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694" r:id="rId2"/>
  </p:sldMasterIdLst>
  <p:notesMasterIdLst>
    <p:notesMasterId r:id="rId11"/>
  </p:notesMasterIdLst>
  <p:sldIdLst>
    <p:sldId id="256" r:id="rId3"/>
    <p:sldId id="257" r:id="rId4"/>
    <p:sldId id="262" r:id="rId5"/>
    <p:sldId id="258" r:id="rId6"/>
    <p:sldId id="259" r:id="rId7"/>
    <p:sldId id="260" r:id="rId8"/>
    <p:sldId id="261"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F1A88F-16E2-4C71-B2D1-B451B1DE05C5}" v="346" dt="2022-12-11T21:50:24.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1185" autoAdjust="0"/>
  </p:normalViewPr>
  <p:slideViewPr>
    <p:cSldViewPr snapToGrid="0" showGuides="1">
      <p:cViewPr varScale="1">
        <p:scale>
          <a:sx n="93" d="100"/>
          <a:sy n="93" d="100"/>
        </p:scale>
        <p:origin x="486"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Watson" userId="8ad76769-46ad-40ce-b987-bb0f74de77a4" providerId="ADAL" clId="{88F1A88F-16E2-4C71-B2D1-B451B1DE05C5}"/>
    <pc:docChg chg="undo custSel addSld modSld sldOrd">
      <pc:chgData name="Nathan Watson" userId="8ad76769-46ad-40ce-b987-bb0f74de77a4" providerId="ADAL" clId="{88F1A88F-16E2-4C71-B2D1-B451B1DE05C5}" dt="2022-12-11T21:51:08.710" v="6969" actId="20577"/>
      <pc:docMkLst>
        <pc:docMk/>
      </pc:docMkLst>
      <pc:sldChg chg="addSp delSp modSp mod setBg">
        <pc:chgData name="Nathan Watson" userId="8ad76769-46ad-40ce-b987-bb0f74de77a4" providerId="ADAL" clId="{88F1A88F-16E2-4C71-B2D1-B451B1DE05C5}" dt="2022-12-11T15:38:32.315" v="457" actId="478"/>
        <pc:sldMkLst>
          <pc:docMk/>
          <pc:sldMk cId="3331841745" sldId="256"/>
        </pc:sldMkLst>
        <pc:spChg chg="mod">
          <ac:chgData name="Nathan Watson" userId="8ad76769-46ad-40ce-b987-bb0f74de77a4" providerId="ADAL" clId="{88F1A88F-16E2-4C71-B2D1-B451B1DE05C5}" dt="2022-12-11T15:35:19.371" v="437" actId="20577"/>
          <ac:spMkLst>
            <pc:docMk/>
            <pc:sldMk cId="3331841745" sldId="256"/>
            <ac:spMk id="2" creationId="{706B3F2E-A197-488E-8AAD-66651D0AD90A}"/>
          </ac:spMkLst>
        </pc:spChg>
        <pc:spChg chg="mod">
          <ac:chgData name="Nathan Watson" userId="8ad76769-46ad-40ce-b987-bb0f74de77a4" providerId="ADAL" clId="{88F1A88F-16E2-4C71-B2D1-B451B1DE05C5}" dt="2022-12-11T15:34:59.623" v="410" actId="114"/>
          <ac:spMkLst>
            <pc:docMk/>
            <pc:sldMk cId="3331841745" sldId="256"/>
            <ac:spMk id="3" creationId="{0ABF0AF5-C19A-49CA-94B8-124CAB741A3E}"/>
          </ac:spMkLst>
        </pc:spChg>
        <pc:picChg chg="add del mod">
          <ac:chgData name="Nathan Watson" userId="8ad76769-46ad-40ce-b987-bb0f74de77a4" providerId="ADAL" clId="{88F1A88F-16E2-4C71-B2D1-B451B1DE05C5}" dt="2022-12-11T15:38:32.315" v="457" actId="478"/>
          <ac:picMkLst>
            <pc:docMk/>
            <pc:sldMk cId="3331841745" sldId="256"/>
            <ac:picMk id="5" creationId="{D7C95F45-E277-43E5-8D9E-F885CB2D5779}"/>
          </ac:picMkLst>
        </pc:picChg>
      </pc:sldChg>
      <pc:sldChg chg="addSp delSp modSp new mod modNotesTx">
        <pc:chgData name="Nathan Watson" userId="8ad76769-46ad-40ce-b987-bb0f74de77a4" providerId="ADAL" clId="{88F1A88F-16E2-4C71-B2D1-B451B1DE05C5}" dt="2022-12-11T20:31:48.203" v="2766" actId="1036"/>
        <pc:sldMkLst>
          <pc:docMk/>
          <pc:sldMk cId="744416628" sldId="257"/>
        </pc:sldMkLst>
        <pc:spChg chg="mod">
          <ac:chgData name="Nathan Watson" userId="8ad76769-46ad-40ce-b987-bb0f74de77a4" providerId="ADAL" clId="{88F1A88F-16E2-4C71-B2D1-B451B1DE05C5}" dt="2022-12-11T15:35:49.791" v="453" actId="20577"/>
          <ac:spMkLst>
            <pc:docMk/>
            <pc:sldMk cId="744416628" sldId="257"/>
            <ac:spMk id="2" creationId="{5BE727F7-FE77-4DE0-A1AD-1EC4E8C95A76}"/>
          </ac:spMkLst>
        </pc:spChg>
        <pc:spChg chg="del mod">
          <ac:chgData name="Nathan Watson" userId="8ad76769-46ad-40ce-b987-bb0f74de77a4" providerId="ADAL" clId="{88F1A88F-16E2-4C71-B2D1-B451B1DE05C5}" dt="2022-12-11T15:39:46.292" v="458" actId="931"/>
          <ac:spMkLst>
            <pc:docMk/>
            <pc:sldMk cId="744416628" sldId="257"/>
            <ac:spMk id="3" creationId="{8E369F07-14AF-4F3D-AA43-C31C80690E02}"/>
          </ac:spMkLst>
        </pc:spChg>
        <pc:spChg chg="add del mod">
          <ac:chgData name="Nathan Watson" userId="8ad76769-46ad-40ce-b987-bb0f74de77a4" providerId="ADAL" clId="{88F1A88F-16E2-4C71-B2D1-B451B1DE05C5}" dt="2022-12-11T15:43:53.793" v="487" actId="931"/>
          <ac:spMkLst>
            <pc:docMk/>
            <pc:sldMk cId="744416628" sldId="257"/>
            <ac:spMk id="9" creationId="{5AA5CA67-B1A8-4E5E-9DBB-6AFB1FDA0F06}"/>
          </ac:spMkLst>
        </pc:spChg>
        <pc:spChg chg="add mod">
          <ac:chgData name="Nathan Watson" userId="8ad76769-46ad-40ce-b987-bb0f74de77a4" providerId="ADAL" clId="{88F1A88F-16E2-4C71-B2D1-B451B1DE05C5}" dt="2022-12-11T20:31:36.407" v="2740" actId="20577"/>
          <ac:spMkLst>
            <pc:docMk/>
            <pc:sldMk cId="744416628" sldId="257"/>
            <ac:spMk id="15" creationId="{934B1AA3-73BD-4B2D-9466-0A24765BC366}"/>
          </ac:spMkLst>
        </pc:spChg>
        <pc:spChg chg="add mod">
          <ac:chgData name="Nathan Watson" userId="8ad76769-46ad-40ce-b987-bb0f74de77a4" providerId="ADAL" clId="{88F1A88F-16E2-4C71-B2D1-B451B1DE05C5}" dt="2022-12-11T20:31:46.979" v="2759" actId="1036"/>
          <ac:spMkLst>
            <pc:docMk/>
            <pc:sldMk cId="744416628" sldId="257"/>
            <ac:spMk id="18" creationId="{4B60A678-F677-49B4-B4D7-020F95F0CFA0}"/>
          </ac:spMkLst>
        </pc:spChg>
        <pc:spChg chg="add mod">
          <ac:chgData name="Nathan Watson" userId="8ad76769-46ad-40ce-b987-bb0f74de77a4" providerId="ADAL" clId="{88F1A88F-16E2-4C71-B2D1-B451B1DE05C5}" dt="2022-12-11T20:19:27.486" v="2180" actId="20577"/>
          <ac:spMkLst>
            <pc:docMk/>
            <pc:sldMk cId="744416628" sldId="257"/>
            <ac:spMk id="21" creationId="{1303E3AC-A706-450D-A4CD-D435958B153B}"/>
          </ac:spMkLst>
        </pc:spChg>
        <pc:spChg chg="add mod">
          <ac:chgData name="Nathan Watson" userId="8ad76769-46ad-40ce-b987-bb0f74de77a4" providerId="ADAL" clId="{88F1A88F-16E2-4C71-B2D1-B451B1DE05C5}" dt="2022-12-11T20:21:53.233" v="2239" actId="20577"/>
          <ac:spMkLst>
            <pc:docMk/>
            <pc:sldMk cId="744416628" sldId="257"/>
            <ac:spMk id="24" creationId="{C8A63404-7B3C-49BF-B94F-CB3A72397957}"/>
          </ac:spMkLst>
        </pc:spChg>
        <pc:picChg chg="add del mod modCrop">
          <ac:chgData name="Nathan Watson" userId="8ad76769-46ad-40ce-b987-bb0f74de77a4" providerId="ADAL" clId="{88F1A88F-16E2-4C71-B2D1-B451B1DE05C5}" dt="2022-12-11T15:43:14.042" v="486" actId="478"/>
          <ac:picMkLst>
            <pc:docMk/>
            <pc:sldMk cId="744416628" sldId="257"/>
            <ac:picMk id="5" creationId="{F1645474-8760-47E0-B53E-AD1EC488649F}"/>
          </ac:picMkLst>
        </pc:picChg>
        <pc:picChg chg="add del mod">
          <ac:chgData name="Nathan Watson" userId="8ad76769-46ad-40ce-b987-bb0f74de77a4" providerId="ADAL" clId="{88F1A88F-16E2-4C71-B2D1-B451B1DE05C5}" dt="2022-12-11T15:43:55.794" v="490" actId="478"/>
          <ac:picMkLst>
            <pc:docMk/>
            <pc:sldMk cId="744416628" sldId="257"/>
            <ac:picMk id="7" creationId="{D907810C-FCB7-4FD6-B778-33D2B6C3413B}"/>
          </ac:picMkLst>
        </pc:picChg>
        <pc:picChg chg="add del mod modCrop">
          <ac:chgData name="Nathan Watson" userId="8ad76769-46ad-40ce-b987-bb0f74de77a4" providerId="ADAL" clId="{88F1A88F-16E2-4C71-B2D1-B451B1DE05C5}" dt="2022-12-11T15:45:50.978" v="509" actId="478"/>
          <ac:picMkLst>
            <pc:docMk/>
            <pc:sldMk cId="744416628" sldId="257"/>
            <ac:picMk id="11" creationId="{47BA8F9E-C8EF-4C68-A587-7EF981590355}"/>
          </ac:picMkLst>
        </pc:picChg>
        <pc:picChg chg="add mod modCrop">
          <ac:chgData name="Nathan Watson" userId="8ad76769-46ad-40ce-b987-bb0f74de77a4" providerId="ADAL" clId="{88F1A88F-16E2-4C71-B2D1-B451B1DE05C5}" dt="2022-12-11T15:46:08.379" v="559" actId="29295"/>
          <ac:picMkLst>
            <pc:docMk/>
            <pc:sldMk cId="744416628" sldId="257"/>
            <ac:picMk id="13" creationId="{DA4EE0ED-E98B-4D09-AD07-BEE457814807}"/>
          </ac:picMkLst>
        </pc:picChg>
        <pc:picChg chg="add mod">
          <ac:chgData name="Nathan Watson" userId="8ad76769-46ad-40ce-b987-bb0f74de77a4" providerId="ADAL" clId="{88F1A88F-16E2-4C71-B2D1-B451B1DE05C5}" dt="2022-12-11T20:31:48.203" v="2766" actId="1036"/>
          <ac:picMkLst>
            <pc:docMk/>
            <pc:sldMk cId="744416628" sldId="257"/>
            <ac:picMk id="17" creationId="{2B1BFD74-8AA9-43DD-8B47-C0BDFA5D1C02}"/>
          </ac:picMkLst>
        </pc:picChg>
        <pc:picChg chg="add mod">
          <ac:chgData name="Nathan Watson" userId="8ad76769-46ad-40ce-b987-bb0f74de77a4" providerId="ADAL" clId="{88F1A88F-16E2-4C71-B2D1-B451B1DE05C5}" dt="2022-12-11T20:18:39.154" v="2164" actId="14100"/>
          <ac:picMkLst>
            <pc:docMk/>
            <pc:sldMk cId="744416628" sldId="257"/>
            <ac:picMk id="20" creationId="{77423BC7-77CF-42B3-93C2-5D5667D710E9}"/>
          </ac:picMkLst>
        </pc:picChg>
        <pc:picChg chg="add mod">
          <ac:chgData name="Nathan Watson" userId="8ad76769-46ad-40ce-b987-bb0f74de77a4" providerId="ADAL" clId="{88F1A88F-16E2-4C71-B2D1-B451B1DE05C5}" dt="2022-12-11T20:21:22.322" v="2185" actId="1076"/>
          <ac:picMkLst>
            <pc:docMk/>
            <pc:sldMk cId="744416628" sldId="257"/>
            <ac:picMk id="23" creationId="{C62944D2-3895-4D86-A363-5E644F99295F}"/>
          </ac:picMkLst>
        </pc:picChg>
      </pc:sldChg>
      <pc:sldChg chg="addSp delSp modSp add mod modNotesTx">
        <pc:chgData name="Nathan Watson" userId="8ad76769-46ad-40ce-b987-bb0f74de77a4" providerId="ADAL" clId="{88F1A88F-16E2-4C71-B2D1-B451B1DE05C5}" dt="2022-12-11T21:25:15.297" v="5673" actId="255"/>
        <pc:sldMkLst>
          <pc:docMk/>
          <pc:sldMk cId="2247119758" sldId="258"/>
        </pc:sldMkLst>
        <pc:spChg chg="mod">
          <ac:chgData name="Nathan Watson" userId="8ad76769-46ad-40ce-b987-bb0f74de77a4" providerId="ADAL" clId="{88F1A88F-16E2-4C71-B2D1-B451B1DE05C5}" dt="2022-12-11T17:20:06.236" v="584" actId="20577"/>
          <ac:spMkLst>
            <pc:docMk/>
            <pc:sldMk cId="2247119758" sldId="258"/>
            <ac:spMk id="2" creationId="{5BE727F7-FE77-4DE0-A1AD-1EC4E8C95A76}"/>
          </ac:spMkLst>
        </pc:spChg>
        <pc:spChg chg="add mod">
          <ac:chgData name="Nathan Watson" userId="8ad76769-46ad-40ce-b987-bb0f74de77a4" providerId="ADAL" clId="{88F1A88F-16E2-4C71-B2D1-B451B1DE05C5}" dt="2022-12-11T20:55:06.851" v="4212" actId="403"/>
          <ac:spMkLst>
            <pc:docMk/>
            <pc:sldMk cId="2247119758" sldId="258"/>
            <ac:spMk id="7" creationId="{037DB56D-EAB0-407C-8F4B-7F9074F0A368}"/>
          </ac:spMkLst>
        </pc:spChg>
        <pc:spChg chg="add mod">
          <ac:chgData name="Nathan Watson" userId="8ad76769-46ad-40ce-b987-bb0f74de77a4" providerId="ADAL" clId="{88F1A88F-16E2-4C71-B2D1-B451B1DE05C5}" dt="2022-12-11T20:55:36.864" v="4220" actId="1076"/>
          <ac:spMkLst>
            <pc:docMk/>
            <pc:sldMk cId="2247119758" sldId="258"/>
            <ac:spMk id="10" creationId="{4EF62516-2EA9-4ED0-A350-8031964BE3FE}"/>
          </ac:spMkLst>
        </pc:spChg>
        <pc:spChg chg="add mod">
          <ac:chgData name="Nathan Watson" userId="8ad76769-46ad-40ce-b987-bb0f74de77a4" providerId="ADAL" clId="{88F1A88F-16E2-4C71-B2D1-B451B1DE05C5}" dt="2022-12-11T20:55:18.421" v="4218" actId="27636"/>
          <ac:spMkLst>
            <pc:docMk/>
            <pc:sldMk cId="2247119758" sldId="258"/>
            <ac:spMk id="11" creationId="{6A0AFCDB-88C8-4E31-8F4A-45D3A80CC8B4}"/>
          </ac:spMkLst>
        </pc:spChg>
        <pc:spChg chg="add mod">
          <ac:chgData name="Nathan Watson" userId="8ad76769-46ad-40ce-b987-bb0f74de77a4" providerId="ADAL" clId="{88F1A88F-16E2-4C71-B2D1-B451B1DE05C5}" dt="2022-12-11T21:25:15.297" v="5673" actId="255"/>
          <ac:spMkLst>
            <pc:docMk/>
            <pc:sldMk cId="2247119758" sldId="258"/>
            <ac:spMk id="12" creationId="{F450AE32-816E-4C4C-B39F-95478185E1D0}"/>
          </ac:spMkLst>
        </pc:spChg>
        <pc:spChg chg="add del mod">
          <ac:chgData name="Nathan Watson" userId="8ad76769-46ad-40ce-b987-bb0f74de77a4" providerId="ADAL" clId="{88F1A88F-16E2-4C71-B2D1-B451B1DE05C5}" dt="2022-12-11T19:40:56.946" v="1475"/>
          <ac:spMkLst>
            <pc:docMk/>
            <pc:sldMk cId="2247119758" sldId="258"/>
            <ac:spMk id="15" creationId="{934B1AA3-73BD-4B2D-9466-0A24765BC366}"/>
          </ac:spMkLst>
        </pc:spChg>
        <pc:spChg chg="add mod">
          <ac:chgData name="Nathan Watson" userId="8ad76769-46ad-40ce-b987-bb0f74de77a4" providerId="ADAL" clId="{88F1A88F-16E2-4C71-B2D1-B451B1DE05C5}" dt="2022-12-11T21:17:17.730" v="4700" actId="20577"/>
          <ac:spMkLst>
            <pc:docMk/>
            <pc:sldMk cId="2247119758" sldId="258"/>
            <ac:spMk id="16" creationId="{55C93F92-0901-40AD-A225-B43ED899ADDA}"/>
          </ac:spMkLst>
        </pc:spChg>
        <pc:spChg chg="add mod">
          <ac:chgData name="Nathan Watson" userId="8ad76769-46ad-40ce-b987-bb0f74de77a4" providerId="ADAL" clId="{88F1A88F-16E2-4C71-B2D1-B451B1DE05C5}" dt="2022-12-11T21:20:45.477" v="5234" actId="1076"/>
          <ac:spMkLst>
            <pc:docMk/>
            <pc:sldMk cId="2247119758" sldId="258"/>
            <ac:spMk id="17" creationId="{2EA79054-26EE-45D3-B335-7DBB78556881}"/>
          </ac:spMkLst>
        </pc:spChg>
        <pc:graphicFrameChg chg="add del mod modGraphic">
          <ac:chgData name="Nathan Watson" userId="8ad76769-46ad-40ce-b987-bb0f74de77a4" providerId="ADAL" clId="{88F1A88F-16E2-4C71-B2D1-B451B1DE05C5}" dt="2022-12-11T19:40:26.673" v="1474"/>
          <ac:graphicFrameMkLst>
            <pc:docMk/>
            <pc:sldMk cId="2247119758" sldId="258"/>
            <ac:graphicFrameMk id="3" creationId="{52C6EE05-ADE8-41B2-9A21-E42DF7A79761}"/>
          </ac:graphicFrameMkLst>
        </pc:graphicFrameChg>
        <pc:graphicFrameChg chg="add del mod">
          <ac:chgData name="Nathan Watson" userId="8ad76769-46ad-40ce-b987-bb0f74de77a4" providerId="ADAL" clId="{88F1A88F-16E2-4C71-B2D1-B451B1DE05C5}" dt="2022-12-11T19:46:46.441" v="1478" actId="478"/>
          <ac:graphicFrameMkLst>
            <pc:docMk/>
            <pc:sldMk cId="2247119758" sldId="258"/>
            <ac:graphicFrameMk id="4" creationId="{32321FEF-5DBF-44D0-9204-DBE41881F258}"/>
          </ac:graphicFrameMkLst>
        </pc:graphicFrameChg>
        <pc:graphicFrameChg chg="add mod modGraphic">
          <ac:chgData name="Nathan Watson" userId="8ad76769-46ad-40ce-b987-bb0f74de77a4" providerId="ADAL" clId="{88F1A88F-16E2-4C71-B2D1-B451B1DE05C5}" dt="2022-12-11T20:55:34.114" v="4219" actId="1076"/>
          <ac:graphicFrameMkLst>
            <pc:docMk/>
            <pc:sldMk cId="2247119758" sldId="258"/>
            <ac:graphicFrameMk id="5" creationId="{B855EFEA-7238-47EA-8735-DA480C32C7A0}"/>
          </ac:graphicFrameMkLst>
        </pc:graphicFrameChg>
        <pc:graphicFrameChg chg="add mod modGraphic">
          <ac:chgData name="Nathan Watson" userId="8ad76769-46ad-40ce-b987-bb0f74de77a4" providerId="ADAL" clId="{88F1A88F-16E2-4C71-B2D1-B451B1DE05C5}" dt="2022-12-11T21:06:50.003" v="4256" actId="1076"/>
          <ac:graphicFrameMkLst>
            <pc:docMk/>
            <pc:sldMk cId="2247119758" sldId="258"/>
            <ac:graphicFrameMk id="8" creationId="{39D43164-2E33-4F91-9FBB-5A5205B80B6E}"/>
          </ac:graphicFrameMkLst>
        </pc:graphicFrameChg>
        <pc:graphicFrameChg chg="add mod modGraphic">
          <ac:chgData name="Nathan Watson" userId="8ad76769-46ad-40ce-b987-bb0f74de77a4" providerId="ADAL" clId="{88F1A88F-16E2-4C71-B2D1-B451B1DE05C5}" dt="2022-12-11T21:20:41.135" v="5233" actId="1076"/>
          <ac:graphicFrameMkLst>
            <pc:docMk/>
            <pc:sldMk cId="2247119758" sldId="258"/>
            <ac:graphicFrameMk id="9" creationId="{5A452F93-E348-4898-A3B5-8A7D0EEAA2B3}"/>
          </ac:graphicFrameMkLst>
        </pc:graphicFrameChg>
      </pc:sldChg>
      <pc:sldChg chg="modSp add mod modNotesTx">
        <pc:chgData name="Nathan Watson" userId="8ad76769-46ad-40ce-b987-bb0f74de77a4" providerId="ADAL" clId="{88F1A88F-16E2-4C71-B2D1-B451B1DE05C5}" dt="2022-12-11T21:49:08.942" v="6952" actId="20577"/>
        <pc:sldMkLst>
          <pc:docMk/>
          <pc:sldMk cId="2823343459" sldId="259"/>
        </pc:sldMkLst>
        <pc:spChg chg="mod">
          <ac:chgData name="Nathan Watson" userId="8ad76769-46ad-40ce-b987-bb0f74de77a4" providerId="ADAL" clId="{88F1A88F-16E2-4C71-B2D1-B451B1DE05C5}" dt="2022-12-11T17:20:14.499" v="601" actId="20577"/>
          <ac:spMkLst>
            <pc:docMk/>
            <pc:sldMk cId="2823343459" sldId="259"/>
            <ac:spMk id="2" creationId="{5BE727F7-FE77-4DE0-A1AD-1EC4E8C95A76}"/>
          </ac:spMkLst>
        </pc:spChg>
        <pc:spChg chg="mod">
          <ac:chgData name="Nathan Watson" userId="8ad76769-46ad-40ce-b987-bb0f74de77a4" providerId="ADAL" clId="{88F1A88F-16E2-4C71-B2D1-B451B1DE05C5}" dt="2022-12-11T21:49:08.942" v="6952" actId="20577"/>
          <ac:spMkLst>
            <pc:docMk/>
            <pc:sldMk cId="2823343459" sldId="259"/>
            <ac:spMk id="15" creationId="{934B1AA3-73BD-4B2D-9466-0A24765BC366}"/>
          </ac:spMkLst>
        </pc:spChg>
      </pc:sldChg>
      <pc:sldChg chg="addSp modSp add mod">
        <pc:chgData name="Nathan Watson" userId="8ad76769-46ad-40ce-b987-bb0f74de77a4" providerId="ADAL" clId="{88F1A88F-16E2-4C71-B2D1-B451B1DE05C5}" dt="2022-12-11T21:51:08.710" v="6969" actId="20577"/>
        <pc:sldMkLst>
          <pc:docMk/>
          <pc:sldMk cId="1844014228" sldId="260"/>
        </pc:sldMkLst>
        <pc:spChg chg="mod">
          <ac:chgData name="Nathan Watson" userId="8ad76769-46ad-40ce-b987-bb0f74de77a4" providerId="ADAL" clId="{88F1A88F-16E2-4C71-B2D1-B451B1DE05C5}" dt="2022-12-11T17:20:20.696" v="608" actId="20577"/>
          <ac:spMkLst>
            <pc:docMk/>
            <pc:sldMk cId="1844014228" sldId="260"/>
            <ac:spMk id="2" creationId="{5BE727F7-FE77-4DE0-A1AD-1EC4E8C95A76}"/>
          </ac:spMkLst>
        </pc:spChg>
        <pc:spChg chg="add mod">
          <ac:chgData name="Nathan Watson" userId="8ad76769-46ad-40ce-b987-bb0f74de77a4" providerId="ADAL" clId="{88F1A88F-16E2-4C71-B2D1-B451B1DE05C5}" dt="2022-12-11T21:51:08.710" v="6969" actId="20577"/>
          <ac:spMkLst>
            <pc:docMk/>
            <pc:sldMk cId="1844014228" sldId="260"/>
            <ac:spMk id="7" creationId="{BE59EA24-112A-4384-93E1-81D9D8B72FDB}"/>
          </ac:spMkLst>
        </pc:spChg>
        <pc:spChg chg="mod">
          <ac:chgData name="Nathan Watson" userId="8ad76769-46ad-40ce-b987-bb0f74de77a4" providerId="ADAL" clId="{88F1A88F-16E2-4C71-B2D1-B451B1DE05C5}" dt="2022-12-11T21:23:59.922" v="5605" actId="20577"/>
          <ac:spMkLst>
            <pc:docMk/>
            <pc:sldMk cId="1844014228" sldId="260"/>
            <ac:spMk id="15" creationId="{934B1AA3-73BD-4B2D-9466-0A24765BC366}"/>
          </ac:spMkLst>
        </pc:spChg>
        <pc:picChg chg="add mod">
          <ac:chgData name="Nathan Watson" userId="8ad76769-46ad-40ce-b987-bb0f74de77a4" providerId="ADAL" clId="{88F1A88F-16E2-4C71-B2D1-B451B1DE05C5}" dt="2022-12-11T21:50:58.842" v="6966" actId="1076"/>
          <ac:picMkLst>
            <pc:docMk/>
            <pc:sldMk cId="1844014228" sldId="260"/>
            <ac:picMk id="4" creationId="{724255B8-A3E2-4432-8B3E-DC87FD803BF0}"/>
          </ac:picMkLst>
        </pc:picChg>
      </pc:sldChg>
      <pc:sldChg chg="modSp add mod">
        <pc:chgData name="Nathan Watson" userId="8ad76769-46ad-40ce-b987-bb0f74de77a4" providerId="ADAL" clId="{88F1A88F-16E2-4C71-B2D1-B451B1DE05C5}" dt="2022-12-11T21:38:37.612" v="6827" actId="20577"/>
        <pc:sldMkLst>
          <pc:docMk/>
          <pc:sldMk cId="3712354187" sldId="261"/>
        </pc:sldMkLst>
        <pc:spChg chg="mod">
          <ac:chgData name="Nathan Watson" userId="8ad76769-46ad-40ce-b987-bb0f74de77a4" providerId="ADAL" clId="{88F1A88F-16E2-4C71-B2D1-B451B1DE05C5}" dt="2022-12-11T17:20:26.304" v="618" actId="20577"/>
          <ac:spMkLst>
            <pc:docMk/>
            <pc:sldMk cId="3712354187" sldId="261"/>
            <ac:spMk id="2" creationId="{5BE727F7-FE77-4DE0-A1AD-1EC4E8C95A76}"/>
          </ac:spMkLst>
        </pc:spChg>
        <pc:spChg chg="mod">
          <ac:chgData name="Nathan Watson" userId="8ad76769-46ad-40ce-b987-bb0f74de77a4" providerId="ADAL" clId="{88F1A88F-16E2-4C71-B2D1-B451B1DE05C5}" dt="2022-12-11T21:38:37.612" v="6827" actId="20577"/>
          <ac:spMkLst>
            <pc:docMk/>
            <pc:sldMk cId="3712354187" sldId="261"/>
            <ac:spMk id="15" creationId="{934B1AA3-73BD-4B2D-9466-0A24765BC366}"/>
          </ac:spMkLst>
        </pc:spChg>
      </pc:sldChg>
      <pc:sldChg chg="modSp add mod ord">
        <pc:chgData name="Nathan Watson" userId="8ad76769-46ad-40ce-b987-bb0f74de77a4" providerId="ADAL" clId="{88F1A88F-16E2-4C71-B2D1-B451B1DE05C5}" dt="2022-12-11T21:33:01.873" v="6254" actId="20577"/>
        <pc:sldMkLst>
          <pc:docMk/>
          <pc:sldMk cId="2397518193" sldId="262"/>
        </pc:sldMkLst>
        <pc:spChg chg="mod">
          <ac:chgData name="Nathan Watson" userId="8ad76769-46ad-40ce-b987-bb0f74de77a4" providerId="ADAL" clId="{88F1A88F-16E2-4C71-B2D1-B451B1DE05C5}" dt="2022-12-11T17:19:58.390" v="575" actId="20577"/>
          <ac:spMkLst>
            <pc:docMk/>
            <pc:sldMk cId="2397518193" sldId="262"/>
            <ac:spMk id="2" creationId="{5BE727F7-FE77-4DE0-A1AD-1EC4E8C95A76}"/>
          </ac:spMkLst>
        </pc:spChg>
        <pc:spChg chg="mod">
          <ac:chgData name="Nathan Watson" userId="8ad76769-46ad-40ce-b987-bb0f74de77a4" providerId="ADAL" clId="{88F1A88F-16E2-4C71-B2D1-B451B1DE05C5}" dt="2022-12-11T21:33:01.873" v="6254" actId="20577"/>
          <ac:spMkLst>
            <pc:docMk/>
            <pc:sldMk cId="2397518193" sldId="262"/>
            <ac:spMk id="15" creationId="{934B1AA3-73BD-4B2D-9466-0A24765BC366}"/>
          </ac:spMkLst>
        </pc:spChg>
      </pc:sldChg>
      <pc:sldChg chg="addSp delSp modSp new mod">
        <pc:chgData name="Nathan Watson" userId="8ad76769-46ad-40ce-b987-bb0f74de77a4" providerId="ADAL" clId="{88F1A88F-16E2-4C71-B2D1-B451B1DE05C5}" dt="2022-12-11T21:50:51.140" v="6965" actId="1076"/>
        <pc:sldMkLst>
          <pc:docMk/>
          <pc:sldMk cId="1899481345" sldId="263"/>
        </pc:sldMkLst>
        <pc:spChg chg="mod">
          <ac:chgData name="Nathan Watson" userId="8ad76769-46ad-40ce-b987-bb0f74de77a4" providerId="ADAL" clId="{88F1A88F-16E2-4C71-B2D1-B451B1DE05C5}" dt="2022-12-11T17:20:35.443" v="629" actId="20577"/>
          <ac:spMkLst>
            <pc:docMk/>
            <pc:sldMk cId="1899481345" sldId="263"/>
            <ac:spMk id="2" creationId="{33B7BECB-78BB-4533-9D9A-6CB77E1318B4}"/>
          </ac:spMkLst>
        </pc:spChg>
        <pc:spChg chg="del mod">
          <ac:chgData name="Nathan Watson" userId="8ad76769-46ad-40ce-b987-bb0f74de77a4" providerId="ADAL" clId="{88F1A88F-16E2-4C71-B2D1-B451B1DE05C5}" dt="2022-12-11T21:49:38.422" v="6953"/>
          <ac:spMkLst>
            <pc:docMk/>
            <pc:sldMk cId="1899481345" sldId="263"/>
            <ac:spMk id="3" creationId="{F9AB103B-B915-4401-99EE-6BD27667C0E5}"/>
          </ac:spMkLst>
        </pc:spChg>
        <pc:spChg chg="add del">
          <ac:chgData name="Nathan Watson" userId="8ad76769-46ad-40ce-b987-bb0f74de77a4" providerId="ADAL" clId="{88F1A88F-16E2-4C71-B2D1-B451B1DE05C5}" dt="2022-12-11T21:49:43.277" v="6954" actId="478"/>
          <ac:spMkLst>
            <pc:docMk/>
            <pc:sldMk cId="1899481345" sldId="263"/>
            <ac:spMk id="5" creationId="{AE9E86F8-A856-414B-BD96-AF5A6D80473A}"/>
          </ac:spMkLst>
        </pc:spChg>
        <pc:spChg chg="add del mod">
          <ac:chgData name="Nathan Watson" userId="8ad76769-46ad-40ce-b987-bb0f74de77a4" providerId="ADAL" clId="{88F1A88F-16E2-4C71-B2D1-B451B1DE05C5}" dt="2022-12-11T21:49:45.133" v="6955" actId="478"/>
          <ac:spMkLst>
            <pc:docMk/>
            <pc:sldMk cId="1899481345" sldId="263"/>
            <ac:spMk id="6" creationId="{9A2C2C0A-7C0D-4BA1-B7CB-398865C5E577}"/>
          </ac:spMkLst>
        </pc:spChg>
        <pc:spChg chg="add mod">
          <ac:chgData name="Nathan Watson" userId="8ad76769-46ad-40ce-b987-bb0f74de77a4" providerId="ADAL" clId="{88F1A88F-16E2-4C71-B2D1-B451B1DE05C5}" dt="2022-12-11T21:50:24.017" v="6961" actId="20577"/>
          <ac:spMkLst>
            <pc:docMk/>
            <pc:sldMk cId="1899481345" sldId="263"/>
            <ac:spMk id="8" creationId="{9A11BBFA-4B7D-40F9-A230-58D1D8BB5277}"/>
          </ac:spMkLst>
        </pc:spChg>
        <pc:spChg chg="add del mod">
          <ac:chgData name="Nathan Watson" userId="8ad76769-46ad-40ce-b987-bb0f74de77a4" providerId="ADAL" clId="{88F1A88F-16E2-4C71-B2D1-B451B1DE05C5}" dt="2022-12-11T21:50:07.626" v="6959" actId="478"/>
          <ac:spMkLst>
            <pc:docMk/>
            <pc:sldMk cId="1899481345" sldId="263"/>
            <ac:spMk id="10" creationId="{77588042-A55B-4897-A806-6CCD8A170376}"/>
          </ac:spMkLst>
        </pc:spChg>
        <pc:graphicFrameChg chg="add del mod">
          <ac:chgData name="Nathan Watson" userId="8ad76769-46ad-40ce-b987-bb0f74de77a4" providerId="ADAL" clId="{88F1A88F-16E2-4C71-B2D1-B451B1DE05C5}" dt="2022-12-11T21:49:43.277" v="6954" actId="478"/>
          <ac:graphicFrameMkLst>
            <pc:docMk/>
            <pc:sldMk cId="1899481345" sldId="263"/>
            <ac:graphicFrameMk id="4" creationId="{3D7B8894-8479-4102-B96C-ABE693E541FB}"/>
          </ac:graphicFrameMkLst>
        </pc:graphicFrameChg>
        <pc:graphicFrameChg chg="add del mod">
          <ac:chgData name="Nathan Watson" userId="8ad76769-46ad-40ce-b987-bb0f74de77a4" providerId="ADAL" clId="{88F1A88F-16E2-4C71-B2D1-B451B1DE05C5}" dt="2022-12-11T21:49:53.348" v="6957" actId="478"/>
          <ac:graphicFrameMkLst>
            <pc:docMk/>
            <pc:sldMk cId="1899481345" sldId="263"/>
            <ac:graphicFrameMk id="7" creationId="{1244F22A-413C-4F68-A793-7399A5A44EF7}"/>
          </ac:graphicFrameMkLst>
        </pc:graphicFrameChg>
        <pc:graphicFrameChg chg="add del mod">
          <ac:chgData name="Nathan Watson" userId="8ad76769-46ad-40ce-b987-bb0f74de77a4" providerId="ADAL" clId="{88F1A88F-16E2-4C71-B2D1-B451B1DE05C5}" dt="2022-12-11T21:50:07.626" v="6959" actId="478"/>
          <ac:graphicFrameMkLst>
            <pc:docMk/>
            <pc:sldMk cId="1899481345" sldId="263"/>
            <ac:graphicFrameMk id="9" creationId="{B01539F1-621B-4B00-A679-E1D770044F6C}"/>
          </ac:graphicFrameMkLst>
        </pc:graphicFrameChg>
        <pc:graphicFrameChg chg="add del mod">
          <ac:chgData name="Nathan Watson" userId="8ad76769-46ad-40ce-b987-bb0f74de77a4" providerId="ADAL" clId="{88F1A88F-16E2-4C71-B2D1-B451B1DE05C5}" dt="2022-12-11T21:50:28.014" v="6963" actId="478"/>
          <ac:graphicFrameMkLst>
            <pc:docMk/>
            <pc:sldMk cId="1899481345" sldId="263"/>
            <ac:graphicFrameMk id="11" creationId="{5E8B0B81-E206-4C1D-87AA-B37DA348BC2B}"/>
          </ac:graphicFrameMkLst>
        </pc:graphicFrameChg>
        <pc:picChg chg="add mod">
          <ac:chgData name="Nathan Watson" userId="8ad76769-46ad-40ce-b987-bb0f74de77a4" providerId="ADAL" clId="{88F1A88F-16E2-4C71-B2D1-B451B1DE05C5}" dt="2022-12-11T21:50:51.140" v="6965" actId="1076"/>
          <ac:picMkLst>
            <pc:docMk/>
            <pc:sldMk cId="1899481345" sldId="263"/>
            <ac:picMk id="13" creationId="{B9C568C4-95CF-4B4E-AF83-CBC6AAFB3F0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607D8-F1DC-4E9C-A10C-852C0BA9B86A}" type="datetimeFigureOut">
              <a:rPr lang="en-GB" smtClean="0"/>
              <a:t>11/12/2022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587B97-03E6-40A9-8146-A3F842F5A4C7}" type="slidenum">
              <a:rPr lang="en-GB" smtClean="0"/>
              <a:t>‹#›</a:t>
            </a:fld>
            <a:endParaRPr lang="en-GB"/>
          </a:p>
        </p:txBody>
      </p:sp>
    </p:spTree>
    <p:extLst>
      <p:ext uri="{BB962C8B-B14F-4D97-AF65-F5344CB8AC3E}">
        <p14:creationId xmlns:p14="http://schemas.microsoft.com/office/powerpoint/2010/main" val="238812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*Controller </a:t>
            </a:r>
            <a:r>
              <a:rPr lang="en-GB" dirty="0" err="1"/>
              <a:t>paramaeters</a:t>
            </a:r>
            <a:r>
              <a:rPr lang="en-GB" dirty="0"/>
              <a:t> exceed all of the required specifications of the provided motor therefore only the mass is considered as a variable</a:t>
            </a:r>
          </a:p>
        </p:txBody>
      </p:sp>
      <p:sp>
        <p:nvSpPr>
          <p:cNvPr id="4" name="Slide Number Placeholder 3"/>
          <p:cNvSpPr>
            <a:spLocks noGrp="1"/>
          </p:cNvSpPr>
          <p:nvPr>
            <p:ph type="sldNum" sz="quarter" idx="5"/>
          </p:nvPr>
        </p:nvSpPr>
        <p:spPr/>
        <p:txBody>
          <a:bodyPr/>
          <a:lstStyle/>
          <a:p>
            <a:fld id="{DD587B97-03E6-40A9-8146-A3F842F5A4C7}" type="slidenum">
              <a:rPr lang="en-GB" smtClean="0"/>
              <a:t>2</a:t>
            </a:fld>
            <a:endParaRPr lang="en-GB"/>
          </a:p>
        </p:txBody>
      </p:sp>
    </p:spTree>
    <p:extLst>
      <p:ext uri="{BB962C8B-B14F-4D97-AF65-F5344CB8AC3E}">
        <p14:creationId xmlns:p14="http://schemas.microsoft.com/office/powerpoint/2010/main" val="3807954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Heat exchange and pump is the only suitable solution due to the environment however other solutions were considered for the sake of comparison. Adding a radiator, water piping and pump adds mass and cost but is required for the system. The mass is included in the total mass used for resistive force calculations.</a:t>
            </a:r>
          </a:p>
        </p:txBody>
      </p:sp>
      <p:sp>
        <p:nvSpPr>
          <p:cNvPr id="4" name="Slide Number Placeholder 3"/>
          <p:cNvSpPr>
            <a:spLocks noGrp="1"/>
          </p:cNvSpPr>
          <p:nvPr>
            <p:ph type="sldNum" sz="quarter" idx="5"/>
          </p:nvPr>
        </p:nvSpPr>
        <p:spPr/>
        <p:txBody>
          <a:bodyPr/>
          <a:lstStyle/>
          <a:p>
            <a:fld id="{DD587B97-03E6-40A9-8146-A3F842F5A4C7}" type="slidenum">
              <a:rPr lang="en-GB" smtClean="0"/>
              <a:t>4</a:t>
            </a:fld>
            <a:endParaRPr lang="en-GB"/>
          </a:p>
        </p:txBody>
      </p:sp>
    </p:spTree>
    <p:extLst>
      <p:ext uri="{BB962C8B-B14F-4D97-AF65-F5344CB8AC3E}">
        <p14:creationId xmlns:p14="http://schemas.microsoft.com/office/powerpoint/2010/main" val="3516500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modules of batteries with a makeup of 33 series connections and 6 parallel connections</a:t>
            </a:r>
          </a:p>
        </p:txBody>
      </p:sp>
      <p:sp>
        <p:nvSpPr>
          <p:cNvPr id="4" name="Slide Number Placeholder 3"/>
          <p:cNvSpPr>
            <a:spLocks noGrp="1"/>
          </p:cNvSpPr>
          <p:nvPr>
            <p:ph type="sldNum" sz="quarter" idx="5"/>
          </p:nvPr>
        </p:nvSpPr>
        <p:spPr/>
        <p:txBody>
          <a:bodyPr/>
          <a:lstStyle/>
          <a:p>
            <a:fld id="{DD587B97-03E6-40A9-8146-A3F842F5A4C7}" type="slidenum">
              <a:rPr lang="en-GB" smtClean="0"/>
              <a:t>5</a:t>
            </a:fld>
            <a:endParaRPr lang="en-GB"/>
          </a:p>
        </p:txBody>
      </p:sp>
    </p:spTree>
    <p:extLst>
      <p:ext uri="{BB962C8B-B14F-4D97-AF65-F5344CB8AC3E}">
        <p14:creationId xmlns:p14="http://schemas.microsoft.com/office/powerpoint/2010/main" val="2625970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1921470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3688878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2915463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EC4D29-E788-4C33-9ACB-43A141E24C75}"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1622515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EC4D29-E788-4C33-9ACB-43A141E24C75}" type="datetimeFigureOut">
              <a:rPr lang="en-GB" smtClean="0"/>
              <a:t>11/12/2022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2926743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EC4D29-E788-4C33-9ACB-43A141E24C75}" type="datetimeFigureOut">
              <a:rPr lang="en-GB" smtClean="0"/>
              <a:t>11/12/2022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2494898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EC4D29-E788-4C33-9ACB-43A141E24C75}" type="datetimeFigureOut">
              <a:rPr lang="en-GB" smtClean="0"/>
              <a:t>11/12/2022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1712257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EC4D29-E788-4C33-9ACB-43A141E24C75}"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1640459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EC4D29-E788-4C33-9ACB-43A141E24C75}"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141508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1979149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34031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4283561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108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403147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14858218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13900671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57241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6099574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16543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EC4D29-E788-4C33-9ACB-43A141E24C75}"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229152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EC4D29-E788-4C33-9ACB-43A141E24C75}" type="datetimeFigureOut">
              <a:rPr lang="en-GB" smtClean="0"/>
              <a:t>11/12/2022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21597714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EC4D29-E788-4C33-9ACB-43A141E24C75}" type="datetimeFigureOut">
              <a:rPr lang="en-GB" smtClean="0"/>
              <a:t>11/12/2022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30854774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AEC4D29-E788-4C33-9ACB-43A141E24C75}" type="datetimeFigureOut">
              <a:rPr lang="en-GB" smtClean="0"/>
              <a:t>11/12/2022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33425774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AEC4D29-E788-4C33-9ACB-43A141E24C75}" type="datetimeFigureOut">
              <a:rPr lang="en-GB" smtClean="0"/>
              <a:t>11/12/2022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5E305BA-EB67-4B53-AF4A-053F6E79AC36}" type="slidenum">
              <a:rPr lang="en-GB" smtClean="0"/>
              <a:t>‹#›</a:t>
            </a:fld>
            <a:endParaRPr lang="en-GB"/>
          </a:p>
        </p:txBody>
      </p:sp>
    </p:spTree>
    <p:extLst>
      <p:ext uri="{BB962C8B-B14F-4D97-AF65-F5344CB8AC3E}">
        <p14:creationId xmlns:p14="http://schemas.microsoft.com/office/powerpoint/2010/main" val="7948043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EC4D29-E788-4C33-9ACB-43A141E24C75}"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16324047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19367329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EC4D29-E788-4C33-9ACB-43A141E24C75}"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E305BA-EB67-4B53-AF4A-053F6E79AC36}" type="slidenum">
              <a:rPr lang="en-GB" smtClean="0"/>
              <a:t>‹#›</a:t>
            </a:fld>
            <a:endParaRPr lang="en-GB"/>
          </a:p>
        </p:txBody>
      </p:sp>
    </p:spTree>
    <p:extLst>
      <p:ext uri="{BB962C8B-B14F-4D97-AF65-F5344CB8AC3E}">
        <p14:creationId xmlns:p14="http://schemas.microsoft.com/office/powerpoint/2010/main" val="909411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EC4D29-E788-4C33-9ACB-43A141E24C75}" type="datetimeFigureOut">
              <a:rPr lang="en-GB" smtClean="0"/>
              <a:t>11/12/2022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5E305BA-EB67-4B53-AF4A-053F6E79AC36}" type="slidenum">
              <a:rPr lang="en-GB" smtClean="0"/>
              <a:t>‹#›</a:t>
            </a:fld>
            <a:endParaRPr lang="en-GB"/>
          </a:p>
        </p:txBody>
      </p:sp>
    </p:spTree>
    <p:extLst>
      <p:ext uri="{BB962C8B-B14F-4D97-AF65-F5344CB8AC3E}">
        <p14:creationId xmlns:p14="http://schemas.microsoft.com/office/powerpoint/2010/main" val="196060723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AEC4D29-E788-4C33-9ACB-43A141E24C75}" type="datetimeFigureOut">
              <a:rPr lang="en-GB" smtClean="0"/>
              <a:t>11/12/2022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5E305BA-EB67-4B53-AF4A-053F6E79AC36}"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678137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B3F2E-A197-488E-8AAD-66651D0AD90A}"/>
              </a:ext>
            </a:extLst>
          </p:cNvPr>
          <p:cNvSpPr>
            <a:spLocks noGrp="1"/>
          </p:cNvSpPr>
          <p:nvPr>
            <p:ph type="ctrTitle"/>
          </p:nvPr>
        </p:nvSpPr>
        <p:spPr/>
        <p:txBody>
          <a:bodyPr/>
          <a:lstStyle/>
          <a:p>
            <a:r>
              <a:rPr lang="en-GB" dirty="0"/>
              <a:t>Hybrid Vehicle Presentation	</a:t>
            </a:r>
          </a:p>
        </p:txBody>
      </p:sp>
      <p:sp>
        <p:nvSpPr>
          <p:cNvPr id="3" name="Subtitle 2">
            <a:extLst>
              <a:ext uri="{FF2B5EF4-FFF2-40B4-BE49-F238E27FC236}">
                <a16:creationId xmlns:a16="http://schemas.microsoft.com/office/drawing/2014/main" id="{0ABF0AF5-C19A-49CA-94B8-124CAB741A3E}"/>
              </a:ext>
            </a:extLst>
          </p:cNvPr>
          <p:cNvSpPr>
            <a:spLocks noGrp="1"/>
          </p:cNvSpPr>
          <p:nvPr>
            <p:ph type="subTitle" idx="1"/>
          </p:nvPr>
        </p:nvSpPr>
        <p:spPr/>
        <p:txBody>
          <a:bodyPr/>
          <a:lstStyle/>
          <a:p>
            <a:r>
              <a:rPr lang="en-GB" dirty="0"/>
              <a:t>MSC Motorcycle Engineering – Hybrid Powertrain and Control – ACEA7007</a:t>
            </a:r>
          </a:p>
          <a:p>
            <a:r>
              <a:rPr lang="en-GB" sz="1600" i="1" dirty="0"/>
              <a:t>Nathan Watson - 1900683</a:t>
            </a:r>
          </a:p>
        </p:txBody>
      </p:sp>
    </p:spTree>
    <p:extLst>
      <p:ext uri="{BB962C8B-B14F-4D97-AF65-F5344CB8AC3E}">
        <p14:creationId xmlns:p14="http://schemas.microsoft.com/office/powerpoint/2010/main" val="3331841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727F7-FE77-4DE0-A1AD-1EC4E8C95A76}"/>
              </a:ext>
            </a:extLst>
          </p:cNvPr>
          <p:cNvSpPr>
            <a:spLocks noGrp="1"/>
          </p:cNvSpPr>
          <p:nvPr>
            <p:ph type="title"/>
          </p:nvPr>
        </p:nvSpPr>
        <p:spPr/>
        <p:txBody>
          <a:bodyPr/>
          <a:lstStyle/>
          <a:p>
            <a:r>
              <a:rPr lang="en-GB" dirty="0"/>
              <a:t>Introduction</a:t>
            </a:r>
          </a:p>
        </p:txBody>
      </p:sp>
      <p:pic>
        <p:nvPicPr>
          <p:cNvPr id="13" name="Picture 12" descr="A picture containing logo&#10;&#10;Description automatically generated">
            <a:extLst>
              <a:ext uri="{FF2B5EF4-FFF2-40B4-BE49-F238E27FC236}">
                <a16:creationId xmlns:a16="http://schemas.microsoft.com/office/drawing/2014/main" id="{DA4EE0ED-E98B-4D09-AD07-BEE457814807}"/>
              </a:ext>
            </a:extLst>
          </p:cNvPr>
          <p:cNvPicPr>
            <a:picLocks noChangeAspect="1"/>
          </p:cNvPicPr>
          <p:nvPr/>
        </p:nvPicPr>
        <p:blipFill rotWithShape="1">
          <a:blip r:embed="rId3">
            <a:alphaModFix amt="80000"/>
            <a:extLst>
              <a:ext uri="{28A0092B-C50C-407E-A947-70E740481C1C}">
                <a14:useLocalDpi xmlns:a14="http://schemas.microsoft.com/office/drawing/2010/main" val="0"/>
              </a:ext>
            </a:extLst>
          </a:blip>
          <a:srcRect t="29381" b="30928"/>
          <a:stretch/>
        </p:blipFill>
        <p:spPr>
          <a:xfrm>
            <a:off x="10687050" y="6400800"/>
            <a:ext cx="1504950" cy="457200"/>
          </a:xfrm>
          <a:prstGeom prst="rect">
            <a:avLst/>
          </a:prstGeom>
        </p:spPr>
      </p:pic>
      <p:sp>
        <p:nvSpPr>
          <p:cNvPr id="15" name="Content Placeholder 14">
            <a:extLst>
              <a:ext uri="{FF2B5EF4-FFF2-40B4-BE49-F238E27FC236}">
                <a16:creationId xmlns:a16="http://schemas.microsoft.com/office/drawing/2014/main" id="{934B1AA3-73BD-4B2D-9466-0A24765BC366}"/>
              </a:ext>
            </a:extLst>
          </p:cNvPr>
          <p:cNvSpPr>
            <a:spLocks noGrp="1"/>
          </p:cNvSpPr>
          <p:nvPr>
            <p:ph idx="1"/>
          </p:nvPr>
        </p:nvSpPr>
        <p:spPr/>
        <p:txBody>
          <a:bodyPr>
            <a:normAutofit/>
          </a:bodyPr>
          <a:lstStyle/>
          <a:p>
            <a:r>
              <a:rPr lang="en-GB" sz="1600" dirty="0"/>
              <a:t>The current land speed record for ‘</a:t>
            </a:r>
            <a:r>
              <a:rPr lang="en-US" sz="1600" dirty="0"/>
              <a:t>Category I - Group B1 - Division B - Type VII - Over 300kg’</a:t>
            </a:r>
            <a:r>
              <a:rPr lang="en-GB" sz="1600" dirty="0"/>
              <a:t> stands at 49.35m/s over 1km [1]. This is an average speed of two runs in opposite directions, initiated with a flying start and is held by Kevin Clemens and a modified Baker Formula 1 sidecar with a 90 kg, roughly 12kWh battery [2]. The goal is to beat this by using a provided sidecar and specified electrical components, with development of an appropriate energy storage system to accompany this. For the calculations  done in MATLAB, ambient parameters were set to that equal to those when the record was set. Initial parameters of the provided sidecar are shown below.</a:t>
            </a:r>
          </a:p>
          <a:p>
            <a:endParaRPr lang="en-GB" sz="1600" dirty="0"/>
          </a:p>
        </p:txBody>
      </p:sp>
      <p:pic>
        <p:nvPicPr>
          <p:cNvPr id="17" name="Picture 16">
            <a:extLst>
              <a:ext uri="{FF2B5EF4-FFF2-40B4-BE49-F238E27FC236}">
                <a16:creationId xmlns:a16="http://schemas.microsoft.com/office/drawing/2014/main" id="{2B1BFD74-8AA9-43DD-8B47-C0BDFA5D1C02}"/>
              </a:ext>
            </a:extLst>
          </p:cNvPr>
          <p:cNvPicPr>
            <a:picLocks noChangeAspect="1"/>
          </p:cNvPicPr>
          <p:nvPr/>
        </p:nvPicPr>
        <p:blipFill>
          <a:blip r:embed="rId4"/>
          <a:stretch>
            <a:fillRect/>
          </a:stretch>
        </p:blipFill>
        <p:spPr>
          <a:xfrm>
            <a:off x="2520011" y="3287619"/>
            <a:ext cx="5882900" cy="380263"/>
          </a:xfrm>
          <a:prstGeom prst="rect">
            <a:avLst/>
          </a:prstGeom>
        </p:spPr>
      </p:pic>
      <p:sp>
        <p:nvSpPr>
          <p:cNvPr id="18" name="TextBox 17">
            <a:extLst>
              <a:ext uri="{FF2B5EF4-FFF2-40B4-BE49-F238E27FC236}">
                <a16:creationId xmlns:a16="http://schemas.microsoft.com/office/drawing/2014/main" id="{4B60A678-F677-49B4-B4D7-020F95F0CFA0}"/>
              </a:ext>
            </a:extLst>
          </p:cNvPr>
          <p:cNvSpPr txBox="1"/>
          <p:nvPr/>
        </p:nvSpPr>
        <p:spPr>
          <a:xfrm>
            <a:off x="2520011" y="3635174"/>
            <a:ext cx="1330038" cy="215444"/>
          </a:xfrm>
          <a:prstGeom prst="rect">
            <a:avLst/>
          </a:prstGeom>
          <a:noFill/>
        </p:spPr>
        <p:txBody>
          <a:bodyPr wrap="square" rtlCol="0">
            <a:spAutoFit/>
          </a:bodyPr>
          <a:lstStyle/>
          <a:p>
            <a:r>
              <a:rPr lang="en-GB" sz="800" i="1" dirty="0"/>
              <a:t>Fig 1 – Ambient Parameters</a:t>
            </a:r>
          </a:p>
        </p:txBody>
      </p:sp>
      <p:pic>
        <p:nvPicPr>
          <p:cNvPr id="20" name="Picture 19">
            <a:extLst>
              <a:ext uri="{FF2B5EF4-FFF2-40B4-BE49-F238E27FC236}">
                <a16:creationId xmlns:a16="http://schemas.microsoft.com/office/drawing/2014/main" id="{77423BC7-77CF-42B3-93C2-5D5667D710E9}"/>
              </a:ext>
            </a:extLst>
          </p:cNvPr>
          <p:cNvPicPr>
            <a:picLocks noChangeAspect="1"/>
          </p:cNvPicPr>
          <p:nvPr/>
        </p:nvPicPr>
        <p:blipFill>
          <a:blip r:embed="rId5"/>
          <a:stretch>
            <a:fillRect/>
          </a:stretch>
        </p:blipFill>
        <p:spPr>
          <a:xfrm>
            <a:off x="505170" y="3937740"/>
            <a:ext cx="4956291" cy="2081381"/>
          </a:xfrm>
          <a:prstGeom prst="rect">
            <a:avLst/>
          </a:prstGeom>
        </p:spPr>
      </p:pic>
      <p:sp>
        <p:nvSpPr>
          <p:cNvPr id="21" name="TextBox 20">
            <a:extLst>
              <a:ext uri="{FF2B5EF4-FFF2-40B4-BE49-F238E27FC236}">
                <a16:creationId xmlns:a16="http://schemas.microsoft.com/office/drawing/2014/main" id="{1303E3AC-A706-450D-A4CD-D435958B153B}"/>
              </a:ext>
            </a:extLst>
          </p:cNvPr>
          <p:cNvSpPr txBox="1"/>
          <p:nvPr/>
        </p:nvSpPr>
        <p:spPr>
          <a:xfrm>
            <a:off x="505170" y="6027225"/>
            <a:ext cx="1330038" cy="215444"/>
          </a:xfrm>
          <a:prstGeom prst="rect">
            <a:avLst/>
          </a:prstGeom>
          <a:noFill/>
        </p:spPr>
        <p:txBody>
          <a:bodyPr wrap="square" rtlCol="0">
            <a:spAutoFit/>
          </a:bodyPr>
          <a:lstStyle/>
          <a:p>
            <a:r>
              <a:rPr lang="en-GB" sz="800" i="1" dirty="0"/>
              <a:t>Fig 2 – Sidecar Parameters</a:t>
            </a:r>
          </a:p>
        </p:txBody>
      </p:sp>
      <p:pic>
        <p:nvPicPr>
          <p:cNvPr id="23" name="Picture 22">
            <a:extLst>
              <a:ext uri="{FF2B5EF4-FFF2-40B4-BE49-F238E27FC236}">
                <a16:creationId xmlns:a16="http://schemas.microsoft.com/office/drawing/2014/main" id="{C62944D2-3895-4D86-A363-5E644F99295F}"/>
              </a:ext>
            </a:extLst>
          </p:cNvPr>
          <p:cNvPicPr>
            <a:picLocks noChangeAspect="1"/>
          </p:cNvPicPr>
          <p:nvPr/>
        </p:nvPicPr>
        <p:blipFill>
          <a:blip r:embed="rId6"/>
          <a:stretch>
            <a:fillRect/>
          </a:stretch>
        </p:blipFill>
        <p:spPr>
          <a:xfrm>
            <a:off x="5979096" y="4181767"/>
            <a:ext cx="5707734" cy="1593325"/>
          </a:xfrm>
          <a:prstGeom prst="rect">
            <a:avLst/>
          </a:prstGeom>
        </p:spPr>
      </p:pic>
      <p:sp>
        <p:nvSpPr>
          <p:cNvPr id="24" name="TextBox 23">
            <a:extLst>
              <a:ext uri="{FF2B5EF4-FFF2-40B4-BE49-F238E27FC236}">
                <a16:creationId xmlns:a16="http://schemas.microsoft.com/office/drawing/2014/main" id="{C8A63404-7B3C-49BF-B94F-CB3A72397957}"/>
              </a:ext>
            </a:extLst>
          </p:cNvPr>
          <p:cNvSpPr txBox="1"/>
          <p:nvPr/>
        </p:nvSpPr>
        <p:spPr>
          <a:xfrm>
            <a:off x="5979096" y="5775092"/>
            <a:ext cx="1330038" cy="338554"/>
          </a:xfrm>
          <a:prstGeom prst="rect">
            <a:avLst/>
          </a:prstGeom>
          <a:noFill/>
        </p:spPr>
        <p:txBody>
          <a:bodyPr wrap="square" rtlCol="0">
            <a:spAutoFit/>
          </a:bodyPr>
          <a:lstStyle/>
          <a:p>
            <a:r>
              <a:rPr lang="en-GB" sz="800" i="1" dirty="0"/>
              <a:t>Fig 3 – Motor and Controller* parameters</a:t>
            </a:r>
          </a:p>
        </p:txBody>
      </p:sp>
    </p:spTree>
    <p:extLst>
      <p:ext uri="{BB962C8B-B14F-4D97-AF65-F5344CB8AC3E}">
        <p14:creationId xmlns:p14="http://schemas.microsoft.com/office/powerpoint/2010/main" val="744416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727F7-FE77-4DE0-A1AD-1EC4E8C95A76}"/>
              </a:ext>
            </a:extLst>
          </p:cNvPr>
          <p:cNvSpPr>
            <a:spLocks noGrp="1"/>
          </p:cNvSpPr>
          <p:nvPr>
            <p:ph type="title"/>
          </p:nvPr>
        </p:nvSpPr>
        <p:spPr/>
        <p:txBody>
          <a:bodyPr/>
          <a:lstStyle/>
          <a:p>
            <a:r>
              <a:rPr lang="en-GB" dirty="0"/>
              <a:t>Methodology</a:t>
            </a:r>
          </a:p>
        </p:txBody>
      </p:sp>
      <p:pic>
        <p:nvPicPr>
          <p:cNvPr id="13" name="Picture 12" descr="A picture containing logo&#10;&#10;Description automatically generated">
            <a:extLst>
              <a:ext uri="{FF2B5EF4-FFF2-40B4-BE49-F238E27FC236}">
                <a16:creationId xmlns:a16="http://schemas.microsoft.com/office/drawing/2014/main" id="{DA4EE0ED-E98B-4D09-AD07-BEE457814807}"/>
              </a:ext>
            </a:extLst>
          </p:cNvPr>
          <p:cNvPicPr>
            <a:picLocks noChangeAspect="1"/>
          </p:cNvPicPr>
          <p:nvPr/>
        </p:nvPicPr>
        <p:blipFill rotWithShape="1">
          <a:blip r:embed="rId2">
            <a:alphaModFix amt="80000"/>
            <a:extLst>
              <a:ext uri="{28A0092B-C50C-407E-A947-70E740481C1C}">
                <a14:useLocalDpi xmlns:a14="http://schemas.microsoft.com/office/drawing/2010/main" val="0"/>
              </a:ext>
            </a:extLst>
          </a:blip>
          <a:srcRect t="29381" b="30928"/>
          <a:stretch/>
        </p:blipFill>
        <p:spPr>
          <a:xfrm>
            <a:off x="10687050" y="6400800"/>
            <a:ext cx="1504950" cy="457200"/>
          </a:xfrm>
          <a:prstGeom prst="rect">
            <a:avLst/>
          </a:prstGeom>
        </p:spPr>
      </p:pic>
      <p:sp>
        <p:nvSpPr>
          <p:cNvPr id="15" name="Content Placeholder 14">
            <a:extLst>
              <a:ext uri="{FF2B5EF4-FFF2-40B4-BE49-F238E27FC236}">
                <a16:creationId xmlns:a16="http://schemas.microsoft.com/office/drawing/2014/main" id="{934B1AA3-73BD-4B2D-9466-0A24765BC366}"/>
              </a:ext>
            </a:extLst>
          </p:cNvPr>
          <p:cNvSpPr>
            <a:spLocks noGrp="1"/>
          </p:cNvSpPr>
          <p:nvPr>
            <p:ph idx="1"/>
          </p:nvPr>
        </p:nvSpPr>
        <p:spPr/>
        <p:txBody>
          <a:bodyPr>
            <a:normAutofit/>
          </a:bodyPr>
          <a:lstStyle/>
          <a:p>
            <a:r>
              <a:rPr lang="en-GB" sz="1600" dirty="0"/>
              <a:t>Steps – </a:t>
            </a:r>
          </a:p>
          <a:p>
            <a:pPr marL="544068" lvl="1" indent="-342900">
              <a:buFont typeface="+mj-lt"/>
              <a:buAutoNum type="arabicPeriod"/>
            </a:pPr>
            <a:r>
              <a:rPr lang="en-GB" sz="1400" dirty="0"/>
              <a:t>Study the rules </a:t>
            </a:r>
          </a:p>
          <a:p>
            <a:pPr marL="726948" lvl="2" indent="-342900">
              <a:buFont typeface="+mj-lt"/>
              <a:buAutoNum type="arabicPeriod"/>
            </a:pPr>
            <a:r>
              <a:rPr lang="en-GB" sz="1000" dirty="0"/>
              <a:t>Key takeaway regulations are that batteries can be changed between the runs, as stated in section 1.27 of the FIM land speed records regulations [4]. As this is a theoretical study, cost of batteries is not a deciding factor. Because of this a single run is calculated and assumed repeatable. Since runs are in opposite directions, wind resistance is negated from calculations due to assumption that in ideal conditions wind would be acting in equal force at opposite direction, therefore cancelling out.</a:t>
            </a:r>
          </a:p>
          <a:p>
            <a:pPr marL="544068" lvl="1" indent="-342900">
              <a:buFont typeface="+mj-lt"/>
              <a:buAutoNum type="arabicPeriod"/>
            </a:pPr>
            <a:r>
              <a:rPr lang="en-GB" sz="1400" dirty="0"/>
              <a:t>Determine specification of current record holder machine</a:t>
            </a:r>
          </a:p>
          <a:p>
            <a:pPr marL="726948" lvl="2" indent="-342900">
              <a:buFont typeface="+mj-lt"/>
              <a:buAutoNum type="arabicPeriod"/>
            </a:pPr>
            <a:r>
              <a:rPr lang="en-GB" sz="1000" dirty="0"/>
              <a:t>An interview with the current record holder [1], and a printed article quoting him [5] provide information that the record holding machine used half of a Nissan leaf battery. This equates to roughly a 90kg 12kWh energy storage system.</a:t>
            </a:r>
          </a:p>
          <a:p>
            <a:pPr marL="544068" lvl="1" indent="-342900">
              <a:buFont typeface="+mj-lt"/>
              <a:buAutoNum type="arabicPeriod"/>
            </a:pPr>
            <a:r>
              <a:rPr lang="en-GB" sz="1400" dirty="0"/>
              <a:t>Analyse components provided </a:t>
            </a:r>
          </a:p>
          <a:p>
            <a:pPr marL="726948" lvl="2" indent="-342900">
              <a:buFont typeface="+mj-lt"/>
              <a:buAutoNum type="arabicPeriod"/>
            </a:pPr>
            <a:r>
              <a:rPr lang="en-GB" sz="1000" dirty="0" err="1"/>
              <a:t>Emrax</a:t>
            </a:r>
            <a:r>
              <a:rPr lang="en-GB" sz="1000" dirty="0"/>
              <a:t> 268 Medium Voltage Motor</a:t>
            </a:r>
          </a:p>
          <a:p>
            <a:pPr marL="909828" lvl="3" indent="-342900">
              <a:buFont typeface="+mj-lt"/>
              <a:buAutoNum type="arabicPeriod"/>
            </a:pPr>
            <a:r>
              <a:rPr lang="en-GB" sz="1000" dirty="0"/>
              <a:t>The specified controller has multiple variations compatible with different cooling systems. The location of the test meant that the only possible solution would be the liquid cooled IP65 rated motor [6]. Air cooling and combined cooling motors are rated at IP21, which is unlikely to withstand the harsh environment of moisture, vibration and dust.</a:t>
            </a:r>
          </a:p>
          <a:p>
            <a:pPr marL="726948" lvl="2" indent="-342900">
              <a:buFont typeface="+mj-lt"/>
              <a:buAutoNum type="arabicPeriod"/>
            </a:pPr>
            <a:r>
              <a:rPr lang="en-GB" sz="1000" dirty="0" err="1"/>
              <a:t>Sevcon</a:t>
            </a:r>
            <a:r>
              <a:rPr lang="en-GB" sz="1000" dirty="0"/>
              <a:t> Gen4 Size 10 Ac Motor controller</a:t>
            </a:r>
          </a:p>
          <a:p>
            <a:pPr marL="909828" lvl="3" indent="-342900">
              <a:buFont typeface="+mj-lt"/>
              <a:buAutoNum type="arabicPeriod"/>
            </a:pPr>
            <a:r>
              <a:rPr lang="en-GB" sz="1000" dirty="0"/>
              <a:t>The </a:t>
            </a:r>
            <a:r>
              <a:rPr lang="en-GB" sz="1000" dirty="0" err="1"/>
              <a:t>Sevcon</a:t>
            </a:r>
            <a:r>
              <a:rPr lang="en-GB" sz="1000" dirty="0"/>
              <a:t> motor provided has a mass of 10.9 kilograms and exceeds the specification needed to power the </a:t>
            </a:r>
            <a:r>
              <a:rPr lang="en-GB" sz="1000" dirty="0" err="1"/>
              <a:t>Emrax</a:t>
            </a:r>
            <a:r>
              <a:rPr lang="en-GB" sz="1000" dirty="0"/>
              <a:t> Motor [7].</a:t>
            </a:r>
          </a:p>
          <a:p>
            <a:pPr marL="544068" lvl="1" indent="-342900">
              <a:buFont typeface="+mj-lt"/>
              <a:buAutoNum type="arabicPeriod"/>
            </a:pPr>
            <a:r>
              <a:rPr lang="en-GB" sz="1400" dirty="0"/>
              <a:t>Determine an energy storage solution that improves on the record and is compatible with motor and controller</a:t>
            </a:r>
          </a:p>
          <a:p>
            <a:pPr marL="726948" lvl="2" indent="-342900">
              <a:buFont typeface="+mj-lt"/>
              <a:buAutoNum type="arabicPeriod"/>
            </a:pPr>
            <a:r>
              <a:rPr lang="en-GB" sz="1000" dirty="0"/>
              <a:t>A </a:t>
            </a:r>
            <a:r>
              <a:rPr lang="en-GB" sz="1000" dirty="0" err="1"/>
              <a:t>matlab</a:t>
            </a:r>
            <a:r>
              <a:rPr lang="en-GB" sz="1000" dirty="0"/>
              <a:t> script was written with joint input in attempt to calculate an optimum solution over the drive cycle</a:t>
            </a:r>
          </a:p>
          <a:p>
            <a:pPr lvl="1"/>
            <a:endParaRPr lang="en-GB" sz="1400" dirty="0"/>
          </a:p>
          <a:p>
            <a:endParaRPr lang="en-GB" sz="1600" dirty="0"/>
          </a:p>
        </p:txBody>
      </p:sp>
    </p:spTree>
    <p:extLst>
      <p:ext uri="{BB962C8B-B14F-4D97-AF65-F5344CB8AC3E}">
        <p14:creationId xmlns:p14="http://schemas.microsoft.com/office/powerpoint/2010/main" val="2397518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727F7-FE77-4DE0-A1AD-1EC4E8C95A76}"/>
              </a:ext>
            </a:extLst>
          </p:cNvPr>
          <p:cNvSpPr>
            <a:spLocks noGrp="1"/>
          </p:cNvSpPr>
          <p:nvPr>
            <p:ph type="title"/>
          </p:nvPr>
        </p:nvSpPr>
        <p:spPr/>
        <p:txBody>
          <a:bodyPr/>
          <a:lstStyle/>
          <a:p>
            <a:r>
              <a:rPr lang="en-GB" dirty="0"/>
              <a:t>Results</a:t>
            </a:r>
          </a:p>
        </p:txBody>
      </p:sp>
      <p:pic>
        <p:nvPicPr>
          <p:cNvPr id="13" name="Picture 12" descr="A picture containing logo&#10;&#10;Description automatically generated">
            <a:extLst>
              <a:ext uri="{FF2B5EF4-FFF2-40B4-BE49-F238E27FC236}">
                <a16:creationId xmlns:a16="http://schemas.microsoft.com/office/drawing/2014/main" id="{DA4EE0ED-E98B-4D09-AD07-BEE457814807}"/>
              </a:ext>
            </a:extLst>
          </p:cNvPr>
          <p:cNvPicPr>
            <a:picLocks noChangeAspect="1"/>
          </p:cNvPicPr>
          <p:nvPr/>
        </p:nvPicPr>
        <p:blipFill rotWithShape="1">
          <a:blip r:embed="rId3">
            <a:alphaModFix amt="80000"/>
            <a:extLst>
              <a:ext uri="{28A0092B-C50C-407E-A947-70E740481C1C}">
                <a14:useLocalDpi xmlns:a14="http://schemas.microsoft.com/office/drawing/2010/main" val="0"/>
              </a:ext>
            </a:extLst>
          </a:blip>
          <a:srcRect t="29381" b="30928"/>
          <a:stretch/>
        </p:blipFill>
        <p:spPr>
          <a:xfrm>
            <a:off x="10687050" y="6400800"/>
            <a:ext cx="1504950" cy="457200"/>
          </a:xfrm>
          <a:prstGeom prst="rect">
            <a:avLst/>
          </a:prstGeom>
        </p:spPr>
      </p:pic>
      <p:graphicFrame>
        <p:nvGraphicFramePr>
          <p:cNvPr id="5" name="Table 4">
            <a:extLst>
              <a:ext uri="{FF2B5EF4-FFF2-40B4-BE49-F238E27FC236}">
                <a16:creationId xmlns:a16="http://schemas.microsoft.com/office/drawing/2014/main" id="{B855EFEA-7238-47EA-8735-DA480C32C7A0}"/>
              </a:ext>
            </a:extLst>
          </p:cNvPr>
          <p:cNvGraphicFramePr>
            <a:graphicFrameLocks noGrp="1"/>
          </p:cNvGraphicFramePr>
          <p:nvPr>
            <p:extLst>
              <p:ext uri="{D42A27DB-BD31-4B8C-83A1-F6EECF244321}">
                <p14:modId xmlns:p14="http://schemas.microsoft.com/office/powerpoint/2010/main" val="3992863393"/>
              </p:ext>
            </p:extLst>
          </p:nvPr>
        </p:nvGraphicFramePr>
        <p:xfrm>
          <a:off x="348734" y="2373330"/>
          <a:ext cx="2988749" cy="2235473"/>
        </p:xfrm>
        <a:graphic>
          <a:graphicData uri="http://schemas.openxmlformats.org/drawingml/2006/table">
            <a:tbl>
              <a:tblPr>
                <a:tableStyleId>{5C22544A-7EE6-4342-B048-85BDC9FD1C3A}</a:tableStyleId>
              </a:tblPr>
              <a:tblGrid>
                <a:gridCol w="1390650">
                  <a:extLst>
                    <a:ext uri="{9D8B030D-6E8A-4147-A177-3AD203B41FA5}">
                      <a16:colId xmlns:a16="http://schemas.microsoft.com/office/drawing/2014/main" val="469215967"/>
                    </a:ext>
                  </a:extLst>
                </a:gridCol>
                <a:gridCol w="361950">
                  <a:extLst>
                    <a:ext uri="{9D8B030D-6E8A-4147-A177-3AD203B41FA5}">
                      <a16:colId xmlns:a16="http://schemas.microsoft.com/office/drawing/2014/main" val="3698766231"/>
                    </a:ext>
                  </a:extLst>
                </a:gridCol>
                <a:gridCol w="361950">
                  <a:extLst>
                    <a:ext uri="{9D8B030D-6E8A-4147-A177-3AD203B41FA5}">
                      <a16:colId xmlns:a16="http://schemas.microsoft.com/office/drawing/2014/main" val="1018100114"/>
                    </a:ext>
                  </a:extLst>
                </a:gridCol>
                <a:gridCol w="361950">
                  <a:extLst>
                    <a:ext uri="{9D8B030D-6E8A-4147-A177-3AD203B41FA5}">
                      <a16:colId xmlns:a16="http://schemas.microsoft.com/office/drawing/2014/main" val="2576161297"/>
                    </a:ext>
                  </a:extLst>
                </a:gridCol>
                <a:gridCol w="512249">
                  <a:extLst>
                    <a:ext uri="{9D8B030D-6E8A-4147-A177-3AD203B41FA5}">
                      <a16:colId xmlns:a16="http://schemas.microsoft.com/office/drawing/2014/main" val="400290593"/>
                    </a:ext>
                  </a:extLst>
                </a:gridCol>
              </a:tblGrid>
              <a:tr h="189294">
                <a:tc gridSpan="5">
                  <a:txBody>
                    <a:bodyPr/>
                    <a:lstStyle/>
                    <a:p>
                      <a:pPr algn="ctr" fontAlgn="b"/>
                      <a:r>
                        <a:rPr lang="en-GB" sz="960" u="none" strike="noStrike" dirty="0">
                          <a:effectLst/>
                        </a:rPr>
                        <a:t>Cell Choice</a:t>
                      </a:r>
                      <a:endParaRPr lang="en-GB" sz="960" b="1" i="0" u="none" strike="noStrike" dirty="0">
                        <a:solidFill>
                          <a:srgbClr val="D1D5DB"/>
                        </a:solidFill>
                        <a:effectLst/>
                        <a:latin typeface="Segoe UI" panose="020B0502040204020203"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58912481"/>
                  </a:ext>
                </a:extLst>
              </a:tr>
              <a:tr h="189294">
                <a:tc>
                  <a:txBody>
                    <a:bodyPr/>
                    <a:lstStyle/>
                    <a:p>
                      <a:pPr algn="ctr" fontAlgn="b"/>
                      <a:r>
                        <a:rPr lang="en-GB" sz="960" u="none" strike="noStrike">
                          <a:effectLst/>
                        </a:rPr>
                        <a:t>Criterion</a:t>
                      </a:r>
                      <a:endParaRPr lang="en-GB" sz="960" b="1" i="0" u="none" strike="noStrike">
                        <a:solidFill>
                          <a:srgbClr val="D1D5DB"/>
                        </a:solidFill>
                        <a:effectLst/>
                        <a:latin typeface="Segoe UI" panose="020B0502040204020203" pitchFamily="34" charset="0"/>
                      </a:endParaRPr>
                    </a:p>
                  </a:txBody>
                  <a:tcPr marL="9525" marR="9525" marT="9525" marB="0" anchor="b"/>
                </a:tc>
                <a:tc>
                  <a:txBody>
                    <a:bodyPr/>
                    <a:lstStyle/>
                    <a:p>
                      <a:pPr algn="ctr" fontAlgn="b"/>
                      <a:r>
                        <a:rPr lang="en-GB" sz="960" u="none" strike="noStrike">
                          <a:effectLst/>
                        </a:rPr>
                        <a:t>18770</a:t>
                      </a:r>
                      <a:endParaRPr lang="en-GB" sz="960" b="1" i="0" u="none" strike="noStrike">
                        <a:solidFill>
                          <a:srgbClr val="D1D5DB"/>
                        </a:solidFill>
                        <a:effectLst/>
                        <a:latin typeface="Segoe UI" panose="020B0502040204020203" pitchFamily="34" charset="0"/>
                      </a:endParaRPr>
                    </a:p>
                  </a:txBody>
                  <a:tcPr marL="9525" marR="9525" marT="9525" marB="0" anchor="b"/>
                </a:tc>
                <a:tc>
                  <a:txBody>
                    <a:bodyPr/>
                    <a:lstStyle/>
                    <a:p>
                      <a:pPr algn="ctr" fontAlgn="b"/>
                      <a:r>
                        <a:rPr lang="en-GB" sz="960" u="none" strike="noStrike">
                          <a:effectLst/>
                        </a:rPr>
                        <a:t>21700</a:t>
                      </a:r>
                      <a:endParaRPr lang="en-GB" sz="960" b="1" i="0" u="none" strike="noStrike">
                        <a:solidFill>
                          <a:srgbClr val="D1D5DB"/>
                        </a:solidFill>
                        <a:effectLst/>
                        <a:latin typeface="Segoe UI" panose="020B0502040204020203" pitchFamily="34" charset="0"/>
                      </a:endParaRPr>
                    </a:p>
                  </a:txBody>
                  <a:tcPr marL="9525" marR="9525" marT="9525" marB="0" anchor="b"/>
                </a:tc>
                <a:tc>
                  <a:txBody>
                    <a:bodyPr/>
                    <a:lstStyle/>
                    <a:p>
                      <a:pPr algn="ctr" fontAlgn="b"/>
                      <a:r>
                        <a:rPr lang="en-GB" sz="960" u="none" strike="noStrike">
                          <a:effectLst/>
                        </a:rPr>
                        <a:t>26650</a:t>
                      </a:r>
                      <a:endParaRPr lang="en-GB" sz="960" b="1" i="0" u="none" strike="noStrike">
                        <a:solidFill>
                          <a:srgbClr val="D1D5DB"/>
                        </a:solidFill>
                        <a:effectLst/>
                        <a:latin typeface="Segoe UI" panose="020B0502040204020203" pitchFamily="34" charset="0"/>
                      </a:endParaRPr>
                    </a:p>
                  </a:txBody>
                  <a:tcPr marL="9525" marR="9525" marT="9525" marB="0" anchor="b"/>
                </a:tc>
                <a:tc>
                  <a:txBody>
                    <a:bodyPr/>
                    <a:lstStyle/>
                    <a:p>
                      <a:pPr algn="ctr" fontAlgn="b"/>
                      <a:r>
                        <a:rPr lang="en-GB" sz="960" u="none" strike="noStrike">
                          <a:effectLst/>
                        </a:rPr>
                        <a:t>4680</a:t>
                      </a:r>
                      <a:endParaRPr lang="en-GB" sz="960" b="1" i="0" u="none" strike="noStrike">
                        <a:solidFill>
                          <a:srgbClr val="D1D5DB"/>
                        </a:solidFill>
                        <a:effectLst/>
                        <a:latin typeface="Segoe UI" panose="020B0502040204020203" pitchFamily="34" charset="0"/>
                      </a:endParaRPr>
                    </a:p>
                  </a:txBody>
                  <a:tcPr marL="9525" marR="9525" marT="9525" marB="0" anchor="b"/>
                </a:tc>
                <a:extLst>
                  <a:ext uri="{0D108BD9-81ED-4DB2-BD59-A6C34878D82A}">
                    <a16:rowId xmlns:a16="http://schemas.microsoft.com/office/drawing/2014/main" val="4007210951"/>
                  </a:ext>
                </a:extLst>
              </a:tr>
              <a:tr h="189294">
                <a:tc>
                  <a:txBody>
                    <a:bodyPr/>
                    <a:lstStyle/>
                    <a:p>
                      <a:pPr algn="l" fontAlgn="ctr"/>
                      <a:r>
                        <a:rPr lang="en-GB" sz="960" u="none" strike="noStrike">
                          <a:effectLst/>
                        </a:rPr>
                        <a:t>Nominal Voltage</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3841591389"/>
                  </a:ext>
                </a:extLst>
              </a:tr>
              <a:tr h="189294">
                <a:tc>
                  <a:txBody>
                    <a:bodyPr/>
                    <a:lstStyle/>
                    <a:p>
                      <a:pPr algn="l" fontAlgn="ctr"/>
                      <a:r>
                        <a:rPr lang="en-GB" sz="960" u="none" strike="noStrike">
                          <a:effectLst/>
                        </a:rPr>
                        <a:t>Energy Capacity</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3</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2542355357"/>
                  </a:ext>
                </a:extLst>
              </a:tr>
              <a:tr h="189294">
                <a:tc>
                  <a:txBody>
                    <a:bodyPr/>
                    <a:lstStyle/>
                    <a:p>
                      <a:pPr algn="l" fontAlgn="ctr"/>
                      <a:r>
                        <a:rPr lang="en-GB" sz="960" u="none" strike="noStrike">
                          <a:effectLst/>
                        </a:rPr>
                        <a:t>Nominal Discharge Current</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1</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1919722034"/>
                  </a:ext>
                </a:extLst>
              </a:tr>
              <a:tr h="189294">
                <a:tc>
                  <a:txBody>
                    <a:bodyPr/>
                    <a:lstStyle/>
                    <a:p>
                      <a:pPr algn="l" fontAlgn="ctr"/>
                      <a:r>
                        <a:rPr lang="en-GB" sz="960" u="none" strike="noStrike">
                          <a:effectLst/>
                        </a:rPr>
                        <a:t>Pulse Discharge Current</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2483295271"/>
                  </a:ext>
                </a:extLst>
              </a:tr>
              <a:tr h="189294">
                <a:tc>
                  <a:txBody>
                    <a:bodyPr/>
                    <a:lstStyle/>
                    <a:p>
                      <a:pPr algn="l" fontAlgn="ctr"/>
                      <a:r>
                        <a:rPr lang="en-GB" sz="960" u="none" strike="noStrike">
                          <a:effectLst/>
                        </a:rPr>
                        <a:t>Cost</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3</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3</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996736643"/>
                  </a:ext>
                </a:extLst>
              </a:tr>
              <a:tr h="189294">
                <a:tc>
                  <a:txBody>
                    <a:bodyPr/>
                    <a:lstStyle/>
                    <a:p>
                      <a:pPr algn="l" fontAlgn="ctr"/>
                      <a:r>
                        <a:rPr lang="en-GB" sz="960" u="none" strike="noStrike">
                          <a:effectLst/>
                        </a:rPr>
                        <a:t>Mass</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347775126"/>
                  </a:ext>
                </a:extLst>
              </a:tr>
              <a:tr h="189294">
                <a:tc>
                  <a:txBody>
                    <a:bodyPr/>
                    <a:lstStyle/>
                    <a:p>
                      <a:pPr algn="l" fontAlgn="ctr"/>
                      <a:r>
                        <a:rPr lang="en-GB" sz="960" u="none" strike="noStrike">
                          <a:effectLst/>
                        </a:rPr>
                        <a:t>Support</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3</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257404829"/>
                  </a:ext>
                </a:extLst>
              </a:tr>
              <a:tr h="189294">
                <a:tc>
                  <a:txBody>
                    <a:bodyPr/>
                    <a:lstStyle/>
                    <a:p>
                      <a:pPr algn="l" fontAlgn="ctr"/>
                      <a:r>
                        <a:rPr lang="en-GB" sz="960" u="none" strike="noStrike">
                          <a:effectLst/>
                        </a:rPr>
                        <a:t>Sum</a:t>
                      </a:r>
                      <a:endParaRPr lang="en-GB" sz="960" b="1"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28</a:t>
                      </a:r>
                      <a:endParaRPr lang="en-GB" sz="960" b="1"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30</a:t>
                      </a:r>
                      <a:endParaRPr lang="en-GB" sz="960" b="1"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27</a:t>
                      </a:r>
                      <a:endParaRPr lang="en-GB" sz="960" b="1"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dirty="0">
                          <a:effectLst/>
                        </a:rPr>
                        <a:t>20</a:t>
                      </a:r>
                      <a:endParaRPr lang="en-GB" sz="960" b="1" i="0" u="none" strike="noStrike" dirty="0">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179032463"/>
                  </a:ext>
                </a:extLst>
              </a:tr>
              <a:tr h="342533">
                <a:tc gridSpan="5">
                  <a:txBody>
                    <a:bodyPr/>
                    <a:lstStyle/>
                    <a:p>
                      <a:pPr algn="ctr" fontAlgn="ctr"/>
                      <a:r>
                        <a:rPr lang="en-GB" sz="960" u="none" strike="noStrike" dirty="0">
                          <a:effectLst/>
                        </a:rPr>
                        <a:t>Choice: Samsung INR21700-48G 4800mAh</a:t>
                      </a:r>
                      <a:endParaRPr lang="en-GB" sz="960" b="0" i="0" u="none" strike="noStrike" dirty="0">
                        <a:solidFill>
                          <a:srgbClr val="D1D5DB"/>
                        </a:solidFill>
                        <a:effectLst/>
                        <a:latin typeface="Segoe UI" panose="020B0502040204020203" pitchFamily="34" charset="0"/>
                      </a:endParaRPr>
                    </a:p>
                  </a:txBody>
                  <a:tcPr marL="9525" marR="9525" marT="9525"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12876952"/>
                  </a:ext>
                </a:extLst>
              </a:tr>
            </a:tbl>
          </a:graphicData>
        </a:graphic>
      </p:graphicFrame>
      <p:sp>
        <p:nvSpPr>
          <p:cNvPr id="7" name="Content Placeholder 6">
            <a:extLst>
              <a:ext uri="{FF2B5EF4-FFF2-40B4-BE49-F238E27FC236}">
                <a16:creationId xmlns:a16="http://schemas.microsoft.com/office/drawing/2014/main" id="{037DB56D-EAB0-407C-8F4B-7F9074F0A368}"/>
              </a:ext>
            </a:extLst>
          </p:cNvPr>
          <p:cNvSpPr>
            <a:spLocks noGrp="1"/>
          </p:cNvSpPr>
          <p:nvPr>
            <p:ph idx="1"/>
          </p:nvPr>
        </p:nvSpPr>
        <p:spPr>
          <a:xfrm>
            <a:off x="1097280" y="1845734"/>
            <a:ext cx="10058400" cy="678499"/>
          </a:xfrm>
        </p:spPr>
        <p:txBody>
          <a:bodyPr>
            <a:normAutofit/>
          </a:bodyPr>
          <a:lstStyle/>
          <a:p>
            <a:r>
              <a:rPr lang="en-GB" sz="1600" dirty="0"/>
              <a:t>Research undertaken to find appropriate components was concluded with decision matrices to justify chosen solutions.</a:t>
            </a:r>
          </a:p>
        </p:txBody>
      </p:sp>
      <p:sp>
        <p:nvSpPr>
          <p:cNvPr id="10" name="TextBox 9">
            <a:extLst>
              <a:ext uri="{FF2B5EF4-FFF2-40B4-BE49-F238E27FC236}">
                <a16:creationId xmlns:a16="http://schemas.microsoft.com/office/drawing/2014/main" id="{4EF62516-2EA9-4ED0-A350-8031964BE3FE}"/>
              </a:ext>
            </a:extLst>
          </p:cNvPr>
          <p:cNvSpPr txBox="1"/>
          <p:nvPr/>
        </p:nvSpPr>
        <p:spPr>
          <a:xfrm>
            <a:off x="348734" y="4608803"/>
            <a:ext cx="1330038" cy="215444"/>
          </a:xfrm>
          <a:prstGeom prst="rect">
            <a:avLst/>
          </a:prstGeom>
          <a:noFill/>
        </p:spPr>
        <p:txBody>
          <a:bodyPr wrap="square" rtlCol="0">
            <a:spAutoFit/>
          </a:bodyPr>
          <a:lstStyle/>
          <a:p>
            <a:r>
              <a:rPr lang="en-GB" sz="800" i="1" dirty="0"/>
              <a:t>Fig 4 – Cell comparisons</a:t>
            </a:r>
          </a:p>
        </p:txBody>
      </p:sp>
      <p:sp>
        <p:nvSpPr>
          <p:cNvPr id="11" name="Content Placeholder 14">
            <a:extLst>
              <a:ext uri="{FF2B5EF4-FFF2-40B4-BE49-F238E27FC236}">
                <a16:creationId xmlns:a16="http://schemas.microsoft.com/office/drawing/2014/main" id="{6A0AFCDB-88C8-4E31-8F4A-45D3A80CC8B4}"/>
              </a:ext>
            </a:extLst>
          </p:cNvPr>
          <p:cNvSpPr txBox="1">
            <a:spLocks/>
          </p:cNvSpPr>
          <p:nvPr/>
        </p:nvSpPr>
        <p:spPr>
          <a:xfrm>
            <a:off x="4222678" y="2373330"/>
            <a:ext cx="6933001" cy="3495764"/>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sz="1600" dirty="0"/>
          </a:p>
        </p:txBody>
      </p:sp>
      <p:sp>
        <p:nvSpPr>
          <p:cNvPr id="12" name="Content Placeholder 14">
            <a:extLst>
              <a:ext uri="{FF2B5EF4-FFF2-40B4-BE49-F238E27FC236}">
                <a16:creationId xmlns:a16="http://schemas.microsoft.com/office/drawing/2014/main" id="{F450AE32-816E-4C4C-B39F-95478185E1D0}"/>
              </a:ext>
            </a:extLst>
          </p:cNvPr>
          <p:cNvSpPr txBox="1">
            <a:spLocks/>
          </p:cNvSpPr>
          <p:nvPr/>
        </p:nvSpPr>
        <p:spPr>
          <a:xfrm>
            <a:off x="8024116" y="2373330"/>
            <a:ext cx="3131563" cy="3495764"/>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1200" dirty="0"/>
              <a:t>Lithium ion cylindrical cell batteries were chosen as the medium of the majority of energy storage as they have great all round performance. The INR21700 is similar to the cell used in tesla modules and deemed appropriate. Ultra capacitators can be implemented as the usage is full rate of discharge for a short period of time, therefore the low energy storage is acceptable when combined with cylindrical batteries.</a:t>
            </a:r>
          </a:p>
        </p:txBody>
      </p:sp>
      <p:graphicFrame>
        <p:nvGraphicFramePr>
          <p:cNvPr id="8" name="Table 7">
            <a:extLst>
              <a:ext uri="{FF2B5EF4-FFF2-40B4-BE49-F238E27FC236}">
                <a16:creationId xmlns:a16="http://schemas.microsoft.com/office/drawing/2014/main" id="{39D43164-2E33-4F91-9FBB-5A5205B80B6E}"/>
              </a:ext>
            </a:extLst>
          </p:cNvPr>
          <p:cNvGraphicFramePr>
            <a:graphicFrameLocks noGrp="1"/>
          </p:cNvGraphicFramePr>
          <p:nvPr>
            <p:extLst>
              <p:ext uri="{D42A27DB-BD31-4B8C-83A1-F6EECF244321}">
                <p14:modId xmlns:p14="http://schemas.microsoft.com/office/powerpoint/2010/main" val="1040478286"/>
              </p:ext>
            </p:extLst>
          </p:nvPr>
        </p:nvGraphicFramePr>
        <p:xfrm>
          <a:off x="3485409" y="2373330"/>
          <a:ext cx="3542114" cy="1782780"/>
        </p:xfrm>
        <a:graphic>
          <a:graphicData uri="http://schemas.openxmlformats.org/drawingml/2006/table">
            <a:tbl>
              <a:tblPr>
                <a:tableStyleId>{5C22544A-7EE6-4342-B048-85BDC9FD1C3A}</a:tableStyleId>
              </a:tblPr>
              <a:tblGrid>
                <a:gridCol w="1135063">
                  <a:extLst>
                    <a:ext uri="{9D8B030D-6E8A-4147-A177-3AD203B41FA5}">
                      <a16:colId xmlns:a16="http://schemas.microsoft.com/office/drawing/2014/main" val="3658702852"/>
                    </a:ext>
                  </a:extLst>
                </a:gridCol>
                <a:gridCol w="253550">
                  <a:extLst>
                    <a:ext uri="{9D8B030D-6E8A-4147-A177-3AD203B41FA5}">
                      <a16:colId xmlns:a16="http://schemas.microsoft.com/office/drawing/2014/main" val="2271714177"/>
                    </a:ext>
                  </a:extLst>
                </a:gridCol>
                <a:gridCol w="571500">
                  <a:extLst>
                    <a:ext uri="{9D8B030D-6E8A-4147-A177-3AD203B41FA5}">
                      <a16:colId xmlns:a16="http://schemas.microsoft.com/office/drawing/2014/main" val="3068013499"/>
                    </a:ext>
                  </a:extLst>
                </a:gridCol>
                <a:gridCol w="1582001">
                  <a:extLst>
                    <a:ext uri="{9D8B030D-6E8A-4147-A177-3AD203B41FA5}">
                      <a16:colId xmlns:a16="http://schemas.microsoft.com/office/drawing/2014/main" val="1469568752"/>
                    </a:ext>
                  </a:extLst>
                </a:gridCol>
              </a:tblGrid>
              <a:tr h="200025">
                <a:tc gridSpan="4">
                  <a:txBody>
                    <a:bodyPr/>
                    <a:lstStyle/>
                    <a:p>
                      <a:pPr algn="ctr" fontAlgn="b"/>
                      <a:r>
                        <a:rPr lang="en-GB" sz="960" u="none" strike="noStrike">
                          <a:effectLst/>
                        </a:rPr>
                        <a:t>Cooling Solution</a:t>
                      </a:r>
                      <a:endParaRPr lang="en-GB" sz="960" b="1" i="0" u="none" strike="noStrike">
                        <a:solidFill>
                          <a:srgbClr val="D1D5DB"/>
                        </a:solidFill>
                        <a:effectLst/>
                        <a:latin typeface="Segoe UI" panose="020B0502040204020203"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84130221"/>
                  </a:ext>
                </a:extLst>
              </a:tr>
              <a:tr h="192105">
                <a:tc>
                  <a:txBody>
                    <a:bodyPr/>
                    <a:lstStyle/>
                    <a:p>
                      <a:pPr algn="ctr" fontAlgn="b"/>
                      <a:r>
                        <a:rPr lang="en-GB" sz="960" u="none" strike="noStrike">
                          <a:effectLst/>
                        </a:rPr>
                        <a:t>Criterion</a:t>
                      </a:r>
                      <a:endParaRPr lang="en-GB" sz="960" b="1" i="0" u="none" strike="noStrike">
                        <a:solidFill>
                          <a:srgbClr val="D1D5DB"/>
                        </a:solidFill>
                        <a:effectLst/>
                        <a:latin typeface="Segoe UI" panose="020B0502040204020203" pitchFamily="34" charset="0"/>
                      </a:endParaRPr>
                    </a:p>
                  </a:txBody>
                  <a:tcPr marL="9525" marR="9525" marT="9525" marB="0" anchor="b"/>
                </a:tc>
                <a:tc>
                  <a:txBody>
                    <a:bodyPr/>
                    <a:lstStyle/>
                    <a:p>
                      <a:pPr algn="ctr" fontAlgn="b"/>
                      <a:r>
                        <a:rPr lang="en-GB" sz="960" u="none" strike="noStrike">
                          <a:effectLst/>
                        </a:rPr>
                        <a:t>Air</a:t>
                      </a:r>
                      <a:endParaRPr lang="en-GB" sz="960" b="1" i="0" u="none" strike="noStrike">
                        <a:solidFill>
                          <a:srgbClr val="D1D5DB"/>
                        </a:solidFill>
                        <a:effectLst/>
                        <a:latin typeface="Segoe UI" panose="020B0502040204020203" pitchFamily="34" charset="0"/>
                      </a:endParaRPr>
                    </a:p>
                  </a:txBody>
                  <a:tcPr marL="9525" marR="9525" marT="9525" marB="0" anchor="b"/>
                </a:tc>
                <a:tc>
                  <a:txBody>
                    <a:bodyPr/>
                    <a:lstStyle/>
                    <a:p>
                      <a:pPr algn="ctr" fontAlgn="b"/>
                      <a:r>
                        <a:rPr lang="en-GB" sz="960" u="none" strike="noStrike">
                          <a:effectLst/>
                        </a:rPr>
                        <a:t>Immersive</a:t>
                      </a:r>
                      <a:endParaRPr lang="en-GB" sz="960" b="1" i="0" u="none" strike="noStrike">
                        <a:solidFill>
                          <a:srgbClr val="D1D5DB"/>
                        </a:solidFill>
                        <a:effectLst/>
                        <a:latin typeface="Segoe UI" panose="020B0502040204020203" pitchFamily="34" charset="0"/>
                      </a:endParaRPr>
                    </a:p>
                  </a:txBody>
                  <a:tcPr marL="9525" marR="9525" marT="9525" marB="0" anchor="b"/>
                </a:tc>
                <a:tc>
                  <a:txBody>
                    <a:bodyPr/>
                    <a:lstStyle/>
                    <a:p>
                      <a:pPr algn="ctr" fontAlgn="b"/>
                      <a:r>
                        <a:rPr lang="en-GB" sz="960" u="none" strike="noStrike">
                          <a:effectLst/>
                        </a:rPr>
                        <a:t>Heat exchange and pump</a:t>
                      </a:r>
                      <a:endParaRPr lang="en-GB" sz="960" b="1" i="0" u="none" strike="noStrike">
                        <a:solidFill>
                          <a:srgbClr val="D1D5DB"/>
                        </a:solidFill>
                        <a:effectLst/>
                        <a:latin typeface="Segoe UI" panose="020B0502040204020203" pitchFamily="34" charset="0"/>
                      </a:endParaRPr>
                    </a:p>
                  </a:txBody>
                  <a:tcPr marL="9525" marR="9525" marT="9525" marB="0" anchor="b"/>
                </a:tc>
                <a:extLst>
                  <a:ext uri="{0D108BD9-81ED-4DB2-BD59-A6C34878D82A}">
                    <a16:rowId xmlns:a16="http://schemas.microsoft.com/office/drawing/2014/main" val="370644397"/>
                  </a:ext>
                </a:extLst>
              </a:tr>
              <a:tr h="200025">
                <a:tc>
                  <a:txBody>
                    <a:bodyPr/>
                    <a:lstStyle/>
                    <a:p>
                      <a:pPr algn="l" fontAlgn="ctr"/>
                      <a:r>
                        <a:rPr lang="en-GB" sz="960" u="none" strike="noStrike">
                          <a:effectLst/>
                        </a:rPr>
                        <a:t>Cooling Efficiency</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3225451648"/>
                  </a:ext>
                </a:extLst>
              </a:tr>
              <a:tr h="200025">
                <a:tc>
                  <a:txBody>
                    <a:bodyPr/>
                    <a:lstStyle/>
                    <a:p>
                      <a:pPr algn="l" fontAlgn="ctr"/>
                      <a:r>
                        <a:rPr lang="en-GB" sz="960" u="none" strike="noStrike">
                          <a:effectLst/>
                        </a:rPr>
                        <a:t>Cost</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1</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3</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1794890545"/>
                  </a:ext>
                </a:extLst>
              </a:tr>
              <a:tr h="200025">
                <a:tc>
                  <a:txBody>
                    <a:bodyPr/>
                    <a:lstStyle/>
                    <a:p>
                      <a:pPr algn="l" fontAlgn="ctr"/>
                      <a:r>
                        <a:rPr lang="en-GB" sz="960" u="none" strike="noStrike">
                          <a:effectLst/>
                        </a:rPr>
                        <a:t>Weight</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851396009"/>
                  </a:ext>
                </a:extLst>
              </a:tr>
              <a:tr h="200025">
                <a:tc>
                  <a:txBody>
                    <a:bodyPr/>
                    <a:lstStyle/>
                    <a:p>
                      <a:pPr algn="l" fontAlgn="ctr"/>
                      <a:r>
                        <a:rPr lang="en-GB" sz="960" u="none" strike="noStrike">
                          <a:effectLst/>
                        </a:rPr>
                        <a:t>Application Suitability</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0</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0</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3555700964"/>
                  </a:ext>
                </a:extLst>
              </a:tr>
              <a:tr h="200025">
                <a:tc>
                  <a:txBody>
                    <a:bodyPr/>
                    <a:lstStyle/>
                    <a:p>
                      <a:pPr algn="l" fontAlgn="ctr"/>
                      <a:r>
                        <a:rPr lang="en-GB" sz="960" u="none" strike="noStrike">
                          <a:effectLst/>
                        </a:rPr>
                        <a:t>Cost</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0</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3</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1832188750"/>
                  </a:ext>
                </a:extLst>
              </a:tr>
              <a:tr h="200025">
                <a:tc>
                  <a:txBody>
                    <a:bodyPr/>
                    <a:lstStyle/>
                    <a:p>
                      <a:pPr algn="l" fontAlgn="ctr"/>
                      <a:r>
                        <a:rPr lang="en-GB" sz="960" u="none" strike="noStrike">
                          <a:effectLst/>
                        </a:rPr>
                        <a:t>Sum</a:t>
                      </a:r>
                      <a:endParaRPr lang="en-GB" sz="960" b="1"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2.4</a:t>
                      </a:r>
                      <a:endParaRPr lang="en-GB" sz="960" b="1"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2.4</a:t>
                      </a:r>
                      <a:endParaRPr lang="en-GB" sz="960" b="1"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4.2</a:t>
                      </a:r>
                      <a:endParaRPr lang="en-GB" sz="960" b="1"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2521824626"/>
                  </a:ext>
                </a:extLst>
              </a:tr>
              <a:tr h="190500">
                <a:tc gridSpan="4">
                  <a:txBody>
                    <a:bodyPr/>
                    <a:lstStyle/>
                    <a:p>
                      <a:pPr algn="ctr" fontAlgn="ctr"/>
                      <a:r>
                        <a:rPr lang="en-US" sz="960" u="none" strike="noStrike" dirty="0">
                          <a:effectLst/>
                        </a:rPr>
                        <a:t>Choice: Heat exchange and pump</a:t>
                      </a:r>
                      <a:endParaRPr lang="en-US" sz="960" b="0" i="0" u="none" strike="noStrike" dirty="0">
                        <a:solidFill>
                          <a:srgbClr val="D1D5DB"/>
                        </a:solidFill>
                        <a:effectLst/>
                        <a:latin typeface="Segoe UI" panose="020B0502040204020203" pitchFamily="34" charset="0"/>
                      </a:endParaRPr>
                    </a:p>
                  </a:txBody>
                  <a:tcPr marL="9525" marR="9525" marT="9525"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90216389"/>
                  </a:ext>
                </a:extLst>
              </a:tr>
            </a:tbl>
          </a:graphicData>
        </a:graphic>
      </p:graphicFrame>
      <p:graphicFrame>
        <p:nvGraphicFramePr>
          <p:cNvPr id="9" name="Table 8">
            <a:extLst>
              <a:ext uri="{FF2B5EF4-FFF2-40B4-BE49-F238E27FC236}">
                <a16:creationId xmlns:a16="http://schemas.microsoft.com/office/drawing/2014/main" id="{5A452F93-E348-4898-A3B5-8A7D0EEAA2B3}"/>
              </a:ext>
            </a:extLst>
          </p:cNvPr>
          <p:cNvGraphicFramePr>
            <a:graphicFrameLocks noGrp="1"/>
          </p:cNvGraphicFramePr>
          <p:nvPr>
            <p:extLst>
              <p:ext uri="{D42A27DB-BD31-4B8C-83A1-F6EECF244321}">
                <p14:modId xmlns:p14="http://schemas.microsoft.com/office/powerpoint/2010/main" val="80938706"/>
              </p:ext>
            </p:extLst>
          </p:nvPr>
        </p:nvGraphicFramePr>
        <p:xfrm>
          <a:off x="3857735" y="4355459"/>
          <a:ext cx="4127500" cy="1762125"/>
        </p:xfrm>
        <a:graphic>
          <a:graphicData uri="http://schemas.openxmlformats.org/drawingml/2006/table">
            <a:tbl>
              <a:tblPr>
                <a:tableStyleId>{5C22544A-7EE6-4342-B048-85BDC9FD1C3A}</a:tableStyleId>
              </a:tblPr>
              <a:tblGrid>
                <a:gridCol w="1597742">
                  <a:extLst>
                    <a:ext uri="{9D8B030D-6E8A-4147-A177-3AD203B41FA5}">
                      <a16:colId xmlns:a16="http://schemas.microsoft.com/office/drawing/2014/main" val="2685292088"/>
                    </a:ext>
                  </a:extLst>
                </a:gridCol>
                <a:gridCol w="798871">
                  <a:extLst>
                    <a:ext uri="{9D8B030D-6E8A-4147-A177-3AD203B41FA5}">
                      <a16:colId xmlns:a16="http://schemas.microsoft.com/office/drawing/2014/main" val="2915594105"/>
                    </a:ext>
                  </a:extLst>
                </a:gridCol>
                <a:gridCol w="713278">
                  <a:extLst>
                    <a:ext uri="{9D8B030D-6E8A-4147-A177-3AD203B41FA5}">
                      <a16:colId xmlns:a16="http://schemas.microsoft.com/office/drawing/2014/main" val="2634184014"/>
                    </a:ext>
                  </a:extLst>
                </a:gridCol>
                <a:gridCol w="1017609">
                  <a:extLst>
                    <a:ext uri="{9D8B030D-6E8A-4147-A177-3AD203B41FA5}">
                      <a16:colId xmlns:a16="http://schemas.microsoft.com/office/drawing/2014/main" val="3194539707"/>
                    </a:ext>
                  </a:extLst>
                </a:gridCol>
              </a:tblGrid>
              <a:tr h="200025">
                <a:tc gridSpan="4">
                  <a:txBody>
                    <a:bodyPr/>
                    <a:lstStyle/>
                    <a:p>
                      <a:pPr algn="ctr" fontAlgn="b"/>
                      <a:r>
                        <a:rPr lang="en-GB" sz="960" u="none" strike="noStrike" dirty="0">
                          <a:effectLst/>
                        </a:rPr>
                        <a:t>Energy storage Solution</a:t>
                      </a:r>
                      <a:endParaRPr lang="en-GB" sz="960" b="1" i="0" u="none" strike="noStrike" dirty="0">
                        <a:solidFill>
                          <a:srgbClr val="D1D5DB"/>
                        </a:solidFill>
                        <a:effectLst/>
                        <a:latin typeface="Segoe UI" panose="020B0502040204020203"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40334579"/>
                  </a:ext>
                </a:extLst>
              </a:tr>
              <a:tr h="371475">
                <a:tc>
                  <a:txBody>
                    <a:bodyPr/>
                    <a:lstStyle/>
                    <a:p>
                      <a:pPr algn="ctr" fontAlgn="b"/>
                      <a:r>
                        <a:rPr lang="en-GB" sz="960" u="none" strike="noStrike">
                          <a:effectLst/>
                        </a:rPr>
                        <a:t>Criterion</a:t>
                      </a:r>
                      <a:endParaRPr lang="en-GB" sz="960" b="1" i="0" u="none" strike="noStrike">
                        <a:solidFill>
                          <a:srgbClr val="D1D5DB"/>
                        </a:solidFill>
                        <a:effectLst/>
                        <a:latin typeface="Segoe UI" panose="020B0502040204020203" pitchFamily="34" charset="0"/>
                      </a:endParaRPr>
                    </a:p>
                  </a:txBody>
                  <a:tcPr marL="9525" marR="9525" marT="9525" marB="0" anchor="b"/>
                </a:tc>
                <a:tc>
                  <a:txBody>
                    <a:bodyPr/>
                    <a:lstStyle/>
                    <a:p>
                      <a:pPr algn="ctr" fontAlgn="b"/>
                      <a:r>
                        <a:rPr lang="en-GB" sz="960" u="none" strike="noStrike">
                          <a:effectLst/>
                        </a:rPr>
                        <a:t>Lead - Acid</a:t>
                      </a:r>
                      <a:endParaRPr lang="en-GB" sz="960" b="1" i="0" u="none" strike="noStrike">
                        <a:solidFill>
                          <a:srgbClr val="D1D5DB"/>
                        </a:solidFill>
                        <a:effectLst/>
                        <a:latin typeface="Segoe UI" panose="020B0502040204020203" pitchFamily="34" charset="0"/>
                      </a:endParaRPr>
                    </a:p>
                  </a:txBody>
                  <a:tcPr marL="9525" marR="9525" marT="9525" marB="0" anchor="b"/>
                </a:tc>
                <a:tc>
                  <a:txBody>
                    <a:bodyPr/>
                    <a:lstStyle/>
                    <a:p>
                      <a:pPr algn="ctr" fontAlgn="b"/>
                      <a:r>
                        <a:rPr lang="en-GB" sz="960" u="none" strike="noStrike">
                          <a:effectLst/>
                        </a:rPr>
                        <a:t>Lithium Ion</a:t>
                      </a:r>
                      <a:endParaRPr lang="en-GB" sz="960" b="1" i="0" u="none" strike="noStrike">
                        <a:solidFill>
                          <a:srgbClr val="D1D5DB"/>
                        </a:solidFill>
                        <a:effectLst/>
                        <a:latin typeface="Segoe UI" panose="020B0502040204020203" pitchFamily="34" charset="0"/>
                      </a:endParaRPr>
                    </a:p>
                  </a:txBody>
                  <a:tcPr marL="9525" marR="9525" marT="9525" marB="0" anchor="b"/>
                </a:tc>
                <a:tc>
                  <a:txBody>
                    <a:bodyPr/>
                    <a:lstStyle/>
                    <a:p>
                      <a:pPr algn="ctr" fontAlgn="b"/>
                      <a:r>
                        <a:rPr lang="en-GB" sz="960" u="none" strike="noStrike">
                          <a:effectLst/>
                        </a:rPr>
                        <a:t>Ultrcapacitor</a:t>
                      </a:r>
                      <a:endParaRPr lang="en-GB" sz="960" b="1" i="0" u="none" strike="noStrike">
                        <a:solidFill>
                          <a:srgbClr val="D1D5DB"/>
                        </a:solidFill>
                        <a:effectLst/>
                        <a:latin typeface="Segoe UI" panose="020B0502040204020203" pitchFamily="34" charset="0"/>
                      </a:endParaRPr>
                    </a:p>
                  </a:txBody>
                  <a:tcPr marL="9525" marR="9525" marT="9525" marB="0" anchor="b"/>
                </a:tc>
                <a:extLst>
                  <a:ext uri="{0D108BD9-81ED-4DB2-BD59-A6C34878D82A}">
                    <a16:rowId xmlns:a16="http://schemas.microsoft.com/office/drawing/2014/main" val="3954086179"/>
                  </a:ext>
                </a:extLst>
              </a:tr>
              <a:tr h="200025">
                <a:tc>
                  <a:txBody>
                    <a:bodyPr/>
                    <a:lstStyle/>
                    <a:p>
                      <a:pPr algn="l" fontAlgn="ctr"/>
                      <a:r>
                        <a:rPr lang="en-GB" sz="960" u="none" strike="noStrike">
                          <a:effectLst/>
                        </a:rPr>
                        <a:t>Energy Density</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711621985"/>
                  </a:ext>
                </a:extLst>
              </a:tr>
              <a:tr h="200025">
                <a:tc>
                  <a:txBody>
                    <a:bodyPr/>
                    <a:lstStyle/>
                    <a:p>
                      <a:pPr algn="l" fontAlgn="ctr"/>
                      <a:r>
                        <a:rPr lang="en-GB" sz="960" u="none" strike="noStrike">
                          <a:effectLst/>
                        </a:rPr>
                        <a:t>Discharge Rate</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3</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1918111760"/>
                  </a:ext>
                </a:extLst>
              </a:tr>
              <a:tr h="200025">
                <a:tc>
                  <a:txBody>
                    <a:bodyPr/>
                    <a:lstStyle/>
                    <a:p>
                      <a:pPr algn="l" fontAlgn="ctr"/>
                      <a:r>
                        <a:rPr lang="en-GB" sz="960" u="none" strike="noStrike">
                          <a:effectLst/>
                        </a:rPr>
                        <a:t>Capacity</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1</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3321664254"/>
                  </a:ext>
                </a:extLst>
              </a:tr>
              <a:tr h="200025">
                <a:tc>
                  <a:txBody>
                    <a:bodyPr/>
                    <a:lstStyle/>
                    <a:p>
                      <a:pPr algn="l" fontAlgn="ctr"/>
                      <a:r>
                        <a:rPr lang="en-GB" sz="960" u="none" strike="noStrike">
                          <a:effectLst/>
                        </a:rPr>
                        <a:t>Weight</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1</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3</a:t>
                      </a:r>
                      <a:endParaRPr lang="en-GB" sz="960" b="0"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5</a:t>
                      </a:r>
                      <a:endParaRPr lang="en-GB" sz="960" b="0"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2401120422"/>
                  </a:ext>
                </a:extLst>
              </a:tr>
              <a:tr h="200025">
                <a:tc>
                  <a:txBody>
                    <a:bodyPr/>
                    <a:lstStyle/>
                    <a:p>
                      <a:pPr algn="l" fontAlgn="ctr"/>
                      <a:r>
                        <a:rPr lang="en-GB" sz="960" u="none" strike="noStrike">
                          <a:effectLst/>
                        </a:rPr>
                        <a:t>Sum</a:t>
                      </a:r>
                      <a:endParaRPr lang="en-GB" sz="960" b="1"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2.5</a:t>
                      </a:r>
                      <a:endParaRPr lang="en-GB" sz="960" b="1"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1" i="0" u="none" strike="noStrike">
                        <a:solidFill>
                          <a:srgbClr val="D1D5DB"/>
                        </a:solidFill>
                        <a:effectLst/>
                        <a:latin typeface="Segoe UI" panose="020B0502040204020203" pitchFamily="34" charset="0"/>
                      </a:endParaRPr>
                    </a:p>
                  </a:txBody>
                  <a:tcPr marL="9525" marR="9525" marT="9525" marB="0" anchor="ctr"/>
                </a:tc>
                <a:tc>
                  <a:txBody>
                    <a:bodyPr/>
                    <a:lstStyle/>
                    <a:p>
                      <a:pPr algn="ctr" fontAlgn="ctr"/>
                      <a:r>
                        <a:rPr lang="en-GB" sz="960" u="none" strike="noStrike">
                          <a:effectLst/>
                        </a:rPr>
                        <a:t>4</a:t>
                      </a:r>
                      <a:endParaRPr lang="en-GB" sz="960" b="1" i="0" u="none" strike="noStrike">
                        <a:solidFill>
                          <a:srgbClr val="D1D5DB"/>
                        </a:solidFill>
                        <a:effectLst/>
                        <a:latin typeface="Segoe UI" panose="020B0502040204020203" pitchFamily="34" charset="0"/>
                      </a:endParaRPr>
                    </a:p>
                  </a:txBody>
                  <a:tcPr marL="9525" marR="9525" marT="9525" marB="0" anchor="ctr"/>
                </a:tc>
                <a:extLst>
                  <a:ext uri="{0D108BD9-81ED-4DB2-BD59-A6C34878D82A}">
                    <a16:rowId xmlns:a16="http://schemas.microsoft.com/office/drawing/2014/main" val="3823038577"/>
                  </a:ext>
                </a:extLst>
              </a:tr>
              <a:tr h="190500">
                <a:tc gridSpan="4">
                  <a:txBody>
                    <a:bodyPr/>
                    <a:lstStyle/>
                    <a:p>
                      <a:pPr algn="ctr" fontAlgn="ctr"/>
                      <a:r>
                        <a:rPr lang="en-US" sz="960" u="none" strike="noStrike" dirty="0">
                          <a:effectLst/>
                        </a:rPr>
                        <a:t>Lithium Ion battery, ultracapacitor combination</a:t>
                      </a:r>
                      <a:endParaRPr lang="en-US" sz="960" b="0" i="0" u="none" strike="noStrike" dirty="0">
                        <a:solidFill>
                          <a:srgbClr val="D1D5DB"/>
                        </a:solidFill>
                        <a:effectLst/>
                        <a:latin typeface="Segoe UI" panose="020B0502040204020203" pitchFamily="34" charset="0"/>
                      </a:endParaRPr>
                    </a:p>
                  </a:txBody>
                  <a:tcPr marL="9525" marR="9525" marT="9525"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68597703"/>
                  </a:ext>
                </a:extLst>
              </a:tr>
            </a:tbl>
          </a:graphicData>
        </a:graphic>
      </p:graphicFrame>
      <p:sp>
        <p:nvSpPr>
          <p:cNvPr id="16" name="TextBox 15">
            <a:extLst>
              <a:ext uri="{FF2B5EF4-FFF2-40B4-BE49-F238E27FC236}">
                <a16:creationId xmlns:a16="http://schemas.microsoft.com/office/drawing/2014/main" id="{55C93F92-0901-40AD-A225-B43ED899ADDA}"/>
              </a:ext>
            </a:extLst>
          </p:cNvPr>
          <p:cNvSpPr txBox="1"/>
          <p:nvPr/>
        </p:nvSpPr>
        <p:spPr>
          <a:xfrm>
            <a:off x="3485408" y="4156110"/>
            <a:ext cx="1330038" cy="215444"/>
          </a:xfrm>
          <a:prstGeom prst="rect">
            <a:avLst/>
          </a:prstGeom>
          <a:noFill/>
        </p:spPr>
        <p:txBody>
          <a:bodyPr wrap="square" rtlCol="0">
            <a:spAutoFit/>
          </a:bodyPr>
          <a:lstStyle/>
          <a:p>
            <a:r>
              <a:rPr lang="en-GB" sz="800" i="1" dirty="0"/>
              <a:t>Fig 5 – Cooling comparisons</a:t>
            </a:r>
          </a:p>
        </p:txBody>
      </p:sp>
      <p:sp>
        <p:nvSpPr>
          <p:cNvPr id="17" name="TextBox 16">
            <a:extLst>
              <a:ext uri="{FF2B5EF4-FFF2-40B4-BE49-F238E27FC236}">
                <a16:creationId xmlns:a16="http://schemas.microsoft.com/office/drawing/2014/main" id="{2EA79054-26EE-45D3-B335-7DBB78556881}"/>
              </a:ext>
            </a:extLst>
          </p:cNvPr>
          <p:cNvSpPr txBox="1"/>
          <p:nvPr/>
        </p:nvSpPr>
        <p:spPr>
          <a:xfrm>
            <a:off x="3818854" y="6068443"/>
            <a:ext cx="1908524" cy="215444"/>
          </a:xfrm>
          <a:prstGeom prst="rect">
            <a:avLst/>
          </a:prstGeom>
          <a:noFill/>
        </p:spPr>
        <p:txBody>
          <a:bodyPr wrap="square" rtlCol="0">
            <a:spAutoFit/>
          </a:bodyPr>
          <a:lstStyle/>
          <a:p>
            <a:r>
              <a:rPr lang="en-GB" sz="800" i="1" dirty="0"/>
              <a:t>Fig 6 – Energy material comparisons</a:t>
            </a:r>
          </a:p>
        </p:txBody>
      </p:sp>
    </p:spTree>
    <p:extLst>
      <p:ext uri="{BB962C8B-B14F-4D97-AF65-F5344CB8AC3E}">
        <p14:creationId xmlns:p14="http://schemas.microsoft.com/office/powerpoint/2010/main" val="2247119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727F7-FE77-4DE0-A1AD-1EC4E8C95A76}"/>
              </a:ext>
            </a:extLst>
          </p:cNvPr>
          <p:cNvSpPr>
            <a:spLocks noGrp="1"/>
          </p:cNvSpPr>
          <p:nvPr>
            <p:ph type="title"/>
          </p:nvPr>
        </p:nvSpPr>
        <p:spPr/>
        <p:txBody>
          <a:bodyPr/>
          <a:lstStyle/>
          <a:p>
            <a:r>
              <a:rPr lang="en-GB" dirty="0"/>
              <a:t>Proposed Solution</a:t>
            </a:r>
          </a:p>
        </p:txBody>
      </p:sp>
      <p:pic>
        <p:nvPicPr>
          <p:cNvPr id="13" name="Picture 12" descr="A picture containing logo&#10;&#10;Description automatically generated">
            <a:extLst>
              <a:ext uri="{FF2B5EF4-FFF2-40B4-BE49-F238E27FC236}">
                <a16:creationId xmlns:a16="http://schemas.microsoft.com/office/drawing/2014/main" id="{DA4EE0ED-E98B-4D09-AD07-BEE457814807}"/>
              </a:ext>
            </a:extLst>
          </p:cNvPr>
          <p:cNvPicPr>
            <a:picLocks noChangeAspect="1"/>
          </p:cNvPicPr>
          <p:nvPr/>
        </p:nvPicPr>
        <p:blipFill rotWithShape="1">
          <a:blip r:embed="rId3">
            <a:alphaModFix amt="80000"/>
            <a:extLst>
              <a:ext uri="{28A0092B-C50C-407E-A947-70E740481C1C}">
                <a14:useLocalDpi xmlns:a14="http://schemas.microsoft.com/office/drawing/2010/main" val="0"/>
              </a:ext>
            </a:extLst>
          </a:blip>
          <a:srcRect t="29381" b="30928"/>
          <a:stretch/>
        </p:blipFill>
        <p:spPr>
          <a:xfrm>
            <a:off x="10687050" y="6400800"/>
            <a:ext cx="1504950" cy="457200"/>
          </a:xfrm>
          <a:prstGeom prst="rect">
            <a:avLst/>
          </a:prstGeom>
        </p:spPr>
      </p:pic>
      <p:sp>
        <p:nvSpPr>
          <p:cNvPr id="15" name="Content Placeholder 14">
            <a:extLst>
              <a:ext uri="{FF2B5EF4-FFF2-40B4-BE49-F238E27FC236}">
                <a16:creationId xmlns:a16="http://schemas.microsoft.com/office/drawing/2014/main" id="{934B1AA3-73BD-4B2D-9466-0A24765BC366}"/>
              </a:ext>
            </a:extLst>
          </p:cNvPr>
          <p:cNvSpPr>
            <a:spLocks noGrp="1"/>
          </p:cNvSpPr>
          <p:nvPr>
            <p:ph idx="1"/>
          </p:nvPr>
        </p:nvSpPr>
        <p:spPr/>
        <p:txBody>
          <a:bodyPr>
            <a:normAutofit/>
          </a:bodyPr>
          <a:lstStyle/>
          <a:p>
            <a:r>
              <a:rPr lang="en-GB" sz="1200" dirty="0"/>
              <a:t>The proposed energy storage system is 4 33S6P modules comprised of a total of 3325 Samsung INR21700-48G batteries paired with 1248 BCAP1200 Ultracapacitors in 156S7P configuration which provides a total of 65kWh of energy storage at the weight of 257kg. This is a 480 maximum voltage system.</a:t>
            </a:r>
          </a:p>
          <a:p>
            <a:r>
              <a:rPr lang="en-GB" sz="1200" dirty="0"/>
              <a:t>The cooling system specified meets the motors cooling requirements of 6l/min and aims to keep the temperature below 50C. </a:t>
            </a:r>
          </a:p>
        </p:txBody>
      </p:sp>
    </p:spTree>
    <p:extLst>
      <p:ext uri="{BB962C8B-B14F-4D97-AF65-F5344CB8AC3E}">
        <p14:creationId xmlns:p14="http://schemas.microsoft.com/office/powerpoint/2010/main" val="2823343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727F7-FE77-4DE0-A1AD-1EC4E8C95A76}"/>
              </a:ext>
            </a:extLst>
          </p:cNvPr>
          <p:cNvSpPr>
            <a:spLocks noGrp="1"/>
          </p:cNvSpPr>
          <p:nvPr>
            <p:ph type="title"/>
          </p:nvPr>
        </p:nvSpPr>
        <p:spPr/>
        <p:txBody>
          <a:bodyPr/>
          <a:lstStyle/>
          <a:p>
            <a:r>
              <a:rPr lang="en-GB" dirty="0"/>
              <a:t>Results</a:t>
            </a:r>
          </a:p>
        </p:txBody>
      </p:sp>
      <p:pic>
        <p:nvPicPr>
          <p:cNvPr id="13" name="Picture 12" descr="A picture containing logo&#10;&#10;Description automatically generated">
            <a:extLst>
              <a:ext uri="{FF2B5EF4-FFF2-40B4-BE49-F238E27FC236}">
                <a16:creationId xmlns:a16="http://schemas.microsoft.com/office/drawing/2014/main" id="{DA4EE0ED-E98B-4D09-AD07-BEE457814807}"/>
              </a:ext>
            </a:extLst>
          </p:cNvPr>
          <p:cNvPicPr>
            <a:picLocks noChangeAspect="1"/>
          </p:cNvPicPr>
          <p:nvPr/>
        </p:nvPicPr>
        <p:blipFill rotWithShape="1">
          <a:blip r:embed="rId2">
            <a:alphaModFix amt="80000"/>
            <a:extLst>
              <a:ext uri="{28A0092B-C50C-407E-A947-70E740481C1C}">
                <a14:useLocalDpi xmlns:a14="http://schemas.microsoft.com/office/drawing/2010/main" val="0"/>
              </a:ext>
            </a:extLst>
          </a:blip>
          <a:srcRect t="29381" b="30928"/>
          <a:stretch/>
        </p:blipFill>
        <p:spPr>
          <a:xfrm>
            <a:off x="10687050" y="6400800"/>
            <a:ext cx="1504950" cy="457200"/>
          </a:xfrm>
          <a:prstGeom prst="rect">
            <a:avLst/>
          </a:prstGeom>
        </p:spPr>
      </p:pic>
      <p:sp>
        <p:nvSpPr>
          <p:cNvPr id="15" name="Content Placeholder 14">
            <a:extLst>
              <a:ext uri="{FF2B5EF4-FFF2-40B4-BE49-F238E27FC236}">
                <a16:creationId xmlns:a16="http://schemas.microsoft.com/office/drawing/2014/main" id="{934B1AA3-73BD-4B2D-9466-0A24765BC366}"/>
              </a:ext>
            </a:extLst>
          </p:cNvPr>
          <p:cNvSpPr>
            <a:spLocks noGrp="1"/>
          </p:cNvSpPr>
          <p:nvPr>
            <p:ph idx="1"/>
          </p:nvPr>
        </p:nvSpPr>
        <p:spPr/>
        <p:txBody>
          <a:bodyPr>
            <a:normAutofit/>
          </a:bodyPr>
          <a:lstStyle/>
          <a:p>
            <a:r>
              <a:rPr lang="en-GB" sz="1600" dirty="0"/>
              <a:t>Energy storage level was intended to be plotted across the short drive cycle. A lack of </a:t>
            </a:r>
            <a:r>
              <a:rPr lang="en-GB" sz="1600" dirty="0" err="1"/>
              <a:t>Matlab</a:t>
            </a:r>
            <a:r>
              <a:rPr lang="en-GB" sz="1600" dirty="0"/>
              <a:t> knowledge meant that this could not be done accurately. The graph does show the discharge of capacitor before the discharge of the battery in aims to use a higher peak power to accelerate towards peak speed quicker. </a:t>
            </a:r>
          </a:p>
        </p:txBody>
      </p:sp>
      <p:pic>
        <p:nvPicPr>
          <p:cNvPr id="4" name="Picture 3">
            <a:extLst>
              <a:ext uri="{FF2B5EF4-FFF2-40B4-BE49-F238E27FC236}">
                <a16:creationId xmlns:a16="http://schemas.microsoft.com/office/drawing/2014/main" id="{724255B8-A3E2-4432-8B3E-DC87FD803BF0}"/>
              </a:ext>
            </a:extLst>
          </p:cNvPr>
          <p:cNvPicPr>
            <a:picLocks noChangeAspect="1"/>
          </p:cNvPicPr>
          <p:nvPr/>
        </p:nvPicPr>
        <p:blipFill>
          <a:blip r:embed="rId3"/>
          <a:stretch>
            <a:fillRect/>
          </a:stretch>
        </p:blipFill>
        <p:spPr>
          <a:xfrm>
            <a:off x="4098019" y="3006961"/>
            <a:ext cx="3755122" cy="2518444"/>
          </a:xfrm>
          <a:prstGeom prst="rect">
            <a:avLst/>
          </a:prstGeom>
        </p:spPr>
      </p:pic>
      <p:sp>
        <p:nvSpPr>
          <p:cNvPr id="7" name="TextBox 6">
            <a:extLst>
              <a:ext uri="{FF2B5EF4-FFF2-40B4-BE49-F238E27FC236}">
                <a16:creationId xmlns:a16="http://schemas.microsoft.com/office/drawing/2014/main" id="{BE59EA24-112A-4384-93E1-81D9D8B72FDB}"/>
              </a:ext>
            </a:extLst>
          </p:cNvPr>
          <p:cNvSpPr txBox="1"/>
          <p:nvPr/>
        </p:nvSpPr>
        <p:spPr>
          <a:xfrm>
            <a:off x="5324068" y="5638914"/>
            <a:ext cx="1604823" cy="338554"/>
          </a:xfrm>
          <a:prstGeom prst="rect">
            <a:avLst/>
          </a:prstGeom>
          <a:noFill/>
        </p:spPr>
        <p:txBody>
          <a:bodyPr wrap="square" rtlCol="0">
            <a:spAutoFit/>
          </a:bodyPr>
          <a:lstStyle/>
          <a:p>
            <a:r>
              <a:rPr lang="en-GB" sz="800" i="1"/>
              <a:t>Fig 7  </a:t>
            </a:r>
            <a:r>
              <a:rPr lang="en-GB" sz="800" i="1" dirty="0"/>
              <a:t>– Incorrect Energy Storage Level Graph</a:t>
            </a:r>
          </a:p>
        </p:txBody>
      </p:sp>
    </p:spTree>
    <p:extLst>
      <p:ext uri="{BB962C8B-B14F-4D97-AF65-F5344CB8AC3E}">
        <p14:creationId xmlns:p14="http://schemas.microsoft.com/office/powerpoint/2010/main" val="1844014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727F7-FE77-4DE0-A1AD-1EC4E8C95A76}"/>
              </a:ext>
            </a:extLst>
          </p:cNvPr>
          <p:cNvSpPr>
            <a:spLocks noGrp="1"/>
          </p:cNvSpPr>
          <p:nvPr>
            <p:ph type="title"/>
          </p:nvPr>
        </p:nvSpPr>
        <p:spPr/>
        <p:txBody>
          <a:bodyPr/>
          <a:lstStyle/>
          <a:p>
            <a:r>
              <a:rPr lang="en-GB" dirty="0"/>
              <a:t>Conclusion</a:t>
            </a:r>
          </a:p>
        </p:txBody>
      </p:sp>
      <p:pic>
        <p:nvPicPr>
          <p:cNvPr id="13" name="Picture 12" descr="A picture containing logo&#10;&#10;Description automatically generated">
            <a:extLst>
              <a:ext uri="{FF2B5EF4-FFF2-40B4-BE49-F238E27FC236}">
                <a16:creationId xmlns:a16="http://schemas.microsoft.com/office/drawing/2014/main" id="{DA4EE0ED-E98B-4D09-AD07-BEE457814807}"/>
              </a:ext>
            </a:extLst>
          </p:cNvPr>
          <p:cNvPicPr>
            <a:picLocks noChangeAspect="1"/>
          </p:cNvPicPr>
          <p:nvPr/>
        </p:nvPicPr>
        <p:blipFill rotWithShape="1">
          <a:blip r:embed="rId2">
            <a:alphaModFix amt="80000"/>
            <a:extLst>
              <a:ext uri="{28A0092B-C50C-407E-A947-70E740481C1C}">
                <a14:useLocalDpi xmlns:a14="http://schemas.microsoft.com/office/drawing/2010/main" val="0"/>
              </a:ext>
            </a:extLst>
          </a:blip>
          <a:srcRect t="29381" b="30928"/>
          <a:stretch/>
        </p:blipFill>
        <p:spPr>
          <a:xfrm>
            <a:off x="10687050" y="6400800"/>
            <a:ext cx="1504950" cy="457200"/>
          </a:xfrm>
          <a:prstGeom prst="rect">
            <a:avLst/>
          </a:prstGeom>
        </p:spPr>
      </p:pic>
      <p:sp>
        <p:nvSpPr>
          <p:cNvPr id="15" name="Content Placeholder 14">
            <a:extLst>
              <a:ext uri="{FF2B5EF4-FFF2-40B4-BE49-F238E27FC236}">
                <a16:creationId xmlns:a16="http://schemas.microsoft.com/office/drawing/2014/main" id="{934B1AA3-73BD-4B2D-9466-0A24765BC366}"/>
              </a:ext>
            </a:extLst>
          </p:cNvPr>
          <p:cNvSpPr>
            <a:spLocks noGrp="1"/>
          </p:cNvSpPr>
          <p:nvPr>
            <p:ph idx="1"/>
          </p:nvPr>
        </p:nvSpPr>
        <p:spPr/>
        <p:txBody>
          <a:bodyPr>
            <a:normAutofit/>
          </a:bodyPr>
          <a:lstStyle/>
          <a:p>
            <a:r>
              <a:rPr lang="en-GB" sz="1600" dirty="0"/>
              <a:t>The results of this are unsubstantial as the script to calculate the energy required is flawed. The proposed energy storage system is heavy in comparison to that used in the current record however has a far greater maximum energy storage. The system would allow for a top speed of 50m/s, but due to errors in calculating the battery level, it is unclear whether the sidecar could maintain this speed for the required duration of 1km.</a:t>
            </a:r>
          </a:p>
        </p:txBody>
      </p:sp>
    </p:spTree>
    <p:extLst>
      <p:ext uri="{BB962C8B-B14F-4D97-AF65-F5344CB8AC3E}">
        <p14:creationId xmlns:p14="http://schemas.microsoft.com/office/powerpoint/2010/main" val="3712354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7BECB-78BB-4533-9D9A-6CB77E1318B4}"/>
              </a:ext>
            </a:extLst>
          </p:cNvPr>
          <p:cNvSpPr>
            <a:spLocks noGrp="1"/>
          </p:cNvSpPr>
          <p:nvPr>
            <p:ph type="title"/>
          </p:nvPr>
        </p:nvSpPr>
        <p:spPr/>
        <p:txBody>
          <a:bodyPr/>
          <a:lstStyle/>
          <a:p>
            <a:r>
              <a:rPr lang="en-GB" dirty="0"/>
              <a:t>References</a:t>
            </a:r>
          </a:p>
        </p:txBody>
      </p:sp>
      <p:sp>
        <p:nvSpPr>
          <p:cNvPr id="8" name="Rectangle 2">
            <a:extLst>
              <a:ext uri="{FF2B5EF4-FFF2-40B4-BE49-F238E27FC236}">
                <a16:creationId xmlns:a16="http://schemas.microsoft.com/office/drawing/2014/main" id="{9A11BBFA-4B7D-40F9-A230-58D1D8BB5277}"/>
              </a:ext>
            </a:extLst>
          </p:cNvPr>
          <p:cNvSpPr>
            <a:spLocks noChangeArrowheads="1"/>
          </p:cNvSpPr>
          <p:nvPr/>
        </p:nvSpPr>
        <p:spPr bwMode="auto">
          <a:xfrm>
            <a:off x="1096963" y="1802150"/>
            <a:ext cx="184731" cy="723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3" name="Picture 12">
            <a:extLst>
              <a:ext uri="{FF2B5EF4-FFF2-40B4-BE49-F238E27FC236}">
                <a16:creationId xmlns:a16="http://schemas.microsoft.com/office/drawing/2014/main" id="{B9C568C4-95CF-4B4E-AF83-CBC6AAFB3F0B}"/>
              </a:ext>
            </a:extLst>
          </p:cNvPr>
          <p:cNvPicPr>
            <a:picLocks noChangeAspect="1"/>
          </p:cNvPicPr>
          <p:nvPr/>
        </p:nvPicPr>
        <p:blipFill>
          <a:blip r:embed="rId2"/>
          <a:stretch>
            <a:fillRect/>
          </a:stretch>
        </p:blipFill>
        <p:spPr>
          <a:xfrm>
            <a:off x="3226117" y="2163763"/>
            <a:ext cx="5800725" cy="3314700"/>
          </a:xfrm>
          <a:prstGeom prst="rect">
            <a:avLst/>
          </a:prstGeom>
        </p:spPr>
      </p:pic>
    </p:spTree>
    <p:extLst>
      <p:ext uri="{BB962C8B-B14F-4D97-AF65-F5344CB8AC3E}">
        <p14:creationId xmlns:p14="http://schemas.microsoft.com/office/powerpoint/2010/main" val="1899481345"/>
      </p:ext>
    </p:extLst>
  </p:cSld>
  <p:clrMapOvr>
    <a:masterClrMapping/>
  </p:clrMapOvr>
</p:sld>
</file>

<file path=ppt/theme/theme1.xml><?xml version="1.0" encoding="utf-8"?>
<a:theme xmlns:a="http://schemas.openxmlformats.org/drawingml/2006/main" name="1_Facet">
  <a:themeElements>
    <a:clrScheme name="Custom 4">
      <a:dk1>
        <a:sysClr val="windowText" lastClr="000000"/>
      </a:dk1>
      <a:lt1>
        <a:sysClr val="window" lastClr="FFFFFF"/>
      </a:lt1>
      <a:dk2>
        <a:srgbClr val="17406D"/>
      </a:dk2>
      <a:lt2>
        <a:srgbClr val="DBEFF9"/>
      </a:lt2>
      <a:accent1>
        <a:srgbClr val="0F6FC6"/>
      </a:accent1>
      <a:accent2>
        <a:srgbClr val="BF9000"/>
      </a:accent2>
      <a:accent3>
        <a:srgbClr val="82B1E4"/>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Retrospect">
  <a:themeElements>
    <a:clrScheme name="Custom 6">
      <a:dk1>
        <a:sysClr val="windowText" lastClr="000000"/>
      </a:dk1>
      <a:lt1>
        <a:sysClr val="window" lastClr="FFFFFF"/>
      </a:lt1>
      <a:dk2>
        <a:srgbClr val="1F497D"/>
      </a:dk2>
      <a:lt2>
        <a:srgbClr val="EEECE1"/>
      </a:lt2>
      <a:accent1>
        <a:srgbClr val="BF9000"/>
      </a:accent1>
      <a:accent2>
        <a:srgbClr val="1F497D"/>
      </a:accent2>
      <a:accent3>
        <a:srgbClr val="9BBB59"/>
      </a:accent3>
      <a:accent4>
        <a:srgbClr val="8064A2"/>
      </a:accent4>
      <a:accent5>
        <a:srgbClr val="4BACC6"/>
      </a:accent5>
      <a:accent6>
        <a:srgbClr val="F79646"/>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386</TotalTime>
  <Words>1015</Words>
  <Application>Microsoft Office PowerPoint</Application>
  <PresentationFormat>Widescreen</PresentationFormat>
  <Paragraphs>145</Paragraphs>
  <Slides>8</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8</vt:i4>
      </vt:variant>
    </vt:vector>
  </HeadingPairs>
  <TitlesOfParts>
    <vt:vector size="16" baseType="lpstr">
      <vt:lpstr>Arial</vt:lpstr>
      <vt:lpstr>Calibri</vt:lpstr>
      <vt:lpstr>Calibri Light</vt:lpstr>
      <vt:lpstr>Segoe UI</vt:lpstr>
      <vt:lpstr>Trebuchet MS</vt:lpstr>
      <vt:lpstr>Wingdings 3</vt:lpstr>
      <vt:lpstr>1_Facet</vt:lpstr>
      <vt:lpstr>Retrospect</vt:lpstr>
      <vt:lpstr>Hybrid Vehicle Presentation </vt:lpstr>
      <vt:lpstr>Introduction</vt:lpstr>
      <vt:lpstr>Methodology</vt:lpstr>
      <vt:lpstr>Results</vt:lpstr>
      <vt:lpstr>Proposed Solution</vt:lpstr>
      <vt:lpstr>Results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Nathan‎ Watson ‎✔️</dc:creator>
  <cp:lastModifiedBy>Nathan‎ Watson ‎✔️</cp:lastModifiedBy>
  <cp:revision>1</cp:revision>
  <dcterms:created xsi:type="dcterms:W3CDTF">2022-12-11T15:25:01Z</dcterms:created>
  <dcterms:modified xsi:type="dcterms:W3CDTF">2022-12-11T21:51:10Z</dcterms:modified>
</cp:coreProperties>
</file>