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ECCB8-3062-4E27-A067-CAE8950C1C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E75B1A-EDC4-4547-B482-2E200F118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DF239-0739-48C0-BF15-CEA7E7AA9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B1567-90C7-4C7E-A570-D14DDFD2B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526BD-C5C0-45B9-A96B-2AAFC8AA3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440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AA818-AB02-4F3D-B67F-DCEC90334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73A46-A1BA-4F1E-86E6-C948F9F7F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103EA-1B50-428D-A9BB-F32CF58AE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EA366-C16D-475E-928B-0898E77FB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64C76-BB7A-4463-9EB5-E7EEFF580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54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D239-8B27-49B8-9F2F-2E4D1CEF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B4465B-4195-4446-88DB-79C99F0DA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64D093-8D7A-4C15-A59A-ED807AD7A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80B32-E896-43D3-BE9B-B7A272D10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CECBB-C083-4F0A-A663-44652917B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7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48488-AD42-4D98-B790-67094128D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AD34B-3983-43A8-AC70-44CC6EE71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1F81F-32BC-4073-816E-91B8C02D49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189465-93D2-47B9-8980-8865E58C1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EDB9E0-F558-443F-B737-8F1F4826D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BA6BB2-69CE-41A2-82E7-68F886492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38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4CE2C-E2EA-4EE3-B9BB-9326CFA38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4177AF-81B6-4C87-A39A-BC46152A9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E614FF-ECAA-499F-8D6B-B70CFA93F4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5E84B-14C7-4BB7-91C1-6D97D103CE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51446A-7585-453B-9E52-CAA74EE59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1EBDC2-4BCB-485B-8356-02206DE11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0AA3AE-6129-4E07-9D69-4BE1CD587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F3078D-8016-47C7-B382-B2BCCB8BB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57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9047-5749-4A34-80C7-FB0E310F9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22A3B-1F6C-4A96-AAF0-ABE2B1C37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C811848-1321-4C94-B283-428A20FE3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673EB9-E6AD-4B76-AD85-FC9677CD3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634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28F70F-F179-4E53-BB82-07ADEA60C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BF3BF8-C32C-4FAA-B67E-10B8D599F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B952BA-2893-40A8-AF46-F7C54B120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72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46BAE-9130-4DE9-B0AE-68C53F90C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5F2EA-B10F-4E14-B987-C80DD362B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6FB97F-9260-4D17-BEFB-17338BEF2D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F20B8-1421-49C3-9553-5426047CF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6B4D04-449B-438C-A83D-89551C27A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67DD04-26B6-4B99-8CB9-0C8D87E14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967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C3C80-80E4-453C-8B08-BA068F44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1FE3B3-F110-43EB-958B-F630F82126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E21F3E-A776-4029-90A9-63EBBAF218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AF80EC-D49C-4FA3-8A46-DBCBDA022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DD39DD-4F8D-44DF-A623-95E3F7DD5C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2FF08D-9803-4926-8D3F-04F73D00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45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0BCD9-FD7F-498B-88E8-A19CCD883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4394CF-25ED-4B05-9A90-E5048CCE80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77692-71CC-40D9-8467-5C1F079B5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9770E-C370-4DA2-B848-8FB5EE430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337C6-D16B-460C-9656-AF076FEEF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958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C62CD2-F571-4DC5-87C8-A6487EAD69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87C0C4-7B35-41C4-81AB-EA9B70869A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D01C3-1973-4765-BB1B-922F90690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846B2-3BC1-4CBF-BF30-3F2225632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F1A7D-C23F-472F-A515-472A6D18E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936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CACBD-C8B8-4BCC-847B-DB4776A83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CA46EE-E6C5-4FFC-BD5D-9FAC7D440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9D168-AE40-4F9E-9671-949DB9ACBC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45BAE-490E-42C7-8644-57413267D656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9E439A-E905-46FA-A150-7CD68BD923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79452-3A8B-45E4-BAFE-D4DD0D6A93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933C7-98B9-4C08-979C-EAE91CA206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91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F649B3-5052-4534-B7C5-9729A3A83FEE}"/>
              </a:ext>
            </a:extLst>
          </p:cNvPr>
          <p:cNvSpPr txBox="1"/>
          <p:nvPr/>
        </p:nvSpPr>
        <p:spPr>
          <a:xfrm>
            <a:off x="3319975" y="1561513"/>
            <a:ext cx="51347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Name: Margaret Habiba Nkem-Ajoku</a:t>
            </a:r>
          </a:p>
          <a:p>
            <a:r>
              <a:rPr lang="en-GB" dirty="0"/>
              <a:t>             Student Number:1809941</a:t>
            </a:r>
          </a:p>
          <a:p>
            <a:pPr algn="ctr"/>
            <a:r>
              <a:rPr lang="en-GB" dirty="0"/>
              <a:t>Course title: Introduction to Research Studies in Health and Social care </a:t>
            </a:r>
          </a:p>
          <a:p>
            <a:r>
              <a:rPr lang="en-GB" dirty="0"/>
              <a:t>                             VIVA</a:t>
            </a:r>
          </a:p>
        </p:txBody>
      </p:sp>
    </p:spTree>
    <p:extLst>
      <p:ext uri="{BB962C8B-B14F-4D97-AF65-F5344CB8AC3E}">
        <p14:creationId xmlns:p14="http://schemas.microsoft.com/office/powerpoint/2010/main" val="751636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041CE-9137-414E-86E4-F000F7EA6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  </a:t>
            </a:r>
            <a:r>
              <a:rPr lang="en-GB" b="1" u="sng" dirty="0"/>
              <a:t>Quality of care In Nursing Homes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57AC4-D908-42A6-8BF2-003EB1CA73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Introduction</a:t>
            </a:r>
          </a:p>
          <a:p>
            <a:r>
              <a:rPr lang="en-GB" sz="3200" dirty="0"/>
              <a:t>Nursing homes play a significant in the provision of support and aid to the elderly who are mostly vulnerable</a:t>
            </a:r>
          </a:p>
          <a:p>
            <a:r>
              <a:rPr lang="en-GB" sz="3200" dirty="0"/>
              <a:t>The focus on nursing homes is borne out of the quest to ensure that clients are receiving optimum care and support given the negative coverage  from the media. </a:t>
            </a:r>
          </a:p>
          <a:p>
            <a:r>
              <a:rPr lang="en-GB" sz="3200" dirty="0"/>
              <a:t> To get a better understanding of the indicators of quality in care the research relied on literature from secondary sources.   </a:t>
            </a:r>
          </a:p>
          <a:p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766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65587-E162-4A97-BD99-352CAF090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</a:t>
            </a:r>
            <a:r>
              <a:rPr lang="en-GB" b="1" u="sng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89FD9-1C3F-4937-B290-14D01502E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There was a brief highlight on the regulating body of nursing homes in the UK(CQC)</a:t>
            </a:r>
          </a:p>
          <a:p>
            <a:r>
              <a:rPr lang="en-GB" sz="3200" dirty="0"/>
              <a:t>A writer, </a:t>
            </a:r>
            <a:r>
              <a:rPr lang="en-GB" sz="3200" dirty="0" err="1"/>
              <a:t>Spilsbury</a:t>
            </a:r>
            <a:r>
              <a:rPr lang="en-GB" sz="3200" dirty="0"/>
              <a:t> (2011) suggests that the need for nursing homes has increased significantly as a result of an increase in an aging population, hence the focus on understanding the factors that make or mar the provision of quality care</a:t>
            </a:r>
          </a:p>
          <a:p>
            <a:r>
              <a:rPr lang="en-GB" sz="3200" dirty="0"/>
              <a:t>The research sought to understand the factors that affect the delivery of quality care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317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63594-ABAB-4078-AE17-EA85A363F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500" dirty="0"/>
              <a:t>                         </a:t>
            </a:r>
            <a:r>
              <a:rPr lang="en-GB" sz="4500" b="1" u="sng" dirty="0"/>
              <a:t>Research</a:t>
            </a:r>
            <a:r>
              <a:rPr lang="en-GB" sz="4500" dirty="0"/>
              <a:t> </a:t>
            </a:r>
            <a:r>
              <a:rPr lang="en-GB" sz="4500" b="1" u="sng" dirty="0"/>
              <a:t>Methodology</a:t>
            </a:r>
            <a:endParaRPr lang="en-GB" sz="4500" dirty="0"/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r>
              <a:rPr lang="en-GB" sz="3500" dirty="0"/>
              <a:t>This research relied solely on secondary data </a:t>
            </a:r>
          </a:p>
          <a:p>
            <a:pPr marL="0" indent="0">
              <a:buNone/>
            </a:pPr>
            <a:r>
              <a:rPr lang="en-GB" sz="3500" dirty="0"/>
              <a:t>Keywords used in conducting search  –  quality, care, registered nurses, nursing </a:t>
            </a:r>
            <a:r>
              <a:rPr lang="en-GB" sz="3500" dirty="0" err="1"/>
              <a:t>homes,elderly</a:t>
            </a:r>
            <a:endParaRPr lang="en-GB" sz="3500" dirty="0"/>
          </a:p>
          <a:p>
            <a:pPr marL="0" indent="0">
              <a:buNone/>
            </a:pPr>
            <a:r>
              <a:rPr lang="en-GB" sz="3500" dirty="0"/>
              <a:t>Data sources-Relied extensively on google scholar, academic journals and reliable websites</a:t>
            </a:r>
          </a:p>
          <a:p>
            <a:pPr marL="0" indent="0">
              <a:buNone/>
            </a:pPr>
            <a:endParaRPr lang="en-GB" sz="45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AD34D7B-3FBA-4756-958B-65E8E9D78049}"/>
              </a:ext>
            </a:extLst>
          </p:cNvPr>
          <p:cNvSpPr/>
          <p:nvPr/>
        </p:nvSpPr>
        <p:spPr>
          <a:xfrm rot="21029424" flipH="1" flipV="1">
            <a:off x="5997119" y="2069098"/>
            <a:ext cx="5961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3891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79502-DC83-4CE1-BB41-6977FAA82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3260"/>
            <a:ext cx="10515600" cy="57347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u="sng" dirty="0"/>
              <a:t>    </a:t>
            </a:r>
            <a:r>
              <a:rPr lang="en-GB" sz="4000" b="1" u="sng" dirty="0"/>
              <a:t>Findings </a:t>
            </a:r>
          </a:p>
          <a:p>
            <a:endParaRPr lang="en-GB" dirty="0"/>
          </a:p>
          <a:p>
            <a:r>
              <a:rPr lang="en-GB" dirty="0"/>
              <a:t>Discovered that a person centred  climate has a direct impact on the ratings of care by relatives of nursing home residents.(Rot et al 2019) </a:t>
            </a:r>
          </a:p>
          <a:p>
            <a:r>
              <a:rPr lang="en-GB" dirty="0"/>
              <a:t>A study reveals that occupational stress and burn out among health c care providers is currently being acknowledged as a significant threat to care quality and patient safety.(</a:t>
            </a:r>
            <a:r>
              <a:rPr lang="en-GB" dirty="0" err="1"/>
              <a:t>Grevelink</a:t>
            </a:r>
            <a:r>
              <a:rPr lang="en-GB" dirty="0"/>
              <a:t> et al 2011) </a:t>
            </a:r>
          </a:p>
          <a:p>
            <a:r>
              <a:rPr lang="en-GB" dirty="0"/>
              <a:t>Writers appear to suggest that there is  a growing concern in the international  scene on the need to improve the qualification of nursing staff and seeing to retaining adequately educated and skilled staff.(</a:t>
            </a:r>
            <a:r>
              <a:rPr lang="en-GB" dirty="0" err="1"/>
              <a:t>Spilsbury</a:t>
            </a:r>
            <a:r>
              <a:rPr lang="en-GB" dirty="0"/>
              <a:t> 2001)</a:t>
            </a:r>
          </a:p>
          <a:p>
            <a:r>
              <a:rPr lang="en-GB" dirty="0"/>
              <a:t>Many writers opine that the high level of labour turnover in the Health care sector diminishes quality outcomes in nursing homes(Castle and Lin,2010)</a:t>
            </a:r>
          </a:p>
          <a:p>
            <a:r>
              <a:rPr lang="en-GB" dirty="0"/>
              <a:t> </a:t>
            </a:r>
            <a:r>
              <a:rPr lang="en-GB" dirty="0" err="1"/>
              <a:t>Fiftly</a:t>
            </a:r>
            <a:r>
              <a:rPr lang="en-GB" dirty="0"/>
              <a:t>, heavy workload has a significant effect on the quality of care and patient safety in nursing homes. Writers(</a:t>
            </a:r>
            <a:r>
              <a:rPr lang="en-GB" dirty="0" err="1"/>
              <a:t>Martinna</a:t>
            </a:r>
            <a:r>
              <a:rPr lang="en-GB" dirty="0"/>
              <a:t> and Marianne,2018)state that this a growing cause for concern.</a:t>
            </a:r>
          </a:p>
          <a:p>
            <a:r>
              <a:rPr lang="en-GB" dirty="0"/>
              <a:t>Many writers are of the view that more research is needed in the area of quality of care in nursing homes.(</a:t>
            </a:r>
            <a:r>
              <a:rPr lang="en-GB" dirty="0" err="1"/>
              <a:t>Spilsbury</a:t>
            </a:r>
            <a:r>
              <a:rPr lang="en-GB" dirty="0"/>
              <a:t> 2001, Castle and Lin 2010)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157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BADA6-FEBF-4CA7-9F5F-2EEEF1BB2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157" y="1220925"/>
            <a:ext cx="10515600" cy="549792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References</a:t>
            </a:r>
          </a:p>
          <a:p>
            <a:r>
              <a:rPr lang="en-GB" dirty="0"/>
              <a:t>Rot ,Q ,. Kirkwood , M. and Edward. N (2019)Association between Person centred and Perceived Quality of care in Nursing </a:t>
            </a:r>
            <a:r>
              <a:rPr lang="en-GB" dirty="0" err="1"/>
              <a:t>Homes:A</a:t>
            </a:r>
            <a:r>
              <a:rPr lang="en-GB" dirty="0"/>
              <a:t> cross sectional study of relatives' experiences . </a:t>
            </a:r>
            <a:r>
              <a:rPr lang="en-GB" dirty="0" err="1"/>
              <a:t>January,vol</a:t>
            </a:r>
            <a:r>
              <a:rPr lang="en-GB" dirty="0"/>
              <a:t> 75,issue 11,pg 2526-2534 </a:t>
            </a:r>
          </a:p>
          <a:p>
            <a:endParaRPr lang="en-GB" dirty="0"/>
          </a:p>
          <a:p>
            <a:r>
              <a:rPr lang="en-GB" dirty="0" err="1"/>
              <a:t>Spilsbury</a:t>
            </a:r>
            <a:r>
              <a:rPr lang="en-GB" dirty="0"/>
              <a:t>, K. (2011)The Relationship between Nurse Staffing and quality of care in Nursing </a:t>
            </a:r>
            <a:r>
              <a:rPr lang="en-GB" dirty="0" err="1"/>
              <a:t>Homes:A</a:t>
            </a:r>
            <a:r>
              <a:rPr lang="en-GB" dirty="0"/>
              <a:t> Systematic Review, International Journal of Nursing Studies</a:t>
            </a:r>
          </a:p>
          <a:p>
            <a:r>
              <a:rPr lang="en-GB" dirty="0" err="1"/>
              <a:t>Grevelink</a:t>
            </a:r>
            <a:r>
              <a:rPr lang="en-GB" dirty="0"/>
              <a:t> ,. V, </a:t>
            </a:r>
            <a:r>
              <a:rPr lang="en-GB" dirty="0" err="1"/>
              <a:t>Jukena</a:t>
            </a:r>
            <a:r>
              <a:rPr lang="en-GB" dirty="0"/>
              <a:t> , . S and Smits, . C (2011) Person centred care and job satisfaction of caregivers in nursing </a:t>
            </a:r>
            <a:r>
              <a:rPr lang="en-GB" dirty="0" err="1"/>
              <a:t>homes;A</a:t>
            </a:r>
            <a:r>
              <a:rPr lang="en-GB" dirty="0"/>
              <a:t> </a:t>
            </a:r>
            <a:r>
              <a:rPr lang="en-GB" dirty="0" err="1"/>
              <a:t>systemati</a:t>
            </a:r>
            <a:r>
              <a:rPr lang="en-GB" dirty="0"/>
              <a:t> review of the impact of different forms of person centred care in various dimensions of job satisfaction </a:t>
            </a:r>
          </a:p>
          <a:p>
            <a:r>
              <a:rPr lang="en-GB" dirty="0" err="1"/>
              <a:t>Matina</a:t>
            </a:r>
            <a:r>
              <a:rPr lang="en-GB" dirty="0"/>
              <a:t>, S. and Marianne, W.(2018) Improving quality of Safety of  care in nursing homes by team support for strength Use: A survey Study</a:t>
            </a:r>
          </a:p>
          <a:p>
            <a:r>
              <a:rPr lang="en-GB" dirty="0"/>
              <a:t>ttps://www.ncbi.nlm.nih.gov/pmc/articles/PMC6028145/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044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2390</TotalTime>
  <Words>591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              Quality of care In Nursing Homes</vt:lpstr>
      <vt:lpstr>             Literature Review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habib</dc:creator>
  <cp:lastModifiedBy>margaret nkem-ajoku</cp:lastModifiedBy>
  <cp:revision>50</cp:revision>
  <dcterms:created xsi:type="dcterms:W3CDTF">2019-08-21T20:41:55Z</dcterms:created>
  <dcterms:modified xsi:type="dcterms:W3CDTF">2020-05-19T15:18:21Z</dcterms:modified>
</cp:coreProperties>
</file>