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70" r:id="rId3"/>
    <p:sldId id="269" r:id="rId4"/>
    <p:sldId id="271" r:id="rId5"/>
    <p:sldId id="272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72" d="100"/>
          <a:sy n="72" d="100"/>
        </p:scale>
        <p:origin x="126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272750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4587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0207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7445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0322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276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264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2438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3290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6420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779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16203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287286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Households in the ancient world: Greek texts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1248544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683568" y="2780928"/>
            <a:ext cx="8064896" cy="31683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36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4300" b="1" dirty="0">
                <a:solidFill>
                  <a:prstClr val="black"/>
                </a:solidFill>
              </a:rPr>
              <a:t>Exam Overview</a:t>
            </a:r>
            <a:r>
              <a:rPr lang="en-GB" sz="4300" i="1" dirty="0">
                <a:solidFill>
                  <a:prstClr val="black"/>
                </a:solidFill>
              </a:rPr>
              <a:t>	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43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4200" b="1" dirty="0">
                <a:solidFill>
                  <a:prstClr val="black"/>
                </a:solidFill>
              </a:rPr>
              <a:t>HPGR6004</a:t>
            </a:r>
          </a:p>
        </p:txBody>
      </p:sp>
    </p:spTree>
    <p:extLst>
      <p:ext uri="{BB962C8B-B14F-4D97-AF65-F5344CB8AC3E}">
        <p14:creationId xmlns:p14="http://schemas.microsoft.com/office/powerpoint/2010/main" val="3997574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5D67E-11F7-40C0-9743-0A4C762A6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 date and coordination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71033-3F25-4F8F-BD2F-56C06DA4F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74202"/>
            <a:ext cx="8229600" cy="470916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Date of the exam – from 2pm on Thursday 16th of December (2021). </a:t>
            </a:r>
          </a:p>
          <a:p>
            <a:pPr marL="585216" lvl="1" indent="0">
              <a:buNone/>
            </a:pPr>
            <a:endParaRPr lang="en-GB" sz="1000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Invigilation to take place in class.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The length of the exam is 1 hour and 30 minutes. </a:t>
            </a: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With 25% extra time, this equates to 1 hour and 53 minutes.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5403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 Format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199"/>
            <a:ext cx="8976575" cy="525780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The exam is split into two sections: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Section A – the seen translation</a:t>
            </a:r>
          </a:p>
          <a:p>
            <a:pPr lvl="2"/>
            <a:r>
              <a:rPr lang="en-GB" dirty="0">
                <a:solidFill>
                  <a:schemeClr val="bg1"/>
                </a:solidFill>
              </a:rPr>
              <a:t>This will consist of a choice between two passage sets from Lysias 1 – you only need to answer one of the choices. </a:t>
            </a:r>
          </a:p>
          <a:p>
            <a:pPr lvl="2"/>
            <a:r>
              <a:rPr lang="en-GB" dirty="0">
                <a:solidFill>
                  <a:schemeClr val="bg1"/>
                </a:solidFill>
              </a:rPr>
              <a:t>This is worth 70 marks (i.e., 70% of the overall value of the exam).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Section B – the unseen translation</a:t>
            </a:r>
          </a:p>
          <a:p>
            <a:pPr lvl="2"/>
            <a:r>
              <a:rPr lang="en-GB" dirty="0">
                <a:solidFill>
                  <a:schemeClr val="bg1"/>
                </a:solidFill>
              </a:rPr>
              <a:t>Only one short section of a passage (about a third of the length of the two choices in section A) for you to answer. </a:t>
            </a:r>
          </a:p>
          <a:p>
            <a:pPr lvl="2"/>
            <a:r>
              <a:rPr lang="en-GB" dirty="0">
                <a:solidFill>
                  <a:schemeClr val="bg1"/>
                </a:solidFill>
              </a:rPr>
              <a:t>This is not drawn from any part of Lysias 1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but instead from another of Lysias’ speeches.</a:t>
            </a:r>
          </a:p>
          <a:p>
            <a:pPr lvl="2"/>
            <a:r>
              <a:rPr lang="en-GB" dirty="0">
                <a:solidFill>
                  <a:schemeClr val="bg1"/>
                </a:solidFill>
              </a:rPr>
              <a:t>Some vocabulary is provided on the exam paper for section B.</a:t>
            </a:r>
          </a:p>
          <a:p>
            <a:pPr lvl="2"/>
            <a:r>
              <a:rPr lang="en-GB" dirty="0">
                <a:solidFill>
                  <a:schemeClr val="bg1"/>
                </a:solidFill>
              </a:rPr>
              <a:t>Worth 30 marks (i.e., the remaining 30% of overall exam).  </a:t>
            </a:r>
          </a:p>
        </p:txBody>
      </p:sp>
    </p:spTree>
    <p:extLst>
      <p:ext uri="{BB962C8B-B14F-4D97-AF65-F5344CB8AC3E}">
        <p14:creationId xmlns:p14="http://schemas.microsoft.com/office/powerpoint/2010/main" val="1333338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Revision tips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8296" y="1600200"/>
            <a:ext cx="8680174" cy="498763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Hint: for section A focus on the text between sections 1.10 to 1.14.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You may wish to look for any interesting particularly grammatical / syntactical constructions in these passages.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Commentaries should be useful here.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As well as practising your translations it may also be helpful to try and learn some of the vocabulary. 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See the vocabulary tile on Moodle for a word document that lists the vocab. </a:t>
            </a:r>
          </a:p>
        </p:txBody>
      </p:sp>
    </p:spTree>
    <p:extLst>
      <p:ext uri="{BB962C8B-B14F-4D97-AF65-F5344CB8AC3E}">
        <p14:creationId xmlns:p14="http://schemas.microsoft.com/office/powerpoint/2010/main" val="3815183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Additional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799" y="1881809"/>
            <a:ext cx="8555865" cy="4802325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en-GB" sz="5400" b="1" dirty="0">
                <a:solidFill>
                  <a:schemeClr val="bg1"/>
                </a:solidFill>
              </a:rPr>
              <a:t>Dictionaries are allowed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922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161</TotalTime>
  <Words>286</Words>
  <Application>Microsoft Office PowerPoint</Application>
  <PresentationFormat>On-screen Show (4:3)</PresentationFormat>
  <Paragraphs>32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Book Antiqua</vt:lpstr>
      <vt:lpstr>Lucida Sans</vt:lpstr>
      <vt:lpstr>Wingdings</vt:lpstr>
      <vt:lpstr>Wingdings 2</vt:lpstr>
      <vt:lpstr>Wingdings 3</vt:lpstr>
      <vt:lpstr>Apex</vt:lpstr>
      <vt:lpstr>Households in the ancient world: Greek texts</vt:lpstr>
      <vt:lpstr>Exam date and coordination</vt:lpstr>
      <vt:lpstr>Exam Format</vt:lpstr>
      <vt:lpstr>Revision tips</vt:lpstr>
      <vt:lpstr>Additional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Greek prose</dc:title>
  <dc:creator>Matt</dc:creator>
  <cp:lastModifiedBy>Matthew Cobb</cp:lastModifiedBy>
  <cp:revision>32</cp:revision>
  <dcterms:created xsi:type="dcterms:W3CDTF">2019-02-03T20:13:03Z</dcterms:created>
  <dcterms:modified xsi:type="dcterms:W3CDTF">2021-12-11T10:33:17Z</dcterms:modified>
</cp:coreProperties>
</file>