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6"/>
  </p:notesMasterIdLst>
  <p:sldIdLst>
    <p:sldId id="719" r:id="rId24"/>
    <p:sldId id="785" r:id="rId25"/>
    <p:sldId id="808" r:id="rId26"/>
    <p:sldId id="810" r:id="rId27"/>
    <p:sldId id="809" r:id="rId28"/>
    <p:sldId id="814" r:id="rId29"/>
    <p:sldId id="811" r:id="rId30"/>
    <p:sldId id="812" r:id="rId31"/>
    <p:sldId id="798" r:id="rId32"/>
    <p:sldId id="799" r:id="rId33"/>
    <p:sldId id="813" r:id="rId34"/>
    <p:sldId id="72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96507A-656A-4807-A53F-E9E92ED8D78E}" v="1" dt="2025-02-20T11:49:08.4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2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theme" Target="theme/theme1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1296507A-656A-4807-A53F-E9E92ED8D78E}"/>
    <pc:docChg chg="custSel addSld modSld sldOrd">
      <pc:chgData name="Jenifer Prince Devaraj" userId="c3fb109c-09d1-42a6-93f4-69472d709861" providerId="ADAL" clId="{1296507A-656A-4807-A53F-E9E92ED8D78E}" dt="2025-02-20T12:42:55.949" v="18" actId="1076"/>
      <pc:docMkLst>
        <pc:docMk/>
      </pc:docMkLst>
      <pc:sldChg chg="addSp delSp modSp mod">
        <pc:chgData name="Jenifer Prince Devaraj" userId="c3fb109c-09d1-42a6-93f4-69472d709861" providerId="ADAL" clId="{1296507A-656A-4807-A53F-E9E92ED8D78E}" dt="2025-02-20T12:41:16.718" v="14" actId="21"/>
        <pc:sldMkLst>
          <pc:docMk/>
          <pc:sldMk cId="2803444793" sldId="798"/>
        </pc:sldMkLst>
        <pc:picChg chg="add del mod">
          <ac:chgData name="Jenifer Prince Devaraj" userId="c3fb109c-09d1-42a6-93f4-69472d709861" providerId="ADAL" clId="{1296507A-656A-4807-A53F-E9E92ED8D78E}" dt="2025-02-20T12:41:16.718" v="14" actId="21"/>
          <ac:picMkLst>
            <pc:docMk/>
            <pc:sldMk cId="2803444793" sldId="798"/>
            <ac:picMk id="10" creationId="{BF7F7A50-6297-411D-9E56-94AC9CA9B2D4}"/>
          </ac:picMkLst>
        </pc:picChg>
      </pc:sldChg>
      <pc:sldChg chg="ord">
        <pc:chgData name="Jenifer Prince Devaraj" userId="c3fb109c-09d1-42a6-93f4-69472d709861" providerId="ADAL" clId="{1296507A-656A-4807-A53F-E9E92ED8D78E}" dt="2025-02-20T11:35:23.518" v="1"/>
        <pc:sldMkLst>
          <pc:docMk/>
          <pc:sldMk cId="577804227" sldId="809"/>
        </pc:sldMkLst>
      </pc:sldChg>
      <pc:sldChg chg="addSp delSp modSp add mod">
        <pc:chgData name="Jenifer Prince Devaraj" userId="c3fb109c-09d1-42a6-93f4-69472d709861" providerId="ADAL" clId="{1296507A-656A-4807-A53F-E9E92ED8D78E}" dt="2025-02-20T12:42:55.949" v="18" actId="1076"/>
        <pc:sldMkLst>
          <pc:docMk/>
          <pc:sldMk cId="1746512513" sldId="814"/>
        </pc:sldMkLst>
        <pc:picChg chg="del">
          <ac:chgData name="Jenifer Prince Devaraj" userId="c3fb109c-09d1-42a6-93f4-69472d709861" providerId="ADAL" clId="{1296507A-656A-4807-A53F-E9E92ED8D78E}" dt="2025-02-20T11:35:30.248" v="3" actId="478"/>
          <ac:picMkLst>
            <pc:docMk/>
            <pc:sldMk cId="1746512513" sldId="814"/>
            <ac:picMk id="4" creationId="{6B88472B-8034-B1E2-7D50-F801A5FF1CD0}"/>
          </ac:picMkLst>
        </pc:picChg>
        <pc:picChg chg="add mod">
          <ac:chgData name="Jenifer Prince Devaraj" userId="c3fb109c-09d1-42a6-93f4-69472d709861" providerId="ADAL" clId="{1296507A-656A-4807-A53F-E9E92ED8D78E}" dt="2025-02-20T12:42:55.949" v="18" actId="1076"/>
          <ac:picMkLst>
            <pc:docMk/>
            <pc:sldMk cId="1746512513" sldId="814"/>
            <ac:picMk id="5" creationId="{318BEE91-BB07-4656-A335-B415DEFFD54F}"/>
          </ac:picMkLst>
        </pc:picChg>
        <pc:picChg chg="add del mod">
          <ac:chgData name="Jenifer Prince Devaraj" userId="c3fb109c-09d1-42a6-93f4-69472d709861" providerId="ADAL" clId="{1296507A-656A-4807-A53F-E9E92ED8D78E}" dt="2025-02-20T12:42:48.537" v="15" actId="478"/>
          <ac:picMkLst>
            <pc:docMk/>
            <pc:sldMk cId="1746512513" sldId="814"/>
            <ac:picMk id="6" creationId="{945E4605-14B3-46BF-9FB8-EFDF60CF254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110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489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83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884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416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7293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65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996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666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33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ECC629B-684D-4212-AA2C-A8FE308BA0B8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8418-03B5-45DB-8EAE-DE2636E80AF5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E98493-DDAD-435F-AE76-5CCAF33F75A5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702FC45-8D7B-4277-8BFF-3CB747D483DB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D1B24-A5CA-4071-A6C9-1AE3529832D6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63B98B5-6BDD-46FB-8132-89F9E2BD167F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B0A0EAF-927A-44FC-B437-46F9FAF770F8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8F31C6C-DEA2-492D-874F-7FB1916D30B9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251E9-8936-4644-B812-2C97BB8BC3C8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E8273-AFCE-4639-A91F-008040FDE9A6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A62DFB9-A675-44F5-9D72-03A234F6063D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5481E15-FDEF-4304-9551-52520DB108C5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5F988-DCEE-421E-9B64-849117103AFC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56355B-8FD5-425B-8339-B3EBF68E16C2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A5CE0-1683-4F28-BCFE-8E76196DBD17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6FE172A-FE0E-466F-B376-ED4A1B5A5036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CABB0-9BA2-4E8F-B0B0-E11B6E783B16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91DD75-2C5F-4424-888F-2ED39F1754ED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52DD44B-0E1C-4961-820C-A0AC2D96CE83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AF5030C-EC54-42FA-A909-41CD51007B7D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519F-D28C-4E8B-818B-2DB29FAF99F0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4EDC702-6726-4D51-B9F2-8128A9F26581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077CB6A-10FB-41F9-9C12-799D028C2ED0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AE5CFC5-3BCE-46EE-829A-2A7235F6CB42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38D67-816A-4132-9C71-E4840AF973F7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B7F4B1-06C5-41F2-B10B-6BCA5D3B555F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2DBA5E6-4F13-41B5-86A7-28D9BFA07315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678EDFB-5486-4450-9F72-75E033786448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1AA72-A85A-46CD-88DF-390F0C812EBC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3ED5E-6082-4919-BF07-CFCA6063B297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30510F-5117-49D0-977E-5F280A7F3A4C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F058FAC-E8BE-41A7-A583-26AC699B3810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5DC1D-1011-4651-9EE8-E2D8E0760C6A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8FDECCD-F9BE-4381-91D9-BBD88E8C745E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5AA8DBF-510D-4B9B-9767-65F0AE5B88D6}" type="datetime1">
              <a:rPr lang="en-GB" noProof="0" smtClean="0"/>
              <a:t>20/02/2025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01AF437D-1D83-4BDC-8390-D3376A973482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418C0-C0E6-4389-9577-5B9DAC3770A0}" type="datetime1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FA250CE-282F-4C41-BBB1-7A6CF387A411}" type="datetime1">
              <a:rPr lang="en-GB" smtClean="0"/>
              <a:t>20/02/2025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8418" y="4695965"/>
            <a:ext cx="5315818" cy="3088946"/>
          </a:xfrm>
        </p:spPr>
        <p:txBody>
          <a:bodyPr/>
          <a:lstStyle/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VHDL- </a:t>
            </a:r>
            <a:r>
              <a:rPr lang="en-GB" b="1" dirty="0" err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Brauns</a:t>
            </a:r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Multiplier	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</a:t>
            </a:r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: 6</a:t>
            </a:r>
            <a:endParaRPr lang="en-GB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58987" y="1515556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619530" y="2169198"/>
            <a:ext cx="10807944" cy="2793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5. Write a VHDL Code for implementing 4X4 unsigned Braun’s Multiplier using a parallel binary multiplier.</a:t>
            </a:r>
          </a:p>
          <a:p>
            <a:pPr marL="800100" lvl="1" indent="-342900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above multiplier should generate 16 partial products by multiplying each bit of A with each bit of B and then add these partial products to get the 8-bit result.</a:t>
            </a:r>
          </a:p>
        </p:txBody>
      </p:sp>
    </p:spTree>
    <p:extLst>
      <p:ext uri="{BB962C8B-B14F-4D97-AF65-F5344CB8AC3E}">
        <p14:creationId xmlns:p14="http://schemas.microsoft.com/office/powerpoint/2010/main" val="3118542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73104" y="1166973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652177-591C-57A0-0B5E-7C4362E31321}"/>
              </a:ext>
            </a:extLst>
          </p:cNvPr>
          <p:cNvSpPr txBox="1"/>
          <p:nvPr/>
        </p:nvSpPr>
        <p:spPr>
          <a:xfrm>
            <a:off x="796347" y="1727916"/>
            <a:ext cx="9625791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Steps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Develop the Structure of Braun’s Multiplier.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Name all the input , output Ports, Signal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Add Half Adder and Full Adder  programs to your Project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Create and Write a program for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Brauns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Multiplier.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Utilise all the ports and signals mentioned in the structure.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Port map the Full adder and half adder into it.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Run the File for simulation.</a:t>
            </a:r>
          </a:p>
        </p:txBody>
      </p:sp>
    </p:spTree>
    <p:extLst>
      <p:ext uri="{BB962C8B-B14F-4D97-AF65-F5344CB8AC3E}">
        <p14:creationId xmlns:p14="http://schemas.microsoft.com/office/powerpoint/2010/main" val="630820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73104" y="1166973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1DC3AB-39C5-D2F7-CA6F-2D22F7141C58}"/>
              </a:ext>
            </a:extLst>
          </p:cNvPr>
          <p:cNvSpPr txBox="1"/>
          <p:nvPr/>
        </p:nvSpPr>
        <p:spPr>
          <a:xfrm>
            <a:off x="556763" y="2456248"/>
            <a:ext cx="6163358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Name all the input , output Ports, Signal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5F9AF2-A6E8-6CD3-C5EE-5FAAD1A66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88" y="4129651"/>
            <a:ext cx="2950112" cy="1655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010715-B6F8-86C2-0D85-7576F5A7F3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8287" y="1580579"/>
            <a:ext cx="6761222" cy="514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851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73104" y="1166973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88472B-8034-B1E2-7D50-F801A5FF1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2378" y="1844701"/>
            <a:ext cx="7512859" cy="48520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1DC3AB-39C5-D2F7-CA6F-2D22F7141C58}"/>
              </a:ext>
            </a:extLst>
          </p:cNvPr>
          <p:cNvSpPr txBox="1"/>
          <p:nvPr/>
        </p:nvSpPr>
        <p:spPr>
          <a:xfrm>
            <a:off x="556763" y="2456248"/>
            <a:ext cx="6163358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Develop the Structure of Braun’s Multiplier.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5F9AF2-A6E8-6CD3-C5EE-5FAAD1A667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288" y="4129651"/>
            <a:ext cx="2950112" cy="1655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7804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73104" y="1166973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1DC3AB-39C5-D2F7-CA6F-2D22F7141C58}"/>
              </a:ext>
            </a:extLst>
          </p:cNvPr>
          <p:cNvSpPr txBox="1"/>
          <p:nvPr/>
        </p:nvSpPr>
        <p:spPr>
          <a:xfrm>
            <a:off x="556763" y="2456248"/>
            <a:ext cx="6163358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Develop the Structure of Braun’s Multiplier.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5F9AF2-A6E8-6CD3-C5EE-5FAAD1A66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88" y="4129651"/>
            <a:ext cx="2950112" cy="1655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8BEE91-BB07-4656-A335-B415DEFFD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508" y="1998647"/>
            <a:ext cx="7279297" cy="457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512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73104" y="1166973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1DC3AB-39C5-D2F7-CA6F-2D22F7141C58}"/>
              </a:ext>
            </a:extLst>
          </p:cNvPr>
          <p:cNvSpPr txBox="1"/>
          <p:nvPr/>
        </p:nvSpPr>
        <p:spPr>
          <a:xfrm>
            <a:off x="450673" y="2132924"/>
            <a:ext cx="6163358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Add Half Adder and Full Adder  programs to your Project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1F40E7-AC54-C350-8D34-9074871E3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061" y="2509096"/>
            <a:ext cx="7709803" cy="370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558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73104" y="1166973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:4X4 Braun’s Multiplier: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1DC3AB-39C5-D2F7-CA6F-2D22F7141C58}"/>
              </a:ext>
            </a:extLst>
          </p:cNvPr>
          <p:cNvSpPr txBox="1"/>
          <p:nvPr/>
        </p:nvSpPr>
        <p:spPr>
          <a:xfrm>
            <a:off x="329426" y="1776066"/>
            <a:ext cx="6163358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Add Half Adder and Full Adder  programs to your Project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93CA59-6AAA-6AFA-4BF5-16C679FBE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489" y="2496840"/>
            <a:ext cx="7280072" cy="385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827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5C09B1F-334E-491F-62EC-35CE5FB555E3}"/>
              </a:ext>
            </a:extLst>
          </p:cNvPr>
          <p:cNvCxnSpPr/>
          <p:nvPr/>
        </p:nvCxnSpPr>
        <p:spPr>
          <a:xfrm>
            <a:off x="5663218" y="1358970"/>
            <a:ext cx="0" cy="549903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AC1B1FFE-5125-7E03-F83F-25B000316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57872"/>
            <a:ext cx="5594253" cy="21455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B614D5-6A14-BD0E-7A1F-FFF93B8E4487}"/>
              </a:ext>
            </a:extLst>
          </p:cNvPr>
          <p:cNvSpPr txBox="1"/>
          <p:nvPr/>
        </p:nvSpPr>
        <p:spPr>
          <a:xfrm>
            <a:off x="-67358" y="2224478"/>
            <a:ext cx="6163358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Create and Write a program for </a:t>
            </a:r>
            <a:r>
              <a:rPr lang="en-GB" sz="1800" dirty="0" err="1">
                <a:latin typeface="Cambria" panose="02040503050406030204" pitchFamily="18" charset="0"/>
                <a:ea typeface="Cambria" panose="02040503050406030204" pitchFamily="18" charset="0"/>
              </a:rPr>
              <a:t>Brauns</a:t>
            </a: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 Multiplier.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B85C6B-AF53-42AC-8192-D1CBB10877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397" y="-61784"/>
            <a:ext cx="42070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444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5C09B1F-334E-491F-62EC-35CE5FB555E3}"/>
              </a:ext>
            </a:extLst>
          </p:cNvPr>
          <p:cNvCxnSpPr/>
          <p:nvPr/>
        </p:nvCxnSpPr>
        <p:spPr>
          <a:xfrm>
            <a:off x="4814494" y="1489057"/>
            <a:ext cx="0" cy="549903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6A2ABE01-233F-4208-B3C2-D8D8F5234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856" y="1885975"/>
            <a:ext cx="4391638" cy="38581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D84CD9-070C-4EEB-9D25-2E7B46547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2282" y="1663682"/>
            <a:ext cx="3991532" cy="447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07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7D5885-10D5-6207-5E24-4CA5916699C9}"/>
              </a:ext>
            </a:extLst>
          </p:cNvPr>
          <p:cNvSpPr txBox="1"/>
          <p:nvPr/>
        </p:nvSpPr>
        <p:spPr>
          <a:xfrm>
            <a:off x="8618599" y="4351341"/>
            <a:ext cx="3410055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Cambria" panose="02040503050406030204" pitchFamily="18" charset="0"/>
                <a:ea typeface="Cambria" panose="02040503050406030204" pitchFamily="18" charset="0"/>
              </a:rPr>
              <a:t>Run the File for simulation.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0535BE-B716-4FD0-8B0C-AA729973F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378" y="1359651"/>
            <a:ext cx="12192000" cy="532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29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422</Words>
  <Application>Microsoft Office PowerPoint</Application>
  <PresentationFormat>Widescreen</PresentationFormat>
  <Paragraphs>95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12</vt:i4>
      </vt:variant>
    </vt:vector>
  </HeadingPairs>
  <TitlesOfParts>
    <vt:vector size="36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11</cp:revision>
  <dcterms:created xsi:type="dcterms:W3CDTF">2021-03-09T15:35:42Z</dcterms:created>
  <dcterms:modified xsi:type="dcterms:W3CDTF">2025-02-20T12:42:57Z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