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5"/>
  </p:notesMasterIdLst>
  <p:sldIdLst>
    <p:sldId id="257" r:id="rId2"/>
    <p:sldId id="256" r:id="rId3"/>
    <p:sldId id="258" r:id="rId4"/>
  </p:sldIdLst>
  <p:sldSz cx="30275213" cy="213836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803" userDrawn="1">
          <p15:clr>
            <a:srgbClr val="A4A3A4"/>
          </p15:clr>
        </p15:guide>
        <p15:guide id="2" pos="939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95FCB8-D3A7-5C47-9229-DE7D9C31EDDD}" v="65" dt="2026-03-19T22:52:02.6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14"/>
    <p:restoredTop sz="93103"/>
  </p:normalViewPr>
  <p:slideViewPr>
    <p:cSldViewPr snapToGrid="0">
      <p:cViewPr varScale="1">
        <p:scale>
          <a:sx n="36" d="100"/>
          <a:sy n="36" d="100"/>
        </p:scale>
        <p:origin x="1256" y="256"/>
      </p:cViewPr>
      <p:guideLst>
        <p:guide orient="horz" pos="6803"/>
        <p:guide pos="939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nalene Anne Ho (2311680)" userId="805a5f8c-4ae3-4d87-ade9-dc66a5e2431c" providerId="ADAL" clId="{6EA11798-8CD9-5443-9E42-E19E36D0256D}"/>
    <pc:docChg chg="undo custSel addSld modSld sldOrd modMainMaster">
      <pc:chgData name="Monalene Anne Ho (2311680)" userId="805a5f8c-4ae3-4d87-ade9-dc66a5e2431c" providerId="ADAL" clId="{6EA11798-8CD9-5443-9E42-E19E36D0256D}" dt="2026-03-19T22:53:34" v="1190" actId="1076"/>
      <pc:docMkLst>
        <pc:docMk/>
      </pc:docMkLst>
      <pc:sldChg chg="addSp delSp modSp mod ord">
        <pc:chgData name="Monalene Anne Ho (2311680)" userId="805a5f8c-4ae3-4d87-ade9-dc66a5e2431c" providerId="ADAL" clId="{6EA11798-8CD9-5443-9E42-E19E36D0256D}" dt="2026-03-19T22:53:34" v="1190" actId="1076"/>
        <pc:sldMkLst>
          <pc:docMk/>
          <pc:sldMk cId="2195352125" sldId="256"/>
        </pc:sldMkLst>
        <pc:spChg chg="add mod">
          <ac:chgData name="Monalene Anne Ho (2311680)" userId="805a5f8c-4ae3-4d87-ade9-dc66a5e2431c" providerId="ADAL" clId="{6EA11798-8CD9-5443-9E42-E19E36D0256D}" dt="2026-03-17T12:13:07.360" v="1173" actId="20577"/>
          <ac:spMkLst>
            <pc:docMk/>
            <pc:sldMk cId="2195352125" sldId="256"/>
            <ac:spMk id="3" creationId="{059A3A72-740A-8807-1702-84026CE33483}"/>
          </ac:spMkLst>
        </pc:spChg>
        <pc:spChg chg="add mod">
          <ac:chgData name="Monalene Anne Ho (2311680)" userId="805a5f8c-4ae3-4d87-ade9-dc66a5e2431c" providerId="ADAL" clId="{6EA11798-8CD9-5443-9E42-E19E36D0256D}" dt="2026-03-17T12:14:31.818" v="1183" actId="1076"/>
          <ac:spMkLst>
            <pc:docMk/>
            <pc:sldMk cId="2195352125" sldId="256"/>
            <ac:spMk id="4" creationId="{8D91333B-EF0A-3CAE-29EE-CA62A1A10B62}"/>
          </ac:spMkLst>
        </pc:spChg>
        <pc:spChg chg="add mod">
          <ac:chgData name="Monalene Anne Ho (2311680)" userId="805a5f8c-4ae3-4d87-ade9-dc66a5e2431c" providerId="ADAL" clId="{6EA11798-8CD9-5443-9E42-E19E36D0256D}" dt="2026-03-17T12:13:20.515" v="1176" actId="20577"/>
          <ac:spMkLst>
            <pc:docMk/>
            <pc:sldMk cId="2195352125" sldId="256"/>
            <ac:spMk id="8" creationId="{3F275C2B-264A-9CB8-5B9A-41C44BC33B05}"/>
          </ac:spMkLst>
        </pc:spChg>
        <pc:spChg chg="add mod">
          <ac:chgData name="Monalene Anne Ho (2311680)" userId="805a5f8c-4ae3-4d87-ade9-dc66a5e2431c" providerId="ADAL" clId="{6EA11798-8CD9-5443-9E42-E19E36D0256D}" dt="2026-03-17T12:13:45.186" v="1180" actId="1076"/>
          <ac:spMkLst>
            <pc:docMk/>
            <pc:sldMk cId="2195352125" sldId="256"/>
            <ac:spMk id="9" creationId="{AE3260AC-E5E9-17F1-B04F-7C7472662D64}"/>
          </ac:spMkLst>
        </pc:spChg>
        <pc:spChg chg="add mod">
          <ac:chgData name="Monalene Anne Ho (2311680)" userId="805a5f8c-4ae3-4d87-ade9-dc66a5e2431c" providerId="ADAL" clId="{6EA11798-8CD9-5443-9E42-E19E36D0256D}" dt="2026-03-17T12:13:50.765" v="1182" actId="20577"/>
          <ac:spMkLst>
            <pc:docMk/>
            <pc:sldMk cId="2195352125" sldId="256"/>
            <ac:spMk id="10" creationId="{6C646B94-B3AA-3D79-E41F-64C12BDB1F3A}"/>
          </ac:spMkLst>
        </pc:spChg>
        <pc:spChg chg="add del mod">
          <ac:chgData name="Monalene Anne Ho (2311680)" userId="805a5f8c-4ae3-4d87-ade9-dc66a5e2431c" providerId="ADAL" clId="{6EA11798-8CD9-5443-9E42-E19E36D0256D}" dt="2026-03-19T22:52:03.292" v="1186" actId="22"/>
          <ac:spMkLst>
            <pc:docMk/>
            <pc:sldMk cId="2195352125" sldId="256"/>
            <ac:spMk id="12" creationId="{73572946-BC98-595E-9533-D827B6A4EE5F}"/>
          </ac:spMkLst>
        </pc:spChg>
        <pc:spChg chg="add mod">
          <ac:chgData name="Monalene Anne Ho (2311680)" userId="805a5f8c-4ae3-4d87-ade9-dc66a5e2431c" providerId="ADAL" clId="{6EA11798-8CD9-5443-9E42-E19E36D0256D}" dt="2026-03-17T09:56:13.642" v="1082" actId="20577"/>
          <ac:spMkLst>
            <pc:docMk/>
            <pc:sldMk cId="2195352125" sldId="256"/>
            <ac:spMk id="13" creationId="{1077CCDB-396D-5D00-F72C-25D4BF08966C}"/>
          </ac:spMkLst>
        </pc:spChg>
        <pc:spChg chg="add mod">
          <ac:chgData name="Monalene Anne Ho (2311680)" userId="805a5f8c-4ae3-4d87-ade9-dc66a5e2431c" providerId="ADAL" clId="{6EA11798-8CD9-5443-9E42-E19E36D0256D}" dt="2026-03-19T22:52:14.787" v="1188" actId="1076"/>
          <ac:spMkLst>
            <pc:docMk/>
            <pc:sldMk cId="2195352125" sldId="256"/>
            <ac:spMk id="15" creationId="{CDDE80BB-D088-F5A9-C59E-2A1CAEC28131}"/>
          </ac:spMkLst>
        </pc:spChg>
        <pc:spChg chg="add mod">
          <ac:chgData name="Monalene Anne Ho (2311680)" userId="805a5f8c-4ae3-4d87-ade9-dc66a5e2431c" providerId="ADAL" clId="{6EA11798-8CD9-5443-9E42-E19E36D0256D}" dt="2026-03-19T22:53:34" v="1190" actId="1076"/>
          <ac:spMkLst>
            <pc:docMk/>
            <pc:sldMk cId="2195352125" sldId="256"/>
            <ac:spMk id="17" creationId="{DFEC0324-01A0-C820-07BE-D503E9593B54}"/>
          </ac:spMkLst>
        </pc:spChg>
        <pc:picChg chg="add mod">
          <ac:chgData name="Monalene Anne Ho (2311680)" userId="805a5f8c-4ae3-4d87-ade9-dc66a5e2431c" providerId="ADAL" clId="{6EA11798-8CD9-5443-9E42-E19E36D0256D}" dt="2026-03-17T12:13:12.336" v="1174" actId="14100"/>
          <ac:picMkLst>
            <pc:docMk/>
            <pc:sldMk cId="2195352125" sldId="256"/>
            <ac:picMk id="2" creationId="{04B16A9E-B53B-5D6F-A435-1269BCAE36AA}"/>
          </ac:picMkLst>
        </pc:picChg>
        <pc:picChg chg="add mod">
          <ac:chgData name="Monalene Anne Ho (2311680)" userId="805a5f8c-4ae3-4d87-ade9-dc66a5e2431c" providerId="ADAL" clId="{6EA11798-8CD9-5443-9E42-E19E36D0256D}" dt="2026-03-17T12:10:18.437" v="1143" actId="14100"/>
          <ac:picMkLst>
            <pc:docMk/>
            <pc:sldMk cId="2195352125" sldId="256"/>
            <ac:picMk id="6" creationId="{E3BD7F19-4548-B939-2F04-1B8963E9E02D}"/>
          </ac:picMkLst>
        </pc:picChg>
        <pc:picChg chg="add mod">
          <ac:chgData name="Monalene Anne Ho (2311680)" userId="805a5f8c-4ae3-4d87-ade9-dc66a5e2431c" providerId="ADAL" clId="{6EA11798-8CD9-5443-9E42-E19E36D0256D}" dt="2026-03-17T12:13:40.253" v="1179" actId="14100"/>
          <ac:picMkLst>
            <pc:docMk/>
            <pc:sldMk cId="2195352125" sldId="256"/>
            <ac:picMk id="7" creationId="{4EF0355F-76CF-27C1-B04F-0F6D7B05D4CC}"/>
          </ac:picMkLst>
        </pc:picChg>
        <pc:picChg chg="add mod">
          <ac:chgData name="Monalene Anne Ho (2311680)" userId="805a5f8c-4ae3-4d87-ade9-dc66a5e2431c" providerId="ADAL" clId="{6EA11798-8CD9-5443-9E42-E19E36D0256D}" dt="2026-03-17T09:56:17.924" v="1083" actId="14100"/>
          <ac:picMkLst>
            <pc:docMk/>
            <pc:sldMk cId="2195352125" sldId="256"/>
            <ac:picMk id="11" creationId="{EA228380-7228-CD47-9831-CDA63ACD49DC}"/>
          </ac:picMkLst>
        </pc:picChg>
      </pc:sldChg>
      <pc:sldChg chg="addSp delSp modSp new mod">
        <pc:chgData name="Monalene Anne Ho (2311680)" userId="805a5f8c-4ae3-4d87-ade9-dc66a5e2431c" providerId="ADAL" clId="{6EA11798-8CD9-5443-9E42-E19E36D0256D}" dt="2026-03-16T09:27:19.312" v="1020" actId="1076"/>
        <pc:sldMkLst>
          <pc:docMk/>
          <pc:sldMk cId="2515654595" sldId="257"/>
        </pc:sldMkLst>
        <pc:spChg chg="add mod">
          <ac:chgData name="Monalene Anne Ho (2311680)" userId="805a5f8c-4ae3-4d87-ade9-dc66a5e2431c" providerId="ADAL" clId="{6EA11798-8CD9-5443-9E42-E19E36D0256D}" dt="2026-03-10T21:22:22.496" v="768" actId="14100"/>
          <ac:spMkLst>
            <pc:docMk/>
            <pc:sldMk cId="2515654595" sldId="257"/>
            <ac:spMk id="5" creationId="{AEC4A63A-871C-E8BC-E5CB-88CE673159E7}"/>
          </ac:spMkLst>
        </pc:spChg>
        <pc:picChg chg="add mod">
          <ac:chgData name="Monalene Anne Ho (2311680)" userId="805a5f8c-4ae3-4d87-ade9-dc66a5e2431c" providerId="ADAL" clId="{6EA11798-8CD9-5443-9E42-E19E36D0256D}" dt="2026-03-16T09:27:19.312" v="1020" actId="1076"/>
          <ac:picMkLst>
            <pc:docMk/>
            <pc:sldMk cId="2515654595" sldId="257"/>
            <ac:picMk id="4" creationId="{6443CC98-1883-DD25-72C7-D6DA1AD34602}"/>
          </ac:picMkLst>
        </pc:picChg>
      </pc:sldChg>
      <pc:sldChg chg="addSp delSp modSp new mod">
        <pc:chgData name="Monalene Anne Ho (2311680)" userId="805a5f8c-4ae3-4d87-ade9-dc66a5e2431c" providerId="ADAL" clId="{6EA11798-8CD9-5443-9E42-E19E36D0256D}" dt="2026-03-10T22:59:17.323" v="1007" actId="123"/>
        <pc:sldMkLst>
          <pc:docMk/>
          <pc:sldMk cId="2139482313" sldId="258"/>
        </pc:sldMkLst>
        <pc:spChg chg="mod">
          <ac:chgData name="Monalene Anne Ho (2311680)" userId="805a5f8c-4ae3-4d87-ade9-dc66a5e2431c" providerId="ADAL" clId="{6EA11798-8CD9-5443-9E42-E19E36D0256D}" dt="2026-03-10T22:59:09.334" v="1006" actId="1076"/>
          <ac:spMkLst>
            <pc:docMk/>
            <pc:sldMk cId="2139482313" sldId="258"/>
            <ac:spMk id="2" creationId="{2C4535D1-8047-5D80-70E0-38562A9F4A1B}"/>
          </ac:spMkLst>
        </pc:spChg>
        <pc:spChg chg="add mod">
          <ac:chgData name="Monalene Anne Ho (2311680)" userId="805a5f8c-4ae3-4d87-ade9-dc66a5e2431c" providerId="ADAL" clId="{6EA11798-8CD9-5443-9E42-E19E36D0256D}" dt="2026-03-10T22:59:17.323" v="1007" actId="123"/>
          <ac:spMkLst>
            <pc:docMk/>
            <pc:sldMk cId="2139482313" sldId="258"/>
            <ac:spMk id="4" creationId="{4061CE6C-EAF1-1DC4-BB9A-E6F7B98815B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C6BA56-DAD5-404A-BD10-525070BEF477}" type="datetimeFigureOut">
              <a:rPr lang="en-US" smtClean="0"/>
              <a:t>3/19/26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4600" y="1143000"/>
            <a:ext cx="4368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78CF3B-0030-4543-BCAC-69C71B4D3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808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78CF3B-0030-4543-BCAC-69C71B4D3A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233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3499590"/>
            <a:ext cx="25733931" cy="7444669"/>
          </a:xfrm>
        </p:spPr>
        <p:txBody>
          <a:bodyPr anchor="b"/>
          <a:lstStyle>
            <a:lvl1pPr algn="ctr">
              <a:defRPr sz="1870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11231355"/>
            <a:ext cx="22706410" cy="5162758"/>
          </a:xfrm>
        </p:spPr>
        <p:txBody>
          <a:bodyPr/>
          <a:lstStyle>
            <a:lvl1pPr marL="0" indent="0" algn="ctr">
              <a:buNone/>
              <a:defRPr sz="7483"/>
            </a:lvl1pPr>
            <a:lvl2pPr marL="1425595" indent="0" algn="ctr">
              <a:buNone/>
              <a:defRPr sz="6236"/>
            </a:lvl2pPr>
            <a:lvl3pPr marL="2851191" indent="0" algn="ctr">
              <a:buNone/>
              <a:defRPr sz="5613"/>
            </a:lvl3pPr>
            <a:lvl4pPr marL="4276786" indent="0" algn="ctr">
              <a:buNone/>
              <a:defRPr sz="4989"/>
            </a:lvl4pPr>
            <a:lvl5pPr marL="5702381" indent="0" algn="ctr">
              <a:buNone/>
              <a:defRPr sz="4989"/>
            </a:lvl5pPr>
            <a:lvl6pPr marL="7127977" indent="0" algn="ctr">
              <a:buNone/>
              <a:defRPr sz="4989"/>
            </a:lvl6pPr>
            <a:lvl7pPr marL="8553572" indent="0" algn="ctr">
              <a:buNone/>
              <a:defRPr sz="4989"/>
            </a:lvl7pPr>
            <a:lvl8pPr marL="9979167" indent="0" algn="ctr">
              <a:buNone/>
              <a:defRPr sz="4989"/>
            </a:lvl8pPr>
            <a:lvl9pPr marL="11404763" indent="0" algn="ctr">
              <a:buNone/>
              <a:defRPr sz="4989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76A21-DADE-0D4A-BA9F-9F755EBA84B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87D6E-09B5-B644-BDDE-A74EBFF53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134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76A21-DADE-0D4A-BA9F-9F755EBA84B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87D6E-09B5-B644-BDDE-A74EBFF53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011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5331063"/>
            <a:ext cx="26112371" cy="8894992"/>
          </a:xfrm>
        </p:spPr>
        <p:txBody>
          <a:bodyPr anchor="b"/>
          <a:lstStyle>
            <a:lvl1pPr>
              <a:defRPr sz="1870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14310205"/>
            <a:ext cx="26112371" cy="4677666"/>
          </a:xfrm>
        </p:spPr>
        <p:txBody>
          <a:bodyPr/>
          <a:lstStyle>
            <a:lvl1pPr marL="0" indent="0">
              <a:buNone/>
              <a:defRPr sz="7483">
                <a:solidFill>
                  <a:schemeClr val="tx1">
                    <a:tint val="82000"/>
                  </a:schemeClr>
                </a:solidFill>
              </a:defRPr>
            </a:lvl1pPr>
            <a:lvl2pPr marL="1425595" indent="0">
              <a:buNone/>
              <a:defRPr sz="6236">
                <a:solidFill>
                  <a:schemeClr val="tx1">
                    <a:tint val="82000"/>
                  </a:schemeClr>
                </a:solidFill>
              </a:defRPr>
            </a:lvl2pPr>
            <a:lvl3pPr marL="2851191" indent="0">
              <a:buNone/>
              <a:defRPr sz="5613">
                <a:solidFill>
                  <a:schemeClr val="tx1">
                    <a:tint val="82000"/>
                  </a:schemeClr>
                </a:solidFill>
              </a:defRPr>
            </a:lvl3pPr>
            <a:lvl4pPr marL="4276786" indent="0">
              <a:buNone/>
              <a:defRPr sz="4989">
                <a:solidFill>
                  <a:schemeClr val="tx1">
                    <a:tint val="82000"/>
                  </a:schemeClr>
                </a:solidFill>
              </a:defRPr>
            </a:lvl4pPr>
            <a:lvl5pPr marL="5702381" indent="0">
              <a:buNone/>
              <a:defRPr sz="4989">
                <a:solidFill>
                  <a:schemeClr val="tx1">
                    <a:tint val="82000"/>
                  </a:schemeClr>
                </a:solidFill>
              </a:defRPr>
            </a:lvl5pPr>
            <a:lvl6pPr marL="7127977" indent="0">
              <a:buNone/>
              <a:defRPr sz="4989">
                <a:solidFill>
                  <a:schemeClr val="tx1">
                    <a:tint val="82000"/>
                  </a:schemeClr>
                </a:solidFill>
              </a:defRPr>
            </a:lvl6pPr>
            <a:lvl7pPr marL="8553572" indent="0">
              <a:buNone/>
              <a:defRPr sz="4989">
                <a:solidFill>
                  <a:schemeClr val="tx1">
                    <a:tint val="82000"/>
                  </a:schemeClr>
                </a:solidFill>
              </a:defRPr>
            </a:lvl7pPr>
            <a:lvl8pPr marL="9979167" indent="0">
              <a:buNone/>
              <a:defRPr sz="4989">
                <a:solidFill>
                  <a:schemeClr val="tx1">
                    <a:tint val="82000"/>
                  </a:schemeClr>
                </a:solidFill>
              </a:defRPr>
            </a:lvl8pPr>
            <a:lvl9pPr marL="11404763" indent="0">
              <a:buNone/>
              <a:defRPr sz="4989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76A21-DADE-0D4A-BA9F-9F755EBA84B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87D6E-09B5-B644-BDDE-A74EBFF53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281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5692400"/>
            <a:ext cx="12866966" cy="13567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5692400"/>
            <a:ext cx="12866966" cy="13567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76A21-DADE-0D4A-BA9F-9F755EBA84B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87D6E-09B5-B644-BDDE-A74EBFF53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498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138485"/>
            <a:ext cx="26112371" cy="413317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5241960"/>
            <a:ext cx="12807832" cy="2569003"/>
          </a:xfrm>
        </p:spPr>
        <p:txBody>
          <a:bodyPr anchor="b"/>
          <a:lstStyle>
            <a:lvl1pPr marL="0" indent="0">
              <a:buNone/>
              <a:defRPr sz="7483" b="1"/>
            </a:lvl1pPr>
            <a:lvl2pPr marL="1425595" indent="0">
              <a:buNone/>
              <a:defRPr sz="6236" b="1"/>
            </a:lvl2pPr>
            <a:lvl3pPr marL="2851191" indent="0">
              <a:buNone/>
              <a:defRPr sz="5613" b="1"/>
            </a:lvl3pPr>
            <a:lvl4pPr marL="4276786" indent="0">
              <a:buNone/>
              <a:defRPr sz="4989" b="1"/>
            </a:lvl4pPr>
            <a:lvl5pPr marL="5702381" indent="0">
              <a:buNone/>
              <a:defRPr sz="4989" b="1"/>
            </a:lvl5pPr>
            <a:lvl6pPr marL="7127977" indent="0">
              <a:buNone/>
              <a:defRPr sz="4989" b="1"/>
            </a:lvl6pPr>
            <a:lvl7pPr marL="8553572" indent="0">
              <a:buNone/>
              <a:defRPr sz="4989" b="1"/>
            </a:lvl7pPr>
            <a:lvl8pPr marL="9979167" indent="0">
              <a:buNone/>
              <a:defRPr sz="4989" b="1"/>
            </a:lvl8pPr>
            <a:lvl9pPr marL="11404763" indent="0">
              <a:buNone/>
              <a:defRPr sz="4989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7810963"/>
            <a:ext cx="12807832" cy="114887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5241960"/>
            <a:ext cx="12870909" cy="2569003"/>
          </a:xfrm>
        </p:spPr>
        <p:txBody>
          <a:bodyPr anchor="b"/>
          <a:lstStyle>
            <a:lvl1pPr marL="0" indent="0">
              <a:buNone/>
              <a:defRPr sz="7483" b="1"/>
            </a:lvl1pPr>
            <a:lvl2pPr marL="1425595" indent="0">
              <a:buNone/>
              <a:defRPr sz="6236" b="1"/>
            </a:lvl2pPr>
            <a:lvl3pPr marL="2851191" indent="0">
              <a:buNone/>
              <a:defRPr sz="5613" b="1"/>
            </a:lvl3pPr>
            <a:lvl4pPr marL="4276786" indent="0">
              <a:buNone/>
              <a:defRPr sz="4989" b="1"/>
            </a:lvl4pPr>
            <a:lvl5pPr marL="5702381" indent="0">
              <a:buNone/>
              <a:defRPr sz="4989" b="1"/>
            </a:lvl5pPr>
            <a:lvl6pPr marL="7127977" indent="0">
              <a:buNone/>
              <a:defRPr sz="4989" b="1"/>
            </a:lvl6pPr>
            <a:lvl7pPr marL="8553572" indent="0">
              <a:buNone/>
              <a:defRPr sz="4989" b="1"/>
            </a:lvl7pPr>
            <a:lvl8pPr marL="9979167" indent="0">
              <a:buNone/>
              <a:defRPr sz="4989" b="1"/>
            </a:lvl8pPr>
            <a:lvl9pPr marL="11404763" indent="0">
              <a:buNone/>
              <a:defRPr sz="4989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7810963"/>
            <a:ext cx="12870909" cy="114887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76A21-DADE-0D4A-BA9F-9F755EBA84B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87D6E-09B5-B644-BDDE-A74EBFF53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709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76A21-DADE-0D4A-BA9F-9F755EBA84B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87D6E-09B5-B644-BDDE-A74EBFF53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820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76A21-DADE-0D4A-BA9F-9F755EBA84B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87D6E-09B5-B644-BDDE-A74EBFF53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176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425575"/>
            <a:ext cx="9764544" cy="4989513"/>
          </a:xfrm>
        </p:spPr>
        <p:txBody>
          <a:bodyPr anchor="b"/>
          <a:lstStyle>
            <a:lvl1pPr>
              <a:defRPr sz="9978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3078850"/>
            <a:ext cx="15326827" cy="15196234"/>
          </a:xfrm>
        </p:spPr>
        <p:txBody>
          <a:bodyPr/>
          <a:lstStyle>
            <a:lvl1pPr>
              <a:defRPr sz="9978"/>
            </a:lvl1pPr>
            <a:lvl2pPr>
              <a:defRPr sz="8731"/>
            </a:lvl2pPr>
            <a:lvl3pPr>
              <a:defRPr sz="7483"/>
            </a:lvl3pPr>
            <a:lvl4pPr>
              <a:defRPr sz="6236"/>
            </a:lvl4pPr>
            <a:lvl5pPr>
              <a:defRPr sz="6236"/>
            </a:lvl5pPr>
            <a:lvl6pPr>
              <a:defRPr sz="6236"/>
            </a:lvl6pPr>
            <a:lvl7pPr>
              <a:defRPr sz="6236"/>
            </a:lvl7pPr>
            <a:lvl8pPr>
              <a:defRPr sz="6236"/>
            </a:lvl8pPr>
            <a:lvl9pPr>
              <a:defRPr sz="6236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6415088"/>
            <a:ext cx="9764544" cy="11884743"/>
          </a:xfrm>
        </p:spPr>
        <p:txBody>
          <a:bodyPr/>
          <a:lstStyle>
            <a:lvl1pPr marL="0" indent="0">
              <a:buNone/>
              <a:defRPr sz="4989"/>
            </a:lvl1pPr>
            <a:lvl2pPr marL="1425595" indent="0">
              <a:buNone/>
              <a:defRPr sz="4365"/>
            </a:lvl2pPr>
            <a:lvl3pPr marL="2851191" indent="0">
              <a:buNone/>
              <a:defRPr sz="3742"/>
            </a:lvl3pPr>
            <a:lvl4pPr marL="4276786" indent="0">
              <a:buNone/>
              <a:defRPr sz="3118"/>
            </a:lvl4pPr>
            <a:lvl5pPr marL="5702381" indent="0">
              <a:buNone/>
              <a:defRPr sz="3118"/>
            </a:lvl5pPr>
            <a:lvl6pPr marL="7127977" indent="0">
              <a:buNone/>
              <a:defRPr sz="3118"/>
            </a:lvl6pPr>
            <a:lvl7pPr marL="8553572" indent="0">
              <a:buNone/>
              <a:defRPr sz="3118"/>
            </a:lvl7pPr>
            <a:lvl8pPr marL="9979167" indent="0">
              <a:buNone/>
              <a:defRPr sz="3118"/>
            </a:lvl8pPr>
            <a:lvl9pPr marL="11404763" indent="0">
              <a:buNone/>
              <a:defRPr sz="3118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76A21-DADE-0D4A-BA9F-9F755EBA84B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87D6E-09B5-B644-BDDE-A74EBFF53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340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425575"/>
            <a:ext cx="9764544" cy="4989513"/>
          </a:xfrm>
        </p:spPr>
        <p:txBody>
          <a:bodyPr anchor="b"/>
          <a:lstStyle>
            <a:lvl1pPr>
              <a:defRPr sz="9978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3078850"/>
            <a:ext cx="15326827" cy="15196234"/>
          </a:xfrm>
        </p:spPr>
        <p:txBody>
          <a:bodyPr anchor="t"/>
          <a:lstStyle>
            <a:lvl1pPr marL="0" indent="0">
              <a:buNone/>
              <a:defRPr sz="9978"/>
            </a:lvl1pPr>
            <a:lvl2pPr marL="1425595" indent="0">
              <a:buNone/>
              <a:defRPr sz="8731"/>
            </a:lvl2pPr>
            <a:lvl3pPr marL="2851191" indent="0">
              <a:buNone/>
              <a:defRPr sz="7483"/>
            </a:lvl3pPr>
            <a:lvl4pPr marL="4276786" indent="0">
              <a:buNone/>
              <a:defRPr sz="6236"/>
            </a:lvl4pPr>
            <a:lvl5pPr marL="5702381" indent="0">
              <a:buNone/>
              <a:defRPr sz="6236"/>
            </a:lvl5pPr>
            <a:lvl6pPr marL="7127977" indent="0">
              <a:buNone/>
              <a:defRPr sz="6236"/>
            </a:lvl6pPr>
            <a:lvl7pPr marL="8553572" indent="0">
              <a:buNone/>
              <a:defRPr sz="6236"/>
            </a:lvl7pPr>
            <a:lvl8pPr marL="9979167" indent="0">
              <a:buNone/>
              <a:defRPr sz="6236"/>
            </a:lvl8pPr>
            <a:lvl9pPr marL="11404763" indent="0">
              <a:buNone/>
              <a:defRPr sz="6236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6415088"/>
            <a:ext cx="9764544" cy="11884743"/>
          </a:xfrm>
        </p:spPr>
        <p:txBody>
          <a:bodyPr/>
          <a:lstStyle>
            <a:lvl1pPr marL="0" indent="0">
              <a:buNone/>
              <a:defRPr sz="4989"/>
            </a:lvl1pPr>
            <a:lvl2pPr marL="1425595" indent="0">
              <a:buNone/>
              <a:defRPr sz="4365"/>
            </a:lvl2pPr>
            <a:lvl3pPr marL="2851191" indent="0">
              <a:buNone/>
              <a:defRPr sz="3742"/>
            </a:lvl3pPr>
            <a:lvl4pPr marL="4276786" indent="0">
              <a:buNone/>
              <a:defRPr sz="3118"/>
            </a:lvl4pPr>
            <a:lvl5pPr marL="5702381" indent="0">
              <a:buNone/>
              <a:defRPr sz="3118"/>
            </a:lvl5pPr>
            <a:lvl6pPr marL="7127977" indent="0">
              <a:buNone/>
              <a:defRPr sz="3118"/>
            </a:lvl6pPr>
            <a:lvl7pPr marL="8553572" indent="0">
              <a:buNone/>
              <a:defRPr sz="3118"/>
            </a:lvl7pPr>
            <a:lvl8pPr marL="9979167" indent="0">
              <a:buNone/>
              <a:defRPr sz="3118"/>
            </a:lvl8pPr>
            <a:lvl9pPr marL="11404763" indent="0">
              <a:buNone/>
              <a:defRPr sz="3118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76A21-DADE-0D4A-BA9F-9F755EBA84B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87D6E-09B5-B644-BDDE-A74EBFF53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178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76A21-DADE-0D4A-BA9F-9F755EBA84B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87D6E-09B5-B644-BDDE-A74EBFF53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922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1138480"/>
            <a:ext cx="6528093" cy="1812163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1138480"/>
            <a:ext cx="19205838" cy="1812163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76A21-DADE-0D4A-BA9F-9F755EBA84B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87D6E-09B5-B644-BDDE-A74EBFF53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178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1138485"/>
            <a:ext cx="26112371" cy="41331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5692400"/>
            <a:ext cx="26112371" cy="13567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19819457"/>
            <a:ext cx="6811923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4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D76A21-DADE-0D4A-BA9F-9F755EBA84B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19819457"/>
            <a:ext cx="10217884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4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19819457"/>
            <a:ext cx="6811923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4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F87D6E-09B5-B644-BDDE-A74EBFF53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8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851191" rtl="0" eaLnBrk="1" latinLnBrk="0" hangingPunct="1">
        <a:lnSpc>
          <a:spcPct val="90000"/>
        </a:lnSpc>
        <a:spcBef>
          <a:spcPct val="0"/>
        </a:spcBef>
        <a:buNone/>
        <a:defRPr sz="137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12798" indent="-712798" algn="l" defTabSz="2851191" rtl="0" eaLnBrk="1" latinLnBrk="0" hangingPunct="1">
        <a:lnSpc>
          <a:spcPct val="90000"/>
        </a:lnSpc>
        <a:spcBef>
          <a:spcPts val="3118"/>
        </a:spcBef>
        <a:buFont typeface="Arial" panose="020B0604020202020204" pitchFamily="34" charset="0"/>
        <a:buChar char="•"/>
        <a:defRPr sz="8731" kern="1200">
          <a:solidFill>
            <a:schemeClr val="tx1"/>
          </a:solidFill>
          <a:latin typeface="+mn-lt"/>
          <a:ea typeface="+mn-ea"/>
          <a:cs typeface="+mn-cs"/>
        </a:defRPr>
      </a:lvl1pPr>
      <a:lvl2pPr marL="2138393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7483" kern="1200">
          <a:solidFill>
            <a:schemeClr val="tx1"/>
          </a:solidFill>
          <a:latin typeface="+mn-lt"/>
          <a:ea typeface="+mn-ea"/>
          <a:cs typeface="+mn-cs"/>
        </a:defRPr>
      </a:lvl2pPr>
      <a:lvl3pPr marL="3563988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6236" kern="1200">
          <a:solidFill>
            <a:schemeClr val="tx1"/>
          </a:solidFill>
          <a:latin typeface="+mn-lt"/>
          <a:ea typeface="+mn-ea"/>
          <a:cs typeface="+mn-cs"/>
        </a:defRPr>
      </a:lvl3pPr>
      <a:lvl4pPr marL="4989584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4pPr>
      <a:lvl5pPr marL="6415179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5pPr>
      <a:lvl6pPr marL="7840774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6pPr>
      <a:lvl7pPr marL="9266370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7pPr>
      <a:lvl8pPr marL="10691965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8pPr>
      <a:lvl9pPr marL="12117560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1pPr>
      <a:lvl2pPr marL="1425595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2pPr>
      <a:lvl3pPr marL="2851191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3pPr>
      <a:lvl4pPr marL="4276786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4pPr>
      <a:lvl5pPr marL="5702381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5pPr>
      <a:lvl6pPr marL="7127977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6pPr>
      <a:lvl7pPr marL="8553572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7pPr>
      <a:lvl8pPr marL="9979167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8pPr>
      <a:lvl9pPr marL="11404763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" TargetMode="External"/><Relationship Id="rId2" Type="http://schemas.openxmlformats.org/officeDocument/2006/relationships/hyperlink" Target="https://www.ageuk.org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kingsfund.org.uk/" TargetMode="External"/><Relationship Id="rId5" Type="http://schemas.openxmlformats.org/officeDocument/2006/relationships/hyperlink" Target="https://www.skillsforcare.org.uk/" TargetMode="External"/><Relationship Id="rId4" Type="http://schemas.openxmlformats.org/officeDocument/2006/relationships/hyperlink" Target="https://www.ons.gov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logo with black text&#10;&#10;Description automatically generated">
            <a:extLst>
              <a:ext uri="{FF2B5EF4-FFF2-40B4-BE49-F238E27FC236}">
                <a16:creationId xmlns:a16="http://schemas.microsoft.com/office/drawing/2014/main" id="{6443CC98-1883-DD25-72C7-D6DA1AD34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73" y="475488"/>
            <a:ext cx="8964301" cy="537858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C4A63A-871C-E8BC-E5CB-88CE673159E7}"/>
              </a:ext>
            </a:extLst>
          </p:cNvPr>
          <p:cNvSpPr txBox="1"/>
          <p:nvPr/>
        </p:nvSpPr>
        <p:spPr>
          <a:xfrm>
            <a:off x="1868952" y="4713132"/>
            <a:ext cx="25124136" cy="14345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500" b="1" dirty="0">
                <a:latin typeface="Arial" panose="020B0604020202020204" pitchFamily="34" charset="0"/>
                <a:cs typeface="Arial" panose="020B0604020202020204" pitchFamily="34" charset="0"/>
              </a:rPr>
              <a:t>Student name</a:t>
            </a:r>
            <a:r>
              <a:rPr lang="nl-NL" sz="11500" dirty="0">
                <a:latin typeface="Arial" panose="020B0604020202020204" pitchFamily="34" charset="0"/>
                <a:cs typeface="Arial" panose="020B0604020202020204" pitchFamily="34" charset="0"/>
              </a:rPr>
              <a:t>: Monalene Anne Ho</a:t>
            </a:r>
            <a:endParaRPr lang="en-GB" sz="1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NL" sz="11500" b="1" dirty="0">
                <a:latin typeface="Arial" panose="020B0604020202020204" pitchFamily="34" charset="0"/>
                <a:cs typeface="Arial" panose="020B0604020202020204" pitchFamily="34" charset="0"/>
              </a:rPr>
              <a:t>Student ID</a:t>
            </a:r>
            <a:r>
              <a:rPr lang="nl-NL" sz="11500" dirty="0">
                <a:latin typeface="Arial" panose="020B0604020202020204" pitchFamily="34" charset="0"/>
                <a:cs typeface="Arial" panose="020B0604020202020204" pitchFamily="34" charset="0"/>
              </a:rPr>
              <a:t>: 2311680</a:t>
            </a:r>
            <a:endParaRPr lang="en-GB" sz="1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NL" sz="115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GB" sz="1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NL" sz="11500" b="1" dirty="0">
                <a:latin typeface="Arial" panose="020B0604020202020204" pitchFamily="34" charset="0"/>
                <a:cs typeface="Arial" panose="020B0604020202020204" pitchFamily="34" charset="0"/>
              </a:rPr>
              <a:t>Module name</a:t>
            </a:r>
            <a:r>
              <a:rPr lang="nl-NL" sz="115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1500" dirty="0">
                <a:latin typeface="Arial" panose="020B0604020202020204" pitchFamily="34" charset="0"/>
                <a:cs typeface="Arial" panose="020B0604020202020204" pitchFamily="34" charset="0"/>
              </a:rPr>
              <a:t>Empowering the Older Person</a:t>
            </a:r>
          </a:p>
          <a:p>
            <a:r>
              <a:rPr lang="en-US" sz="11500" b="1" dirty="0">
                <a:latin typeface="Arial" panose="020B0604020202020204" pitchFamily="34" charset="0"/>
                <a:cs typeface="Arial" panose="020B0604020202020204" pitchFamily="34" charset="0"/>
              </a:rPr>
              <a:t>Module code</a:t>
            </a:r>
            <a:r>
              <a:rPr lang="en-US" sz="115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1500" dirty="0">
                <a:latin typeface="Arial" panose="020B0604020202020204" pitchFamily="34" charset="0"/>
                <a:cs typeface="Arial" panose="020B0604020202020204" pitchFamily="34" charset="0"/>
              </a:rPr>
              <a:t>BMHP6027</a:t>
            </a:r>
          </a:p>
          <a:p>
            <a:r>
              <a:rPr lang="en-US" sz="11500" b="1" dirty="0">
                <a:latin typeface="Arial" panose="020B0604020202020204" pitchFamily="34" charset="0"/>
                <a:cs typeface="Arial" panose="020B0604020202020204" pitchFamily="34" charset="0"/>
              </a:rPr>
              <a:t>Lecturer’s name</a:t>
            </a:r>
            <a:r>
              <a:rPr lang="en-US" sz="11500" dirty="0">
                <a:latin typeface="Arial" panose="020B0604020202020204" pitchFamily="34" charset="0"/>
                <a:cs typeface="Arial" panose="020B0604020202020204" pitchFamily="34" charset="0"/>
              </a:rPr>
              <a:t>: Laila </a:t>
            </a:r>
            <a:r>
              <a:rPr lang="en-US" sz="11500" dirty="0" err="1">
                <a:latin typeface="Arial" panose="020B0604020202020204" pitchFamily="34" charset="0"/>
                <a:cs typeface="Arial" panose="020B0604020202020204" pitchFamily="34" charset="0"/>
              </a:rPr>
              <a:t>Saurani</a:t>
            </a:r>
            <a:r>
              <a:rPr lang="en-US" sz="1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2120" dirty="0"/>
          </a:p>
        </p:txBody>
      </p:sp>
    </p:spTree>
    <p:extLst>
      <p:ext uri="{BB962C8B-B14F-4D97-AF65-F5344CB8AC3E}">
        <p14:creationId xmlns:p14="http://schemas.microsoft.com/office/powerpoint/2010/main" val="2515654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59A3A72-740A-8807-1702-84026CE33483}"/>
              </a:ext>
            </a:extLst>
          </p:cNvPr>
          <p:cNvSpPr txBox="1"/>
          <p:nvPr/>
        </p:nvSpPr>
        <p:spPr>
          <a:xfrm>
            <a:off x="151873" y="9910592"/>
            <a:ext cx="12564441" cy="737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pPr algn="ctr"/>
            <a:endParaRPr lang="en-US" sz="3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 England’s population is ageing, with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over 11 million people aged 65+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, increasing pressure on health and social care services (ONS, 2023).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 Around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940,000 older adults experience chronic loneliness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, which is associated with poorer physical and mental health outcomes (Age UK, 2024).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 Promoting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independence, dignity and wellbeing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is therefore a central objective of adult social care policy in England (DHSC, 2014).</a:t>
            </a:r>
          </a:p>
          <a:p>
            <a:endParaRPr lang="en-US" sz="1212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3BD7F19-4548-B939-2F04-1B8963E9E0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479" y="1550985"/>
            <a:ext cx="10533891" cy="84791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F275C2B-264A-9CB8-5B9A-41C44BC33B05}"/>
              </a:ext>
            </a:extLst>
          </p:cNvPr>
          <p:cNvSpPr txBox="1"/>
          <p:nvPr/>
        </p:nvSpPr>
        <p:spPr>
          <a:xfrm>
            <a:off x="11070457" y="111004"/>
            <a:ext cx="10533890" cy="64602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Care, Empowerment and Support Needs</a:t>
            </a:r>
          </a:p>
          <a:p>
            <a:pPr algn="ctr"/>
            <a:endParaRPr lang="en-GB" sz="3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Functional ability supports independent living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, yet sustaining it often depends on coordinated health and social care support (WHO, 2020).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Participation in decision-making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promotes dignity and autonomy, although organisational routines may limit meaningful involvement (McCormack and McCance, 2017).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 Increasing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multimorbidity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requires integrated services to maintain independence and quality of life in later life (Sun et al., 2023).</a:t>
            </a:r>
          </a:p>
          <a:p>
            <a:endParaRPr lang="en-GB" sz="298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3260AC-E5E9-17F1-B04F-7C7472662D64}"/>
              </a:ext>
            </a:extLst>
          </p:cNvPr>
          <p:cNvSpPr txBox="1"/>
          <p:nvPr/>
        </p:nvSpPr>
        <p:spPr>
          <a:xfrm>
            <a:off x="12856310" y="10905166"/>
            <a:ext cx="8653414" cy="994118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Effectiveness of Approaches and Interventions</a:t>
            </a:r>
          </a:p>
          <a:p>
            <a:pPr algn="just"/>
            <a:endParaRPr lang="en-GB" sz="3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Person-centred care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promotes dignity and wellbeing by recognising individual preferences and life histories (Edvardsson et al., 2017).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Empowerment theory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emphasises involvement in decisions affecting care, though organisational constraints may restrict genuine autonomy (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Tengland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, 2008).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•Policies such as the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Care Act 2014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and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Mental Capacity Act 2005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aim to protect wellbeing and support individuals’ rights to make decisions about their care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(Department of Health and Social Care, 2014; Department for Constitutional Affairs, 2005).</a:t>
            </a:r>
            <a:endParaRPr lang="en-GB" sz="3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646B94-B3AA-3D79-E41F-64C12BDB1F3A}"/>
              </a:ext>
            </a:extLst>
          </p:cNvPr>
          <p:cNvSpPr txBox="1"/>
          <p:nvPr/>
        </p:nvSpPr>
        <p:spPr>
          <a:xfrm>
            <a:off x="21604347" y="37576"/>
            <a:ext cx="8778240" cy="885165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Challenges in Maintaining Independence</a:t>
            </a:r>
          </a:p>
          <a:p>
            <a:pPr algn="ctr"/>
            <a:endParaRPr lang="en-GB" sz="3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Frailty and multimorbidity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increase care complexity and may reduce functional ability in later life (Kingston et al., 2018).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Loneliness and social isolation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negatively affect mental wellbeing and participation in community life (Age UK, 2024).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Workforce shortages and rising demand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create gaps between policy commitments and everyday care provision (Humphries et al., 2021).</a:t>
            </a:r>
          </a:p>
          <a:p>
            <a:endParaRPr lang="en-US" sz="1212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077CCDB-396D-5D00-F72C-25D4BF08966C}"/>
              </a:ext>
            </a:extLst>
          </p:cNvPr>
          <p:cNvSpPr txBox="1"/>
          <p:nvPr/>
        </p:nvSpPr>
        <p:spPr>
          <a:xfrm>
            <a:off x="21649721" y="7411902"/>
            <a:ext cx="8670865" cy="69865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Recommendations and Conclusion</a:t>
            </a:r>
          </a:p>
          <a:p>
            <a:pPr algn="ctr"/>
            <a:endParaRPr lang="en-GB" sz="3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 Expand 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community-based preventative services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to maintain functional ability and delay avoidable care dependency (WHO, 2020).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n-GB" sz="3200" dirty="0"/>
              <a:t>Strengthening integration between health and social care services is essential for supporting older adults with complex needs </a:t>
            </a:r>
            <a:r>
              <a:rPr lang="en-GB" sz="3200" b="1" dirty="0"/>
              <a:t>(Humphries et al., 2021; NHS England, 2022).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sz="3200" dirty="0"/>
              <a:t>Sustaining independence in later life requires legislation, coordinated services and adequate workforce capacity </a:t>
            </a:r>
            <a:r>
              <a:rPr lang="en-GB" sz="3200" b="1" dirty="0"/>
              <a:t>(Age UK, 2024; Skills for Care, 2023).</a:t>
            </a:r>
            <a:endParaRPr lang="en-US" sz="3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4B16A9E-B53B-5D6F-A435-1269BCAE36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9791" y="15398496"/>
            <a:ext cx="12826106" cy="59851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EF0355F-76CF-27C1-B04F-0F6D7B05D4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70457" y="5985128"/>
            <a:ext cx="10439177" cy="47066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A228380-7228-CD47-9831-CDA63ACD49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21799" y="14398430"/>
            <a:ext cx="8653414" cy="69476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D91333B-EF0A-3CAE-29EE-CA62A1A10B62}"/>
              </a:ext>
            </a:extLst>
          </p:cNvPr>
          <p:cNvSpPr txBox="1"/>
          <p:nvPr/>
        </p:nvSpPr>
        <p:spPr>
          <a:xfrm>
            <a:off x="1389888" y="548640"/>
            <a:ext cx="7936992" cy="70788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Empowering the Older Adults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DE80BB-D088-F5A9-C59E-2A1CAEC28131}"/>
              </a:ext>
            </a:extLst>
          </p:cNvPr>
          <p:cNvSpPr txBox="1"/>
          <p:nvPr/>
        </p:nvSpPr>
        <p:spPr>
          <a:xfrm>
            <a:off x="3212834" y="20945383"/>
            <a:ext cx="154350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(ONS, 2018)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FEC0324-01A0-C820-07BE-D503E9593B54}"/>
              </a:ext>
            </a:extLst>
          </p:cNvPr>
          <p:cNvSpPr txBox="1"/>
          <p:nvPr/>
        </p:nvSpPr>
        <p:spPr>
          <a:xfrm>
            <a:off x="3530592" y="9725926"/>
            <a:ext cx="152887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(Anon, 2017)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53521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535D1-8047-5D80-70E0-38562A9F4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4141" y="1138485"/>
            <a:ext cx="3770739" cy="1531563"/>
          </a:xfrm>
        </p:spPr>
        <p:txBody>
          <a:bodyPr>
            <a:normAutofit fontScale="90000"/>
          </a:bodyPr>
          <a:lstStyle/>
          <a:p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b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61CE6C-EAF1-1DC4-BB9A-E6F7B98815BE}"/>
              </a:ext>
            </a:extLst>
          </p:cNvPr>
          <p:cNvSpPr txBox="1"/>
          <p:nvPr/>
        </p:nvSpPr>
        <p:spPr>
          <a:xfrm>
            <a:off x="694944" y="2670048"/>
            <a:ext cx="27541728" cy="1486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Age UK (2024)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Later life in the United Kingdom 2024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London: Age UK. Available at: 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https://www.ageuk.org.uk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(Accessed: 10 March 2026).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Barnett, K., Mercer, S., Norbury, M., Watt, G., Wyke, S. and Guthrie, B. (2012) ‘Epidemiology of multimorbidity and implications for health care, research, and medical education’,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The Lancet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, 380(9836), pp. 37–43.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Department for Constitutional Affairs (2005)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Mental Capacity Act 2005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London: The Stationery Office.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Department of Health and Social Care (2014)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Care Act 2014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London: The Stationery Office.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Edvardsson, D., Winblad, B. and Sandman, P.O. (2017) ‘Person-centred care of people with severe Alzheimer’s disease: current status and ways forward’,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The Lancet Neurology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, 7(4), pp. 362–367.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Humphries, R.,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Thorlby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, R., Holder, H., Hall, P. and Charles, A. (2021)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Social care funding and workforce challenges in England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London: The King’s Fund.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Kingston, A., Robinson, L., Booth, H., Knapp, M. and Jagger, C. (2018) ‘Projections of multi-morbidity in the older population in England’,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The Lancet Public Health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, 3(9), pp. e447–e455.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McCormack, B. and McCance, T. (2017)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Person-Centred Practice in Nursing and Health Care: Theory and Practice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2nd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Oxford: Wiley-Blackwell.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Marmot, M., Allen, J., Boyce, T., Goldblatt, P. and Morrison, J. (2020)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Health Equity in England: The Marmot Review 10 Years On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London: Institute of Health Equity.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NHS England (2022)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Integrated Care Systems: Design Framework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London: NHS England. Available at: 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https://www.england.nhs.uk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(Accessed: 10 March 2026).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Office for National Statistics (2023)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Living longer: ageing population in the UK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London: ONS. Available at: 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https://www.ons.gov.uk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(Accessed: 10 March 2026).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Skills for Care (2023)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The state of the adult social care sector and workforce in England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Leeds: Skills for Care. Available at: 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https://www.skillsforcare.org.uk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(Accessed: 10 March 2026).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Sun, X., Smith, L., Brown, K. and Taylor, R. (2023) ‘Multimorbidity and integrated care for older adults: implications for health and social care systems’,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Journal of Ageing and Health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, 35(4), pp. 456–468.</a:t>
            </a:r>
          </a:p>
          <a:p>
            <a:pPr algn="just"/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Tengland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, P.A. (2008) ‘Empowerment: a conceptual discussion’,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Health Care Analysis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, 16(2), pp. 77–96.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The King’s Fund (2021)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Integrated care systems explained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London: The King’s Fund. Available at: 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https://www.kingsfund.org.uk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 (Accessed: 10 March 2026).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(2020)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Decade of Healthy Ageing 2020–2030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Geneva: WHO.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(2021)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Global report on ageism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Geneva: WHO.</a:t>
            </a:r>
          </a:p>
          <a:p>
            <a:pPr algn="just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(2022) </a:t>
            </a:r>
            <a:r>
              <a:rPr lang="en-GB" sz="3200" i="1" dirty="0">
                <a:latin typeface="Arial" panose="020B0604020202020204" pitchFamily="34" charset="0"/>
                <a:cs typeface="Arial" panose="020B0604020202020204" pitchFamily="34" charset="0"/>
              </a:rPr>
              <a:t>Integrated care for older people: guidelines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. Geneva: WHO.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482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14429</TotalTime>
  <Words>1048</Words>
  <Application>Microsoft Macintosh PowerPoint</Application>
  <PresentationFormat>Custom</PresentationFormat>
  <Paragraphs>58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Monalene Anne Ho (2311680)</dc:creator>
  <cp:lastModifiedBy>Monalene Anne Ho (2311680)</cp:lastModifiedBy>
  <cp:revision>1</cp:revision>
  <dcterms:created xsi:type="dcterms:W3CDTF">2026-03-03T12:33:52Z</dcterms:created>
  <dcterms:modified xsi:type="dcterms:W3CDTF">2026-03-19T22:53:38Z</dcterms:modified>
</cp:coreProperties>
</file>