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0C00EF-1933-644E-9C06-D65B874827C2}" v="5" dt="2021-04-20T20:28:30.4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72"/>
    <p:restoredTop sz="94717"/>
  </p:normalViewPr>
  <p:slideViewPr>
    <p:cSldViewPr snapToGrid="0" snapToObjects="1">
      <p:cViewPr varScale="1">
        <p:scale>
          <a:sx n="100" d="100"/>
          <a:sy n="100" d="100"/>
        </p:scale>
        <p:origin x="176" y="1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903127-185B-3745-8BB3-291BD35E261B}" type="doc">
      <dgm:prSet loTypeId="urn:microsoft.com/office/officeart/2005/8/layout/radial6" loCatId="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475BABF-EAB8-AF4A-AA67-46994237A511}">
      <dgm:prSet phldrT="[Text]"/>
      <dgm:spPr/>
      <dgm:t>
        <a:bodyPr/>
        <a:lstStyle/>
        <a:p>
          <a:r>
            <a:rPr lang="en-GB" dirty="0"/>
            <a:t>Sport / Activity</a:t>
          </a:r>
        </a:p>
      </dgm:t>
    </dgm:pt>
    <dgm:pt modelId="{36DF485A-25E6-C94B-A6CB-03504F3C9E31}" type="parTrans" cxnId="{D8499068-2043-1243-91C7-BA77A1EC16F1}">
      <dgm:prSet/>
      <dgm:spPr/>
      <dgm:t>
        <a:bodyPr/>
        <a:lstStyle/>
        <a:p>
          <a:endParaRPr lang="en-GB"/>
        </a:p>
      </dgm:t>
    </dgm:pt>
    <dgm:pt modelId="{07EC1255-E485-4F41-AFAD-120E2D855373}" type="sibTrans" cxnId="{D8499068-2043-1243-91C7-BA77A1EC16F1}">
      <dgm:prSet/>
      <dgm:spPr/>
      <dgm:t>
        <a:bodyPr/>
        <a:lstStyle/>
        <a:p>
          <a:endParaRPr lang="en-GB"/>
        </a:p>
      </dgm:t>
    </dgm:pt>
    <dgm:pt modelId="{2E49E35B-D43A-3646-82C1-B79426EFA3D6}">
      <dgm:prSet phldrT="[Text]"/>
      <dgm:spPr/>
      <dgm:t>
        <a:bodyPr/>
        <a:lstStyle/>
        <a:p>
          <a:r>
            <a:rPr lang="en-GB" dirty="0"/>
            <a:t>Tactical</a:t>
          </a:r>
        </a:p>
      </dgm:t>
    </dgm:pt>
    <dgm:pt modelId="{CE4324DA-0254-364C-9765-5EF0A9A404AA}" type="parTrans" cxnId="{D20A6C1E-A163-C145-85EC-631348158342}">
      <dgm:prSet/>
      <dgm:spPr/>
      <dgm:t>
        <a:bodyPr/>
        <a:lstStyle/>
        <a:p>
          <a:endParaRPr lang="en-GB"/>
        </a:p>
      </dgm:t>
    </dgm:pt>
    <dgm:pt modelId="{4119F574-90FF-064A-B2A6-E092CDBDB03D}" type="sibTrans" cxnId="{D20A6C1E-A163-C145-85EC-631348158342}">
      <dgm:prSet/>
      <dgm:spPr/>
      <dgm:t>
        <a:bodyPr/>
        <a:lstStyle/>
        <a:p>
          <a:endParaRPr lang="en-GB"/>
        </a:p>
      </dgm:t>
    </dgm:pt>
    <dgm:pt modelId="{AD6942CC-F1D0-5D4A-853F-342DE64BD76F}">
      <dgm:prSet phldrT="[Text]"/>
      <dgm:spPr/>
      <dgm:t>
        <a:bodyPr/>
        <a:lstStyle/>
        <a:p>
          <a:r>
            <a:rPr lang="en-GB" dirty="0"/>
            <a:t>Physical</a:t>
          </a:r>
        </a:p>
      </dgm:t>
    </dgm:pt>
    <dgm:pt modelId="{0D101383-CA8E-7C49-A5A7-3843E8E87D63}" type="parTrans" cxnId="{20AF207E-62E2-2648-ACE1-9D09B7127B25}">
      <dgm:prSet/>
      <dgm:spPr/>
      <dgm:t>
        <a:bodyPr/>
        <a:lstStyle/>
        <a:p>
          <a:endParaRPr lang="en-GB"/>
        </a:p>
      </dgm:t>
    </dgm:pt>
    <dgm:pt modelId="{3A59EAA7-4C41-1E4A-B466-6B58145AF3E9}" type="sibTrans" cxnId="{20AF207E-62E2-2648-ACE1-9D09B7127B25}">
      <dgm:prSet/>
      <dgm:spPr/>
      <dgm:t>
        <a:bodyPr/>
        <a:lstStyle/>
        <a:p>
          <a:endParaRPr lang="en-GB"/>
        </a:p>
      </dgm:t>
    </dgm:pt>
    <dgm:pt modelId="{23159A71-1E38-074C-A6F7-7DC33D126511}">
      <dgm:prSet phldrT="[Text]"/>
      <dgm:spPr/>
      <dgm:t>
        <a:bodyPr/>
        <a:lstStyle/>
        <a:p>
          <a:r>
            <a:rPr lang="en-GB" dirty="0"/>
            <a:t>Psychological</a:t>
          </a:r>
        </a:p>
      </dgm:t>
    </dgm:pt>
    <dgm:pt modelId="{386DE33F-0373-3742-84A5-6F81A2B07808}" type="parTrans" cxnId="{FCD7AA47-0940-1A4A-9035-98B2B451516D}">
      <dgm:prSet/>
      <dgm:spPr/>
      <dgm:t>
        <a:bodyPr/>
        <a:lstStyle/>
        <a:p>
          <a:endParaRPr lang="en-GB"/>
        </a:p>
      </dgm:t>
    </dgm:pt>
    <dgm:pt modelId="{96CC625A-6E32-C343-BD83-058FFE4F7C4B}" type="sibTrans" cxnId="{FCD7AA47-0940-1A4A-9035-98B2B451516D}">
      <dgm:prSet/>
      <dgm:spPr/>
      <dgm:t>
        <a:bodyPr/>
        <a:lstStyle/>
        <a:p>
          <a:endParaRPr lang="en-GB"/>
        </a:p>
      </dgm:t>
    </dgm:pt>
    <dgm:pt modelId="{AE8450D2-CA08-994A-89FF-EE1C83456628}">
      <dgm:prSet phldrT="[Text]"/>
      <dgm:spPr/>
      <dgm:t>
        <a:bodyPr/>
        <a:lstStyle/>
        <a:p>
          <a:r>
            <a:rPr lang="en-GB" dirty="0"/>
            <a:t>Technical</a:t>
          </a:r>
        </a:p>
      </dgm:t>
    </dgm:pt>
    <dgm:pt modelId="{73885446-83D2-564B-86B1-03DDAC06D364}" type="parTrans" cxnId="{4AD26A8E-B28E-9A4A-88D1-3B04C64C767D}">
      <dgm:prSet/>
      <dgm:spPr/>
      <dgm:t>
        <a:bodyPr/>
        <a:lstStyle/>
        <a:p>
          <a:endParaRPr lang="en-GB"/>
        </a:p>
      </dgm:t>
    </dgm:pt>
    <dgm:pt modelId="{735B4CA3-A7ED-B947-B43F-ABFD62F92EB9}" type="sibTrans" cxnId="{4AD26A8E-B28E-9A4A-88D1-3B04C64C767D}">
      <dgm:prSet/>
      <dgm:spPr/>
      <dgm:t>
        <a:bodyPr/>
        <a:lstStyle/>
        <a:p>
          <a:endParaRPr lang="en-GB"/>
        </a:p>
      </dgm:t>
    </dgm:pt>
    <dgm:pt modelId="{E61EF697-A113-CC46-9785-DDB815304766}" type="pres">
      <dgm:prSet presAssocID="{3B903127-185B-3745-8BB3-291BD35E261B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DDDB940-A906-5548-A5F0-0DC50BF5C88C}" type="pres">
      <dgm:prSet presAssocID="{6475BABF-EAB8-AF4A-AA67-46994237A511}" presName="centerShape" presStyleLbl="node0" presStyleIdx="0" presStyleCnt="1"/>
      <dgm:spPr/>
    </dgm:pt>
    <dgm:pt modelId="{87782481-2018-1B40-92B8-9F01763AFEE9}" type="pres">
      <dgm:prSet presAssocID="{2E49E35B-D43A-3646-82C1-B79426EFA3D6}" presName="node" presStyleLbl="node1" presStyleIdx="0" presStyleCnt="4">
        <dgm:presLayoutVars>
          <dgm:bulletEnabled val="1"/>
        </dgm:presLayoutVars>
      </dgm:prSet>
      <dgm:spPr/>
    </dgm:pt>
    <dgm:pt modelId="{F3E38109-DC32-8F41-8950-B1413FF3945A}" type="pres">
      <dgm:prSet presAssocID="{2E49E35B-D43A-3646-82C1-B79426EFA3D6}" presName="dummy" presStyleCnt="0"/>
      <dgm:spPr/>
    </dgm:pt>
    <dgm:pt modelId="{C5EC3D7D-8A49-A147-8595-60C896754250}" type="pres">
      <dgm:prSet presAssocID="{4119F574-90FF-064A-B2A6-E092CDBDB03D}" presName="sibTrans" presStyleLbl="sibTrans2D1" presStyleIdx="0" presStyleCnt="4"/>
      <dgm:spPr/>
    </dgm:pt>
    <dgm:pt modelId="{4F518480-38DF-F147-9B4D-C10854D4F5E9}" type="pres">
      <dgm:prSet presAssocID="{AD6942CC-F1D0-5D4A-853F-342DE64BD76F}" presName="node" presStyleLbl="node1" presStyleIdx="1" presStyleCnt="4">
        <dgm:presLayoutVars>
          <dgm:bulletEnabled val="1"/>
        </dgm:presLayoutVars>
      </dgm:prSet>
      <dgm:spPr/>
    </dgm:pt>
    <dgm:pt modelId="{1400FDE7-A750-874B-8FCD-A2603F698C81}" type="pres">
      <dgm:prSet presAssocID="{AD6942CC-F1D0-5D4A-853F-342DE64BD76F}" presName="dummy" presStyleCnt="0"/>
      <dgm:spPr/>
    </dgm:pt>
    <dgm:pt modelId="{CA0DA4AD-6343-534A-91D3-A033228B31D5}" type="pres">
      <dgm:prSet presAssocID="{3A59EAA7-4C41-1E4A-B466-6B58145AF3E9}" presName="sibTrans" presStyleLbl="sibTrans2D1" presStyleIdx="1" presStyleCnt="4"/>
      <dgm:spPr/>
    </dgm:pt>
    <dgm:pt modelId="{9537F4EB-8CCF-7349-95B7-5B57A57280CF}" type="pres">
      <dgm:prSet presAssocID="{23159A71-1E38-074C-A6F7-7DC33D126511}" presName="node" presStyleLbl="node1" presStyleIdx="2" presStyleCnt="4">
        <dgm:presLayoutVars>
          <dgm:bulletEnabled val="1"/>
        </dgm:presLayoutVars>
      </dgm:prSet>
      <dgm:spPr/>
    </dgm:pt>
    <dgm:pt modelId="{A5A437B1-5BA2-8349-95FC-883859B7D08F}" type="pres">
      <dgm:prSet presAssocID="{23159A71-1E38-074C-A6F7-7DC33D126511}" presName="dummy" presStyleCnt="0"/>
      <dgm:spPr/>
    </dgm:pt>
    <dgm:pt modelId="{A51B6FED-5085-EB40-B312-80A0CFC7F224}" type="pres">
      <dgm:prSet presAssocID="{96CC625A-6E32-C343-BD83-058FFE4F7C4B}" presName="sibTrans" presStyleLbl="sibTrans2D1" presStyleIdx="2" presStyleCnt="4"/>
      <dgm:spPr/>
    </dgm:pt>
    <dgm:pt modelId="{DA9768F5-AE87-4C48-88AF-E676215243E0}" type="pres">
      <dgm:prSet presAssocID="{AE8450D2-CA08-994A-89FF-EE1C83456628}" presName="node" presStyleLbl="node1" presStyleIdx="3" presStyleCnt="4">
        <dgm:presLayoutVars>
          <dgm:bulletEnabled val="1"/>
        </dgm:presLayoutVars>
      </dgm:prSet>
      <dgm:spPr/>
    </dgm:pt>
    <dgm:pt modelId="{0BD65A96-E38A-654F-8AA1-FA92393888E3}" type="pres">
      <dgm:prSet presAssocID="{AE8450D2-CA08-994A-89FF-EE1C83456628}" presName="dummy" presStyleCnt="0"/>
      <dgm:spPr/>
    </dgm:pt>
    <dgm:pt modelId="{A0214E4B-DC9C-E84D-8BE7-01EC157227C6}" type="pres">
      <dgm:prSet presAssocID="{735B4CA3-A7ED-B947-B43F-ABFD62F92EB9}" presName="sibTrans" presStyleLbl="sibTrans2D1" presStyleIdx="3" presStyleCnt="4"/>
      <dgm:spPr/>
    </dgm:pt>
  </dgm:ptLst>
  <dgm:cxnLst>
    <dgm:cxn modelId="{D4F98803-E206-124F-8011-796875869EB6}" type="presOf" srcId="{3B903127-185B-3745-8BB3-291BD35E261B}" destId="{E61EF697-A113-CC46-9785-DDB815304766}" srcOrd="0" destOrd="0" presId="urn:microsoft.com/office/officeart/2005/8/layout/radial6"/>
    <dgm:cxn modelId="{D20A6C1E-A163-C145-85EC-631348158342}" srcId="{6475BABF-EAB8-AF4A-AA67-46994237A511}" destId="{2E49E35B-D43A-3646-82C1-B79426EFA3D6}" srcOrd="0" destOrd="0" parTransId="{CE4324DA-0254-364C-9765-5EF0A9A404AA}" sibTransId="{4119F574-90FF-064A-B2A6-E092CDBDB03D}"/>
    <dgm:cxn modelId="{83C2222B-CDD4-B84E-8AB9-B91D6040C24D}" type="presOf" srcId="{735B4CA3-A7ED-B947-B43F-ABFD62F92EB9}" destId="{A0214E4B-DC9C-E84D-8BE7-01EC157227C6}" srcOrd="0" destOrd="0" presId="urn:microsoft.com/office/officeart/2005/8/layout/radial6"/>
    <dgm:cxn modelId="{2B04B13D-2374-9B4C-8719-1EDDA30004E0}" type="presOf" srcId="{23159A71-1E38-074C-A6F7-7DC33D126511}" destId="{9537F4EB-8CCF-7349-95B7-5B57A57280CF}" srcOrd="0" destOrd="0" presId="urn:microsoft.com/office/officeart/2005/8/layout/radial6"/>
    <dgm:cxn modelId="{FCD7AA47-0940-1A4A-9035-98B2B451516D}" srcId="{6475BABF-EAB8-AF4A-AA67-46994237A511}" destId="{23159A71-1E38-074C-A6F7-7DC33D126511}" srcOrd="2" destOrd="0" parTransId="{386DE33F-0373-3742-84A5-6F81A2B07808}" sibTransId="{96CC625A-6E32-C343-BD83-058FFE4F7C4B}"/>
    <dgm:cxn modelId="{D8499068-2043-1243-91C7-BA77A1EC16F1}" srcId="{3B903127-185B-3745-8BB3-291BD35E261B}" destId="{6475BABF-EAB8-AF4A-AA67-46994237A511}" srcOrd="0" destOrd="0" parTransId="{36DF485A-25E6-C94B-A6CB-03504F3C9E31}" sibTransId="{07EC1255-E485-4F41-AFAD-120E2D855373}"/>
    <dgm:cxn modelId="{66FAF769-3F7C-D341-BB8D-F4744343890E}" type="presOf" srcId="{4119F574-90FF-064A-B2A6-E092CDBDB03D}" destId="{C5EC3D7D-8A49-A147-8595-60C896754250}" srcOrd="0" destOrd="0" presId="urn:microsoft.com/office/officeart/2005/8/layout/radial6"/>
    <dgm:cxn modelId="{20AF207E-62E2-2648-ACE1-9D09B7127B25}" srcId="{6475BABF-EAB8-AF4A-AA67-46994237A511}" destId="{AD6942CC-F1D0-5D4A-853F-342DE64BD76F}" srcOrd="1" destOrd="0" parTransId="{0D101383-CA8E-7C49-A5A7-3843E8E87D63}" sibTransId="{3A59EAA7-4C41-1E4A-B466-6B58145AF3E9}"/>
    <dgm:cxn modelId="{B98C4082-2C68-7B44-A584-8F653986E50A}" type="presOf" srcId="{3A59EAA7-4C41-1E4A-B466-6B58145AF3E9}" destId="{CA0DA4AD-6343-534A-91D3-A033228B31D5}" srcOrd="0" destOrd="0" presId="urn:microsoft.com/office/officeart/2005/8/layout/radial6"/>
    <dgm:cxn modelId="{4AD26A8E-B28E-9A4A-88D1-3B04C64C767D}" srcId="{6475BABF-EAB8-AF4A-AA67-46994237A511}" destId="{AE8450D2-CA08-994A-89FF-EE1C83456628}" srcOrd="3" destOrd="0" parTransId="{73885446-83D2-564B-86B1-03DDAC06D364}" sibTransId="{735B4CA3-A7ED-B947-B43F-ABFD62F92EB9}"/>
    <dgm:cxn modelId="{D6C90997-FE63-FD4B-BB2F-E1ACF913310C}" type="presOf" srcId="{2E49E35B-D43A-3646-82C1-B79426EFA3D6}" destId="{87782481-2018-1B40-92B8-9F01763AFEE9}" srcOrd="0" destOrd="0" presId="urn:microsoft.com/office/officeart/2005/8/layout/radial6"/>
    <dgm:cxn modelId="{95D1AAA2-610D-7F4D-B6D1-523519E66A78}" type="presOf" srcId="{96CC625A-6E32-C343-BD83-058FFE4F7C4B}" destId="{A51B6FED-5085-EB40-B312-80A0CFC7F224}" srcOrd="0" destOrd="0" presId="urn:microsoft.com/office/officeart/2005/8/layout/radial6"/>
    <dgm:cxn modelId="{8EDD95A7-B117-E242-BEE5-6138FD98638A}" type="presOf" srcId="{AD6942CC-F1D0-5D4A-853F-342DE64BD76F}" destId="{4F518480-38DF-F147-9B4D-C10854D4F5E9}" srcOrd="0" destOrd="0" presId="urn:microsoft.com/office/officeart/2005/8/layout/radial6"/>
    <dgm:cxn modelId="{ADCA30D4-2463-E64F-9CDF-8AB57D9EAA7C}" type="presOf" srcId="{6475BABF-EAB8-AF4A-AA67-46994237A511}" destId="{CDDDB940-A906-5548-A5F0-0DC50BF5C88C}" srcOrd="0" destOrd="0" presId="urn:microsoft.com/office/officeart/2005/8/layout/radial6"/>
    <dgm:cxn modelId="{36B7E8FE-5682-DF4A-83DD-3A4298EF08E2}" type="presOf" srcId="{AE8450D2-CA08-994A-89FF-EE1C83456628}" destId="{DA9768F5-AE87-4C48-88AF-E676215243E0}" srcOrd="0" destOrd="0" presId="urn:microsoft.com/office/officeart/2005/8/layout/radial6"/>
    <dgm:cxn modelId="{2BBD05E2-E465-854A-B6AD-AA44737E634B}" type="presParOf" srcId="{E61EF697-A113-CC46-9785-DDB815304766}" destId="{CDDDB940-A906-5548-A5F0-0DC50BF5C88C}" srcOrd="0" destOrd="0" presId="urn:microsoft.com/office/officeart/2005/8/layout/radial6"/>
    <dgm:cxn modelId="{89F2420F-5341-7247-8FEF-12DAE9889F10}" type="presParOf" srcId="{E61EF697-A113-CC46-9785-DDB815304766}" destId="{87782481-2018-1B40-92B8-9F01763AFEE9}" srcOrd="1" destOrd="0" presId="urn:microsoft.com/office/officeart/2005/8/layout/radial6"/>
    <dgm:cxn modelId="{6CCA729F-8007-D447-9A1A-A95B1EAF6C85}" type="presParOf" srcId="{E61EF697-A113-CC46-9785-DDB815304766}" destId="{F3E38109-DC32-8F41-8950-B1413FF3945A}" srcOrd="2" destOrd="0" presId="urn:microsoft.com/office/officeart/2005/8/layout/radial6"/>
    <dgm:cxn modelId="{F3E110E4-CA3E-604E-978F-E7DC456BCC16}" type="presParOf" srcId="{E61EF697-A113-CC46-9785-DDB815304766}" destId="{C5EC3D7D-8A49-A147-8595-60C896754250}" srcOrd="3" destOrd="0" presId="urn:microsoft.com/office/officeart/2005/8/layout/radial6"/>
    <dgm:cxn modelId="{312FFEAA-35CA-AF49-A854-10B1F7E11440}" type="presParOf" srcId="{E61EF697-A113-CC46-9785-DDB815304766}" destId="{4F518480-38DF-F147-9B4D-C10854D4F5E9}" srcOrd="4" destOrd="0" presId="urn:microsoft.com/office/officeart/2005/8/layout/radial6"/>
    <dgm:cxn modelId="{102EC108-038B-CA43-9CCD-3BE87922272A}" type="presParOf" srcId="{E61EF697-A113-CC46-9785-DDB815304766}" destId="{1400FDE7-A750-874B-8FCD-A2603F698C81}" srcOrd="5" destOrd="0" presId="urn:microsoft.com/office/officeart/2005/8/layout/radial6"/>
    <dgm:cxn modelId="{AFF6D492-DB26-944E-B24F-F73FE822F786}" type="presParOf" srcId="{E61EF697-A113-CC46-9785-DDB815304766}" destId="{CA0DA4AD-6343-534A-91D3-A033228B31D5}" srcOrd="6" destOrd="0" presId="urn:microsoft.com/office/officeart/2005/8/layout/radial6"/>
    <dgm:cxn modelId="{1764B7B2-7FCB-8640-A0A0-15EAD5AAB92A}" type="presParOf" srcId="{E61EF697-A113-CC46-9785-DDB815304766}" destId="{9537F4EB-8CCF-7349-95B7-5B57A57280CF}" srcOrd="7" destOrd="0" presId="urn:microsoft.com/office/officeart/2005/8/layout/radial6"/>
    <dgm:cxn modelId="{E0431983-2C7E-C54C-9641-299A0B62A625}" type="presParOf" srcId="{E61EF697-A113-CC46-9785-DDB815304766}" destId="{A5A437B1-5BA2-8349-95FC-883859B7D08F}" srcOrd="8" destOrd="0" presId="urn:microsoft.com/office/officeart/2005/8/layout/radial6"/>
    <dgm:cxn modelId="{8569168E-38D3-074F-9106-380A477735DB}" type="presParOf" srcId="{E61EF697-A113-CC46-9785-DDB815304766}" destId="{A51B6FED-5085-EB40-B312-80A0CFC7F224}" srcOrd="9" destOrd="0" presId="urn:microsoft.com/office/officeart/2005/8/layout/radial6"/>
    <dgm:cxn modelId="{E5F0520D-50E6-1C45-9A02-E2DCD78BDBEA}" type="presParOf" srcId="{E61EF697-A113-CC46-9785-DDB815304766}" destId="{DA9768F5-AE87-4C48-88AF-E676215243E0}" srcOrd="10" destOrd="0" presId="urn:microsoft.com/office/officeart/2005/8/layout/radial6"/>
    <dgm:cxn modelId="{3619A760-01EB-1D4C-A76B-7E65CBB7391C}" type="presParOf" srcId="{E61EF697-A113-CC46-9785-DDB815304766}" destId="{0BD65A96-E38A-654F-8AA1-FA92393888E3}" srcOrd="11" destOrd="0" presId="urn:microsoft.com/office/officeart/2005/8/layout/radial6"/>
    <dgm:cxn modelId="{BB8AFB22-9C44-3A4D-A237-45E560FE8339}" type="presParOf" srcId="{E61EF697-A113-CC46-9785-DDB815304766}" destId="{A0214E4B-DC9C-E84D-8BE7-01EC157227C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214E4B-DC9C-E84D-8BE7-01EC157227C6}">
      <dsp:nvSpPr>
        <dsp:cNvPr id="0" name=""/>
        <dsp:cNvSpPr/>
      </dsp:nvSpPr>
      <dsp:spPr>
        <a:xfrm>
          <a:off x="3761650" y="506108"/>
          <a:ext cx="3381764" cy="3381764"/>
        </a:xfrm>
        <a:prstGeom prst="blockArc">
          <a:avLst>
            <a:gd name="adj1" fmla="val 10800000"/>
            <a:gd name="adj2" fmla="val 16200000"/>
            <a:gd name="adj3" fmla="val 463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51B6FED-5085-EB40-B312-80A0CFC7F224}">
      <dsp:nvSpPr>
        <dsp:cNvPr id="0" name=""/>
        <dsp:cNvSpPr/>
      </dsp:nvSpPr>
      <dsp:spPr>
        <a:xfrm>
          <a:off x="3761650" y="506108"/>
          <a:ext cx="3381764" cy="3381764"/>
        </a:xfrm>
        <a:prstGeom prst="blockArc">
          <a:avLst>
            <a:gd name="adj1" fmla="val 5400000"/>
            <a:gd name="adj2" fmla="val 10800000"/>
            <a:gd name="adj3" fmla="val 4634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A0DA4AD-6343-534A-91D3-A033228B31D5}">
      <dsp:nvSpPr>
        <dsp:cNvPr id="0" name=""/>
        <dsp:cNvSpPr/>
      </dsp:nvSpPr>
      <dsp:spPr>
        <a:xfrm>
          <a:off x="3761650" y="506108"/>
          <a:ext cx="3381764" cy="3381764"/>
        </a:xfrm>
        <a:prstGeom prst="blockArc">
          <a:avLst>
            <a:gd name="adj1" fmla="val 0"/>
            <a:gd name="adj2" fmla="val 5400000"/>
            <a:gd name="adj3" fmla="val 4634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5EC3D7D-8A49-A147-8595-60C896754250}">
      <dsp:nvSpPr>
        <dsp:cNvPr id="0" name=""/>
        <dsp:cNvSpPr/>
      </dsp:nvSpPr>
      <dsp:spPr>
        <a:xfrm>
          <a:off x="3761650" y="506108"/>
          <a:ext cx="3381764" cy="3381764"/>
        </a:xfrm>
        <a:prstGeom prst="blockArc">
          <a:avLst>
            <a:gd name="adj1" fmla="val 16200000"/>
            <a:gd name="adj2" fmla="val 0"/>
            <a:gd name="adj3" fmla="val 463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DDDB940-A906-5548-A5F0-0DC50BF5C88C}">
      <dsp:nvSpPr>
        <dsp:cNvPr id="0" name=""/>
        <dsp:cNvSpPr/>
      </dsp:nvSpPr>
      <dsp:spPr>
        <a:xfrm>
          <a:off x="4675121" y="1419579"/>
          <a:ext cx="1554823" cy="15548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Sport / Activity</a:t>
          </a:r>
        </a:p>
      </dsp:txBody>
      <dsp:txXfrm>
        <a:off x="4902820" y="1647278"/>
        <a:ext cx="1099425" cy="1099425"/>
      </dsp:txXfrm>
    </dsp:sp>
    <dsp:sp modelId="{87782481-2018-1B40-92B8-9F01763AFEE9}">
      <dsp:nvSpPr>
        <dsp:cNvPr id="0" name=""/>
        <dsp:cNvSpPr/>
      </dsp:nvSpPr>
      <dsp:spPr>
        <a:xfrm>
          <a:off x="4908344" y="1101"/>
          <a:ext cx="1088376" cy="108837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Tactical</a:t>
          </a:r>
        </a:p>
      </dsp:txBody>
      <dsp:txXfrm>
        <a:off x="5067733" y="160490"/>
        <a:ext cx="769598" cy="769598"/>
      </dsp:txXfrm>
    </dsp:sp>
    <dsp:sp modelId="{4F518480-38DF-F147-9B4D-C10854D4F5E9}">
      <dsp:nvSpPr>
        <dsp:cNvPr id="0" name=""/>
        <dsp:cNvSpPr/>
      </dsp:nvSpPr>
      <dsp:spPr>
        <a:xfrm>
          <a:off x="6560045" y="1652802"/>
          <a:ext cx="1088376" cy="10883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Physical</a:t>
          </a:r>
        </a:p>
      </dsp:txBody>
      <dsp:txXfrm>
        <a:off x="6719434" y="1812191"/>
        <a:ext cx="769598" cy="769598"/>
      </dsp:txXfrm>
    </dsp:sp>
    <dsp:sp modelId="{9537F4EB-8CCF-7349-95B7-5B57A57280CF}">
      <dsp:nvSpPr>
        <dsp:cNvPr id="0" name=""/>
        <dsp:cNvSpPr/>
      </dsp:nvSpPr>
      <dsp:spPr>
        <a:xfrm>
          <a:off x="4908344" y="3304503"/>
          <a:ext cx="1088376" cy="108837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Psychological</a:t>
          </a:r>
        </a:p>
      </dsp:txBody>
      <dsp:txXfrm>
        <a:off x="5067733" y="3463892"/>
        <a:ext cx="769598" cy="769598"/>
      </dsp:txXfrm>
    </dsp:sp>
    <dsp:sp modelId="{DA9768F5-AE87-4C48-88AF-E676215243E0}">
      <dsp:nvSpPr>
        <dsp:cNvPr id="0" name=""/>
        <dsp:cNvSpPr/>
      </dsp:nvSpPr>
      <dsp:spPr>
        <a:xfrm>
          <a:off x="3256643" y="1652802"/>
          <a:ext cx="1088376" cy="108837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Technical</a:t>
          </a:r>
        </a:p>
      </dsp:txBody>
      <dsp:txXfrm>
        <a:off x="3416032" y="1812191"/>
        <a:ext cx="769598" cy="769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51205-9F7C-994B-B277-6C5D69022D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DE38C8-4E1B-F041-9333-155EC7FB40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4B678-A1D0-7041-BE27-E7B85EBDC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052D6-D848-654F-B470-9F438D7E4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85D447-CF18-9340-8ED2-4A4E38404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349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F4BAF-F406-3940-809A-FFC6F01AC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B7C3C-98CC-F64B-957F-E97DB8BEC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7E9E5-7ABA-0C42-804F-48BC4DDB2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24AE77-AD5A-0F49-91C8-A5CA71665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E38B1-1DAC-DD4B-B5E4-D2C6E3093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254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125BE-0B51-9443-B04A-80243F746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FE53B9-42C6-304E-8AA3-F41C9C8A5A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DE616-1B80-B946-869A-C73AFEC69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93D00-221F-F34B-875F-6B1EFB1F2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7FE71-30AF-D543-A1BF-0373BEC45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053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3FD43-9B9D-274B-96FE-EABC80608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8E0AD-BB5D-D64E-9AD1-CCCB4151C3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CF4AC-2229-BA4C-8791-F0EFC0417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49083E-956C-8544-88E4-B58B33358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40489-966B-EB47-8B0F-A1B2842B0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5B8565-DB0F-AE41-ADCC-5AE427D48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475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6807F-1D89-624A-8A03-75C17A4DE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91696-8C5B-0E49-84BF-6FCC9B47D2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037300-A733-FA49-A92D-458EFA104A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8D826-2EEE-9C42-8B70-B0ACEA4553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FEA6B1-7239-CB41-87EB-B3E153DCC5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ACA50A-C083-3A46-A885-F60CA1369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1D087E-7997-B148-AF02-FDE40B236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7316A1-903D-1849-A3F3-5AFA3AA3C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814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A0ABD-9FDA-4442-830A-235CA6520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278463-DEDD-D64F-8760-2F9DCE389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0120C6-67D3-4240-99C5-AC2C719CE1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B711C-5DA9-704B-BA84-74AE7C889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326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283036-DDC1-2A40-93F5-94C7FB310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E4D631-1576-A945-A4EA-A14AEEA50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37713D-788B-3A42-9063-7B3F9F312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334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772D6-3E01-D14B-921B-B70923AF2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9C69D-176F-5344-B862-3295EA8FC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E51EDB-44A0-4945-8CB9-1C88E618D5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52E831-9556-E547-9413-A369549BC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7CC8FF-EB60-D847-98C9-1C8BFB4DB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FA9828-9E93-FC49-8E6A-7BC9EB3D1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959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36EDE-B4F8-6E4E-B4FF-29835DA9A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B18F6B-139C-FF4F-9BDA-E245C08118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11189-31F2-494D-ACB5-DBF0C50385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2F7E01-831B-7546-BD34-7FD3780FC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CC0DD-0EB0-254B-9661-39BFC73EE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B13C1-CA85-F04C-BFC7-B47805E28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491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97CD0-8D3C-4244-B272-F2FF79C49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676828-83DC-424B-8CF0-5A3A599C37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6561F-004A-D140-A7A1-6FC282734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7CFFC-41F3-2C44-81A6-7031454D3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C8B18-135D-EA44-872F-CB7B6843C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795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C8BF04-23C4-5446-B272-C7FCFADDC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280D53-6739-234C-BD89-98D7EC8515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4567D-52FE-8848-A84F-06BA7D467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CC854-21FE-E44A-A7F7-13B7AF603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1F7B0-11FB-764A-B89F-E5E2B5EC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25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7B3834-A714-7349-8B29-43F65E8CD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0EE526-89B6-AD4A-ACAC-B0E8209B0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4478E-3E3E-E649-BC30-9F3C9A91E5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7BF9B-3BAE-C84E-B4BA-497E6546ABD7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38CEC-E128-8247-A890-420C8868D1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4DCF7-F63C-E047-920D-F24297575A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4C2B3-30F9-8449-B073-1976DC8135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77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9EDC5-FEF5-324D-8975-A5AF34511A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Coaching Pedagogy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3586C-F6F6-BE40-9136-FA24D2D6DE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2213443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E8399-36B8-1240-B8B3-75C4F758C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2 – How to prepare?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B3B17-EE95-B34B-AC0C-624B58391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Knowing the Activity</a:t>
            </a:r>
          </a:p>
          <a:p>
            <a:r>
              <a:rPr lang="en-US" dirty="0"/>
              <a:t>Observing Strengths (WHY?)</a:t>
            </a:r>
          </a:p>
          <a:p>
            <a:r>
              <a:rPr lang="en-US" dirty="0"/>
              <a:t>Observing Areas for Improvement (WHY?)</a:t>
            </a:r>
          </a:p>
          <a:p>
            <a:r>
              <a:rPr lang="en-US" dirty="0"/>
              <a:t>Identifying the priority areas for improvement (WHY?)</a:t>
            </a:r>
          </a:p>
          <a:p>
            <a:r>
              <a:rPr lang="en-US" dirty="0"/>
              <a:t>Coaching Activities - How to improve the performance</a:t>
            </a:r>
          </a:p>
          <a:p>
            <a:r>
              <a:rPr lang="en-US" dirty="0"/>
              <a:t>Coaching Strategies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Support your comments throughout – theory and research (apply the literature)</a:t>
            </a:r>
          </a:p>
        </p:txBody>
      </p:sp>
    </p:spTree>
    <p:extLst>
      <p:ext uri="{BB962C8B-B14F-4D97-AF65-F5344CB8AC3E}">
        <p14:creationId xmlns:p14="http://schemas.microsoft.com/office/powerpoint/2010/main" val="1867984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F9452-0B37-8C48-9AF8-E24239D10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Know your Sport / Activity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F70728-1600-1D47-9189-04B3B77D2A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9008515"/>
              </p:ext>
            </p:extLst>
          </p:nvPr>
        </p:nvGraphicFramePr>
        <p:xfrm>
          <a:off x="643467" y="1782981"/>
          <a:ext cx="1090506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F78FFF5-2E38-7947-AFF3-87E2894ED806}"/>
              </a:ext>
            </a:extLst>
          </p:cNvPr>
          <p:cNvSpPr txBox="1"/>
          <p:nvPr/>
        </p:nvSpPr>
        <p:spPr>
          <a:xfrm>
            <a:off x="8446987" y="4990176"/>
            <a:ext cx="310154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What makes a good performer in the activity?</a:t>
            </a:r>
          </a:p>
        </p:txBody>
      </p:sp>
    </p:spTree>
    <p:extLst>
      <p:ext uri="{BB962C8B-B14F-4D97-AF65-F5344CB8AC3E}">
        <p14:creationId xmlns:p14="http://schemas.microsoft.com/office/powerpoint/2010/main" val="3406121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3FCC0-A85C-8747-A9EE-F159D62C4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Identifying Strengths and Areas for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15D37-9E3A-3F4B-9548-8E7929B2B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STRENGTH:</a:t>
            </a:r>
          </a:p>
          <a:p>
            <a:pPr lvl="1"/>
            <a:r>
              <a:rPr lang="en-US" dirty="0"/>
              <a:t>Think of your activity. Give examples of strengths you may observe and how you would know it was a strength </a:t>
            </a:r>
          </a:p>
          <a:p>
            <a:endParaRPr lang="en-US" dirty="0"/>
          </a:p>
          <a:p>
            <a:r>
              <a:rPr lang="en-US" b="1" dirty="0"/>
              <a:t>AREAS FOR IMPROVEMENT:</a:t>
            </a:r>
          </a:p>
          <a:p>
            <a:pPr lvl="1"/>
            <a:r>
              <a:rPr lang="en-US" dirty="0"/>
              <a:t>Think of your activity. Give examples of areas of improvement you may observe and how you would know it was an area for improvement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b="1" i="1" dirty="0"/>
              <a:t>SUPPORTING LITERATURE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815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9ACD2-56BF-B244-92C5-09DA9B0E9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Prioritising</a:t>
            </a:r>
            <a:r>
              <a:rPr lang="en-US" dirty="0"/>
              <a:t> the areas for Improvement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A7556-2900-574D-A130-59516EAD0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would you </a:t>
            </a:r>
            <a:r>
              <a:rPr lang="en-US" dirty="0" err="1"/>
              <a:t>prioritise</a:t>
            </a:r>
            <a:r>
              <a:rPr lang="en-US" dirty="0"/>
              <a:t> the areas for improvement?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SUPPORTING LITERATURE</a:t>
            </a:r>
          </a:p>
        </p:txBody>
      </p:sp>
    </p:spTree>
    <p:extLst>
      <p:ext uri="{BB962C8B-B14F-4D97-AF65-F5344CB8AC3E}">
        <p14:creationId xmlns:p14="http://schemas.microsoft.com/office/powerpoint/2010/main" val="235178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BB8B1-A802-364A-B222-2BAC2D25D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Coaching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E161E-1F8B-BA4F-B364-B52A2F73D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Suggesting activities for improvement?</a:t>
            </a:r>
          </a:p>
          <a:p>
            <a:r>
              <a:rPr lang="en-US" dirty="0"/>
              <a:t>What types of activities would you suggest to support the performer to improve their performance?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SUPPORTING LITERATURE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327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CFFC7-90C4-D847-8AFA-5ADDD3D8D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Coaching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87718-0B9B-624F-9D3A-6A3C9E688D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strategies would you adopt?</a:t>
            </a:r>
          </a:p>
          <a:p>
            <a:pPr lvl="1"/>
            <a:r>
              <a:rPr lang="en-US" dirty="0"/>
              <a:t>Coaching behaviors, coach-athlete relationship, feedback, motivation, coaching styles, structuring practice </a:t>
            </a:r>
            <a:r>
              <a:rPr lang="en-US" dirty="0" err="1"/>
              <a:t>etc</a:t>
            </a:r>
            <a:r>
              <a:rPr lang="en-US" dirty="0"/>
              <a:t>…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b="1" i="1" dirty="0"/>
              <a:t>SUPPORTING LITERATURE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012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E8399-36B8-1240-B8B3-75C4F758C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2 – How to prepare?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B3B17-EE95-B34B-AC0C-624B58391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Knowing the Activity</a:t>
            </a:r>
          </a:p>
          <a:p>
            <a:r>
              <a:rPr lang="en-US" dirty="0"/>
              <a:t>Observing Strengths (WHY?)</a:t>
            </a:r>
          </a:p>
          <a:p>
            <a:r>
              <a:rPr lang="en-US" dirty="0"/>
              <a:t>Observing Areas for Improvement (WHY?)</a:t>
            </a:r>
          </a:p>
          <a:p>
            <a:r>
              <a:rPr lang="en-US" dirty="0"/>
              <a:t>Identifying the priority areas for improvement (WHY?)</a:t>
            </a:r>
          </a:p>
          <a:p>
            <a:r>
              <a:rPr lang="en-US" dirty="0"/>
              <a:t>Coaching Activities - How to improve the performance</a:t>
            </a:r>
          </a:p>
          <a:p>
            <a:r>
              <a:rPr lang="en-US" dirty="0"/>
              <a:t>Coaching Strategies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i="1" dirty="0"/>
              <a:t>Support your comments throughout – theory and research (apply the literature)</a:t>
            </a:r>
          </a:p>
        </p:txBody>
      </p:sp>
    </p:spTree>
    <p:extLst>
      <p:ext uri="{BB962C8B-B14F-4D97-AF65-F5344CB8AC3E}">
        <p14:creationId xmlns:p14="http://schemas.microsoft.com/office/powerpoint/2010/main" val="2890463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261</Words>
  <Application>Microsoft Macintosh PowerPoint</Application>
  <PresentationFormat>Widescreen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Coaching Pedagogy</vt:lpstr>
      <vt:lpstr>Assignment 2 – How to prepare?</vt:lpstr>
      <vt:lpstr>Know your Sport / Activity</vt:lpstr>
      <vt:lpstr>Identifying Strengths and Areas for Improvement</vt:lpstr>
      <vt:lpstr>Prioritising the areas for Improvement </vt:lpstr>
      <vt:lpstr>Coaching Activities</vt:lpstr>
      <vt:lpstr>Coaching Strategies</vt:lpstr>
      <vt:lpstr>Assignment 2 – How to prepare?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Pedagogy</dc:title>
  <dc:creator>Dylan Blain</dc:creator>
  <cp:lastModifiedBy>Dylan Blain</cp:lastModifiedBy>
  <cp:revision>1</cp:revision>
  <dcterms:created xsi:type="dcterms:W3CDTF">2021-04-20T14:51:34Z</dcterms:created>
  <dcterms:modified xsi:type="dcterms:W3CDTF">2021-04-20T20:28:43Z</dcterms:modified>
</cp:coreProperties>
</file>