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7" r:id="rId5"/>
    <p:sldId id="256" r:id="rId6"/>
    <p:sldId id="269" r:id="rId7"/>
    <p:sldId id="270" r:id="rId8"/>
    <p:sldId id="264" r:id="rId9"/>
    <p:sldId id="258" r:id="rId10"/>
    <p:sldId id="265" r:id="rId11"/>
    <p:sldId id="266" r:id="rId12"/>
    <p:sldId id="267" r:id="rId13"/>
    <p:sldId id="268" r:id="rId14"/>
  </p:sldIdLst>
  <p:sldSz cx="5715000" cy="3810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00" userDrawn="1">
          <p15:clr>
            <a:srgbClr val="A4A3A4"/>
          </p15:clr>
        </p15:guide>
        <p15:guide id="2" pos="180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p:scale>
          <a:sx n="140" d="100"/>
          <a:sy n="140" d="100"/>
        </p:scale>
        <p:origin x="1626" y="672"/>
      </p:cViewPr>
      <p:guideLst>
        <p:guide orient="horz" pos="1200"/>
        <p:guide pos="180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28625" y="623535"/>
            <a:ext cx="4857750" cy="1326444"/>
          </a:xfrm>
        </p:spPr>
        <p:txBody>
          <a:bodyPr anchor="b"/>
          <a:lstStyle>
            <a:lvl1pPr algn="ctr">
              <a:defRPr sz="3334"/>
            </a:lvl1pPr>
          </a:lstStyle>
          <a:p>
            <a:r>
              <a:rPr lang="en-GB"/>
              <a:t>Click to edit Master title style</a:t>
            </a:r>
            <a:endParaRPr lang="en-US"/>
          </a:p>
        </p:txBody>
      </p:sp>
      <p:sp>
        <p:nvSpPr>
          <p:cNvPr id="3" name="Subtitle 2"/>
          <p:cNvSpPr>
            <a:spLocks noGrp="1"/>
          </p:cNvSpPr>
          <p:nvPr>
            <p:ph type="subTitle" idx="1"/>
          </p:nvPr>
        </p:nvSpPr>
        <p:spPr>
          <a:xfrm>
            <a:off x="714375" y="2001132"/>
            <a:ext cx="4286250" cy="919868"/>
          </a:xfrm>
        </p:spPr>
        <p:txBody>
          <a:bodyPr/>
          <a:lstStyle>
            <a:lvl1pPr marL="0" indent="0" algn="ctr">
              <a:buNone/>
              <a:defRPr sz="1333"/>
            </a:lvl1pPr>
            <a:lvl2pPr marL="254020" indent="0" algn="ctr">
              <a:buNone/>
              <a:defRPr sz="1111"/>
            </a:lvl2pPr>
            <a:lvl3pPr marL="508041" indent="0" algn="ctr">
              <a:buNone/>
              <a:defRPr sz="1000"/>
            </a:lvl3pPr>
            <a:lvl4pPr marL="762061" indent="0" algn="ctr">
              <a:buNone/>
              <a:defRPr sz="889"/>
            </a:lvl4pPr>
            <a:lvl5pPr marL="1016081" indent="0" algn="ctr">
              <a:buNone/>
              <a:defRPr sz="889"/>
            </a:lvl5pPr>
            <a:lvl6pPr marL="1270102" indent="0" algn="ctr">
              <a:buNone/>
              <a:defRPr sz="889"/>
            </a:lvl6pPr>
            <a:lvl7pPr marL="1524122" indent="0" algn="ctr">
              <a:buNone/>
              <a:defRPr sz="889"/>
            </a:lvl7pPr>
            <a:lvl8pPr marL="1778142" indent="0" algn="ctr">
              <a:buNone/>
              <a:defRPr sz="889"/>
            </a:lvl8pPr>
            <a:lvl9pPr marL="2032163" indent="0" algn="ctr">
              <a:buNone/>
              <a:defRPr sz="889"/>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05EBD777-E7C1-4F5F-9DC6-CE496F0DDB3E}" type="datetimeFigureOut">
              <a:rPr lang="en-GB" smtClean="0"/>
              <a:t>26/05/2026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4ABA31-A39A-4BE6-B279-813BD6A3CC9A}" type="slidenum">
              <a:rPr lang="en-GB" smtClean="0"/>
              <a:t>‹#›</a:t>
            </a:fld>
            <a:endParaRPr lang="en-GB"/>
          </a:p>
        </p:txBody>
      </p:sp>
    </p:spTree>
    <p:extLst>
      <p:ext uri="{BB962C8B-B14F-4D97-AF65-F5344CB8AC3E}">
        <p14:creationId xmlns:p14="http://schemas.microsoft.com/office/powerpoint/2010/main" val="7114723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05EBD777-E7C1-4F5F-9DC6-CE496F0DDB3E}" type="datetimeFigureOut">
              <a:rPr lang="en-GB" smtClean="0"/>
              <a:t>26/05/2026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4ABA31-A39A-4BE6-B279-813BD6A3CC9A}" type="slidenum">
              <a:rPr lang="en-GB" smtClean="0"/>
              <a:t>‹#›</a:t>
            </a:fld>
            <a:endParaRPr lang="en-GB"/>
          </a:p>
        </p:txBody>
      </p:sp>
    </p:spTree>
    <p:extLst>
      <p:ext uri="{BB962C8B-B14F-4D97-AF65-F5344CB8AC3E}">
        <p14:creationId xmlns:p14="http://schemas.microsoft.com/office/powerpoint/2010/main" val="7141138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9930" y="949855"/>
            <a:ext cx="4929188" cy="1584854"/>
          </a:xfrm>
        </p:spPr>
        <p:txBody>
          <a:bodyPr anchor="b"/>
          <a:lstStyle>
            <a:lvl1pPr>
              <a:defRPr sz="3334"/>
            </a:lvl1pPr>
          </a:lstStyle>
          <a:p>
            <a:r>
              <a:rPr lang="en-GB"/>
              <a:t>Click to edit Master title style</a:t>
            </a:r>
            <a:endParaRPr lang="en-US"/>
          </a:p>
        </p:txBody>
      </p:sp>
      <p:sp>
        <p:nvSpPr>
          <p:cNvPr id="3" name="Text Placeholder 2"/>
          <p:cNvSpPr>
            <a:spLocks noGrp="1"/>
          </p:cNvSpPr>
          <p:nvPr>
            <p:ph type="body" idx="1"/>
          </p:nvPr>
        </p:nvSpPr>
        <p:spPr>
          <a:xfrm>
            <a:off x="389930" y="2549703"/>
            <a:ext cx="4929188" cy="833437"/>
          </a:xfrm>
        </p:spPr>
        <p:txBody>
          <a:bodyPr/>
          <a:lstStyle>
            <a:lvl1pPr marL="0" indent="0">
              <a:buNone/>
              <a:defRPr sz="1333">
                <a:solidFill>
                  <a:schemeClr val="tx1">
                    <a:tint val="82000"/>
                  </a:schemeClr>
                </a:solidFill>
              </a:defRPr>
            </a:lvl1pPr>
            <a:lvl2pPr marL="254020" indent="0">
              <a:buNone/>
              <a:defRPr sz="1111">
                <a:solidFill>
                  <a:schemeClr val="tx1">
                    <a:tint val="82000"/>
                  </a:schemeClr>
                </a:solidFill>
              </a:defRPr>
            </a:lvl2pPr>
            <a:lvl3pPr marL="508041" indent="0">
              <a:buNone/>
              <a:defRPr sz="1000">
                <a:solidFill>
                  <a:schemeClr val="tx1">
                    <a:tint val="82000"/>
                  </a:schemeClr>
                </a:solidFill>
              </a:defRPr>
            </a:lvl3pPr>
            <a:lvl4pPr marL="762061" indent="0">
              <a:buNone/>
              <a:defRPr sz="889">
                <a:solidFill>
                  <a:schemeClr val="tx1">
                    <a:tint val="82000"/>
                  </a:schemeClr>
                </a:solidFill>
              </a:defRPr>
            </a:lvl4pPr>
            <a:lvl5pPr marL="1016081" indent="0">
              <a:buNone/>
              <a:defRPr sz="889">
                <a:solidFill>
                  <a:schemeClr val="tx1">
                    <a:tint val="82000"/>
                  </a:schemeClr>
                </a:solidFill>
              </a:defRPr>
            </a:lvl5pPr>
            <a:lvl6pPr marL="1270102" indent="0">
              <a:buNone/>
              <a:defRPr sz="889">
                <a:solidFill>
                  <a:schemeClr val="tx1">
                    <a:tint val="82000"/>
                  </a:schemeClr>
                </a:solidFill>
              </a:defRPr>
            </a:lvl6pPr>
            <a:lvl7pPr marL="1524122" indent="0">
              <a:buNone/>
              <a:defRPr sz="889">
                <a:solidFill>
                  <a:schemeClr val="tx1">
                    <a:tint val="82000"/>
                  </a:schemeClr>
                </a:solidFill>
              </a:defRPr>
            </a:lvl7pPr>
            <a:lvl8pPr marL="1778142" indent="0">
              <a:buNone/>
              <a:defRPr sz="889">
                <a:solidFill>
                  <a:schemeClr val="tx1">
                    <a:tint val="82000"/>
                  </a:schemeClr>
                </a:solidFill>
              </a:defRPr>
            </a:lvl8pPr>
            <a:lvl9pPr marL="2032163" indent="0">
              <a:buNone/>
              <a:defRPr sz="889">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5EBD777-E7C1-4F5F-9DC6-CE496F0DDB3E}" type="datetimeFigureOut">
              <a:rPr lang="en-GB" smtClean="0"/>
              <a:t>26/05/2026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4ABA31-A39A-4BE6-B279-813BD6A3CC9A}" type="slidenum">
              <a:rPr lang="en-GB" smtClean="0"/>
              <a:t>‹#›</a:t>
            </a:fld>
            <a:endParaRPr lang="en-GB"/>
          </a:p>
        </p:txBody>
      </p:sp>
    </p:spTree>
    <p:extLst>
      <p:ext uri="{BB962C8B-B14F-4D97-AF65-F5344CB8AC3E}">
        <p14:creationId xmlns:p14="http://schemas.microsoft.com/office/powerpoint/2010/main" val="25593815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392906" y="1014236"/>
            <a:ext cx="2428875" cy="241741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2893219" y="1014236"/>
            <a:ext cx="2428875" cy="241741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05EBD777-E7C1-4F5F-9DC6-CE496F0DDB3E}" type="datetimeFigureOut">
              <a:rPr lang="en-GB" smtClean="0"/>
              <a:t>26/05/2026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4ABA31-A39A-4BE6-B279-813BD6A3CC9A}" type="slidenum">
              <a:rPr lang="en-GB" smtClean="0"/>
              <a:t>‹#›</a:t>
            </a:fld>
            <a:endParaRPr lang="en-GB"/>
          </a:p>
        </p:txBody>
      </p:sp>
    </p:spTree>
    <p:extLst>
      <p:ext uri="{BB962C8B-B14F-4D97-AF65-F5344CB8AC3E}">
        <p14:creationId xmlns:p14="http://schemas.microsoft.com/office/powerpoint/2010/main" val="4491974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93650" y="202848"/>
            <a:ext cx="4929188" cy="736424"/>
          </a:xfrm>
        </p:spPr>
        <p:txBody>
          <a:bodyPr/>
          <a:lstStyle/>
          <a:p>
            <a:r>
              <a:rPr lang="en-GB"/>
              <a:t>Click to edit Master title style</a:t>
            </a:r>
            <a:endParaRPr lang="en-US"/>
          </a:p>
        </p:txBody>
      </p:sp>
      <p:sp>
        <p:nvSpPr>
          <p:cNvPr id="3" name="Text Placeholder 2"/>
          <p:cNvSpPr>
            <a:spLocks noGrp="1"/>
          </p:cNvSpPr>
          <p:nvPr>
            <p:ph type="body" idx="1"/>
          </p:nvPr>
        </p:nvSpPr>
        <p:spPr>
          <a:xfrm>
            <a:off x="393651" y="933979"/>
            <a:ext cx="2417713" cy="457729"/>
          </a:xfrm>
        </p:spPr>
        <p:txBody>
          <a:bodyPr anchor="b"/>
          <a:lstStyle>
            <a:lvl1pPr marL="0" indent="0">
              <a:buNone/>
              <a:defRPr sz="1333" b="1"/>
            </a:lvl1pPr>
            <a:lvl2pPr marL="254020" indent="0">
              <a:buNone/>
              <a:defRPr sz="1111" b="1"/>
            </a:lvl2pPr>
            <a:lvl3pPr marL="508041" indent="0">
              <a:buNone/>
              <a:defRPr sz="1000" b="1"/>
            </a:lvl3pPr>
            <a:lvl4pPr marL="762061" indent="0">
              <a:buNone/>
              <a:defRPr sz="889" b="1"/>
            </a:lvl4pPr>
            <a:lvl5pPr marL="1016081" indent="0">
              <a:buNone/>
              <a:defRPr sz="889" b="1"/>
            </a:lvl5pPr>
            <a:lvl6pPr marL="1270102" indent="0">
              <a:buNone/>
              <a:defRPr sz="889" b="1"/>
            </a:lvl6pPr>
            <a:lvl7pPr marL="1524122" indent="0">
              <a:buNone/>
              <a:defRPr sz="889" b="1"/>
            </a:lvl7pPr>
            <a:lvl8pPr marL="1778142" indent="0">
              <a:buNone/>
              <a:defRPr sz="889" b="1"/>
            </a:lvl8pPr>
            <a:lvl9pPr marL="2032163" indent="0">
              <a:buNone/>
              <a:defRPr sz="889" b="1"/>
            </a:lvl9pPr>
          </a:lstStyle>
          <a:p>
            <a:pPr lvl="0"/>
            <a:r>
              <a:rPr lang="en-GB"/>
              <a:t>Click to edit Master text styles</a:t>
            </a:r>
          </a:p>
        </p:txBody>
      </p:sp>
      <p:sp>
        <p:nvSpPr>
          <p:cNvPr id="4" name="Content Placeholder 3"/>
          <p:cNvSpPr>
            <a:spLocks noGrp="1"/>
          </p:cNvSpPr>
          <p:nvPr>
            <p:ph sz="half" idx="2"/>
          </p:nvPr>
        </p:nvSpPr>
        <p:spPr>
          <a:xfrm>
            <a:off x="393651" y="1391709"/>
            <a:ext cx="2417713" cy="204699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2893219" y="933979"/>
            <a:ext cx="2429619" cy="457729"/>
          </a:xfrm>
        </p:spPr>
        <p:txBody>
          <a:bodyPr anchor="b"/>
          <a:lstStyle>
            <a:lvl1pPr marL="0" indent="0">
              <a:buNone/>
              <a:defRPr sz="1333" b="1"/>
            </a:lvl1pPr>
            <a:lvl2pPr marL="254020" indent="0">
              <a:buNone/>
              <a:defRPr sz="1111" b="1"/>
            </a:lvl2pPr>
            <a:lvl3pPr marL="508041" indent="0">
              <a:buNone/>
              <a:defRPr sz="1000" b="1"/>
            </a:lvl3pPr>
            <a:lvl4pPr marL="762061" indent="0">
              <a:buNone/>
              <a:defRPr sz="889" b="1"/>
            </a:lvl4pPr>
            <a:lvl5pPr marL="1016081" indent="0">
              <a:buNone/>
              <a:defRPr sz="889" b="1"/>
            </a:lvl5pPr>
            <a:lvl6pPr marL="1270102" indent="0">
              <a:buNone/>
              <a:defRPr sz="889" b="1"/>
            </a:lvl6pPr>
            <a:lvl7pPr marL="1524122" indent="0">
              <a:buNone/>
              <a:defRPr sz="889" b="1"/>
            </a:lvl7pPr>
            <a:lvl8pPr marL="1778142" indent="0">
              <a:buNone/>
              <a:defRPr sz="889" b="1"/>
            </a:lvl8pPr>
            <a:lvl9pPr marL="2032163" indent="0">
              <a:buNone/>
              <a:defRPr sz="889" b="1"/>
            </a:lvl9pPr>
          </a:lstStyle>
          <a:p>
            <a:pPr lvl="0"/>
            <a:r>
              <a:rPr lang="en-GB"/>
              <a:t>Click to edit Master text styles</a:t>
            </a:r>
          </a:p>
        </p:txBody>
      </p:sp>
      <p:sp>
        <p:nvSpPr>
          <p:cNvPr id="6" name="Content Placeholder 5"/>
          <p:cNvSpPr>
            <a:spLocks noGrp="1"/>
          </p:cNvSpPr>
          <p:nvPr>
            <p:ph sz="quarter" idx="4"/>
          </p:nvPr>
        </p:nvSpPr>
        <p:spPr>
          <a:xfrm>
            <a:off x="2893219" y="1391709"/>
            <a:ext cx="2429619" cy="204699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05EBD777-E7C1-4F5F-9DC6-CE496F0DDB3E}" type="datetimeFigureOut">
              <a:rPr lang="en-GB" smtClean="0"/>
              <a:t>26/05/2026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E4ABA31-A39A-4BE6-B279-813BD6A3CC9A}" type="slidenum">
              <a:rPr lang="en-GB" smtClean="0"/>
              <a:t>‹#›</a:t>
            </a:fld>
            <a:endParaRPr lang="en-GB"/>
          </a:p>
        </p:txBody>
      </p:sp>
    </p:spTree>
    <p:extLst>
      <p:ext uri="{BB962C8B-B14F-4D97-AF65-F5344CB8AC3E}">
        <p14:creationId xmlns:p14="http://schemas.microsoft.com/office/powerpoint/2010/main" val="4698556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05EBD777-E7C1-4F5F-9DC6-CE496F0DDB3E}" type="datetimeFigureOut">
              <a:rPr lang="en-GB" smtClean="0"/>
              <a:t>26/05/2026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4ABA31-A39A-4BE6-B279-813BD6A3CC9A}" type="slidenum">
              <a:rPr lang="en-GB" smtClean="0"/>
              <a:t>‹#›</a:t>
            </a:fld>
            <a:endParaRPr lang="en-GB"/>
          </a:p>
        </p:txBody>
      </p:sp>
    </p:spTree>
    <p:extLst>
      <p:ext uri="{BB962C8B-B14F-4D97-AF65-F5344CB8AC3E}">
        <p14:creationId xmlns:p14="http://schemas.microsoft.com/office/powerpoint/2010/main" val="2347308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EBD777-E7C1-4F5F-9DC6-CE496F0DDB3E}" type="datetimeFigureOut">
              <a:rPr lang="en-GB" smtClean="0"/>
              <a:t>26/05/2026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E4ABA31-A39A-4BE6-B279-813BD6A3CC9A}" type="slidenum">
              <a:rPr lang="en-GB" smtClean="0"/>
              <a:t>‹#›</a:t>
            </a:fld>
            <a:endParaRPr lang="en-GB"/>
          </a:p>
        </p:txBody>
      </p:sp>
    </p:spTree>
    <p:extLst>
      <p:ext uri="{BB962C8B-B14F-4D97-AF65-F5344CB8AC3E}">
        <p14:creationId xmlns:p14="http://schemas.microsoft.com/office/powerpoint/2010/main" val="14195108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93651" y="254000"/>
            <a:ext cx="1843236" cy="889000"/>
          </a:xfrm>
        </p:spPr>
        <p:txBody>
          <a:bodyPr anchor="b"/>
          <a:lstStyle>
            <a:lvl1pPr>
              <a:defRPr sz="1778"/>
            </a:lvl1pPr>
          </a:lstStyle>
          <a:p>
            <a:r>
              <a:rPr lang="en-GB"/>
              <a:t>Click to edit Master title style</a:t>
            </a:r>
            <a:endParaRPr lang="en-US"/>
          </a:p>
        </p:txBody>
      </p:sp>
      <p:sp>
        <p:nvSpPr>
          <p:cNvPr id="3" name="Content Placeholder 2"/>
          <p:cNvSpPr>
            <a:spLocks noGrp="1"/>
          </p:cNvSpPr>
          <p:nvPr>
            <p:ph idx="1"/>
          </p:nvPr>
        </p:nvSpPr>
        <p:spPr>
          <a:xfrm>
            <a:off x="2429619" y="548571"/>
            <a:ext cx="2893219" cy="2707569"/>
          </a:xfrm>
        </p:spPr>
        <p:txBody>
          <a:bodyPr/>
          <a:lstStyle>
            <a:lvl1pPr>
              <a:defRPr sz="1778"/>
            </a:lvl1pPr>
            <a:lvl2pPr>
              <a:defRPr sz="1556"/>
            </a:lvl2pPr>
            <a:lvl3pPr>
              <a:defRPr sz="1333"/>
            </a:lvl3pPr>
            <a:lvl4pPr>
              <a:defRPr sz="1111"/>
            </a:lvl4pPr>
            <a:lvl5pPr>
              <a:defRPr sz="1111"/>
            </a:lvl5pPr>
            <a:lvl6pPr>
              <a:defRPr sz="1111"/>
            </a:lvl6pPr>
            <a:lvl7pPr>
              <a:defRPr sz="1111"/>
            </a:lvl7pPr>
            <a:lvl8pPr>
              <a:defRPr sz="1111"/>
            </a:lvl8pPr>
            <a:lvl9pPr>
              <a:defRPr sz="1111"/>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393651" y="1143000"/>
            <a:ext cx="1843236" cy="2117549"/>
          </a:xfrm>
        </p:spPr>
        <p:txBody>
          <a:bodyPr/>
          <a:lstStyle>
            <a:lvl1pPr marL="0" indent="0">
              <a:buNone/>
              <a:defRPr sz="889"/>
            </a:lvl1pPr>
            <a:lvl2pPr marL="254020" indent="0">
              <a:buNone/>
              <a:defRPr sz="778"/>
            </a:lvl2pPr>
            <a:lvl3pPr marL="508041" indent="0">
              <a:buNone/>
              <a:defRPr sz="667"/>
            </a:lvl3pPr>
            <a:lvl4pPr marL="762061" indent="0">
              <a:buNone/>
              <a:defRPr sz="556"/>
            </a:lvl4pPr>
            <a:lvl5pPr marL="1016081" indent="0">
              <a:buNone/>
              <a:defRPr sz="556"/>
            </a:lvl5pPr>
            <a:lvl6pPr marL="1270102" indent="0">
              <a:buNone/>
              <a:defRPr sz="556"/>
            </a:lvl6pPr>
            <a:lvl7pPr marL="1524122" indent="0">
              <a:buNone/>
              <a:defRPr sz="556"/>
            </a:lvl7pPr>
            <a:lvl8pPr marL="1778142" indent="0">
              <a:buNone/>
              <a:defRPr sz="556"/>
            </a:lvl8pPr>
            <a:lvl9pPr marL="2032163" indent="0">
              <a:buNone/>
              <a:defRPr sz="556"/>
            </a:lvl9pPr>
          </a:lstStyle>
          <a:p>
            <a:pPr lvl="0"/>
            <a:r>
              <a:rPr lang="en-GB"/>
              <a:t>Click to edit Master text styles</a:t>
            </a:r>
          </a:p>
        </p:txBody>
      </p:sp>
      <p:sp>
        <p:nvSpPr>
          <p:cNvPr id="5" name="Date Placeholder 4"/>
          <p:cNvSpPr>
            <a:spLocks noGrp="1"/>
          </p:cNvSpPr>
          <p:nvPr>
            <p:ph type="dt" sz="half" idx="10"/>
          </p:nvPr>
        </p:nvSpPr>
        <p:spPr/>
        <p:txBody>
          <a:bodyPr/>
          <a:lstStyle/>
          <a:p>
            <a:fld id="{05EBD777-E7C1-4F5F-9DC6-CE496F0DDB3E}" type="datetimeFigureOut">
              <a:rPr lang="en-GB" smtClean="0"/>
              <a:t>26/05/2026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4ABA31-A39A-4BE6-B279-813BD6A3CC9A}" type="slidenum">
              <a:rPr lang="en-GB" smtClean="0"/>
              <a:t>‹#›</a:t>
            </a:fld>
            <a:endParaRPr lang="en-GB"/>
          </a:p>
        </p:txBody>
      </p:sp>
    </p:spTree>
    <p:extLst>
      <p:ext uri="{BB962C8B-B14F-4D97-AF65-F5344CB8AC3E}">
        <p14:creationId xmlns:p14="http://schemas.microsoft.com/office/powerpoint/2010/main" val="311331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93651" y="254000"/>
            <a:ext cx="1843236" cy="889000"/>
          </a:xfrm>
        </p:spPr>
        <p:txBody>
          <a:bodyPr anchor="b"/>
          <a:lstStyle>
            <a:lvl1pPr>
              <a:defRPr sz="1778"/>
            </a:lvl1pPr>
          </a:lstStyle>
          <a:p>
            <a:r>
              <a:rPr lang="en-GB"/>
              <a:t>Click to edit Master title style</a:t>
            </a:r>
            <a:endParaRPr lang="en-US"/>
          </a:p>
        </p:txBody>
      </p:sp>
      <p:sp>
        <p:nvSpPr>
          <p:cNvPr id="3" name="Picture Placeholder 2"/>
          <p:cNvSpPr>
            <a:spLocks noGrp="1" noChangeAspect="1"/>
          </p:cNvSpPr>
          <p:nvPr>
            <p:ph type="pic" idx="1"/>
          </p:nvPr>
        </p:nvSpPr>
        <p:spPr>
          <a:xfrm>
            <a:off x="2429619" y="548571"/>
            <a:ext cx="2893219" cy="2707569"/>
          </a:xfrm>
        </p:spPr>
        <p:txBody>
          <a:bodyPr anchor="t"/>
          <a:lstStyle>
            <a:lvl1pPr marL="0" indent="0">
              <a:buNone/>
              <a:defRPr sz="1778"/>
            </a:lvl1pPr>
            <a:lvl2pPr marL="254020" indent="0">
              <a:buNone/>
              <a:defRPr sz="1556"/>
            </a:lvl2pPr>
            <a:lvl3pPr marL="508041" indent="0">
              <a:buNone/>
              <a:defRPr sz="1333"/>
            </a:lvl3pPr>
            <a:lvl4pPr marL="762061" indent="0">
              <a:buNone/>
              <a:defRPr sz="1111"/>
            </a:lvl4pPr>
            <a:lvl5pPr marL="1016081" indent="0">
              <a:buNone/>
              <a:defRPr sz="1111"/>
            </a:lvl5pPr>
            <a:lvl6pPr marL="1270102" indent="0">
              <a:buNone/>
              <a:defRPr sz="1111"/>
            </a:lvl6pPr>
            <a:lvl7pPr marL="1524122" indent="0">
              <a:buNone/>
              <a:defRPr sz="1111"/>
            </a:lvl7pPr>
            <a:lvl8pPr marL="1778142" indent="0">
              <a:buNone/>
              <a:defRPr sz="1111"/>
            </a:lvl8pPr>
            <a:lvl9pPr marL="2032163" indent="0">
              <a:buNone/>
              <a:defRPr sz="1111"/>
            </a:lvl9pPr>
          </a:lstStyle>
          <a:p>
            <a:r>
              <a:rPr lang="en-GB"/>
              <a:t>Click icon to add picture</a:t>
            </a:r>
            <a:endParaRPr lang="en-US"/>
          </a:p>
        </p:txBody>
      </p:sp>
      <p:sp>
        <p:nvSpPr>
          <p:cNvPr id="4" name="Text Placeholder 3"/>
          <p:cNvSpPr>
            <a:spLocks noGrp="1"/>
          </p:cNvSpPr>
          <p:nvPr>
            <p:ph type="body" sz="half" idx="2"/>
          </p:nvPr>
        </p:nvSpPr>
        <p:spPr>
          <a:xfrm>
            <a:off x="393651" y="1143000"/>
            <a:ext cx="1843236" cy="2117549"/>
          </a:xfrm>
        </p:spPr>
        <p:txBody>
          <a:bodyPr/>
          <a:lstStyle>
            <a:lvl1pPr marL="0" indent="0">
              <a:buNone/>
              <a:defRPr sz="889"/>
            </a:lvl1pPr>
            <a:lvl2pPr marL="254020" indent="0">
              <a:buNone/>
              <a:defRPr sz="778"/>
            </a:lvl2pPr>
            <a:lvl3pPr marL="508041" indent="0">
              <a:buNone/>
              <a:defRPr sz="667"/>
            </a:lvl3pPr>
            <a:lvl4pPr marL="762061" indent="0">
              <a:buNone/>
              <a:defRPr sz="556"/>
            </a:lvl4pPr>
            <a:lvl5pPr marL="1016081" indent="0">
              <a:buNone/>
              <a:defRPr sz="556"/>
            </a:lvl5pPr>
            <a:lvl6pPr marL="1270102" indent="0">
              <a:buNone/>
              <a:defRPr sz="556"/>
            </a:lvl6pPr>
            <a:lvl7pPr marL="1524122" indent="0">
              <a:buNone/>
              <a:defRPr sz="556"/>
            </a:lvl7pPr>
            <a:lvl8pPr marL="1778142" indent="0">
              <a:buNone/>
              <a:defRPr sz="556"/>
            </a:lvl8pPr>
            <a:lvl9pPr marL="2032163" indent="0">
              <a:buNone/>
              <a:defRPr sz="556"/>
            </a:lvl9pPr>
          </a:lstStyle>
          <a:p>
            <a:pPr lvl="0"/>
            <a:r>
              <a:rPr lang="en-GB"/>
              <a:t>Click to edit Master text styles</a:t>
            </a:r>
          </a:p>
        </p:txBody>
      </p:sp>
      <p:sp>
        <p:nvSpPr>
          <p:cNvPr id="5" name="Date Placeholder 4"/>
          <p:cNvSpPr>
            <a:spLocks noGrp="1"/>
          </p:cNvSpPr>
          <p:nvPr>
            <p:ph type="dt" sz="half" idx="10"/>
          </p:nvPr>
        </p:nvSpPr>
        <p:spPr/>
        <p:txBody>
          <a:bodyPr/>
          <a:lstStyle/>
          <a:p>
            <a:fld id="{05EBD777-E7C1-4F5F-9DC6-CE496F0DDB3E}" type="datetimeFigureOut">
              <a:rPr lang="en-GB" smtClean="0"/>
              <a:t>26/05/2026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4ABA31-A39A-4BE6-B279-813BD6A3CC9A}" type="slidenum">
              <a:rPr lang="en-GB" smtClean="0"/>
              <a:t>‹#›</a:t>
            </a:fld>
            <a:endParaRPr lang="en-GB"/>
          </a:p>
        </p:txBody>
      </p:sp>
    </p:spTree>
    <p:extLst>
      <p:ext uri="{BB962C8B-B14F-4D97-AF65-F5344CB8AC3E}">
        <p14:creationId xmlns:p14="http://schemas.microsoft.com/office/powerpoint/2010/main" val="36166680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05EBD777-E7C1-4F5F-9DC6-CE496F0DDB3E}" type="datetimeFigureOut">
              <a:rPr lang="en-GB" smtClean="0"/>
              <a:t>26/05/2026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4ABA31-A39A-4BE6-B279-813BD6A3CC9A}" type="slidenum">
              <a:rPr lang="en-GB" smtClean="0"/>
              <a:t>‹#›</a:t>
            </a:fld>
            <a:endParaRPr lang="en-GB"/>
          </a:p>
        </p:txBody>
      </p:sp>
    </p:spTree>
    <p:extLst>
      <p:ext uri="{BB962C8B-B14F-4D97-AF65-F5344CB8AC3E}">
        <p14:creationId xmlns:p14="http://schemas.microsoft.com/office/powerpoint/2010/main" val="470022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089797" y="202847"/>
            <a:ext cx="1232297" cy="3228799"/>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392907" y="202847"/>
            <a:ext cx="3625453" cy="322879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05EBD777-E7C1-4F5F-9DC6-CE496F0DDB3E}" type="datetimeFigureOut">
              <a:rPr lang="en-GB" smtClean="0"/>
              <a:t>26/05/2026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4ABA31-A39A-4BE6-B279-813BD6A3CC9A}" type="slidenum">
              <a:rPr lang="en-GB" smtClean="0"/>
              <a:t>‹#›</a:t>
            </a:fld>
            <a:endParaRPr lang="en-GB"/>
          </a:p>
        </p:txBody>
      </p:sp>
    </p:spTree>
    <p:extLst>
      <p:ext uri="{BB962C8B-B14F-4D97-AF65-F5344CB8AC3E}">
        <p14:creationId xmlns:p14="http://schemas.microsoft.com/office/powerpoint/2010/main" val="22986546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92906" y="202848"/>
            <a:ext cx="4929188" cy="736424"/>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392906" y="1014236"/>
            <a:ext cx="4929188" cy="241741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392906" y="3531307"/>
            <a:ext cx="1285875" cy="202847"/>
          </a:xfrm>
          <a:prstGeom prst="rect">
            <a:avLst/>
          </a:prstGeom>
        </p:spPr>
        <p:txBody>
          <a:bodyPr vert="horz" lIns="91440" tIns="45720" rIns="91440" bIns="45720" rtlCol="0" anchor="ctr"/>
          <a:lstStyle>
            <a:lvl1pPr algn="l">
              <a:defRPr sz="667">
                <a:solidFill>
                  <a:schemeClr val="tx1">
                    <a:tint val="82000"/>
                  </a:schemeClr>
                </a:solidFill>
              </a:defRPr>
            </a:lvl1pPr>
          </a:lstStyle>
          <a:p>
            <a:fld id="{05EBD777-E7C1-4F5F-9DC6-CE496F0DDB3E}" type="datetimeFigureOut">
              <a:rPr lang="en-GB" smtClean="0"/>
              <a:t>26/05/2026</a:t>
            </a:fld>
            <a:endParaRPr lang="en-GB"/>
          </a:p>
        </p:txBody>
      </p:sp>
      <p:sp>
        <p:nvSpPr>
          <p:cNvPr id="5" name="Footer Placeholder 4"/>
          <p:cNvSpPr>
            <a:spLocks noGrp="1"/>
          </p:cNvSpPr>
          <p:nvPr>
            <p:ph type="ftr" sz="quarter" idx="3"/>
          </p:nvPr>
        </p:nvSpPr>
        <p:spPr>
          <a:xfrm>
            <a:off x="1893094" y="3531307"/>
            <a:ext cx="1928813" cy="202847"/>
          </a:xfrm>
          <a:prstGeom prst="rect">
            <a:avLst/>
          </a:prstGeom>
        </p:spPr>
        <p:txBody>
          <a:bodyPr vert="horz" lIns="91440" tIns="45720" rIns="91440" bIns="45720" rtlCol="0" anchor="ctr"/>
          <a:lstStyle>
            <a:lvl1pPr algn="ctr">
              <a:defRPr sz="667">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036219" y="3531307"/>
            <a:ext cx="1285875" cy="202847"/>
          </a:xfrm>
          <a:prstGeom prst="rect">
            <a:avLst/>
          </a:prstGeom>
        </p:spPr>
        <p:txBody>
          <a:bodyPr vert="horz" lIns="91440" tIns="45720" rIns="91440" bIns="45720" rtlCol="0" anchor="ctr"/>
          <a:lstStyle>
            <a:lvl1pPr algn="r">
              <a:defRPr sz="667">
                <a:solidFill>
                  <a:schemeClr val="tx1">
                    <a:tint val="82000"/>
                  </a:schemeClr>
                </a:solidFill>
              </a:defRPr>
            </a:lvl1pPr>
          </a:lstStyle>
          <a:p>
            <a:fld id="{2E4ABA31-A39A-4BE6-B279-813BD6A3CC9A}" type="slidenum">
              <a:rPr lang="en-GB" smtClean="0"/>
              <a:t>‹#›</a:t>
            </a:fld>
            <a:endParaRPr lang="en-GB"/>
          </a:p>
        </p:txBody>
      </p:sp>
    </p:spTree>
    <p:extLst>
      <p:ext uri="{BB962C8B-B14F-4D97-AF65-F5344CB8AC3E}">
        <p14:creationId xmlns:p14="http://schemas.microsoft.com/office/powerpoint/2010/main" val="41303058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508041" rtl="0" eaLnBrk="1" latinLnBrk="0" hangingPunct="1">
        <a:lnSpc>
          <a:spcPct val="90000"/>
        </a:lnSpc>
        <a:spcBef>
          <a:spcPct val="0"/>
        </a:spcBef>
        <a:buNone/>
        <a:defRPr sz="2445" kern="1200">
          <a:solidFill>
            <a:schemeClr val="tx1"/>
          </a:solidFill>
          <a:latin typeface="+mj-lt"/>
          <a:ea typeface="+mj-ea"/>
          <a:cs typeface="+mj-cs"/>
        </a:defRPr>
      </a:lvl1pPr>
    </p:titleStyle>
    <p:bodyStyle>
      <a:lvl1pPr marL="127010" indent="-127010" algn="l" defTabSz="508041" rtl="0" eaLnBrk="1" latinLnBrk="0" hangingPunct="1">
        <a:lnSpc>
          <a:spcPct val="90000"/>
        </a:lnSpc>
        <a:spcBef>
          <a:spcPts val="556"/>
        </a:spcBef>
        <a:buFont typeface="Arial" panose="020B0604020202020204" pitchFamily="34" charset="0"/>
        <a:buChar char="•"/>
        <a:defRPr sz="1556" kern="1200">
          <a:solidFill>
            <a:schemeClr val="tx1"/>
          </a:solidFill>
          <a:latin typeface="+mn-lt"/>
          <a:ea typeface="+mn-ea"/>
          <a:cs typeface="+mn-cs"/>
        </a:defRPr>
      </a:lvl1pPr>
      <a:lvl2pPr marL="381030" indent="-127010" algn="l" defTabSz="508041" rtl="0" eaLnBrk="1" latinLnBrk="0" hangingPunct="1">
        <a:lnSpc>
          <a:spcPct val="90000"/>
        </a:lnSpc>
        <a:spcBef>
          <a:spcPts val="278"/>
        </a:spcBef>
        <a:buFont typeface="Arial" panose="020B0604020202020204" pitchFamily="34" charset="0"/>
        <a:buChar char="•"/>
        <a:defRPr sz="1333" kern="1200">
          <a:solidFill>
            <a:schemeClr val="tx1"/>
          </a:solidFill>
          <a:latin typeface="+mn-lt"/>
          <a:ea typeface="+mn-ea"/>
          <a:cs typeface="+mn-cs"/>
        </a:defRPr>
      </a:lvl2pPr>
      <a:lvl3pPr marL="635051" indent="-127010" algn="l" defTabSz="508041" rtl="0" eaLnBrk="1" latinLnBrk="0" hangingPunct="1">
        <a:lnSpc>
          <a:spcPct val="90000"/>
        </a:lnSpc>
        <a:spcBef>
          <a:spcPts val="278"/>
        </a:spcBef>
        <a:buFont typeface="Arial" panose="020B0604020202020204" pitchFamily="34" charset="0"/>
        <a:buChar char="•"/>
        <a:defRPr sz="1111" kern="1200">
          <a:solidFill>
            <a:schemeClr val="tx1"/>
          </a:solidFill>
          <a:latin typeface="+mn-lt"/>
          <a:ea typeface="+mn-ea"/>
          <a:cs typeface="+mn-cs"/>
        </a:defRPr>
      </a:lvl3pPr>
      <a:lvl4pPr marL="889071" indent="-127010" algn="l" defTabSz="508041" rtl="0" eaLnBrk="1" latinLnBrk="0" hangingPunct="1">
        <a:lnSpc>
          <a:spcPct val="90000"/>
        </a:lnSpc>
        <a:spcBef>
          <a:spcPts val="278"/>
        </a:spcBef>
        <a:buFont typeface="Arial" panose="020B0604020202020204" pitchFamily="34" charset="0"/>
        <a:buChar char="•"/>
        <a:defRPr sz="1000" kern="1200">
          <a:solidFill>
            <a:schemeClr val="tx1"/>
          </a:solidFill>
          <a:latin typeface="+mn-lt"/>
          <a:ea typeface="+mn-ea"/>
          <a:cs typeface="+mn-cs"/>
        </a:defRPr>
      </a:lvl4pPr>
      <a:lvl5pPr marL="1143091" indent="-127010" algn="l" defTabSz="508041" rtl="0" eaLnBrk="1" latinLnBrk="0" hangingPunct="1">
        <a:lnSpc>
          <a:spcPct val="90000"/>
        </a:lnSpc>
        <a:spcBef>
          <a:spcPts val="278"/>
        </a:spcBef>
        <a:buFont typeface="Arial" panose="020B0604020202020204" pitchFamily="34" charset="0"/>
        <a:buChar char="•"/>
        <a:defRPr sz="1000" kern="1200">
          <a:solidFill>
            <a:schemeClr val="tx1"/>
          </a:solidFill>
          <a:latin typeface="+mn-lt"/>
          <a:ea typeface="+mn-ea"/>
          <a:cs typeface="+mn-cs"/>
        </a:defRPr>
      </a:lvl5pPr>
      <a:lvl6pPr marL="1397112" indent="-127010" algn="l" defTabSz="508041" rtl="0" eaLnBrk="1" latinLnBrk="0" hangingPunct="1">
        <a:lnSpc>
          <a:spcPct val="90000"/>
        </a:lnSpc>
        <a:spcBef>
          <a:spcPts val="278"/>
        </a:spcBef>
        <a:buFont typeface="Arial" panose="020B0604020202020204" pitchFamily="34" charset="0"/>
        <a:buChar char="•"/>
        <a:defRPr sz="1000" kern="1200">
          <a:solidFill>
            <a:schemeClr val="tx1"/>
          </a:solidFill>
          <a:latin typeface="+mn-lt"/>
          <a:ea typeface="+mn-ea"/>
          <a:cs typeface="+mn-cs"/>
        </a:defRPr>
      </a:lvl6pPr>
      <a:lvl7pPr marL="1651132" indent="-127010" algn="l" defTabSz="508041" rtl="0" eaLnBrk="1" latinLnBrk="0" hangingPunct="1">
        <a:lnSpc>
          <a:spcPct val="90000"/>
        </a:lnSpc>
        <a:spcBef>
          <a:spcPts val="278"/>
        </a:spcBef>
        <a:buFont typeface="Arial" panose="020B0604020202020204" pitchFamily="34" charset="0"/>
        <a:buChar char="•"/>
        <a:defRPr sz="1000" kern="1200">
          <a:solidFill>
            <a:schemeClr val="tx1"/>
          </a:solidFill>
          <a:latin typeface="+mn-lt"/>
          <a:ea typeface="+mn-ea"/>
          <a:cs typeface="+mn-cs"/>
        </a:defRPr>
      </a:lvl7pPr>
      <a:lvl8pPr marL="1905152" indent="-127010" algn="l" defTabSz="508041" rtl="0" eaLnBrk="1" latinLnBrk="0" hangingPunct="1">
        <a:lnSpc>
          <a:spcPct val="90000"/>
        </a:lnSpc>
        <a:spcBef>
          <a:spcPts val="278"/>
        </a:spcBef>
        <a:buFont typeface="Arial" panose="020B0604020202020204" pitchFamily="34" charset="0"/>
        <a:buChar char="•"/>
        <a:defRPr sz="1000" kern="1200">
          <a:solidFill>
            <a:schemeClr val="tx1"/>
          </a:solidFill>
          <a:latin typeface="+mn-lt"/>
          <a:ea typeface="+mn-ea"/>
          <a:cs typeface="+mn-cs"/>
        </a:defRPr>
      </a:lvl8pPr>
      <a:lvl9pPr marL="2159173" indent="-127010" algn="l" defTabSz="508041" rtl="0" eaLnBrk="1" latinLnBrk="0" hangingPunct="1">
        <a:lnSpc>
          <a:spcPct val="90000"/>
        </a:lnSpc>
        <a:spcBef>
          <a:spcPts val="278"/>
        </a:spcBef>
        <a:buFont typeface="Arial" panose="020B0604020202020204" pitchFamily="34" charset="0"/>
        <a:buChar char="•"/>
        <a:defRPr sz="1000" kern="1200">
          <a:solidFill>
            <a:schemeClr val="tx1"/>
          </a:solidFill>
          <a:latin typeface="+mn-lt"/>
          <a:ea typeface="+mn-ea"/>
          <a:cs typeface="+mn-cs"/>
        </a:defRPr>
      </a:lvl9pPr>
    </p:bodyStyle>
    <p:otherStyle>
      <a:defPPr>
        <a:defRPr lang="en-US"/>
      </a:defPPr>
      <a:lvl1pPr marL="0" algn="l" defTabSz="508041" rtl="0" eaLnBrk="1" latinLnBrk="0" hangingPunct="1">
        <a:defRPr sz="1000" kern="1200">
          <a:solidFill>
            <a:schemeClr val="tx1"/>
          </a:solidFill>
          <a:latin typeface="+mn-lt"/>
          <a:ea typeface="+mn-ea"/>
          <a:cs typeface="+mn-cs"/>
        </a:defRPr>
      </a:lvl1pPr>
      <a:lvl2pPr marL="254020" algn="l" defTabSz="508041" rtl="0" eaLnBrk="1" latinLnBrk="0" hangingPunct="1">
        <a:defRPr sz="1000" kern="1200">
          <a:solidFill>
            <a:schemeClr val="tx1"/>
          </a:solidFill>
          <a:latin typeface="+mn-lt"/>
          <a:ea typeface="+mn-ea"/>
          <a:cs typeface="+mn-cs"/>
        </a:defRPr>
      </a:lvl2pPr>
      <a:lvl3pPr marL="508041" algn="l" defTabSz="508041" rtl="0" eaLnBrk="1" latinLnBrk="0" hangingPunct="1">
        <a:defRPr sz="1000" kern="1200">
          <a:solidFill>
            <a:schemeClr val="tx1"/>
          </a:solidFill>
          <a:latin typeface="+mn-lt"/>
          <a:ea typeface="+mn-ea"/>
          <a:cs typeface="+mn-cs"/>
        </a:defRPr>
      </a:lvl3pPr>
      <a:lvl4pPr marL="762061" algn="l" defTabSz="508041" rtl="0" eaLnBrk="1" latinLnBrk="0" hangingPunct="1">
        <a:defRPr sz="1000" kern="1200">
          <a:solidFill>
            <a:schemeClr val="tx1"/>
          </a:solidFill>
          <a:latin typeface="+mn-lt"/>
          <a:ea typeface="+mn-ea"/>
          <a:cs typeface="+mn-cs"/>
        </a:defRPr>
      </a:lvl4pPr>
      <a:lvl5pPr marL="1016081" algn="l" defTabSz="508041" rtl="0" eaLnBrk="1" latinLnBrk="0" hangingPunct="1">
        <a:defRPr sz="1000" kern="1200">
          <a:solidFill>
            <a:schemeClr val="tx1"/>
          </a:solidFill>
          <a:latin typeface="+mn-lt"/>
          <a:ea typeface="+mn-ea"/>
          <a:cs typeface="+mn-cs"/>
        </a:defRPr>
      </a:lvl5pPr>
      <a:lvl6pPr marL="1270102" algn="l" defTabSz="508041" rtl="0" eaLnBrk="1" latinLnBrk="0" hangingPunct="1">
        <a:defRPr sz="1000" kern="1200">
          <a:solidFill>
            <a:schemeClr val="tx1"/>
          </a:solidFill>
          <a:latin typeface="+mn-lt"/>
          <a:ea typeface="+mn-ea"/>
          <a:cs typeface="+mn-cs"/>
        </a:defRPr>
      </a:lvl6pPr>
      <a:lvl7pPr marL="1524122" algn="l" defTabSz="508041" rtl="0" eaLnBrk="1" latinLnBrk="0" hangingPunct="1">
        <a:defRPr sz="1000" kern="1200">
          <a:solidFill>
            <a:schemeClr val="tx1"/>
          </a:solidFill>
          <a:latin typeface="+mn-lt"/>
          <a:ea typeface="+mn-ea"/>
          <a:cs typeface="+mn-cs"/>
        </a:defRPr>
      </a:lvl7pPr>
      <a:lvl8pPr marL="1778142" algn="l" defTabSz="508041" rtl="0" eaLnBrk="1" latinLnBrk="0" hangingPunct="1">
        <a:defRPr sz="1000" kern="1200">
          <a:solidFill>
            <a:schemeClr val="tx1"/>
          </a:solidFill>
          <a:latin typeface="+mn-lt"/>
          <a:ea typeface="+mn-ea"/>
          <a:cs typeface="+mn-cs"/>
        </a:defRPr>
      </a:lvl8pPr>
      <a:lvl9pPr marL="2032163" algn="l" defTabSz="508041" rtl="0" eaLnBrk="1" latinLnBrk="0" hangingPunct="1">
        <a:defRPr sz="1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pexels.com/" TargetMode="External"/><Relationship Id="rId2" Type="http://schemas.openxmlformats.org/officeDocument/2006/relationships/hyperlink" Target="https://stock.adobe.com/"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95ED2B-0335-AB23-B1A5-E483E59C6724}"/>
            </a:ext>
          </a:extLst>
        </p:cNvPr>
        <p:cNvGrpSpPr/>
        <p:nvPr/>
      </p:nvGrpSpPr>
      <p:grpSpPr>
        <a:xfrm>
          <a:off x="0" y="0"/>
          <a:ext cx="0" cy="0"/>
          <a:chOff x="0" y="0"/>
          <a:chExt cx="0" cy="0"/>
        </a:xfrm>
      </p:grpSpPr>
      <p:sp>
        <p:nvSpPr>
          <p:cNvPr id="3" name="Parallelogram 2">
            <a:extLst>
              <a:ext uri="{FF2B5EF4-FFF2-40B4-BE49-F238E27FC236}">
                <a16:creationId xmlns:a16="http://schemas.microsoft.com/office/drawing/2014/main" id="{F401B9CE-99CC-BB84-1CA4-E1EECE56E5C0}"/>
              </a:ext>
              <a:ext uri="{C183D7F6-B498-43B3-948B-1728B52AA6E4}">
                <adec:decorative xmlns:adec="http://schemas.microsoft.com/office/drawing/2017/decorative" val="1"/>
              </a:ext>
            </a:extLst>
          </p:cNvPr>
          <p:cNvSpPr/>
          <p:nvPr/>
        </p:nvSpPr>
        <p:spPr>
          <a:xfrm>
            <a:off x="0" y="0"/>
            <a:ext cx="5715000" cy="3810000"/>
          </a:xfrm>
          <a:prstGeom prst="parallelogram">
            <a:avLst>
              <a:gd name="adj" fmla="val 0"/>
            </a:avLst>
          </a:prstGeom>
          <a:gradFill>
            <a:gsLst>
              <a:gs pos="16000">
                <a:srgbClr val="003E5B"/>
              </a:gs>
              <a:gs pos="91000">
                <a:srgbClr val="007E9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GB"/>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sz="540"/>
          </a:p>
        </p:txBody>
      </p:sp>
      <p:sp>
        <p:nvSpPr>
          <p:cNvPr id="2" name="TextBox 1">
            <a:extLst>
              <a:ext uri="{FF2B5EF4-FFF2-40B4-BE49-F238E27FC236}">
                <a16:creationId xmlns:a16="http://schemas.microsoft.com/office/drawing/2014/main" id="{FA6EF52E-629B-5AD1-E5E1-6EC577AAED98}"/>
              </a:ext>
            </a:extLst>
          </p:cNvPr>
          <p:cNvSpPr txBox="1"/>
          <p:nvPr/>
        </p:nvSpPr>
        <p:spPr>
          <a:xfrm>
            <a:off x="157162" y="146443"/>
            <a:ext cx="5400675" cy="3214341"/>
          </a:xfrm>
          <a:prstGeom prst="rect">
            <a:avLst/>
          </a:prstGeom>
          <a:noFill/>
        </p:spPr>
        <p:txBody>
          <a:bodyPr wrap="square" rtlCol="0">
            <a:spAutoFit/>
          </a:bodyPr>
          <a:lstStyle/>
          <a:p>
            <a:pPr>
              <a:lnSpc>
                <a:spcPct val="120000"/>
              </a:lnSpc>
              <a:spcAft>
                <a:spcPts val="1200"/>
              </a:spcAft>
            </a:pPr>
            <a:r>
              <a:rPr lang="en-GB" dirty="0">
                <a:solidFill>
                  <a:schemeClr val="bg1"/>
                </a:solidFill>
                <a:latin typeface="Open Sans" pitchFamily="2" charset="0"/>
                <a:ea typeface="Open Sans" pitchFamily="2" charset="0"/>
                <a:cs typeface="Open Sans" pitchFamily="2" charset="0"/>
              </a:rPr>
              <a:t>This presentation is set to </a:t>
            </a:r>
            <a:r>
              <a:rPr lang="en-GB" b="1" dirty="0">
                <a:solidFill>
                  <a:schemeClr val="bg1"/>
                </a:solidFill>
                <a:latin typeface="Open Sans" pitchFamily="2" charset="0"/>
                <a:ea typeface="Open Sans" pitchFamily="2" charset="0"/>
                <a:cs typeface="Open Sans" pitchFamily="2" charset="0"/>
              </a:rPr>
              <a:t>600 pixels by 400 pixels</a:t>
            </a:r>
            <a:r>
              <a:rPr lang="en-GB" dirty="0">
                <a:solidFill>
                  <a:schemeClr val="bg1"/>
                </a:solidFill>
                <a:latin typeface="Open Sans" pitchFamily="2" charset="0"/>
                <a:ea typeface="Open Sans" pitchFamily="2" charset="0"/>
                <a:cs typeface="Open Sans" pitchFamily="2" charset="0"/>
              </a:rPr>
              <a:t>, the ideal size for a tile image in Moodle. The next slide shows an example of a Moodle tile image – it fills the slide and is high resolution, clear and related to the tile’s content.</a:t>
            </a:r>
          </a:p>
          <a:p>
            <a:pPr>
              <a:lnSpc>
                <a:spcPct val="120000"/>
              </a:lnSpc>
              <a:spcAft>
                <a:spcPts val="1200"/>
              </a:spcAft>
            </a:pPr>
            <a:r>
              <a:rPr lang="en-GB" b="1" dirty="0">
                <a:solidFill>
                  <a:schemeClr val="bg1"/>
                </a:solidFill>
                <a:latin typeface="Open Sans" pitchFamily="2" charset="0"/>
                <a:ea typeface="Open Sans" pitchFamily="2" charset="0"/>
                <a:cs typeface="Open Sans" pitchFamily="2" charset="0"/>
              </a:rPr>
              <a:t>Remember</a:t>
            </a:r>
            <a:r>
              <a:rPr lang="en-GB" dirty="0">
                <a:solidFill>
                  <a:schemeClr val="bg1"/>
                </a:solidFill>
                <a:latin typeface="Open Sans" pitchFamily="2" charset="0"/>
                <a:ea typeface="Open Sans" pitchFamily="2" charset="0"/>
                <a:cs typeface="Open Sans" pitchFamily="2" charset="0"/>
              </a:rPr>
              <a:t>, the image will often be cropped depending on the device used to access Moodle, potentially hiding parts of the image around the edge, so avoid using text.</a:t>
            </a:r>
          </a:p>
        </p:txBody>
      </p:sp>
    </p:spTree>
    <p:extLst>
      <p:ext uri="{BB962C8B-B14F-4D97-AF65-F5344CB8AC3E}">
        <p14:creationId xmlns:p14="http://schemas.microsoft.com/office/powerpoint/2010/main" val="6085038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ile image.">
            <a:extLst>
              <a:ext uri="{FF2B5EF4-FFF2-40B4-BE49-F238E27FC236}">
                <a16:creationId xmlns:a16="http://schemas.microsoft.com/office/drawing/2014/main" id="{80A9D22C-02CF-9FC7-53A8-9DA742E23833}"/>
              </a:ext>
            </a:extLst>
          </p:cNvPr>
          <p:cNvPicPr>
            <a:picLocks noChangeAspect="1"/>
          </p:cNvPicPr>
          <p:nvPr/>
        </p:nvPicPr>
        <p:blipFill>
          <a:blip r:embed="rId2"/>
          <a:stretch>
            <a:fillRect/>
          </a:stretch>
        </p:blipFill>
        <p:spPr>
          <a:xfrm>
            <a:off x="-66085" y="-7251"/>
            <a:ext cx="5781085" cy="3817251"/>
          </a:xfrm>
          <a:prstGeom prst="rect">
            <a:avLst/>
          </a:prstGeom>
        </p:spPr>
      </p:pic>
    </p:spTree>
    <p:extLst>
      <p:ext uri="{BB962C8B-B14F-4D97-AF65-F5344CB8AC3E}">
        <p14:creationId xmlns:p14="http://schemas.microsoft.com/office/powerpoint/2010/main" val="165072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03BE37-ADA0-3845-8B7B-748BA400E615}"/>
            </a:ext>
          </a:extLst>
        </p:cNvPr>
        <p:cNvGrpSpPr/>
        <p:nvPr/>
      </p:nvGrpSpPr>
      <p:grpSpPr>
        <a:xfrm>
          <a:off x="0" y="0"/>
          <a:ext cx="0" cy="0"/>
          <a:chOff x="0" y="0"/>
          <a:chExt cx="0" cy="0"/>
        </a:xfrm>
      </p:grpSpPr>
      <p:sp>
        <p:nvSpPr>
          <p:cNvPr id="3" name="Parallelogram 2">
            <a:extLst>
              <a:ext uri="{FF2B5EF4-FFF2-40B4-BE49-F238E27FC236}">
                <a16:creationId xmlns:a16="http://schemas.microsoft.com/office/drawing/2014/main" id="{8A928750-476F-550E-31A6-D1E3464E1922}"/>
              </a:ext>
              <a:ext uri="{C183D7F6-B498-43B3-948B-1728B52AA6E4}">
                <adec:decorative xmlns:adec="http://schemas.microsoft.com/office/drawing/2017/decorative" val="1"/>
              </a:ext>
            </a:extLst>
          </p:cNvPr>
          <p:cNvSpPr/>
          <p:nvPr/>
        </p:nvSpPr>
        <p:spPr>
          <a:xfrm>
            <a:off x="0" y="0"/>
            <a:ext cx="5715000" cy="3810000"/>
          </a:xfrm>
          <a:prstGeom prst="parallelogram">
            <a:avLst>
              <a:gd name="adj" fmla="val 0"/>
            </a:avLst>
          </a:prstGeom>
          <a:gradFill>
            <a:gsLst>
              <a:gs pos="16000">
                <a:srgbClr val="003E5B"/>
              </a:gs>
              <a:gs pos="91000">
                <a:srgbClr val="007E9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GB"/>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sz="540"/>
          </a:p>
        </p:txBody>
      </p:sp>
      <p:sp>
        <p:nvSpPr>
          <p:cNvPr id="2" name="TextBox 1">
            <a:extLst>
              <a:ext uri="{FF2B5EF4-FFF2-40B4-BE49-F238E27FC236}">
                <a16:creationId xmlns:a16="http://schemas.microsoft.com/office/drawing/2014/main" id="{AFEE225D-7C63-3822-5966-0082DF2981E3}"/>
              </a:ext>
            </a:extLst>
          </p:cNvPr>
          <p:cNvSpPr txBox="1"/>
          <p:nvPr/>
        </p:nvSpPr>
        <p:spPr>
          <a:xfrm>
            <a:off x="157162" y="146443"/>
            <a:ext cx="5400675" cy="3546740"/>
          </a:xfrm>
          <a:prstGeom prst="rect">
            <a:avLst/>
          </a:prstGeom>
          <a:noFill/>
        </p:spPr>
        <p:txBody>
          <a:bodyPr wrap="square" rtlCol="0">
            <a:spAutoFit/>
          </a:bodyPr>
          <a:lstStyle/>
          <a:p>
            <a:pPr>
              <a:lnSpc>
                <a:spcPct val="120000"/>
              </a:lnSpc>
              <a:spcAft>
                <a:spcPts val="1200"/>
              </a:spcAft>
            </a:pPr>
            <a:r>
              <a:rPr lang="en-GB" dirty="0">
                <a:solidFill>
                  <a:schemeClr val="bg1"/>
                </a:solidFill>
                <a:latin typeface="Open Sans" pitchFamily="2" charset="0"/>
                <a:ea typeface="Open Sans" pitchFamily="2" charset="0"/>
                <a:cs typeface="Open Sans" pitchFamily="2" charset="0"/>
              </a:rPr>
              <a:t>If you have a large number of very different-looking images for your tiles, it can appear a bit disjointed. One technique to avoid this is to place a coloured 50% transparent box over your images before exporting them.</a:t>
            </a:r>
            <a:endParaRPr lang="en-GB" sz="800" dirty="0">
              <a:solidFill>
                <a:schemeClr val="bg1"/>
              </a:solidFill>
              <a:latin typeface="Open Sans" pitchFamily="2" charset="0"/>
              <a:ea typeface="Open Sans" pitchFamily="2" charset="0"/>
              <a:cs typeface="Open Sans" pitchFamily="2" charset="0"/>
            </a:endParaRPr>
          </a:p>
          <a:p>
            <a:pPr>
              <a:lnSpc>
                <a:spcPct val="120000"/>
              </a:lnSpc>
              <a:spcAft>
                <a:spcPts val="1200"/>
              </a:spcAft>
            </a:pPr>
            <a:r>
              <a:rPr lang="en-GB" dirty="0">
                <a:solidFill>
                  <a:schemeClr val="bg1"/>
                </a:solidFill>
                <a:latin typeface="Open Sans" pitchFamily="2" charset="0"/>
                <a:ea typeface="Open Sans" pitchFamily="2" charset="0"/>
                <a:cs typeface="Open Sans" pitchFamily="2" charset="0"/>
              </a:rPr>
              <a:t>You can do this by drawing a rectangle over the image, selecting a new fill colour, then right-clicking on the box and selecting </a:t>
            </a:r>
            <a:r>
              <a:rPr lang="en-GB" i="1" dirty="0">
                <a:solidFill>
                  <a:schemeClr val="bg1"/>
                </a:solidFill>
                <a:latin typeface="Open Sans" pitchFamily="2" charset="0"/>
                <a:ea typeface="Open Sans" pitchFamily="2" charset="0"/>
                <a:cs typeface="Open Sans" pitchFamily="2" charset="0"/>
              </a:rPr>
              <a:t>Format Shape… </a:t>
            </a:r>
            <a:r>
              <a:rPr lang="en-GB" dirty="0">
                <a:solidFill>
                  <a:schemeClr val="bg1"/>
                </a:solidFill>
                <a:latin typeface="Open Sans" pitchFamily="2" charset="0"/>
                <a:ea typeface="Open Sans" pitchFamily="2" charset="0"/>
                <a:cs typeface="Open Sans" pitchFamily="2" charset="0"/>
              </a:rPr>
              <a:t>from the pop-up menu. Then enter </a:t>
            </a:r>
            <a:r>
              <a:rPr lang="en-GB" i="1" dirty="0">
                <a:solidFill>
                  <a:schemeClr val="bg1"/>
                </a:solidFill>
                <a:latin typeface="Open Sans" pitchFamily="2" charset="0"/>
                <a:ea typeface="Open Sans" pitchFamily="2" charset="0"/>
                <a:cs typeface="Open Sans" pitchFamily="2" charset="0"/>
              </a:rPr>
              <a:t>50</a:t>
            </a:r>
            <a:r>
              <a:rPr lang="en-GB" dirty="0">
                <a:solidFill>
                  <a:schemeClr val="bg1"/>
                </a:solidFill>
                <a:latin typeface="Open Sans" pitchFamily="2" charset="0"/>
                <a:ea typeface="Open Sans" pitchFamily="2" charset="0"/>
                <a:cs typeface="Open Sans" pitchFamily="2" charset="0"/>
              </a:rPr>
              <a:t> in the </a:t>
            </a:r>
            <a:r>
              <a:rPr lang="en-GB" i="1" dirty="0">
                <a:solidFill>
                  <a:schemeClr val="bg1"/>
                </a:solidFill>
                <a:latin typeface="Open Sans" pitchFamily="2" charset="0"/>
                <a:ea typeface="Open Sans" pitchFamily="2" charset="0"/>
                <a:cs typeface="Open Sans" pitchFamily="2" charset="0"/>
              </a:rPr>
              <a:t>Transparency</a:t>
            </a:r>
            <a:r>
              <a:rPr lang="en-GB" dirty="0">
                <a:solidFill>
                  <a:schemeClr val="bg1"/>
                </a:solidFill>
                <a:latin typeface="Open Sans" pitchFamily="2" charset="0"/>
                <a:ea typeface="Open Sans" pitchFamily="2" charset="0"/>
                <a:cs typeface="Open Sans" pitchFamily="2" charset="0"/>
              </a:rPr>
              <a:t> option on the </a:t>
            </a:r>
            <a:r>
              <a:rPr lang="en-GB" i="1" dirty="0">
                <a:solidFill>
                  <a:schemeClr val="bg1"/>
                </a:solidFill>
                <a:latin typeface="Open Sans" pitchFamily="2" charset="0"/>
                <a:ea typeface="Open Sans" pitchFamily="2" charset="0"/>
                <a:cs typeface="Open Sans" pitchFamily="2" charset="0"/>
              </a:rPr>
              <a:t>Format Shape panel</a:t>
            </a:r>
            <a:r>
              <a:rPr lang="en-GB" dirty="0">
                <a:solidFill>
                  <a:schemeClr val="bg1"/>
                </a:solidFill>
                <a:latin typeface="Open Sans" pitchFamily="2" charset="0"/>
                <a:ea typeface="Open Sans" pitchFamily="2" charset="0"/>
                <a:cs typeface="Open Sans" pitchFamily="2" charset="0"/>
              </a:rPr>
              <a:t>.</a:t>
            </a:r>
          </a:p>
        </p:txBody>
      </p:sp>
    </p:spTree>
    <p:extLst>
      <p:ext uri="{BB962C8B-B14F-4D97-AF65-F5344CB8AC3E}">
        <p14:creationId xmlns:p14="http://schemas.microsoft.com/office/powerpoint/2010/main" val="3883239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31F345-4F93-8BDD-1930-4BD1A0A645A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3E2D10B-2946-933B-FECA-6DE6A233C577}"/>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66085" y="-7251"/>
            <a:ext cx="5781085" cy="3817251"/>
          </a:xfrm>
          <a:prstGeom prst="rect">
            <a:avLst/>
          </a:prstGeom>
        </p:spPr>
      </p:pic>
      <p:sp>
        <p:nvSpPr>
          <p:cNvPr id="2" name="Rectangle 1">
            <a:extLst>
              <a:ext uri="{FF2B5EF4-FFF2-40B4-BE49-F238E27FC236}">
                <a16:creationId xmlns:a16="http://schemas.microsoft.com/office/drawing/2014/main" id="{EF02B117-8656-3614-645B-F1295310BB41}"/>
              </a:ext>
              <a:ext uri="{C183D7F6-B498-43B3-948B-1728B52AA6E4}">
                <adec:decorative xmlns:adec="http://schemas.microsoft.com/office/drawing/2017/decorative" val="1"/>
              </a:ext>
            </a:extLst>
          </p:cNvPr>
          <p:cNvSpPr/>
          <p:nvPr/>
        </p:nvSpPr>
        <p:spPr>
          <a:xfrm>
            <a:off x="-117987" y="-47932"/>
            <a:ext cx="5918285" cy="3923071"/>
          </a:xfrm>
          <a:prstGeom prst="rect">
            <a:avLst/>
          </a:prstGeom>
          <a:solidFill>
            <a:schemeClr val="accent1">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598955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F1E3F-CCB0-2CE5-B095-0534F5605A94}"/>
            </a:ext>
          </a:extLst>
        </p:cNvPr>
        <p:cNvGrpSpPr/>
        <p:nvPr/>
      </p:nvGrpSpPr>
      <p:grpSpPr>
        <a:xfrm>
          <a:off x="0" y="0"/>
          <a:ext cx="0" cy="0"/>
          <a:chOff x="0" y="0"/>
          <a:chExt cx="0" cy="0"/>
        </a:xfrm>
      </p:grpSpPr>
      <p:sp>
        <p:nvSpPr>
          <p:cNvPr id="3" name="Parallelogram 2">
            <a:extLst>
              <a:ext uri="{FF2B5EF4-FFF2-40B4-BE49-F238E27FC236}">
                <a16:creationId xmlns:a16="http://schemas.microsoft.com/office/drawing/2014/main" id="{43056FBE-B86A-8B88-52EE-C9DDF6BC90F8}"/>
              </a:ext>
              <a:ext uri="{C183D7F6-B498-43B3-948B-1728B52AA6E4}">
                <adec:decorative xmlns:adec="http://schemas.microsoft.com/office/drawing/2017/decorative" val="1"/>
              </a:ext>
            </a:extLst>
          </p:cNvPr>
          <p:cNvSpPr/>
          <p:nvPr/>
        </p:nvSpPr>
        <p:spPr>
          <a:xfrm>
            <a:off x="0" y="0"/>
            <a:ext cx="5715000" cy="3810000"/>
          </a:xfrm>
          <a:prstGeom prst="parallelogram">
            <a:avLst>
              <a:gd name="adj" fmla="val 0"/>
            </a:avLst>
          </a:prstGeom>
          <a:gradFill>
            <a:gsLst>
              <a:gs pos="16000">
                <a:srgbClr val="003E5B"/>
              </a:gs>
              <a:gs pos="91000">
                <a:srgbClr val="007E9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GB"/>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sz="540"/>
          </a:p>
        </p:txBody>
      </p:sp>
      <p:sp>
        <p:nvSpPr>
          <p:cNvPr id="2" name="TextBox 1">
            <a:extLst>
              <a:ext uri="{FF2B5EF4-FFF2-40B4-BE49-F238E27FC236}">
                <a16:creationId xmlns:a16="http://schemas.microsoft.com/office/drawing/2014/main" id="{1D15A15F-F711-1492-6CB2-F70258D1E947}"/>
              </a:ext>
            </a:extLst>
          </p:cNvPr>
          <p:cNvSpPr txBox="1"/>
          <p:nvPr/>
        </p:nvSpPr>
        <p:spPr>
          <a:xfrm>
            <a:off x="157162" y="146443"/>
            <a:ext cx="5417728" cy="1730858"/>
          </a:xfrm>
          <a:prstGeom prst="rect">
            <a:avLst/>
          </a:prstGeom>
          <a:noFill/>
        </p:spPr>
        <p:txBody>
          <a:bodyPr wrap="square" rtlCol="0">
            <a:spAutoFit/>
          </a:bodyPr>
          <a:lstStyle/>
          <a:p>
            <a:pPr>
              <a:lnSpc>
                <a:spcPct val="120000"/>
              </a:lnSpc>
            </a:pPr>
            <a:r>
              <a:rPr lang="en-GB" b="1" dirty="0">
                <a:solidFill>
                  <a:schemeClr val="bg1"/>
                </a:solidFill>
                <a:latin typeface="Open Sans" pitchFamily="2" charset="0"/>
                <a:ea typeface="Open Sans" pitchFamily="2" charset="0"/>
                <a:cs typeface="Open Sans" pitchFamily="2" charset="0"/>
              </a:rPr>
              <a:t>Remember</a:t>
            </a:r>
            <a:r>
              <a:rPr lang="en-GB" dirty="0">
                <a:solidFill>
                  <a:schemeClr val="bg1"/>
                </a:solidFill>
                <a:latin typeface="Open Sans" pitchFamily="2" charset="0"/>
                <a:ea typeface="Open Sans" pitchFamily="2" charset="0"/>
                <a:cs typeface="Open Sans" pitchFamily="2" charset="0"/>
              </a:rPr>
              <a:t>, the tiles will have their own title clearly and prominently displayed </a:t>
            </a:r>
            <a:r>
              <a:rPr lang="en-GB" i="1" dirty="0">
                <a:solidFill>
                  <a:schemeClr val="bg1"/>
                </a:solidFill>
                <a:latin typeface="Open Sans" pitchFamily="2" charset="0"/>
                <a:ea typeface="Open Sans" pitchFamily="2" charset="0"/>
                <a:cs typeface="Open Sans" pitchFamily="2" charset="0"/>
              </a:rPr>
              <a:t>automatically</a:t>
            </a:r>
            <a:r>
              <a:rPr lang="en-GB" dirty="0">
                <a:solidFill>
                  <a:schemeClr val="bg1"/>
                </a:solidFill>
                <a:latin typeface="Open Sans" pitchFamily="2" charset="0"/>
                <a:ea typeface="Open Sans" pitchFamily="2" charset="0"/>
                <a:cs typeface="Open Sans" pitchFamily="2" charset="0"/>
              </a:rPr>
              <a:t> on them, so there is really no need to add text on to your tile image. Adding text to the tile image will make things </a:t>
            </a:r>
            <a:r>
              <a:rPr lang="en-GB" i="1" dirty="0">
                <a:solidFill>
                  <a:schemeClr val="bg1"/>
                </a:solidFill>
                <a:latin typeface="Open Sans" pitchFamily="2" charset="0"/>
                <a:ea typeface="Open Sans" pitchFamily="2" charset="0"/>
                <a:cs typeface="Open Sans" pitchFamily="2" charset="0"/>
              </a:rPr>
              <a:t>less</a:t>
            </a:r>
            <a:r>
              <a:rPr lang="en-GB" dirty="0">
                <a:solidFill>
                  <a:schemeClr val="bg1"/>
                </a:solidFill>
                <a:latin typeface="Open Sans" pitchFamily="2" charset="0"/>
                <a:ea typeface="Open Sans" pitchFamily="2" charset="0"/>
                <a:cs typeface="Open Sans" pitchFamily="2" charset="0"/>
              </a:rPr>
              <a:t> clear, not more!</a:t>
            </a:r>
          </a:p>
        </p:txBody>
      </p:sp>
      <p:sp>
        <p:nvSpPr>
          <p:cNvPr id="8" name="Rectangle 7">
            <a:extLst>
              <a:ext uri="{FF2B5EF4-FFF2-40B4-BE49-F238E27FC236}">
                <a16:creationId xmlns:a16="http://schemas.microsoft.com/office/drawing/2014/main" id="{59095610-8BAC-D45A-3A9F-5CA7D15128D8}"/>
              </a:ext>
              <a:ext uri="{C183D7F6-B498-43B3-948B-1728B52AA6E4}">
                <adec:decorative xmlns:adec="http://schemas.microsoft.com/office/drawing/2017/decorative" val="1"/>
              </a:ext>
            </a:extLst>
          </p:cNvPr>
          <p:cNvSpPr/>
          <p:nvPr/>
        </p:nvSpPr>
        <p:spPr>
          <a:xfrm>
            <a:off x="-1" y="2023744"/>
            <a:ext cx="5715001" cy="178625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Three tile images.">
            <a:extLst>
              <a:ext uri="{FF2B5EF4-FFF2-40B4-BE49-F238E27FC236}">
                <a16:creationId xmlns:a16="http://schemas.microsoft.com/office/drawing/2014/main" id="{C7B72B06-0647-709A-5592-AFB678A5765C}"/>
              </a:ext>
            </a:extLst>
          </p:cNvPr>
          <p:cNvPicPr>
            <a:picLocks noChangeAspect="1"/>
          </p:cNvPicPr>
          <p:nvPr/>
        </p:nvPicPr>
        <p:blipFill>
          <a:blip r:embed="rId2"/>
          <a:stretch>
            <a:fillRect/>
          </a:stretch>
        </p:blipFill>
        <p:spPr>
          <a:xfrm>
            <a:off x="6822" y="2187754"/>
            <a:ext cx="5715000" cy="1386121"/>
          </a:xfrm>
          <a:prstGeom prst="rect">
            <a:avLst/>
          </a:prstGeom>
        </p:spPr>
      </p:pic>
    </p:spTree>
    <p:extLst>
      <p:ext uri="{BB962C8B-B14F-4D97-AF65-F5344CB8AC3E}">
        <p14:creationId xmlns:p14="http://schemas.microsoft.com/office/powerpoint/2010/main" val="21337505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256056-CEAA-6C25-00A6-CBD00326D4D1}"/>
            </a:ext>
          </a:extLst>
        </p:cNvPr>
        <p:cNvGrpSpPr/>
        <p:nvPr/>
      </p:nvGrpSpPr>
      <p:grpSpPr>
        <a:xfrm>
          <a:off x="0" y="0"/>
          <a:ext cx="0" cy="0"/>
          <a:chOff x="0" y="0"/>
          <a:chExt cx="0" cy="0"/>
        </a:xfrm>
      </p:grpSpPr>
      <p:sp>
        <p:nvSpPr>
          <p:cNvPr id="4" name="Parallelogram 3">
            <a:extLst>
              <a:ext uri="{FF2B5EF4-FFF2-40B4-BE49-F238E27FC236}">
                <a16:creationId xmlns:a16="http://schemas.microsoft.com/office/drawing/2014/main" id="{DE3A75A9-AB81-3C08-C843-97FA95CEF326}"/>
              </a:ext>
              <a:ext uri="{C183D7F6-B498-43B3-948B-1728B52AA6E4}">
                <adec:decorative xmlns:adec="http://schemas.microsoft.com/office/drawing/2017/decorative" val="1"/>
              </a:ext>
            </a:extLst>
          </p:cNvPr>
          <p:cNvSpPr/>
          <p:nvPr/>
        </p:nvSpPr>
        <p:spPr>
          <a:xfrm>
            <a:off x="0" y="0"/>
            <a:ext cx="5715000" cy="3810000"/>
          </a:xfrm>
          <a:prstGeom prst="parallelogram">
            <a:avLst>
              <a:gd name="adj" fmla="val 0"/>
            </a:avLst>
          </a:prstGeom>
          <a:gradFill>
            <a:gsLst>
              <a:gs pos="16000">
                <a:srgbClr val="003E5B"/>
              </a:gs>
              <a:gs pos="91000">
                <a:srgbClr val="007E9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GB"/>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sz="540"/>
          </a:p>
        </p:txBody>
      </p:sp>
      <p:sp>
        <p:nvSpPr>
          <p:cNvPr id="2" name="TextBox 1">
            <a:extLst>
              <a:ext uri="{FF2B5EF4-FFF2-40B4-BE49-F238E27FC236}">
                <a16:creationId xmlns:a16="http://schemas.microsoft.com/office/drawing/2014/main" id="{12BB2B7F-6ACF-50D1-B5AB-941E72E72EDB}"/>
              </a:ext>
            </a:extLst>
          </p:cNvPr>
          <p:cNvSpPr txBox="1"/>
          <p:nvPr/>
        </p:nvSpPr>
        <p:spPr>
          <a:xfrm>
            <a:off x="155516" y="149138"/>
            <a:ext cx="5363035" cy="3319755"/>
          </a:xfrm>
          <a:prstGeom prst="rect">
            <a:avLst/>
          </a:prstGeom>
          <a:noFill/>
        </p:spPr>
        <p:txBody>
          <a:bodyPr wrap="square" rtlCol="0">
            <a:spAutoFit/>
          </a:bodyPr>
          <a:lstStyle/>
          <a:p>
            <a:pPr>
              <a:lnSpc>
                <a:spcPct val="120000"/>
              </a:lnSpc>
              <a:spcAft>
                <a:spcPts val="1200"/>
              </a:spcAft>
            </a:pPr>
            <a:r>
              <a:rPr lang="en-GB" b="1" dirty="0">
                <a:solidFill>
                  <a:schemeClr val="bg1"/>
                </a:solidFill>
                <a:latin typeface="Open Sans" pitchFamily="2" charset="0"/>
                <a:ea typeface="Open Sans" pitchFamily="2" charset="0"/>
                <a:cs typeface="Open Sans" pitchFamily="2" charset="0"/>
              </a:rPr>
              <a:t>Finding images online</a:t>
            </a:r>
          </a:p>
          <a:p>
            <a:pPr>
              <a:lnSpc>
                <a:spcPct val="120000"/>
              </a:lnSpc>
              <a:spcAft>
                <a:spcPts val="1200"/>
              </a:spcAft>
            </a:pPr>
            <a:r>
              <a:rPr lang="en-GB" dirty="0">
                <a:solidFill>
                  <a:schemeClr val="bg1"/>
                </a:solidFill>
                <a:latin typeface="Open Sans" pitchFamily="2" charset="0"/>
                <a:ea typeface="Open Sans" pitchFamily="2" charset="0"/>
                <a:cs typeface="Open Sans" pitchFamily="2" charset="0"/>
              </a:rPr>
              <a:t>It is safest to find good quality, high resolution images from reputable sources, rather than from random sites or a web search. Two good sources are:</a:t>
            </a:r>
            <a:br>
              <a:rPr lang="en-GB" sz="1000" dirty="0">
                <a:solidFill>
                  <a:schemeClr val="bg1"/>
                </a:solidFill>
                <a:latin typeface="Open Sans" pitchFamily="2" charset="0"/>
                <a:ea typeface="Open Sans" pitchFamily="2" charset="0"/>
                <a:cs typeface="Open Sans" pitchFamily="2" charset="0"/>
              </a:rPr>
            </a:br>
            <a:r>
              <a:rPr lang="en-GB" b="1" dirty="0">
                <a:solidFill>
                  <a:schemeClr val="bg1"/>
                </a:solidFill>
                <a:latin typeface="Open Sans" pitchFamily="2" charset="0"/>
                <a:ea typeface="Open Sans" pitchFamily="2" charset="0"/>
                <a:cs typeface="Open Sans" pitchFamily="2" charset="0"/>
              </a:rPr>
              <a:t>Adobe Stock </a:t>
            </a:r>
            <a:r>
              <a:rPr lang="en-GB" dirty="0">
                <a:solidFill>
                  <a:schemeClr val="bg1"/>
                </a:solidFill>
                <a:latin typeface="Open Sans" pitchFamily="2" charset="0"/>
                <a:ea typeface="Open Sans" pitchFamily="2" charset="0"/>
                <a:cs typeface="Open Sans" pitchFamily="2" charset="0"/>
              </a:rPr>
              <a:t>(using your UWTSD credentials): </a:t>
            </a:r>
            <a:r>
              <a:rPr lang="en-GB" dirty="0">
                <a:solidFill>
                  <a:schemeClr val="bg1"/>
                </a:solidFill>
                <a:latin typeface="Open Sans" pitchFamily="2" charset="0"/>
                <a:ea typeface="Open Sans" pitchFamily="2" charset="0"/>
                <a:cs typeface="Open Sans" pitchFamily="2" charset="0"/>
                <a:hlinkClick r:id="rId2">
                  <a:extLst>
                    <a:ext uri="{A12FA001-AC4F-418D-AE19-62706E023703}">
                      <ahyp:hlinkClr xmlns:ahyp="http://schemas.microsoft.com/office/drawing/2018/hyperlinkcolor" val="tx"/>
                    </a:ext>
                  </a:extLst>
                </a:hlinkClick>
              </a:rPr>
              <a:t>https://stock.adobe.com</a:t>
            </a:r>
            <a:endParaRPr lang="en-GB" sz="1000" dirty="0">
              <a:solidFill>
                <a:schemeClr val="bg1"/>
              </a:solidFill>
              <a:latin typeface="Open Sans" pitchFamily="2" charset="0"/>
              <a:ea typeface="Open Sans" pitchFamily="2" charset="0"/>
              <a:cs typeface="Open Sans" pitchFamily="2" charset="0"/>
            </a:endParaRPr>
          </a:p>
          <a:p>
            <a:pPr>
              <a:lnSpc>
                <a:spcPct val="110000"/>
              </a:lnSpc>
              <a:spcAft>
                <a:spcPts val="1200"/>
              </a:spcAft>
            </a:pPr>
            <a:r>
              <a:rPr lang="en-GB" b="1" dirty="0">
                <a:solidFill>
                  <a:schemeClr val="bg1"/>
                </a:solidFill>
                <a:latin typeface="Open Sans" pitchFamily="2" charset="0"/>
                <a:ea typeface="Open Sans" pitchFamily="2" charset="0"/>
                <a:cs typeface="Open Sans" pitchFamily="2" charset="0"/>
              </a:rPr>
              <a:t>Pexels </a:t>
            </a:r>
            <a:r>
              <a:rPr lang="en-GB" dirty="0">
                <a:solidFill>
                  <a:schemeClr val="bg1"/>
                </a:solidFill>
                <a:latin typeface="Open Sans" pitchFamily="2" charset="0"/>
                <a:ea typeface="Open Sans" pitchFamily="2" charset="0"/>
                <a:cs typeface="Open Sans" pitchFamily="2" charset="0"/>
              </a:rPr>
              <a:t>(no account necessary): </a:t>
            </a:r>
            <a:r>
              <a:rPr lang="en-GB" dirty="0">
                <a:solidFill>
                  <a:schemeClr val="bg1"/>
                </a:solidFill>
                <a:latin typeface="Open Sans" pitchFamily="2" charset="0"/>
                <a:ea typeface="Open Sans" pitchFamily="2" charset="0"/>
                <a:cs typeface="Open Sans" pitchFamily="2" charset="0"/>
                <a:hlinkClick r:id="rId3">
                  <a:extLst>
                    <a:ext uri="{A12FA001-AC4F-418D-AE19-62706E023703}">
                      <ahyp:hlinkClr xmlns:ahyp="http://schemas.microsoft.com/office/drawing/2018/hyperlinkcolor" val="tx"/>
                    </a:ext>
                  </a:extLst>
                </a:hlinkClick>
              </a:rPr>
              <a:t>https://www.pexels.com</a:t>
            </a:r>
            <a:endParaRPr lang="en-GB" dirty="0">
              <a:solidFill>
                <a:schemeClr val="bg1"/>
              </a:solidFill>
              <a:latin typeface="Open Sans" pitchFamily="2" charset="0"/>
              <a:ea typeface="Open Sans" pitchFamily="2" charset="0"/>
              <a:cs typeface="Open Sans" pitchFamily="2" charset="0"/>
            </a:endParaRPr>
          </a:p>
        </p:txBody>
      </p:sp>
    </p:spTree>
    <p:extLst>
      <p:ext uri="{BB962C8B-B14F-4D97-AF65-F5344CB8AC3E}">
        <p14:creationId xmlns:p14="http://schemas.microsoft.com/office/powerpoint/2010/main" val="22539185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CE15E-7B2A-56C3-2C60-AD90F1FBF980}"/>
            </a:ext>
          </a:extLst>
        </p:cNvPr>
        <p:cNvGrpSpPr/>
        <p:nvPr/>
      </p:nvGrpSpPr>
      <p:grpSpPr>
        <a:xfrm>
          <a:off x="0" y="0"/>
          <a:ext cx="0" cy="0"/>
          <a:chOff x="0" y="0"/>
          <a:chExt cx="0" cy="0"/>
        </a:xfrm>
      </p:grpSpPr>
      <p:sp>
        <p:nvSpPr>
          <p:cNvPr id="4" name="Parallelogram 3">
            <a:extLst>
              <a:ext uri="{FF2B5EF4-FFF2-40B4-BE49-F238E27FC236}">
                <a16:creationId xmlns:a16="http://schemas.microsoft.com/office/drawing/2014/main" id="{7454D59A-7B99-F82B-3FDD-C47AF0234899}"/>
              </a:ext>
              <a:ext uri="{C183D7F6-B498-43B3-948B-1728B52AA6E4}">
                <adec:decorative xmlns:adec="http://schemas.microsoft.com/office/drawing/2017/decorative" val="1"/>
              </a:ext>
            </a:extLst>
          </p:cNvPr>
          <p:cNvSpPr/>
          <p:nvPr/>
        </p:nvSpPr>
        <p:spPr>
          <a:xfrm>
            <a:off x="0" y="0"/>
            <a:ext cx="5715000" cy="3810000"/>
          </a:xfrm>
          <a:prstGeom prst="parallelogram">
            <a:avLst>
              <a:gd name="adj" fmla="val 0"/>
            </a:avLst>
          </a:prstGeom>
          <a:gradFill>
            <a:gsLst>
              <a:gs pos="16000">
                <a:srgbClr val="003E5B"/>
              </a:gs>
              <a:gs pos="91000">
                <a:srgbClr val="007E9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GB"/>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sz="540"/>
          </a:p>
        </p:txBody>
      </p:sp>
      <p:sp>
        <p:nvSpPr>
          <p:cNvPr id="2" name="TextBox 1">
            <a:extLst>
              <a:ext uri="{FF2B5EF4-FFF2-40B4-BE49-F238E27FC236}">
                <a16:creationId xmlns:a16="http://schemas.microsoft.com/office/drawing/2014/main" id="{74B0036F-94AC-68F4-C34B-A40742C64529}"/>
              </a:ext>
            </a:extLst>
          </p:cNvPr>
          <p:cNvSpPr txBox="1"/>
          <p:nvPr/>
        </p:nvSpPr>
        <p:spPr>
          <a:xfrm>
            <a:off x="155517" y="149138"/>
            <a:ext cx="3105360" cy="2881943"/>
          </a:xfrm>
          <a:prstGeom prst="rect">
            <a:avLst/>
          </a:prstGeom>
          <a:noFill/>
        </p:spPr>
        <p:txBody>
          <a:bodyPr wrap="square" rtlCol="0">
            <a:spAutoFit/>
          </a:bodyPr>
          <a:lstStyle/>
          <a:p>
            <a:pPr>
              <a:lnSpc>
                <a:spcPct val="120000"/>
              </a:lnSpc>
              <a:spcAft>
                <a:spcPts val="1200"/>
              </a:spcAft>
            </a:pPr>
            <a:r>
              <a:rPr lang="en-GB" b="1" dirty="0">
                <a:solidFill>
                  <a:schemeClr val="bg1"/>
                </a:solidFill>
                <a:latin typeface="Open Sans" pitchFamily="2" charset="0"/>
                <a:ea typeface="Open Sans" pitchFamily="2" charset="0"/>
                <a:cs typeface="Open Sans" pitchFamily="2" charset="0"/>
              </a:rPr>
              <a:t>Inserting an image </a:t>
            </a:r>
            <a:br>
              <a:rPr lang="en-GB" b="1" dirty="0">
                <a:solidFill>
                  <a:schemeClr val="bg1"/>
                </a:solidFill>
                <a:latin typeface="Open Sans" pitchFamily="2" charset="0"/>
                <a:ea typeface="Open Sans" pitchFamily="2" charset="0"/>
                <a:cs typeface="Open Sans" pitchFamily="2" charset="0"/>
              </a:rPr>
            </a:br>
            <a:r>
              <a:rPr lang="en-GB" b="1" dirty="0">
                <a:solidFill>
                  <a:schemeClr val="bg1"/>
                </a:solidFill>
                <a:latin typeface="Open Sans" pitchFamily="2" charset="0"/>
                <a:ea typeface="Open Sans" pitchFamily="2" charset="0"/>
                <a:cs typeface="Open Sans" pitchFamily="2" charset="0"/>
              </a:rPr>
              <a:t>into this template</a:t>
            </a:r>
          </a:p>
          <a:p>
            <a:pPr>
              <a:lnSpc>
                <a:spcPct val="120000"/>
              </a:lnSpc>
              <a:spcAft>
                <a:spcPts val="1200"/>
              </a:spcAft>
            </a:pPr>
            <a:r>
              <a:rPr lang="en-GB" dirty="0">
                <a:solidFill>
                  <a:schemeClr val="bg1"/>
                </a:solidFill>
                <a:latin typeface="Open Sans" pitchFamily="2" charset="0"/>
                <a:ea typeface="Open Sans" pitchFamily="2" charset="0"/>
                <a:cs typeface="Open Sans" pitchFamily="2" charset="0"/>
              </a:rPr>
              <a:t>When you’ve downloaded an image you’d like to use, insert it into the template by selecting </a:t>
            </a:r>
            <a:r>
              <a:rPr lang="en-GB" i="1" dirty="0">
                <a:solidFill>
                  <a:schemeClr val="bg1"/>
                </a:solidFill>
                <a:latin typeface="Open Sans" pitchFamily="2" charset="0"/>
                <a:ea typeface="Open Sans" pitchFamily="2" charset="0"/>
                <a:cs typeface="Open Sans" pitchFamily="2" charset="0"/>
              </a:rPr>
              <a:t>Insert</a:t>
            </a:r>
            <a:r>
              <a:rPr lang="en-GB" dirty="0">
                <a:solidFill>
                  <a:schemeClr val="bg1"/>
                </a:solidFill>
                <a:latin typeface="Open Sans" pitchFamily="2" charset="0"/>
                <a:ea typeface="Open Sans" pitchFamily="2" charset="0"/>
                <a:cs typeface="Open Sans" pitchFamily="2" charset="0"/>
              </a:rPr>
              <a:t> &gt; </a:t>
            </a:r>
            <a:r>
              <a:rPr lang="en-GB" i="1" dirty="0">
                <a:solidFill>
                  <a:schemeClr val="bg1"/>
                </a:solidFill>
                <a:latin typeface="Open Sans" pitchFamily="2" charset="0"/>
                <a:ea typeface="Open Sans" pitchFamily="2" charset="0"/>
                <a:cs typeface="Open Sans" pitchFamily="2" charset="0"/>
              </a:rPr>
              <a:t>Pictures</a:t>
            </a:r>
            <a:r>
              <a:rPr lang="en-GB" dirty="0">
                <a:solidFill>
                  <a:schemeClr val="bg1"/>
                </a:solidFill>
                <a:latin typeface="Open Sans" pitchFamily="2" charset="0"/>
                <a:ea typeface="Open Sans" pitchFamily="2" charset="0"/>
                <a:cs typeface="Open Sans" pitchFamily="2" charset="0"/>
              </a:rPr>
              <a:t> &gt; </a:t>
            </a:r>
            <a:r>
              <a:rPr lang="en-GB" i="1" dirty="0">
                <a:solidFill>
                  <a:schemeClr val="bg1"/>
                </a:solidFill>
                <a:latin typeface="Open Sans" pitchFamily="2" charset="0"/>
                <a:ea typeface="Open Sans" pitchFamily="2" charset="0"/>
                <a:cs typeface="Open Sans" pitchFamily="2" charset="0"/>
              </a:rPr>
              <a:t>This Device</a:t>
            </a:r>
            <a:r>
              <a:rPr lang="en-GB" dirty="0">
                <a:solidFill>
                  <a:schemeClr val="bg1"/>
                </a:solidFill>
                <a:latin typeface="Open Sans" pitchFamily="2" charset="0"/>
                <a:ea typeface="Open Sans" pitchFamily="2" charset="0"/>
                <a:cs typeface="Open Sans" pitchFamily="2" charset="0"/>
              </a:rPr>
              <a:t>, as shown here on the right.</a:t>
            </a:r>
          </a:p>
        </p:txBody>
      </p:sp>
      <p:pic>
        <p:nvPicPr>
          <p:cNvPr id="6" name="Picture 5" descr="PowerPoint screenshot.">
            <a:extLst>
              <a:ext uri="{FF2B5EF4-FFF2-40B4-BE49-F238E27FC236}">
                <a16:creationId xmlns:a16="http://schemas.microsoft.com/office/drawing/2014/main" id="{2CA9FB27-9ECE-E1CE-2267-A07AA5EE2072}"/>
              </a:ext>
            </a:extLst>
          </p:cNvPr>
          <p:cNvPicPr>
            <a:picLocks noChangeAspect="1"/>
          </p:cNvPicPr>
          <p:nvPr/>
        </p:nvPicPr>
        <p:blipFill>
          <a:blip r:embed="rId2"/>
          <a:srcRect r="54182"/>
          <a:stretch>
            <a:fillRect/>
          </a:stretch>
        </p:blipFill>
        <p:spPr>
          <a:xfrm>
            <a:off x="3351485" y="275395"/>
            <a:ext cx="2363515" cy="3221704"/>
          </a:xfrm>
          <a:prstGeom prst="rect">
            <a:avLst/>
          </a:prstGeom>
        </p:spPr>
      </p:pic>
    </p:spTree>
    <p:extLst>
      <p:ext uri="{BB962C8B-B14F-4D97-AF65-F5344CB8AC3E}">
        <p14:creationId xmlns:p14="http://schemas.microsoft.com/office/powerpoint/2010/main" val="3575825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6296F-A7BB-B866-66C1-30F75A658ED2}"/>
            </a:ext>
          </a:extLst>
        </p:cNvPr>
        <p:cNvGrpSpPr/>
        <p:nvPr/>
      </p:nvGrpSpPr>
      <p:grpSpPr>
        <a:xfrm>
          <a:off x="0" y="0"/>
          <a:ext cx="0" cy="0"/>
          <a:chOff x="0" y="0"/>
          <a:chExt cx="0" cy="0"/>
        </a:xfrm>
      </p:grpSpPr>
      <p:sp>
        <p:nvSpPr>
          <p:cNvPr id="4" name="Parallelogram 3">
            <a:extLst>
              <a:ext uri="{FF2B5EF4-FFF2-40B4-BE49-F238E27FC236}">
                <a16:creationId xmlns:a16="http://schemas.microsoft.com/office/drawing/2014/main" id="{115843BA-A148-D415-1446-3ABEBF8E6425}"/>
              </a:ext>
              <a:ext uri="{C183D7F6-B498-43B3-948B-1728B52AA6E4}">
                <adec:decorative xmlns:adec="http://schemas.microsoft.com/office/drawing/2017/decorative" val="1"/>
              </a:ext>
            </a:extLst>
          </p:cNvPr>
          <p:cNvSpPr/>
          <p:nvPr/>
        </p:nvSpPr>
        <p:spPr>
          <a:xfrm>
            <a:off x="0" y="0"/>
            <a:ext cx="5715000" cy="3810000"/>
          </a:xfrm>
          <a:prstGeom prst="parallelogram">
            <a:avLst>
              <a:gd name="adj" fmla="val 0"/>
            </a:avLst>
          </a:prstGeom>
          <a:gradFill>
            <a:gsLst>
              <a:gs pos="16000">
                <a:srgbClr val="003E5B"/>
              </a:gs>
              <a:gs pos="91000">
                <a:srgbClr val="007E9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GB"/>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sz="540"/>
          </a:p>
        </p:txBody>
      </p:sp>
      <p:sp>
        <p:nvSpPr>
          <p:cNvPr id="2" name="TextBox 1">
            <a:extLst>
              <a:ext uri="{FF2B5EF4-FFF2-40B4-BE49-F238E27FC236}">
                <a16:creationId xmlns:a16="http://schemas.microsoft.com/office/drawing/2014/main" id="{291B4887-FA92-46F1-C208-D37D549B1029}"/>
              </a:ext>
            </a:extLst>
          </p:cNvPr>
          <p:cNvSpPr txBox="1"/>
          <p:nvPr/>
        </p:nvSpPr>
        <p:spPr>
          <a:xfrm>
            <a:off x="155515" y="149138"/>
            <a:ext cx="5481009" cy="3522118"/>
          </a:xfrm>
          <a:prstGeom prst="rect">
            <a:avLst/>
          </a:prstGeom>
          <a:noFill/>
        </p:spPr>
        <p:txBody>
          <a:bodyPr wrap="square" rtlCol="0">
            <a:spAutoFit/>
          </a:bodyPr>
          <a:lstStyle/>
          <a:p>
            <a:pPr>
              <a:lnSpc>
                <a:spcPct val="120000"/>
              </a:lnSpc>
              <a:spcAft>
                <a:spcPts val="1200"/>
              </a:spcAft>
            </a:pPr>
            <a:r>
              <a:rPr lang="en-GB" b="1" dirty="0">
                <a:solidFill>
                  <a:schemeClr val="bg1"/>
                </a:solidFill>
                <a:latin typeface="Open Sans" pitchFamily="2" charset="0"/>
                <a:ea typeface="Open Sans" pitchFamily="2" charset="0"/>
                <a:cs typeface="Open Sans" pitchFamily="2" charset="0"/>
              </a:rPr>
              <a:t>Resizing the image</a:t>
            </a:r>
          </a:p>
          <a:p>
            <a:pPr>
              <a:lnSpc>
                <a:spcPct val="120000"/>
              </a:lnSpc>
              <a:spcAft>
                <a:spcPts val="1200"/>
              </a:spcAft>
            </a:pPr>
            <a:r>
              <a:rPr lang="en-GB" dirty="0">
                <a:solidFill>
                  <a:schemeClr val="bg1"/>
                </a:solidFill>
                <a:latin typeface="Open Sans" pitchFamily="2" charset="0"/>
                <a:ea typeface="Open Sans" pitchFamily="2" charset="0"/>
                <a:cs typeface="Open Sans" pitchFamily="2" charset="0"/>
              </a:rPr>
              <a:t>Your image will need to fit the full width and height of the slide to work correctly. If when you are resizing your image the aspect ratio changes, you can hold down the </a:t>
            </a:r>
            <a:r>
              <a:rPr lang="en-GB" i="1" dirty="0">
                <a:solidFill>
                  <a:schemeClr val="bg1"/>
                </a:solidFill>
                <a:latin typeface="Open Sans" pitchFamily="2" charset="0"/>
                <a:ea typeface="Open Sans" pitchFamily="2" charset="0"/>
                <a:cs typeface="Open Sans" pitchFamily="2" charset="0"/>
              </a:rPr>
              <a:t>Shift</a:t>
            </a:r>
            <a:r>
              <a:rPr lang="en-GB" dirty="0">
                <a:solidFill>
                  <a:schemeClr val="bg1"/>
                </a:solidFill>
                <a:latin typeface="Open Sans" pitchFamily="2" charset="0"/>
                <a:ea typeface="Open Sans" pitchFamily="2" charset="0"/>
                <a:cs typeface="Open Sans" pitchFamily="2" charset="0"/>
              </a:rPr>
              <a:t> key on your computer to keep the aspect ratio the same, otherwise your image will look squished.</a:t>
            </a:r>
          </a:p>
          <a:p>
            <a:pPr>
              <a:lnSpc>
                <a:spcPct val="120000"/>
              </a:lnSpc>
              <a:spcAft>
                <a:spcPts val="1200"/>
              </a:spcAft>
            </a:pPr>
            <a:endParaRPr lang="en-GB" dirty="0">
              <a:solidFill>
                <a:schemeClr val="bg1"/>
              </a:solidFill>
              <a:latin typeface="Open Sans" pitchFamily="2" charset="0"/>
              <a:ea typeface="Open Sans" pitchFamily="2" charset="0"/>
              <a:cs typeface="Open Sans" pitchFamily="2" charset="0"/>
            </a:endParaRPr>
          </a:p>
          <a:p>
            <a:pPr>
              <a:lnSpc>
                <a:spcPct val="120000"/>
              </a:lnSpc>
              <a:spcAft>
                <a:spcPts val="1200"/>
              </a:spcAft>
            </a:pPr>
            <a:endParaRPr lang="en-GB" dirty="0">
              <a:solidFill>
                <a:schemeClr val="bg1"/>
              </a:solidFill>
              <a:latin typeface="Open Sans" pitchFamily="2" charset="0"/>
              <a:ea typeface="Open Sans" pitchFamily="2" charset="0"/>
              <a:cs typeface="Open Sans" pitchFamily="2" charset="0"/>
            </a:endParaRPr>
          </a:p>
        </p:txBody>
      </p:sp>
      <p:pic>
        <p:nvPicPr>
          <p:cNvPr id="7" name="Picture 6">
            <a:extLst>
              <a:ext uri="{FF2B5EF4-FFF2-40B4-BE49-F238E27FC236}">
                <a16:creationId xmlns:a16="http://schemas.microsoft.com/office/drawing/2014/main" id="{1A56273D-C77A-8EC3-D50F-92E45B951F26}"/>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t="31424" b="35341"/>
          <a:stretch>
            <a:fillRect/>
          </a:stretch>
        </p:blipFill>
        <p:spPr>
          <a:xfrm>
            <a:off x="0" y="2741598"/>
            <a:ext cx="5715001" cy="1068402"/>
          </a:xfrm>
          <a:prstGeom prst="rect">
            <a:avLst/>
          </a:prstGeom>
        </p:spPr>
      </p:pic>
    </p:spTree>
    <p:extLst>
      <p:ext uri="{BB962C8B-B14F-4D97-AF65-F5344CB8AC3E}">
        <p14:creationId xmlns:p14="http://schemas.microsoft.com/office/powerpoint/2010/main" val="12436264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54589D-1BB9-C927-CEA9-835A90E02BF4}"/>
            </a:ext>
          </a:extLst>
        </p:cNvPr>
        <p:cNvGrpSpPr/>
        <p:nvPr/>
      </p:nvGrpSpPr>
      <p:grpSpPr>
        <a:xfrm>
          <a:off x="0" y="0"/>
          <a:ext cx="0" cy="0"/>
          <a:chOff x="0" y="0"/>
          <a:chExt cx="0" cy="0"/>
        </a:xfrm>
      </p:grpSpPr>
      <p:sp>
        <p:nvSpPr>
          <p:cNvPr id="4" name="Parallelogram 3">
            <a:extLst>
              <a:ext uri="{FF2B5EF4-FFF2-40B4-BE49-F238E27FC236}">
                <a16:creationId xmlns:a16="http://schemas.microsoft.com/office/drawing/2014/main" id="{F1B6736C-9288-8642-8E8B-48FA02A17348}"/>
              </a:ext>
              <a:ext uri="{C183D7F6-B498-43B3-948B-1728B52AA6E4}">
                <adec:decorative xmlns:adec="http://schemas.microsoft.com/office/drawing/2017/decorative" val="1"/>
              </a:ext>
            </a:extLst>
          </p:cNvPr>
          <p:cNvSpPr/>
          <p:nvPr/>
        </p:nvSpPr>
        <p:spPr>
          <a:xfrm>
            <a:off x="0" y="0"/>
            <a:ext cx="5715000" cy="3810000"/>
          </a:xfrm>
          <a:prstGeom prst="parallelogram">
            <a:avLst>
              <a:gd name="adj" fmla="val 0"/>
            </a:avLst>
          </a:prstGeom>
          <a:gradFill>
            <a:gsLst>
              <a:gs pos="16000">
                <a:srgbClr val="003E5B"/>
              </a:gs>
              <a:gs pos="91000">
                <a:srgbClr val="007E9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GB"/>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sz="540"/>
          </a:p>
        </p:txBody>
      </p:sp>
      <p:sp>
        <p:nvSpPr>
          <p:cNvPr id="2" name="TextBox 1">
            <a:extLst>
              <a:ext uri="{FF2B5EF4-FFF2-40B4-BE49-F238E27FC236}">
                <a16:creationId xmlns:a16="http://schemas.microsoft.com/office/drawing/2014/main" id="{FF39211E-165C-C561-5C2B-66757C76F41E}"/>
              </a:ext>
            </a:extLst>
          </p:cNvPr>
          <p:cNvSpPr txBox="1"/>
          <p:nvPr/>
        </p:nvSpPr>
        <p:spPr>
          <a:xfrm>
            <a:off x="155516" y="149138"/>
            <a:ext cx="5345397" cy="2217145"/>
          </a:xfrm>
          <a:prstGeom prst="rect">
            <a:avLst/>
          </a:prstGeom>
          <a:noFill/>
        </p:spPr>
        <p:txBody>
          <a:bodyPr wrap="square" rtlCol="0">
            <a:spAutoFit/>
          </a:bodyPr>
          <a:lstStyle/>
          <a:p>
            <a:pPr>
              <a:lnSpc>
                <a:spcPct val="120000"/>
              </a:lnSpc>
              <a:spcAft>
                <a:spcPts val="1200"/>
              </a:spcAft>
            </a:pPr>
            <a:r>
              <a:rPr lang="en-GB" b="1" dirty="0">
                <a:solidFill>
                  <a:schemeClr val="bg1"/>
                </a:solidFill>
                <a:latin typeface="Open Sans" pitchFamily="2" charset="0"/>
                <a:ea typeface="Open Sans" pitchFamily="2" charset="0"/>
                <a:cs typeface="Open Sans" pitchFamily="2" charset="0"/>
              </a:rPr>
              <a:t>Cropping the image</a:t>
            </a:r>
          </a:p>
          <a:p>
            <a:pPr>
              <a:lnSpc>
                <a:spcPct val="120000"/>
              </a:lnSpc>
              <a:spcAft>
                <a:spcPts val="1200"/>
              </a:spcAft>
            </a:pPr>
            <a:r>
              <a:rPr lang="en-GB" dirty="0">
                <a:solidFill>
                  <a:schemeClr val="bg1"/>
                </a:solidFill>
                <a:latin typeface="Open Sans" pitchFamily="2" charset="0"/>
                <a:ea typeface="Open Sans" pitchFamily="2" charset="0"/>
                <a:cs typeface="Open Sans" pitchFamily="2" charset="0"/>
              </a:rPr>
              <a:t>You don’t </a:t>
            </a:r>
            <a:r>
              <a:rPr lang="en-GB" i="1" dirty="0">
                <a:solidFill>
                  <a:schemeClr val="bg1"/>
                </a:solidFill>
                <a:latin typeface="Open Sans" pitchFamily="2" charset="0"/>
                <a:ea typeface="Open Sans" pitchFamily="2" charset="0"/>
                <a:cs typeface="Open Sans" pitchFamily="2" charset="0"/>
              </a:rPr>
              <a:t>have to </a:t>
            </a:r>
            <a:r>
              <a:rPr lang="en-GB" dirty="0">
                <a:solidFill>
                  <a:schemeClr val="bg1"/>
                </a:solidFill>
                <a:latin typeface="Open Sans" pitchFamily="2" charset="0"/>
                <a:ea typeface="Open Sans" pitchFamily="2" charset="0"/>
                <a:cs typeface="Open Sans" pitchFamily="2" charset="0"/>
              </a:rPr>
              <a:t>crop the image for the export to work correctly, but cropping can help you visualise the final tile. Select the image and use the </a:t>
            </a:r>
            <a:r>
              <a:rPr lang="en-GB" i="1" dirty="0">
                <a:solidFill>
                  <a:schemeClr val="bg1"/>
                </a:solidFill>
                <a:latin typeface="Open Sans" pitchFamily="2" charset="0"/>
                <a:ea typeface="Open Sans" pitchFamily="2" charset="0"/>
                <a:cs typeface="Open Sans" pitchFamily="2" charset="0"/>
              </a:rPr>
              <a:t>Crop</a:t>
            </a:r>
            <a:r>
              <a:rPr lang="en-GB" dirty="0">
                <a:solidFill>
                  <a:schemeClr val="bg1"/>
                </a:solidFill>
                <a:latin typeface="Open Sans" pitchFamily="2" charset="0"/>
                <a:ea typeface="Open Sans" pitchFamily="2" charset="0"/>
                <a:cs typeface="Open Sans" pitchFamily="2" charset="0"/>
              </a:rPr>
              <a:t> tool in the </a:t>
            </a:r>
            <a:r>
              <a:rPr lang="en-GB" i="1" dirty="0">
                <a:solidFill>
                  <a:schemeClr val="bg1"/>
                </a:solidFill>
                <a:latin typeface="Open Sans" pitchFamily="2" charset="0"/>
                <a:ea typeface="Open Sans" pitchFamily="2" charset="0"/>
                <a:cs typeface="Open Sans" pitchFamily="2" charset="0"/>
              </a:rPr>
              <a:t>Picture Format </a:t>
            </a:r>
            <a:r>
              <a:rPr lang="en-GB" dirty="0">
                <a:solidFill>
                  <a:schemeClr val="bg1"/>
                </a:solidFill>
                <a:latin typeface="Open Sans" pitchFamily="2" charset="0"/>
                <a:ea typeface="Open Sans" pitchFamily="2" charset="0"/>
                <a:cs typeface="Open Sans" pitchFamily="2" charset="0"/>
              </a:rPr>
              <a:t>tab, as shown here.</a:t>
            </a:r>
          </a:p>
        </p:txBody>
      </p:sp>
      <p:pic>
        <p:nvPicPr>
          <p:cNvPr id="11" name="Picture 10" descr="PowerPoint screenshot.">
            <a:extLst>
              <a:ext uri="{FF2B5EF4-FFF2-40B4-BE49-F238E27FC236}">
                <a16:creationId xmlns:a16="http://schemas.microsoft.com/office/drawing/2014/main" id="{A751B7C8-84ED-167F-A639-DC0560588525}"/>
              </a:ext>
            </a:extLst>
          </p:cNvPr>
          <p:cNvPicPr>
            <a:picLocks noChangeAspect="1"/>
          </p:cNvPicPr>
          <p:nvPr/>
        </p:nvPicPr>
        <p:blipFill>
          <a:blip r:embed="rId2"/>
          <a:srcRect t="10531" b="42240"/>
          <a:stretch>
            <a:fillRect/>
          </a:stretch>
        </p:blipFill>
        <p:spPr>
          <a:xfrm>
            <a:off x="0" y="2345254"/>
            <a:ext cx="5394476" cy="1464746"/>
          </a:xfrm>
          <a:prstGeom prst="rect">
            <a:avLst/>
          </a:prstGeom>
        </p:spPr>
      </p:pic>
    </p:spTree>
    <p:extLst>
      <p:ext uri="{BB962C8B-B14F-4D97-AF65-F5344CB8AC3E}">
        <p14:creationId xmlns:p14="http://schemas.microsoft.com/office/powerpoint/2010/main" val="34914928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F73CE2-AA87-9FA0-6F87-B85F8AB9122D}"/>
            </a:ext>
          </a:extLst>
        </p:cNvPr>
        <p:cNvGrpSpPr/>
        <p:nvPr/>
      </p:nvGrpSpPr>
      <p:grpSpPr>
        <a:xfrm>
          <a:off x="0" y="0"/>
          <a:ext cx="0" cy="0"/>
          <a:chOff x="0" y="0"/>
          <a:chExt cx="0" cy="0"/>
        </a:xfrm>
      </p:grpSpPr>
      <p:sp>
        <p:nvSpPr>
          <p:cNvPr id="3" name="Parallelogram 2">
            <a:extLst>
              <a:ext uri="{FF2B5EF4-FFF2-40B4-BE49-F238E27FC236}">
                <a16:creationId xmlns:a16="http://schemas.microsoft.com/office/drawing/2014/main" id="{4B00F7FD-C5FE-8DE3-4B60-852434819930}"/>
              </a:ext>
              <a:ext uri="{C183D7F6-B498-43B3-948B-1728B52AA6E4}">
                <adec:decorative xmlns:adec="http://schemas.microsoft.com/office/drawing/2017/decorative" val="1"/>
              </a:ext>
            </a:extLst>
          </p:cNvPr>
          <p:cNvSpPr/>
          <p:nvPr/>
        </p:nvSpPr>
        <p:spPr>
          <a:xfrm>
            <a:off x="0" y="0"/>
            <a:ext cx="5715000" cy="3810000"/>
          </a:xfrm>
          <a:prstGeom prst="parallelogram">
            <a:avLst>
              <a:gd name="adj" fmla="val 0"/>
            </a:avLst>
          </a:prstGeom>
          <a:gradFill>
            <a:gsLst>
              <a:gs pos="16000">
                <a:srgbClr val="003E5B"/>
              </a:gs>
              <a:gs pos="91000">
                <a:srgbClr val="007E9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GB"/>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sz="540"/>
          </a:p>
        </p:txBody>
      </p:sp>
      <p:sp>
        <p:nvSpPr>
          <p:cNvPr id="2" name="TextBox 1">
            <a:extLst>
              <a:ext uri="{FF2B5EF4-FFF2-40B4-BE49-F238E27FC236}">
                <a16:creationId xmlns:a16="http://schemas.microsoft.com/office/drawing/2014/main" id="{41FE2042-C06A-C8D0-312B-EC3EF969875D}"/>
              </a:ext>
            </a:extLst>
          </p:cNvPr>
          <p:cNvSpPr txBox="1"/>
          <p:nvPr/>
        </p:nvSpPr>
        <p:spPr>
          <a:xfrm>
            <a:off x="157162" y="146443"/>
            <a:ext cx="5400675" cy="3522118"/>
          </a:xfrm>
          <a:prstGeom prst="rect">
            <a:avLst/>
          </a:prstGeom>
          <a:noFill/>
        </p:spPr>
        <p:txBody>
          <a:bodyPr wrap="square" rtlCol="0">
            <a:spAutoFit/>
          </a:bodyPr>
          <a:lstStyle/>
          <a:p>
            <a:pPr>
              <a:lnSpc>
                <a:spcPct val="120000"/>
              </a:lnSpc>
              <a:spcAft>
                <a:spcPts val="1200"/>
              </a:spcAft>
            </a:pPr>
            <a:r>
              <a:rPr lang="en-GB" b="1" dirty="0">
                <a:solidFill>
                  <a:schemeClr val="bg1"/>
                </a:solidFill>
                <a:latin typeface="Open Sans" pitchFamily="2" charset="0"/>
                <a:ea typeface="Open Sans" pitchFamily="2" charset="0"/>
                <a:cs typeface="Open Sans" pitchFamily="2" charset="0"/>
              </a:rPr>
              <a:t>Exporting your image</a:t>
            </a:r>
          </a:p>
          <a:p>
            <a:pPr>
              <a:lnSpc>
                <a:spcPct val="120000"/>
              </a:lnSpc>
              <a:spcAft>
                <a:spcPts val="1200"/>
              </a:spcAft>
            </a:pPr>
            <a:r>
              <a:rPr lang="en-GB" dirty="0">
                <a:solidFill>
                  <a:schemeClr val="bg1"/>
                </a:solidFill>
                <a:latin typeface="Open Sans" pitchFamily="2" charset="0"/>
                <a:ea typeface="Open Sans" pitchFamily="2" charset="0"/>
                <a:cs typeface="Open Sans" pitchFamily="2" charset="0"/>
              </a:rPr>
              <a:t>Go to the slide containing your image, then choose </a:t>
            </a:r>
            <a:r>
              <a:rPr lang="en-GB" i="1" dirty="0">
                <a:solidFill>
                  <a:schemeClr val="bg1"/>
                </a:solidFill>
                <a:latin typeface="Open Sans" pitchFamily="2" charset="0"/>
                <a:ea typeface="Open Sans" pitchFamily="2" charset="0"/>
                <a:cs typeface="Open Sans" pitchFamily="2" charset="0"/>
              </a:rPr>
              <a:t>File</a:t>
            </a:r>
            <a:r>
              <a:rPr lang="en-GB" dirty="0">
                <a:solidFill>
                  <a:schemeClr val="bg1"/>
                </a:solidFill>
                <a:latin typeface="Open Sans" pitchFamily="2" charset="0"/>
                <a:ea typeface="Open Sans" pitchFamily="2" charset="0"/>
                <a:cs typeface="Open Sans" pitchFamily="2" charset="0"/>
              </a:rPr>
              <a:t> &gt; </a:t>
            </a:r>
            <a:r>
              <a:rPr lang="en-GB" i="1" dirty="0">
                <a:solidFill>
                  <a:schemeClr val="bg1"/>
                </a:solidFill>
                <a:latin typeface="Open Sans" pitchFamily="2" charset="0"/>
                <a:ea typeface="Open Sans" pitchFamily="2" charset="0"/>
                <a:cs typeface="Open Sans" pitchFamily="2" charset="0"/>
              </a:rPr>
              <a:t>Export</a:t>
            </a:r>
            <a:r>
              <a:rPr lang="en-GB" dirty="0">
                <a:solidFill>
                  <a:schemeClr val="bg1"/>
                </a:solidFill>
                <a:latin typeface="Open Sans" pitchFamily="2" charset="0"/>
                <a:ea typeface="Open Sans" pitchFamily="2" charset="0"/>
                <a:cs typeface="Open Sans" pitchFamily="2" charset="0"/>
              </a:rPr>
              <a:t> &gt; </a:t>
            </a:r>
            <a:r>
              <a:rPr lang="en-GB" i="1" dirty="0">
                <a:solidFill>
                  <a:schemeClr val="bg1"/>
                </a:solidFill>
                <a:latin typeface="Open Sans" pitchFamily="2" charset="0"/>
                <a:ea typeface="Open Sans" pitchFamily="2" charset="0"/>
                <a:cs typeface="Open Sans" pitchFamily="2" charset="0"/>
              </a:rPr>
              <a:t>Change File Type </a:t>
            </a:r>
            <a:r>
              <a:rPr lang="en-GB" dirty="0">
                <a:solidFill>
                  <a:schemeClr val="bg1"/>
                </a:solidFill>
                <a:latin typeface="Open Sans" pitchFamily="2" charset="0"/>
                <a:ea typeface="Open Sans" pitchFamily="2" charset="0"/>
                <a:cs typeface="Open Sans" pitchFamily="2" charset="0"/>
              </a:rPr>
              <a:t>&gt; </a:t>
            </a:r>
            <a:r>
              <a:rPr lang="en-GB" i="1" dirty="0">
                <a:solidFill>
                  <a:schemeClr val="bg1"/>
                </a:solidFill>
                <a:latin typeface="Open Sans" pitchFamily="2" charset="0"/>
                <a:ea typeface="Open Sans" pitchFamily="2" charset="0"/>
                <a:cs typeface="Open Sans" pitchFamily="2" charset="0"/>
              </a:rPr>
              <a:t>PNG Portable Network Graphic</a:t>
            </a:r>
            <a:r>
              <a:rPr lang="en-GB" dirty="0">
                <a:solidFill>
                  <a:schemeClr val="bg1"/>
                </a:solidFill>
                <a:latin typeface="Open Sans" pitchFamily="2" charset="0"/>
                <a:ea typeface="Open Sans" pitchFamily="2" charset="0"/>
                <a:cs typeface="Open Sans" pitchFamily="2" charset="0"/>
              </a:rPr>
              <a:t>. </a:t>
            </a:r>
          </a:p>
          <a:p>
            <a:pPr>
              <a:lnSpc>
                <a:spcPct val="120000"/>
              </a:lnSpc>
              <a:spcAft>
                <a:spcPts val="1200"/>
              </a:spcAft>
            </a:pPr>
            <a:r>
              <a:rPr lang="en-GB" dirty="0">
                <a:solidFill>
                  <a:schemeClr val="bg1"/>
                </a:solidFill>
                <a:latin typeface="Open Sans" pitchFamily="2" charset="0"/>
                <a:ea typeface="Open Sans" pitchFamily="2" charset="0"/>
                <a:cs typeface="Open Sans" pitchFamily="2" charset="0"/>
              </a:rPr>
              <a:t>Next, select </a:t>
            </a:r>
            <a:r>
              <a:rPr lang="en-GB" i="1" dirty="0">
                <a:solidFill>
                  <a:schemeClr val="bg1"/>
                </a:solidFill>
                <a:latin typeface="Open Sans" pitchFamily="2" charset="0"/>
                <a:ea typeface="Open Sans" pitchFamily="2" charset="0"/>
                <a:cs typeface="Open Sans" pitchFamily="2" charset="0"/>
              </a:rPr>
              <a:t>Save As…</a:t>
            </a:r>
            <a:r>
              <a:rPr lang="en-GB" dirty="0">
                <a:solidFill>
                  <a:schemeClr val="bg1"/>
                </a:solidFill>
                <a:latin typeface="Open Sans" pitchFamily="2" charset="0"/>
                <a:ea typeface="Open Sans" pitchFamily="2" charset="0"/>
                <a:cs typeface="Open Sans" pitchFamily="2" charset="0"/>
              </a:rPr>
              <a:t>, choose a location and filename, and select </a:t>
            </a:r>
            <a:r>
              <a:rPr lang="en-GB" i="1" dirty="0">
                <a:solidFill>
                  <a:schemeClr val="bg1"/>
                </a:solidFill>
                <a:latin typeface="Open Sans" pitchFamily="2" charset="0"/>
                <a:ea typeface="Open Sans" pitchFamily="2" charset="0"/>
                <a:cs typeface="Open Sans" pitchFamily="2" charset="0"/>
              </a:rPr>
              <a:t>Save</a:t>
            </a:r>
            <a:r>
              <a:rPr lang="en-GB" dirty="0">
                <a:solidFill>
                  <a:schemeClr val="bg1"/>
                </a:solidFill>
                <a:latin typeface="Open Sans" pitchFamily="2" charset="0"/>
                <a:ea typeface="Open Sans" pitchFamily="2" charset="0"/>
                <a:cs typeface="Open Sans" pitchFamily="2" charset="0"/>
              </a:rPr>
              <a:t>. When prompted, select </a:t>
            </a:r>
            <a:r>
              <a:rPr lang="en-GB" i="1" dirty="0">
                <a:solidFill>
                  <a:schemeClr val="bg1"/>
                </a:solidFill>
                <a:latin typeface="Open Sans" pitchFamily="2" charset="0"/>
                <a:ea typeface="Open Sans" pitchFamily="2" charset="0"/>
                <a:cs typeface="Open Sans" pitchFamily="2" charset="0"/>
              </a:rPr>
              <a:t>Just This One </a:t>
            </a:r>
            <a:r>
              <a:rPr lang="en-GB" dirty="0">
                <a:solidFill>
                  <a:schemeClr val="bg1"/>
                </a:solidFill>
                <a:latin typeface="Open Sans" pitchFamily="2" charset="0"/>
                <a:ea typeface="Open Sans" pitchFamily="2" charset="0"/>
                <a:cs typeface="Open Sans" pitchFamily="2" charset="0"/>
              </a:rPr>
              <a:t>to export only the current slide. </a:t>
            </a:r>
          </a:p>
          <a:p>
            <a:pPr>
              <a:lnSpc>
                <a:spcPct val="120000"/>
              </a:lnSpc>
              <a:spcAft>
                <a:spcPts val="1200"/>
              </a:spcAft>
            </a:pPr>
            <a:r>
              <a:rPr lang="en-GB" dirty="0">
                <a:solidFill>
                  <a:schemeClr val="bg1"/>
                </a:solidFill>
                <a:latin typeface="Open Sans" pitchFamily="2" charset="0"/>
                <a:ea typeface="Open Sans" pitchFamily="2" charset="0"/>
                <a:cs typeface="Open Sans" pitchFamily="2" charset="0"/>
              </a:rPr>
              <a:t>You are now ready to use the image in Moodle!</a:t>
            </a:r>
          </a:p>
        </p:txBody>
      </p:sp>
    </p:spTree>
    <p:extLst>
      <p:ext uri="{BB962C8B-B14F-4D97-AF65-F5344CB8AC3E}">
        <p14:creationId xmlns:p14="http://schemas.microsoft.com/office/powerpoint/2010/main" val="15374435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1A8EA2AC87CD4479B79FF26A49BDA55" ma:contentTypeVersion="19" ma:contentTypeDescription="Create a new document." ma:contentTypeScope="" ma:versionID="b474f6ec812af737ca30fbf588273299">
  <xsd:schema xmlns:xsd="http://www.w3.org/2001/XMLSchema" xmlns:xs="http://www.w3.org/2001/XMLSchema" xmlns:p="http://schemas.microsoft.com/office/2006/metadata/properties" xmlns:ns2="68699d18-fc88-4835-95db-008a473c433a" xmlns:ns3="3d9d905d-0e98-4cf8-a18a-63394b192b56" targetNamespace="http://schemas.microsoft.com/office/2006/metadata/properties" ma:root="true" ma:fieldsID="7b39cc6f2ce8c850ec441985d4a40977" ns2:_="" ns3:_="">
    <xsd:import namespace="68699d18-fc88-4835-95db-008a473c433a"/>
    <xsd:import namespace="3d9d905d-0e98-4cf8-a18a-63394b192b5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8699d18-fc88-4835-95db-008a473c433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d9d905d-0e98-4cf8-a18a-63394b192b56"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3eb92d29-6684-4104-8c69-8426fc68c64e}" ma:internalName="TaxCatchAll" ma:showField="CatchAllData" ma:web="3d9d905d-0e98-4cf8-a18a-63394b192b5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68699d18-fc88-4835-95db-008a473c433a">
      <Terms xmlns="http://schemas.microsoft.com/office/infopath/2007/PartnerControls"/>
    </lcf76f155ced4ddcb4097134ff3c332f>
    <TaxCatchAll xmlns="3d9d905d-0e98-4cf8-a18a-63394b192b56"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F244629-833F-40EB-ABDE-EF22404E2371}"/>
</file>

<file path=customXml/itemProps2.xml><?xml version="1.0" encoding="utf-8"?>
<ds:datastoreItem xmlns:ds="http://schemas.openxmlformats.org/officeDocument/2006/customXml" ds:itemID="{9C3DC12F-950E-42FB-90F9-FA438D2A49AA}">
  <ds:schemaRefs>
    <ds:schemaRef ds:uri="3d9d905d-0e98-4cf8-a18a-63394b192b56"/>
    <ds:schemaRef ds:uri="68699d18-fc88-4835-95db-008a473c433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E9185B0A-99DC-4A18-A9E6-BA475097890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487</Words>
  <Application>Microsoft Office PowerPoint</Application>
  <PresentationFormat>Custom</PresentationFormat>
  <Paragraphs>18</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Aptos</vt:lpstr>
      <vt:lpstr>Aptos Display</vt:lpstr>
      <vt:lpstr>Arial</vt:lpstr>
      <vt:lpstr>Open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Earls</dc:creator>
  <cp:lastModifiedBy>Alice De Angeli</cp:lastModifiedBy>
  <cp:revision>4</cp:revision>
  <dcterms:created xsi:type="dcterms:W3CDTF">2025-12-17T14:13:33Z</dcterms:created>
  <dcterms:modified xsi:type="dcterms:W3CDTF">2026-05-26T15:59:36Z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0x01010021A8EA2AC87CD4479B79FF26A49BDA55</vt:lpwstr>
  </property>
  <property fmtid="{D5CDD505-2E9C-101B-9397-08002B2CF9AE}" pid="3" name="MediaServiceImageTags">
    <vt:lpwstr/>
  </property>
</Properties>
</file>