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5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EA9184-04B1-3FCA-78F5-AB22AB54F1CE}" v="65" dt="2026-03-10T15:26:57.234"/>
    <p1510:client id="{781C1CA7-C968-02F0-A678-1FC2AFDCD24C}" v="313" dt="2026-03-09T02:42:06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bah Khaled Harb (2511464)" userId="S::2511464@student.uwtsd.ac.uk::185d489f-6037-4c52-a519-bd328a7f9886" providerId="AD" clId="Web-{0CEA9184-04B1-3FCA-78F5-AB22AB54F1CE}"/>
    <pc:docChg chg="addSld modSld sldOrd">
      <pc:chgData name="Hibah Khaled Harb (2511464)" userId="S::2511464@student.uwtsd.ac.uk::185d489f-6037-4c52-a519-bd328a7f9886" providerId="AD" clId="Web-{0CEA9184-04B1-3FCA-78F5-AB22AB54F1CE}" dt="2026-03-10T15:26:57.234" v="64" actId="20577"/>
      <pc:docMkLst>
        <pc:docMk/>
      </pc:docMkLst>
      <pc:sldChg chg="modSp ord">
        <pc:chgData name="Hibah Khaled Harb (2511464)" userId="S::2511464@student.uwtsd.ac.uk::185d489f-6037-4c52-a519-bd328a7f9886" providerId="AD" clId="Web-{0CEA9184-04B1-3FCA-78F5-AB22AB54F1CE}" dt="2026-03-10T15:07:00.986" v="11"/>
        <pc:sldMkLst>
          <pc:docMk/>
          <pc:sldMk cId="2694647749" sldId="257"/>
        </pc:sldMkLst>
        <pc:spChg chg="mod">
          <ac:chgData name="Hibah Khaled Harb (2511464)" userId="S::2511464@student.uwtsd.ac.uk::185d489f-6037-4c52-a519-bd328a7f9886" providerId="AD" clId="Web-{0CEA9184-04B1-3FCA-78F5-AB22AB54F1CE}" dt="2026-03-10T13:39:03.251" v="8" actId="20577"/>
          <ac:spMkLst>
            <pc:docMk/>
            <pc:sldMk cId="2694647749" sldId="257"/>
            <ac:spMk id="3" creationId="{47A37348-E821-2009-1E82-B4F2D2469FB9}"/>
          </ac:spMkLst>
        </pc:spChg>
      </pc:sldChg>
      <pc:sldChg chg="modSp new ord">
        <pc:chgData name="Hibah Khaled Harb (2511464)" userId="S::2511464@student.uwtsd.ac.uk::185d489f-6037-4c52-a519-bd328a7f9886" providerId="AD" clId="Web-{0CEA9184-04B1-3FCA-78F5-AB22AB54F1CE}" dt="2026-03-10T15:26:57.234" v="64" actId="20577"/>
        <pc:sldMkLst>
          <pc:docMk/>
          <pc:sldMk cId="1499749548" sldId="265"/>
        </pc:sldMkLst>
        <pc:spChg chg="mod">
          <ac:chgData name="Hibah Khaled Harb (2511464)" userId="S::2511464@student.uwtsd.ac.uk::185d489f-6037-4c52-a519-bd328a7f9886" providerId="AD" clId="Web-{0CEA9184-04B1-3FCA-78F5-AB22AB54F1CE}" dt="2026-03-10T15:07:25.174" v="21" actId="20577"/>
          <ac:spMkLst>
            <pc:docMk/>
            <pc:sldMk cId="1499749548" sldId="265"/>
            <ac:spMk id="2" creationId="{E5E3CFD3-0DB9-02FA-E5AF-B35B7516EA37}"/>
          </ac:spMkLst>
        </pc:spChg>
        <pc:spChg chg="mod">
          <ac:chgData name="Hibah Khaled Harb (2511464)" userId="S::2511464@student.uwtsd.ac.uk::185d489f-6037-4c52-a519-bd328a7f9886" providerId="AD" clId="Web-{0CEA9184-04B1-3FCA-78F5-AB22AB54F1CE}" dt="2026-03-10T15:26:57.234" v="64" actId="20577"/>
          <ac:spMkLst>
            <pc:docMk/>
            <pc:sldMk cId="1499749548" sldId="265"/>
            <ac:spMk id="3" creationId="{67DE6850-BE9B-575E-8172-797B07A083DD}"/>
          </ac:spMkLst>
        </pc:spChg>
      </pc:sldChg>
    </pc:docChg>
  </pc:docChgLst>
  <pc:docChgLst>
    <pc:chgData name="Hibah Khaled Harb (2511464)" userId="S::2511464@student.uwtsd.ac.uk::185d489f-6037-4c52-a519-bd328a7f9886" providerId="AD" clId="Web-{781C1CA7-C968-02F0-A678-1FC2AFDCD24C}"/>
    <pc:docChg chg="addSld modSld addMainMaster delMainMaster">
      <pc:chgData name="Hibah Khaled Harb (2511464)" userId="S::2511464@student.uwtsd.ac.uk::185d489f-6037-4c52-a519-bd328a7f9886" providerId="AD" clId="Web-{781C1CA7-C968-02F0-A678-1FC2AFDCD24C}" dt="2026-03-09T02:42:09.859" v="320"/>
      <pc:docMkLst>
        <pc:docMk/>
      </pc:docMkLst>
      <pc:sldChg chg="addSp delSp modSp mod setBg modClrScheme setClrOvrMap chgLayout">
        <pc:chgData name="Hibah Khaled Harb (2511464)" userId="S::2511464@student.uwtsd.ac.uk::185d489f-6037-4c52-a519-bd328a7f9886" providerId="AD" clId="Web-{781C1CA7-C968-02F0-A678-1FC2AFDCD24C}" dt="2026-03-09T01:51:44.786" v="249" actId="20577"/>
        <pc:sldMkLst>
          <pc:docMk/>
          <pc:sldMk cId="109857222" sldId="256"/>
        </pc:sldMkLst>
        <pc:spChg chg="mod">
          <ac:chgData name="Hibah Khaled Harb (2511464)" userId="S::2511464@student.uwtsd.ac.uk::185d489f-6037-4c52-a519-bd328a7f9886" providerId="AD" clId="Web-{781C1CA7-C968-02F0-A678-1FC2AFDCD24C}" dt="2026-03-09T01:50:03.550" v="23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1:50:03.550" v="23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1:50:53.426" v="233"/>
          <ac:spMkLst>
            <pc:docMk/>
            <pc:sldMk cId="109857222" sldId="256"/>
            <ac:spMk id="6" creationId="{A8F78809-4389-DC30-D42C-E60920338B15}"/>
          </ac:spMkLst>
        </pc:spChg>
        <pc:spChg chg="add del mod">
          <ac:chgData name="Hibah Khaled Harb (2511464)" userId="S::2511464@student.uwtsd.ac.uk::185d489f-6037-4c52-a519-bd328a7f9886" providerId="AD" clId="Web-{781C1CA7-C968-02F0-A678-1FC2AFDCD24C}" dt="2026-03-09T01:51:15.426" v="236"/>
          <ac:spMkLst>
            <pc:docMk/>
            <pc:sldMk cId="109857222" sldId="256"/>
            <ac:spMk id="7" creationId="{288ABCDF-F999-96C7-6D0B-E47E6F2EB061}"/>
          </ac:spMkLst>
        </pc:spChg>
        <pc:spChg chg="add mod">
          <ac:chgData name="Hibah Khaled Harb (2511464)" userId="S::2511464@student.uwtsd.ac.uk::185d489f-6037-4c52-a519-bd328a7f9886" providerId="AD" clId="Web-{781C1CA7-C968-02F0-A678-1FC2AFDCD24C}" dt="2026-03-09T01:51:44.786" v="249" actId="20577"/>
          <ac:spMkLst>
            <pc:docMk/>
            <pc:sldMk cId="109857222" sldId="256"/>
            <ac:spMk id="8" creationId="{A83D8104-521E-4F38-7A35-061415744E14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1:50:03.550" v="231"/>
          <ac:spMkLst>
            <pc:docMk/>
            <pc:sldMk cId="109857222" sldId="256"/>
            <ac:spMk id="9" creationId="{46B9231A-B34B-4A29-A6AC-532E1EE81575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1:50:03.550" v="231"/>
          <ac:spMkLst>
            <pc:docMk/>
            <pc:sldMk cId="109857222" sldId="256"/>
            <ac:spMk id="16" creationId="{46B9231A-B34B-4A29-A6AC-532E1EE81575}"/>
          </ac:spMkLst>
        </pc:spChg>
        <pc:picChg chg="add del">
          <ac:chgData name="Hibah Khaled Harb (2511464)" userId="S::2511464@student.uwtsd.ac.uk::185d489f-6037-4c52-a519-bd328a7f9886" providerId="AD" clId="Web-{781C1CA7-C968-02F0-A678-1FC2AFDCD24C}" dt="2026-03-09T01:49:57.331" v="229"/>
          <ac:picMkLst>
            <pc:docMk/>
            <pc:sldMk cId="109857222" sldId="256"/>
            <ac:picMk id="4" creationId="{4913DF4A-5CCC-D5D0-9B00-66E798962144}"/>
          </ac:picMkLst>
        </pc:picChg>
        <pc:picChg chg="add mod ord">
          <ac:chgData name="Hibah Khaled Harb (2511464)" userId="S::2511464@student.uwtsd.ac.uk::185d489f-6037-4c52-a519-bd328a7f9886" providerId="AD" clId="Web-{781C1CA7-C968-02F0-A678-1FC2AFDCD24C}" dt="2026-03-09T01:50:03.550" v="231"/>
          <ac:picMkLst>
            <pc:docMk/>
            <pc:sldMk cId="109857222" sldId="256"/>
            <ac:picMk id="5" creationId="{3FD1443E-A67B-8879-D9D7-8F6532F8F788}"/>
          </ac:picMkLst>
        </pc:picChg>
        <pc:cxnChg chg="add del">
          <ac:chgData name="Hibah Khaled Harb (2511464)" userId="S::2511464@student.uwtsd.ac.uk::185d489f-6037-4c52-a519-bd328a7f9886" providerId="AD" clId="Web-{781C1CA7-C968-02F0-A678-1FC2AFDCD24C}" dt="2026-03-09T01:50:03.550" v="231"/>
          <ac:cxnSpMkLst>
            <pc:docMk/>
            <pc:sldMk cId="109857222" sldId="256"/>
            <ac:cxnSpMk id="11" creationId="{F0CE0765-E93C-4D37-9D5F-D464EFB10FA7}"/>
          </ac:cxnSpMkLst>
        </pc:cxnChg>
        <pc:cxnChg chg="add">
          <ac:chgData name="Hibah Khaled Harb (2511464)" userId="S::2511464@student.uwtsd.ac.uk::185d489f-6037-4c52-a519-bd328a7f9886" providerId="AD" clId="Web-{781C1CA7-C968-02F0-A678-1FC2AFDCD24C}" dt="2026-03-09T01:50:03.550" v="231"/>
          <ac:cxnSpMkLst>
            <pc:docMk/>
            <pc:sldMk cId="109857222" sldId="256"/>
            <ac:cxnSpMk id="18" creationId="{F0CE0765-E93C-4D37-9D5F-D464EFB10FA7}"/>
          </ac:cxnSpMkLst>
        </pc:cxnChg>
      </pc:sldChg>
      <pc:sldChg chg="addSp delSp modSp new mod setBg">
        <pc:chgData name="Hibah Khaled Harb (2511464)" userId="S::2511464@student.uwtsd.ac.uk::185d489f-6037-4c52-a519-bd328a7f9886" providerId="AD" clId="Web-{781C1CA7-C968-02F0-A678-1FC2AFDCD24C}" dt="2026-03-09T02:23:44.130" v="276"/>
        <pc:sldMkLst>
          <pc:docMk/>
          <pc:sldMk cId="2694647749" sldId="257"/>
        </pc:sldMkLst>
        <pc:spChg chg="mod">
          <ac:chgData name="Hibah Khaled Harb (2511464)" userId="S::2511464@student.uwtsd.ac.uk::185d489f-6037-4c52-a519-bd328a7f9886" providerId="AD" clId="Web-{781C1CA7-C968-02F0-A678-1FC2AFDCD24C}" dt="2026-03-09T02:23:44.130" v="276"/>
          <ac:spMkLst>
            <pc:docMk/>
            <pc:sldMk cId="2694647749" sldId="257"/>
            <ac:spMk id="2" creationId="{805D91C8-1F00-6DFE-8D1B-83D63A0FF8C1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2:23:44.130" v="276"/>
          <ac:spMkLst>
            <pc:docMk/>
            <pc:sldMk cId="2694647749" sldId="257"/>
            <ac:spMk id="3" creationId="{47A37348-E821-2009-1E82-B4F2D2469FB9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2:23:44.130" v="276"/>
          <ac:spMkLst>
            <pc:docMk/>
            <pc:sldMk cId="2694647749" sldId="257"/>
            <ac:spMk id="8" creationId="{DBDA151C-5770-45E4-AAFF-59E7F403866D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23:44.130" v="276"/>
          <ac:spMkLst>
            <pc:docMk/>
            <pc:sldMk cId="2694647749" sldId="257"/>
            <ac:spMk id="15" creationId="{744CAA32-F237-419C-A2DD-43C28D920D3C}"/>
          </ac:spMkLst>
        </pc:spChg>
        <pc:picChg chg="add mod">
          <ac:chgData name="Hibah Khaled Harb (2511464)" userId="S::2511464@student.uwtsd.ac.uk::185d489f-6037-4c52-a519-bd328a7f9886" providerId="AD" clId="Web-{781C1CA7-C968-02F0-A678-1FC2AFDCD24C}" dt="2026-03-09T02:23:44.130" v="276"/>
          <ac:picMkLst>
            <pc:docMk/>
            <pc:sldMk cId="2694647749" sldId="257"/>
            <ac:picMk id="4" creationId="{F0F1DA63-6F0A-FBAF-7369-7566D112361D}"/>
          </ac:picMkLst>
        </pc:picChg>
        <pc:cxnChg chg="add del">
          <ac:chgData name="Hibah Khaled Harb (2511464)" userId="S::2511464@student.uwtsd.ac.uk::185d489f-6037-4c52-a519-bd328a7f9886" providerId="AD" clId="Web-{781C1CA7-C968-02F0-A678-1FC2AFDCD24C}" dt="2026-03-09T02:23:44.130" v="276"/>
          <ac:cxnSpMkLst>
            <pc:docMk/>
            <pc:sldMk cId="2694647749" sldId="257"/>
            <ac:cxnSpMk id="10" creationId="{10694E1F-471C-4340-BE4B-28F2BF7D7A91}"/>
          </ac:cxnSpMkLst>
        </pc:cxnChg>
        <pc:cxnChg chg="add">
          <ac:chgData name="Hibah Khaled Harb (2511464)" userId="S::2511464@student.uwtsd.ac.uk::185d489f-6037-4c52-a519-bd328a7f9886" providerId="AD" clId="Web-{781C1CA7-C968-02F0-A678-1FC2AFDCD24C}" dt="2026-03-09T02:23:44.130" v="276"/>
          <ac:cxnSpMkLst>
            <pc:docMk/>
            <pc:sldMk cId="2694647749" sldId="257"/>
            <ac:cxnSpMk id="17" creationId="{753FE100-D0AB-4AE2-824B-60CFA31EC6A2}"/>
          </ac:cxnSpMkLst>
        </pc:cxnChg>
      </pc:sldChg>
      <pc:sldChg chg="addSp delSp modSp new mod setBg">
        <pc:chgData name="Hibah Khaled Harb (2511464)" userId="S::2511464@student.uwtsd.ac.uk::185d489f-6037-4c52-a519-bd328a7f9886" providerId="AD" clId="Web-{781C1CA7-C968-02F0-A678-1FC2AFDCD24C}" dt="2026-03-09T02:27:06.027" v="290" actId="20577"/>
        <pc:sldMkLst>
          <pc:docMk/>
          <pc:sldMk cId="2914493110" sldId="258"/>
        </pc:sldMkLst>
        <pc:spChg chg="mod">
          <ac:chgData name="Hibah Khaled Harb (2511464)" userId="S::2511464@student.uwtsd.ac.uk::185d489f-6037-4c52-a519-bd328a7f9886" providerId="AD" clId="Web-{781C1CA7-C968-02F0-A678-1FC2AFDCD24C}" dt="2026-03-09T02:25:53.650" v="286"/>
          <ac:spMkLst>
            <pc:docMk/>
            <pc:sldMk cId="2914493110" sldId="258"/>
            <ac:spMk id="2" creationId="{2D357A3E-30AC-63E2-1CDF-8FADFB15B9DA}"/>
          </ac:spMkLst>
        </pc:spChg>
        <pc:spChg chg="add mod ord">
          <ac:chgData name="Hibah Khaled Harb (2511464)" userId="S::2511464@student.uwtsd.ac.uk::185d489f-6037-4c52-a519-bd328a7f9886" providerId="AD" clId="Web-{781C1CA7-C968-02F0-A678-1FC2AFDCD24C}" dt="2026-03-09T02:27:06.027" v="290" actId="20577"/>
          <ac:spMkLst>
            <pc:docMk/>
            <pc:sldMk cId="2914493110" sldId="258"/>
            <ac:spMk id="17" creationId="{838B76CE-7F58-F9D4-4463-6B7DDAAD4104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2:25:53.650" v="286"/>
          <ac:spMkLst>
            <pc:docMk/>
            <pc:sldMk cId="2914493110" sldId="258"/>
            <ac:spMk id="20" creationId="{744CAA32-F237-419C-A2DD-43C28D920D3C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2:25:53.635" v="285"/>
          <ac:spMkLst>
            <pc:docMk/>
            <pc:sldMk cId="2914493110" sldId="258"/>
            <ac:spMk id="27" creationId="{406BD704-01C2-4341-B99A-116CC7EC56EF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2:25:53.635" v="285"/>
          <ac:spMkLst>
            <pc:docMk/>
            <pc:sldMk cId="2914493110" sldId="258"/>
            <ac:spMk id="29" creationId="{0225C01B-A296-4FAA-AA46-794F27DF6934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25:53.650" v="286"/>
          <ac:spMkLst>
            <pc:docMk/>
            <pc:sldMk cId="2914493110" sldId="258"/>
            <ac:spMk id="33" creationId="{8FCE029E-5073-4498-8104-8427AA987352}"/>
          </ac:spMkLst>
        </pc:spChg>
        <pc:picChg chg="add mod ord">
          <ac:chgData name="Hibah Khaled Harb (2511464)" userId="S::2511464@student.uwtsd.ac.uk::185d489f-6037-4c52-a519-bd328a7f9886" providerId="AD" clId="Web-{781C1CA7-C968-02F0-A678-1FC2AFDCD24C}" dt="2026-03-09T02:25:53.650" v="286"/>
          <ac:picMkLst>
            <pc:docMk/>
            <pc:sldMk cId="2914493110" sldId="258"/>
            <ac:picMk id="3" creationId="{3497A435-B92D-6A89-F60E-C09E4E267809}"/>
          </ac:picMkLst>
        </pc:picChg>
        <pc:picChg chg="add del mod ord">
          <ac:chgData name="Hibah Khaled Harb (2511464)" userId="S::2511464@student.uwtsd.ac.uk::185d489f-6037-4c52-a519-bd328a7f9886" providerId="AD" clId="Web-{781C1CA7-C968-02F0-A678-1FC2AFDCD24C}" dt="2026-03-09T02:23:19.348" v="269"/>
          <ac:picMkLst>
            <pc:docMk/>
            <pc:sldMk cId="2914493110" sldId="258"/>
            <ac:picMk id="7" creationId="{6ACAADE1-B0F0-31DD-DB65-BB31EF5A9FBF}"/>
          </ac:picMkLst>
        </pc:picChg>
        <pc:cxnChg chg="add del">
          <ac:chgData name="Hibah Khaled Harb (2511464)" userId="S::2511464@student.uwtsd.ac.uk::185d489f-6037-4c52-a519-bd328a7f9886" providerId="AD" clId="Web-{781C1CA7-C968-02F0-A678-1FC2AFDCD24C}" dt="2026-03-09T02:25:53.650" v="286"/>
          <ac:cxnSpMkLst>
            <pc:docMk/>
            <pc:sldMk cId="2914493110" sldId="258"/>
            <ac:cxnSpMk id="22" creationId="{92025DBA-8780-9CA0-2826-FF6E3BD1A0C9}"/>
          </ac:cxnSpMkLst>
        </pc:cxnChg>
        <pc:cxnChg chg="add del">
          <ac:chgData name="Hibah Khaled Harb (2511464)" userId="S::2511464@student.uwtsd.ac.uk::185d489f-6037-4c52-a519-bd328a7f9886" providerId="AD" clId="Web-{781C1CA7-C968-02F0-A678-1FC2AFDCD24C}" dt="2026-03-09T02:25:53.635" v="285"/>
          <ac:cxnSpMkLst>
            <pc:docMk/>
            <pc:sldMk cId="2914493110" sldId="258"/>
            <ac:cxnSpMk id="31" creationId="{62713E66-598D-4B8A-9D2A-67C7AF46EF11}"/>
          </ac:cxnSpMkLst>
        </pc:cxnChg>
        <pc:cxnChg chg="add">
          <ac:chgData name="Hibah Khaled Harb (2511464)" userId="S::2511464@student.uwtsd.ac.uk::185d489f-6037-4c52-a519-bd328a7f9886" providerId="AD" clId="Web-{781C1CA7-C968-02F0-A678-1FC2AFDCD24C}" dt="2026-03-09T02:25:53.650" v="286"/>
          <ac:cxnSpMkLst>
            <pc:docMk/>
            <pc:sldMk cId="2914493110" sldId="258"/>
            <ac:cxnSpMk id="34" creationId="{BEFF515C-2521-4964-9DAC-2BFB8EC86AE4}"/>
          </ac:cxnSpMkLst>
        </pc:cxnChg>
      </pc:sldChg>
      <pc:sldChg chg="addSp modSp new mod setBg">
        <pc:chgData name="Hibah Khaled Harb (2511464)" userId="S::2511464@student.uwtsd.ac.uk::185d489f-6037-4c52-a519-bd328a7f9886" providerId="AD" clId="Web-{781C1CA7-C968-02F0-A678-1FC2AFDCD24C}" dt="2026-03-09T02:30:52.664" v="301"/>
        <pc:sldMkLst>
          <pc:docMk/>
          <pc:sldMk cId="2793829228" sldId="259"/>
        </pc:sldMkLst>
        <pc:spChg chg="mod">
          <ac:chgData name="Hibah Khaled Harb (2511464)" userId="S::2511464@student.uwtsd.ac.uk::185d489f-6037-4c52-a519-bd328a7f9886" providerId="AD" clId="Web-{781C1CA7-C968-02F0-A678-1FC2AFDCD24C}" dt="2026-03-09T02:30:52.664" v="301"/>
          <ac:spMkLst>
            <pc:docMk/>
            <pc:sldMk cId="2793829228" sldId="259"/>
            <ac:spMk id="2" creationId="{30E9404C-790C-F4C4-44B6-D0DEE4F2596C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2:30:52.664" v="301"/>
          <ac:spMkLst>
            <pc:docMk/>
            <pc:sldMk cId="2793829228" sldId="259"/>
            <ac:spMk id="3" creationId="{91E53BAD-9E1C-D096-A6CC-06EDCBC7B1E8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30:52.664" v="301"/>
          <ac:spMkLst>
            <pc:docMk/>
            <pc:sldMk cId="2793829228" sldId="259"/>
            <ac:spMk id="9" creationId="{744CAA32-F237-419C-A2DD-43C28D920D3C}"/>
          </ac:spMkLst>
        </pc:spChg>
        <pc:picChg chg="add">
          <ac:chgData name="Hibah Khaled Harb (2511464)" userId="S::2511464@student.uwtsd.ac.uk::185d489f-6037-4c52-a519-bd328a7f9886" providerId="AD" clId="Web-{781C1CA7-C968-02F0-A678-1FC2AFDCD24C}" dt="2026-03-09T02:30:52.664" v="301"/>
          <ac:picMkLst>
            <pc:docMk/>
            <pc:sldMk cId="2793829228" sldId="259"/>
            <ac:picMk id="5" creationId="{2CA95801-AC09-0557-818C-693C4438DD6C}"/>
          </ac:picMkLst>
        </pc:picChg>
        <pc:cxnChg chg="add">
          <ac:chgData name="Hibah Khaled Harb (2511464)" userId="S::2511464@student.uwtsd.ac.uk::185d489f-6037-4c52-a519-bd328a7f9886" providerId="AD" clId="Web-{781C1CA7-C968-02F0-A678-1FC2AFDCD24C}" dt="2026-03-09T02:30:52.664" v="301"/>
          <ac:cxnSpMkLst>
            <pc:docMk/>
            <pc:sldMk cId="2793829228" sldId="259"/>
            <ac:cxnSpMk id="11" creationId="{08052531-D50B-3899-B150-D05525F4F2BC}"/>
          </ac:cxnSpMkLst>
        </pc:cxnChg>
      </pc:sldChg>
      <pc:sldChg chg="addSp delSp modSp new mod setBg">
        <pc:chgData name="Hibah Khaled Harb (2511464)" userId="S::2511464@student.uwtsd.ac.uk::185d489f-6037-4c52-a519-bd328a7f9886" providerId="AD" clId="Web-{781C1CA7-C968-02F0-A678-1FC2AFDCD24C}" dt="2026-03-09T02:31:02.133" v="302"/>
        <pc:sldMkLst>
          <pc:docMk/>
          <pc:sldMk cId="3332719139" sldId="260"/>
        </pc:sldMkLst>
        <pc:spChg chg="mod">
          <ac:chgData name="Hibah Khaled Harb (2511464)" userId="S::2511464@student.uwtsd.ac.uk::185d489f-6037-4c52-a519-bd328a7f9886" providerId="AD" clId="Web-{781C1CA7-C968-02F0-A678-1FC2AFDCD24C}" dt="2026-03-09T02:31:02.133" v="302"/>
          <ac:spMkLst>
            <pc:docMk/>
            <pc:sldMk cId="3332719139" sldId="260"/>
            <ac:spMk id="2" creationId="{8B718456-E34E-34FB-2F15-A388D7E26F0C}"/>
          </ac:spMkLst>
        </pc:spChg>
        <pc:spChg chg="del mod">
          <ac:chgData name="Hibah Khaled Harb (2511464)" userId="S::2511464@student.uwtsd.ac.uk::185d489f-6037-4c52-a519-bd328a7f9886" providerId="AD" clId="Web-{781C1CA7-C968-02F0-A678-1FC2AFDCD24C}" dt="2026-03-09T02:31:02.133" v="302"/>
          <ac:spMkLst>
            <pc:docMk/>
            <pc:sldMk cId="3332719139" sldId="260"/>
            <ac:spMk id="3" creationId="{A45C7E90-8999-B447-7EA3-AEFCB49DF2BD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31:02.133" v="302"/>
          <ac:spMkLst>
            <pc:docMk/>
            <pc:sldMk cId="3332719139" sldId="260"/>
            <ac:spMk id="9" creationId="{DBDA151C-5770-45E4-AAFF-59E7F403866D}"/>
          </ac:spMkLst>
        </pc:spChg>
        <pc:graphicFrameChg chg="add">
          <ac:chgData name="Hibah Khaled Harb (2511464)" userId="S::2511464@student.uwtsd.ac.uk::185d489f-6037-4c52-a519-bd328a7f9886" providerId="AD" clId="Web-{781C1CA7-C968-02F0-A678-1FC2AFDCD24C}" dt="2026-03-09T02:31:02.133" v="302"/>
          <ac:graphicFrameMkLst>
            <pc:docMk/>
            <pc:sldMk cId="3332719139" sldId="260"/>
            <ac:graphicFrameMk id="5" creationId="{0E40E02A-D143-EB35-4E06-E1226C291691}"/>
          </ac:graphicFrameMkLst>
        </pc:graphicFrameChg>
        <pc:cxnChg chg="add">
          <ac:chgData name="Hibah Khaled Harb (2511464)" userId="S::2511464@student.uwtsd.ac.uk::185d489f-6037-4c52-a519-bd328a7f9886" providerId="AD" clId="Web-{781C1CA7-C968-02F0-A678-1FC2AFDCD24C}" dt="2026-03-09T02:31:02.133" v="302"/>
          <ac:cxnSpMkLst>
            <pc:docMk/>
            <pc:sldMk cId="3332719139" sldId="260"/>
            <ac:cxnSpMk id="11" creationId="{05ADA91C-AD52-A530-A898-AD6E69874598}"/>
          </ac:cxnSpMkLst>
        </pc:cxnChg>
      </pc:sldChg>
      <pc:sldChg chg="addSp modSp new mod setBg">
        <pc:chgData name="Hibah Khaled Harb (2511464)" userId="S::2511464@student.uwtsd.ac.uk::185d489f-6037-4c52-a519-bd328a7f9886" providerId="AD" clId="Web-{781C1CA7-C968-02F0-A678-1FC2AFDCD24C}" dt="2026-03-09T02:30:44.789" v="300"/>
        <pc:sldMkLst>
          <pc:docMk/>
          <pc:sldMk cId="2040359499" sldId="261"/>
        </pc:sldMkLst>
        <pc:spChg chg="mod">
          <ac:chgData name="Hibah Khaled Harb (2511464)" userId="S::2511464@student.uwtsd.ac.uk::185d489f-6037-4c52-a519-bd328a7f9886" providerId="AD" clId="Web-{781C1CA7-C968-02F0-A678-1FC2AFDCD24C}" dt="2026-03-09T02:30:44.789" v="300"/>
          <ac:spMkLst>
            <pc:docMk/>
            <pc:sldMk cId="2040359499" sldId="261"/>
            <ac:spMk id="2" creationId="{8D4546CB-37B1-F680-7BE9-BD798366ADA3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2:30:44.789" v="300"/>
          <ac:spMkLst>
            <pc:docMk/>
            <pc:sldMk cId="2040359499" sldId="261"/>
            <ac:spMk id="3" creationId="{D7FF65F2-182F-3A28-0F13-FC92D590777F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30:44.789" v="300"/>
          <ac:spMkLst>
            <pc:docMk/>
            <pc:sldMk cId="2040359499" sldId="261"/>
            <ac:spMk id="9" creationId="{406BD704-01C2-4341-B99A-116CC7EC56EF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30:44.789" v="300"/>
          <ac:spMkLst>
            <pc:docMk/>
            <pc:sldMk cId="2040359499" sldId="261"/>
            <ac:spMk id="11" creationId="{0225C01B-A296-4FAA-AA46-794F27DF6934}"/>
          </ac:spMkLst>
        </pc:spChg>
        <pc:picChg chg="add mod ord">
          <ac:chgData name="Hibah Khaled Harb (2511464)" userId="S::2511464@student.uwtsd.ac.uk::185d489f-6037-4c52-a519-bd328a7f9886" providerId="AD" clId="Web-{781C1CA7-C968-02F0-A678-1FC2AFDCD24C}" dt="2026-03-09T02:30:44.789" v="300"/>
          <ac:picMkLst>
            <pc:docMk/>
            <pc:sldMk cId="2040359499" sldId="261"/>
            <ac:picMk id="4" creationId="{E9EFC7D0-EDCB-1AC0-1090-B6DE76798B70}"/>
          </ac:picMkLst>
        </pc:picChg>
        <pc:cxnChg chg="add">
          <ac:chgData name="Hibah Khaled Harb (2511464)" userId="S::2511464@student.uwtsd.ac.uk::185d489f-6037-4c52-a519-bd328a7f9886" providerId="AD" clId="Web-{781C1CA7-C968-02F0-A678-1FC2AFDCD24C}" dt="2026-03-09T02:30:44.789" v="300"/>
          <ac:cxnSpMkLst>
            <pc:docMk/>
            <pc:sldMk cId="2040359499" sldId="261"/>
            <ac:cxnSpMk id="13" creationId="{62713E66-598D-4B8A-9D2A-67C7AF46EF11}"/>
          </ac:cxnSpMkLst>
        </pc:cxnChg>
      </pc:sldChg>
      <pc:sldChg chg="addSp modSp new mod setBg">
        <pc:chgData name="Hibah Khaled Harb (2511464)" userId="S::2511464@student.uwtsd.ac.uk::185d489f-6037-4c52-a519-bd328a7f9886" providerId="AD" clId="Web-{781C1CA7-C968-02F0-A678-1FC2AFDCD24C}" dt="2026-03-09T02:42:09.859" v="320"/>
        <pc:sldMkLst>
          <pc:docMk/>
          <pc:sldMk cId="190630717" sldId="262"/>
        </pc:sldMkLst>
        <pc:spChg chg="mod">
          <ac:chgData name="Hibah Khaled Harb (2511464)" userId="S::2511464@student.uwtsd.ac.uk::185d489f-6037-4c52-a519-bd328a7f9886" providerId="AD" clId="Web-{781C1CA7-C968-02F0-A678-1FC2AFDCD24C}" dt="2026-03-09T02:42:09.859" v="320"/>
          <ac:spMkLst>
            <pc:docMk/>
            <pc:sldMk cId="190630717" sldId="262"/>
            <ac:spMk id="2" creationId="{35176A87-6894-0AB4-68F8-BA820BD4E130}"/>
          </ac:spMkLst>
        </pc:spChg>
        <pc:spChg chg="mod ord">
          <ac:chgData name="Hibah Khaled Harb (2511464)" userId="S::2511464@student.uwtsd.ac.uk::185d489f-6037-4c52-a519-bd328a7f9886" providerId="AD" clId="Web-{781C1CA7-C968-02F0-A678-1FC2AFDCD24C}" dt="2026-03-09T02:42:09.859" v="320"/>
          <ac:spMkLst>
            <pc:docMk/>
            <pc:sldMk cId="190630717" sldId="262"/>
            <ac:spMk id="3" creationId="{6FE2389B-E82C-5180-264E-1E6BEDFC3E2E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42:09.859" v="320"/>
          <ac:spMkLst>
            <pc:docMk/>
            <pc:sldMk cId="190630717" sldId="262"/>
            <ac:spMk id="9" creationId="{744CAA32-F237-419C-A2DD-43C28D920D3C}"/>
          </ac:spMkLst>
        </pc:spChg>
        <pc:picChg chg="add mod">
          <ac:chgData name="Hibah Khaled Harb (2511464)" userId="S::2511464@student.uwtsd.ac.uk::185d489f-6037-4c52-a519-bd328a7f9886" providerId="AD" clId="Web-{781C1CA7-C968-02F0-A678-1FC2AFDCD24C}" dt="2026-03-09T02:42:09.859" v="320"/>
          <ac:picMkLst>
            <pc:docMk/>
            <pc:sldMk cId="190630717" sldId="262"/>
            <ac:picMk id="4" creationId="{A60947EF-7067-93C2-BF8A-3EC7BA69E6ED}"/>
          </ac:picMkLst>
        </pc:picChg>
        <pc:cxnChg chg="add">
          <ac:chgData name="Hibah Khaled Harb (2511464)" userId="S::2511464@student.uwtsd.ac.uk::185d489f-6037-4c52-a519-bd328a7f9886" providerId="AD" clId="Web-{781C1CA7-C968-02F0-A678-1FC2AFDCD24C}" dt="2026-03-09T02:42:09.859" v="320"/>
          <ac:cxnSpMkLst>
            <pc:docMk/>
            <pc:sldMk cId="190630717" sldId="262"/>
            <ac:cxnSpMk id="11" creationId="{691422F5-4221-4812-AFD9-5479C6D60AD9}"/>
          </ac:cxnSpMkLst>
        </pc:cxnChg>
      </pc:sldChg>
      <pc:sldChg chg="addSp modSp new mod setBg">
        <pc:chgData name="Hibah Khaled Harb (2511464)" userId="S::2511464@student.uwtsd.ac.uk::185d489f-6037-4c52-a519-bd328a7f9886" providerId="AD" clId="Web-{781C1CA7-C968-02F0-A678-1FC2AFDCD24C}" dt="2026-03-09T02:41:31.765" v="318"/>
        <pc:sldMkLst>
          <pc:docMk/>
          <pc:sldMk cId="3461943975" sldId="263"/>
        </pc:sldMkLst>
        <pc:spChg chg="mod">
          <ac:chgData name="Hibah Khaled Harb (2511464)" userId="S::2511464@student.uwtsd.ac.uk::185d489f-6037-4c52-a519-bd328a7f9886" providerId="AD" clId="Web-{781C1CA7-C968-02F0-A678-1FC2AFDCD24C}" dt="2026-03-09T02:41:31.765" v="318"/>
          <ac:spMkLst>
            <pc:docMk/>
            <pc:sldMk cId="3461943975" sldId="263"/>
            <ac:spMk id="2" creationId="{D24F635B-B3EF-65B3-D763-050244A8D87C}"/>
          </ac:spMkLst>
        </pc:spChg>
        <pc:spChg chg="mod ord">
          <ac:chgData name="Hibah Khaled Harb (2511464)" userId="S::2511464@student.uwtsd.ac.uk::185d489f-6037-4c52-a519-bd328a7f9886" providerId="AD" clId="Web-{781C1CA7-C968-02F0-A678-1FC2AFDCD24C}" dt="2026-03-09T02:41:31.765" v="318"/>
          <ac:spMkLst>
            <pc:docMk/>
            <pc:sldMk cId="3461943975" sldId="263"/>
            <ac:spMk id="3" creationId="{284EE8FF-ACA0-5C91-EBA3-42CD88009849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41:31.765" v="318"/>
          <ac:spMkLst>
            <pc:docMk/>
            <pc:sldMk cId="3461943975" sldId="263"/>
            <ac:spMk id="9" creationId="{DBDA151C-5770-45E4-AAFF-59E7F403866D}"/>
          </ac:spMkLst>
        </pc:spChg>
        <pc:picChg chg="add mod">
          <ac:chgData name="Hibah Khaled Harb (2511464)" userId="S::2511464@student.uwtsd.ac.uk::185d489f-6037-4c52-a519-bd328a7f9886" providerId="AD" clId="Web-{781C1CA7-C968-02F0-A678-1FC2AFDCD24C}" dt="2026-03-09T02:41:31.765" v="318"/>
          <ac:picMkLst>
            <pc:docMk/>
            <pc:sldMk cId="3461943975" sldId="263"/>
            <ac:picMk id="4" creationId="{22B23A65-6B1F-36E0-DA8A-1EDFDCACEF72}"/>
          </ac:picMkLst>
        </pc:picChg>
        <pc:cxnChg chg="add">
          <ac:chgData name="Hibah Khaled Harb (2511464)" userId="S::2511464@student.uwtsd.ac.uk::185d489f-6037-4c52-a519-bd328a7f9886" providerId="AD" clId="Web-{781C1CA7-C968-02F0-A678-1FC2AFDCD24C}" dt="2026-03-09T02:41:31.765" v="318"/>
          <ac:cxnSpMkLst>
            <pc:docMk/>
            <pc:sldMk cId="3461943975" sldId="263"/>
            <ac:cxnSpMk id="11" creationId="{2EA0F4A6-3CC9-C9E2-BA02-58FA29F7DD8E}"/>
          </ac:cxnSpMkLst>
        </pc:cxnChg>
      </pc:sldChg>
      <pc:sldChg chg="modSp new">
        <pc:chgData name="Hibah Khaled Harb (2511464)" userId="S::2511464@student.uwtsd.ac.uk::185d489f-6037-4c52-a519-bd328a7f9886" providerId="AD" clId="Web-{781C1CA7-C968-02F0-A678-1FC2AFDCD24C}" dt="2026-03-09T02:33:00.231" v="316" actId="20577"/>
        <pc:sldMkLst>
          <pc:docMk/>
          <pc:sldMk cId="3370569582" sldId="264"/>
        </pc:sldMkLst>
        <pc:spChg chg="mod">
          <ac:chgData name="Hibah Khaled Harb (2511464)" userId="S::2511464@student.uwtsd.ac.uk::185d489f-6037-4c52-a519-bd328a7f9886" providerId="AD" clId="Web-{781C1CA7-C968-02F0-A678-1FC2AFDCD24C}" dt="2026-03-09T02:32:57.044" v="314" actId="20577"/>
          <ac:spMkLst>
            <pc:docMk/>
            <pc:sldMk cId="3370569582" sldId="264"/>
            <ac:spMk id="2" creationId="{31D05E1D-E41D-5E8F-53B0-85028557D10E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2:33:00.231" v="316" actId="20577"/>
          <ac:spMkLst>
            <pc:docMk/>
            <pc:sldMk cId="3370569582" sldId="264"/>
            <ac:spMk id="3" creationId="{263D1F2C-0F83-91DE-EE81-1353D4132B6D}"/>
          </ac:spMkLst>
        </pc:spChg>
      </pc:sldChg>
      <pc:sldMasterChg chg="add addSldLayout">
        <pc:chgData name="Hibah Khaled Harb (2511464)" userId="S::2511464@student.uwtsd.ac.uk::185d489f-6037-4c52-a519-bd328a7f9886" providerId="AD" clId="Web-{781C1CA7-C968-02F0-A678-1FC2AFDCD24C}" dt="2026-03-08T23:28:52.128" v="29"/>
        <pc:sldMasterMkLst>
          <pc:docMk/>
          <pc:sldMasterMk cId="973098095" sldId="2147483708"/>
        </pc:sldMasterMkLst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552833409" sldId="2147483697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1929878649" sldId="2147483698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999108398" sldId="2147483699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3971399260" sldId="2147483700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3110416203" sldId="2147483701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770669113" sldId="2147483702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2417252846" sldId="2147483703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176225702" sldId="2147483704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2834546325" sldId="2147483705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2396492555" sldId="2147483706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347702026" sldId="214748370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E4E86C-E571-4F97-B37F-C7A1EED6023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E1528D-30DF-4406-8BE1-9DC5F5A45DC4}">
      <dgm:prSet/>
      <dgm:spPr/>
      <dgm:t>
        <a:bodyPr/>
        <a:lstStyle/>
        <a:p>
          <a:r>
            <a:rPr lang="en-US" b="1"/>
            <a:t>Social Exchange Theory:</a:t>
          </a:r>
          <a:r>
            <a:rPr lang="en-US"/>
            <a:t> Collaboration depends on perceived rewards vs costs.</a:t>
          </a:r>
        </a:p>
      </dgm:t>
    </dgm:pt>
    <dgm:pt modelId="{B753F22D-F487-4CC9-B2DE-7C396CBE22CE}" type="parTrans" cxnId="{A77257FB-6040-498B-ACC7-69F4F5FF4A3F}">
      <dgm:prSet/>
      <dgm:spPr/>
      <dgm:t>
        <a:bodyPr/>
        <a:lstStyle/>
        <a:p>
          <a:endParaRPr lang="en-US"/>
        </a:p>
      </dgm:t>
    </dgm:pt>
    <dgm:pt modelId="{B0FADDA2-4AC5-4B79-B274-55F93B0096D1}" type="sibTrans" cxnId="{A77257FB-6040-498B-ACC7-69F4F5FF4A3F}">
      <dgm:prSet/>
      <dgm:spPr/>
      <dgm:t>
        <a:bodyPr/>
        <a:lstStyle/>
        <a:p>
          <a:endParaRPr lang="en-US"/>
        </a:p>
      </dgm:t>
    </dgm:pt>
    <dgm:pt modelId="{D984DA9C-24DC-4403-B52B-CF5715A4057F}">
      <dgm:prSet/>
      <dgm:spPr/>
      <dgm:t>
        <a:bodyPr/>
        <a:lstStyle/>
        <a:p>
          <a:r>
            <a:rPr lang="en-US" b="1"/>
            <a:t>Tuckman’s Stages of Group Development:</a:t>
          </a:r>
          <a:r>
            <a:rPr lang="en-US"/>
            <a:t> Forming → Storming → Norming → Performing → Adjourning.</a:t>
          </a:r>
        </a:p>
      </dgm:t>
    </dgm:pt>
    <dgm:pt modelId="{C77074F3-FACE-46F6-8887-3CB36B3835D5}" type="parTrans" cxnId="{B9E59861-1FDA-4720-ACAC-20816CE8A7CA}">
      <dgm:prSet/>
      <dgm:spPr/>
      <dgm:t>
        <a:bodyPr/>
        <a:lstStyle/>
        <a:p>
          <a:endParaRPr lang="en-US"/>
        </a:p>
      </dgm:t>
    </dgm:pt>
    <dgm:pt modelId="{33DCD9AB-E5AB-46A9-95E2-F25A87AB0D3A}" type="sibTrans" cxnId="{B9E59861-1FDA-4720-ACAC-20816CE8A7CA}">
      <dgm:prSet/>
      <dgm:spPr/>
      <dgm:t>
        <a:bodyPr/>
        <a:lstStyle/>
        <a:p>
          <a:endParaRPr lang="en-US"/>
        </a:p>
      </dgm:t>
    </dgm:pt>
    <dgm:pt modelId="{02370F98-BA86-4F5D-9EFE-349935D74216}">
      <dgm:prSet/>
      <dgm:spPr/>
      <dgm:t>
        <a:bodyPr/>
        <a:lstStyle/>
        <a:p>
          <a:r>
            <a:rPr lang="en-US" b="1"/>
            <a:t>Shared Mental Models:</a:t>
          </a:r>
          <a:r>
            <a:rPr lang="en-US"/>
            <a:t> Shared understanding of goals, roles, and processes enhances teamwork.</a:t>
          </a:r>
        </a:p>
      </dgm:t>
    </dgm:pt>
    <dgm:pt modelId="{9C0AE954-9944-48BE-BB8E-54B67F0D3E02}" type="parTrans" cxnId="{3D223551-E9A4-441E-8C2B-E9A9D0FBFEE4}">
      <dgm:prSet/>
      <dgm:spPr/>
      <dgm:t>
        <a:bodyPr/>
        <a:lstStyle/>
        <a:p>
          <a:endParaRPr lang="en-US"/>
        </a:p>
      </dgm:t>
    </dgm:pt>
    <dgm:pt modelId="{62BB7D42-2DE7-424E-B13F-FAFA3A192F9C}" type="sibTrans" cxnId="{3D223551-E9A4-441E-8C2B-E9A9D0FBFEE4}">
      <dgm:prSet/>
      <dgm:spPr/>
      <dgm:t>
        <a:bodyPr/>
        <a:lstStyle/>
        <a:p>
          <a:endParaRPr lang="en-US"/>
        </a:p>
      </dgm:t>
    </dgm:pt>
    <dgm:pt modelId="{ED747F85-B472-480F-A8B5-4563B0445F37}">
      <dgm:prSet/>
      <dgm:spPr/>
      <dgm:t>
        <a:bodyPr/>
        <a:lstStyle/>
        <a:p>
          <a:r>
            <a:rPr lang="en-US"/>
            <a:t>Optional visual: Flowchart linking these three theories to collaboration success.</a:t>
          </a:r>
        </a:p>
      </dgm:t>
    </dgm:pt>
    <dgm:pt modelId="{BDAC3CB6-9D89-4D94-B2D1-9999E7EE68DC}" type="parTrans" cxnId="{E6F73FDE-158C-4A49-AA35-5060F060FDB4}">
      <dgm:prSet/>
      <dgm:spPr/>
      <dgm:t>
        <a:bodyPr/>
        <a:lstStyle/>
        <a:p>
          <a:endParaRPr lang="en-US"/>
        </a:p>
      </dgm:t>
    </dgm:pt>
    <dgm:pt modelId="{B59678DE-48B1-4C02-848A-793BDF0ED65F}" type="sibTrans" cxnId="{E6F73FDE-158C-4A49-AA35-5060F060FDB4}">
      <dgm:prSet/>
      <dgm:spPr/>
      <dgm:t>
        <a:bodyPr/>
        <a:lstStyle/>
        <a:p>
          <a:endParaRPr lang="en-US"/>
        </a:p>
      </dgm:t>
    </dgm:pt>
    <dgm:pt modelId="{3D26589E-EE92-4F8A-8212-152A6D85F14E}" type="pres">
      <dgm:prSet presAssocID="{8DE4E86C-E571-4F97-B37F-C7A1EED6023F}" presName="vert0" presStyleCnt="0">
        <dgm:presLayoutVars>
          <dgm:dir/>
          <dgm:animOne val="branch"/>
          <dgm:animLvl val="lvl"/>
        </dgm:presLayoutVars>
      </dgm:prSet>
      <dgm:spPr/>
    </dgm:pt>
    <dgm:pt modelId="{937E8EBF-F365-4B54-AB6F-2CCB0D35BD00}" type="pres">
      <dgm:prSet presAssocID="{50E1528D-30DF-4406-8BE1-9DC5F5A45DC4}" presName="thickLine" presStyleLbl="alignNode1" presStyleIdx="0" presStyleCnt="4"/>
      <dgm:spPr/>
    </dgm:pt>
    <dgm:pt modelId="{829AB5CB-9325-43D1-9BB7-9D21C33856BD}" type="pres">
      <dgm:prSet presAssocID="{50E1528D-30DF-4406-8BE1-9DC5F5A45DC4}" presName="horz1" presStyleCnt="0"/>
      <dgm:spPr/>
    </dgm:pt>
    <dgm:pt modelId="{39E81D99-8FD3-4257-8266-A8431292B2BC}" type="pres">
      <dgm:prSet presAssocID="{50E1528D-30DF-4406-8BE1-9DC5F5A45DC4}" presName="tx1" presStyleLbl="revTx" presStyleIdx="0" presStyleCnt="4"/>
      <dgm:spPr/>
    </dgm:pt>
    <dgm:pt modelId="{504E0E28-D425-4220-9540-B6ABEE428FD6}" type="pres">
      <dgm:prSet presAssocID="{50E1528D-30DF-4406-8BE1-9DC5F5A45DC4}" presName="vert1" presStyleCnt="0"/>
      <dgm:spPr/>
    </dgm:pt>
    <dgm:pt modelId="{C22DA05E-3627-4C2D-804A-25BDCE071902}" type="pres">
      <dgm:prSet presAssocID="{D984DA9C-24DC-4403-B52B-CF5715A4057F}" presName="thickLine" presStyleLbl="alignNode1" presStyleIdx="1" presStyleCnt="4"/>
      <dgm:spPr/>
    </dgm:pt>
    <dgm:pt modelId="{9CEAF946-E95F-4EC8-B2F9-BBAED60E56EC}" type="pres">
      <dgm:prSet presAssocID="{D984DA9C-24DC-4403-B52B-CF5715A4057F}" presName="horz1" presStyleCnt="0"/>
      <dgm:spPr/>
    </dgm:pt>
    <dgm:pt modelId="{484F0ECA-DE4F-4F18-B799-E489BE4784B8}" type="pres">
      <dgm:prSet presAssocID="{D984DA9C-24DC-4403-B52B-CF5715A4057F}" presName="tx1" presStyleLbl="revTx" presStyleIdx="1" presStyleCnt="4"/>
      <dgm:spPr/>
    </dgm:pt>
    <dgm:pt modelId="{94989049-4914-42EF-897D-BB02F3F18262}" type="pres">
      <dgm:prSet presAssocID="{D984DA9C-24DC-4403-B52B-CF5715A4057F}" presName="vert1" presStyleCnt="0"/>
      <dgm:spPr/>
    </dgm:pt>
    <dgm:pt modelId="{8C05B672-A581-4F4D-9E34-18DE29729036}" type="pres">
      <dgm:prSet presAssocID="{02370F98-BA86-4F5D-9EFE-349935D74216}" presName="thickLine" presStyleLbl="alignNode1" presStyleIdx="2" presStyleCnt="4"/>
      <dgm:spPr/>
    </dgm:pt>
    <dgm:pt modelId="{3683FAAB-14EB-40A3-88A0-D1405926834D}" type="pres">
      <dgm:prSet presAssocID="{02370F98-BA86-4F5D-9EFE-349935D74216}" presName="horz1" presStyleCnt="0"/>
      <dgm:spPr/>
    </dgm:pt>
    <dgm:pt modelId="{B404FD71-4A5E-4F59-879A-8836032367DF}" type="pres">
      <dgm:prSet presAssocID="{02370F98-BA86-4F5D-9EFE-349935D74216}" presName="tx1" presStyleLbl="revTx" presStyleIdx="2" presStyleCnt="4"/>
      <dgm:spPr/>
    </dgm:pt>
    <dgm:pt modelId="{13D307FE-73AC-4C4E-996A-EC2BBD9A9BF6}" type="pres">
      <dgm:prSet presAssocID="{02370F98-BA86-4F5D-9EFE-349935D74216}" presName="vert1" presStyleCnt="0"/>
      <dgm:spPr/>
    </dgm:pt>
    <dgm:pt modelId="{B5927764-8031-481D-A54E-35FF245E0C86}" type="pres">
      <dgm:prSet presAssocID="{ED747F85-B472-480F-A8B5-4563B0445F37}" presName="thickLine" presStyleLbl="alignNode1" presStyleIdx="3" presStyleCnt="4"/>
      <dgm:spPr/>
    </dgm:pt>
    <dgm:pt modelId="{6DA436E8-D159-4E06-AFDA-BA88D79D6980}" type="pres">
      <dgm:prSet presAssocID="{ED747F85-B472-480F-A8B5-4563B0445F37}" presName="horz1" presStyleCnt="0"/>
      <dgm:spPr/>
    </dgm:pt>
    <dgm:pt modelId="{2C38C6EE-63AE-448F-991B-75E83E6BBFDC}" type="pres">
      <dgm:prSet presAssocID="{ED747F85-B472-480F-A8B5-4563B0445F37}" presName="tx1" presStyleLbl="revTx" presStyleIdx="3" presStyleCnt="4"/>
      <dgm:spPr/>
    </dgm:pt>
    <dgm:pt modelId="{8151C80C-3712-467C-8CD3-39B330015CC5}" type="pres">
      <dgm:prSet presAssocID="{ED747F85-B472-480F-A8B5-4563B0445F37}" presName="vert1" presStyleCnt="0"/>
      <dgm:spPr/>
    </dgm:pt>
  </dgm:ptLst>
  <dgm:cxnLst>
    <dgm:cxn modelId="{6A58F15C-CCBC-4188-B6F9-FBBCBE15EE91}" type="presOf" srcId="{02370F98-BA86-4F5D-9EFE-349935D74216}" destId="{B404FD71-4A5E-4F59-879A-8836032367DF}" srcOrd="0" destOrd="0" presId="urn:microsoft.com/office/officeart/2008/layout/LinedList"/>
    <dgm:cxn modelId="{B9E59861-1FDA-4720-ACAC-20816CE8A7CA}" srcId="{8DE4E86C-E571-4F97-B37F-C7A1EED6023F}" destId="{D984DA9C-24DC-4403-B52B-CF5715A4057F}" srcOrd="1" destOrd="0" parTransId="{C77074F3-FACE-46F6-8887-3CB36B3835D5}" sibTransId="{33DCD9AB-E5AB-46A9-95E2-F25A87AB0D3A}"/>
    <dgm:cxn modelId="{3D223551-E9A4-441E-8C2B-E9A9D0FBFEE4}" srcId="{8DE4E86C-E571-4F97-B37F-C7A1EED6023F}" destId="{02370F98-BA86-4F5D-9EFE-349935D74216}" srcOrd="2" destOrd="0" parTransId="{9C0AE954-9944-48BE-BB8E-54B67F0D3E02}" sibTransId="{62BB7D42-2DE7-424E-B13F-FAFA3A192F9C}"/>
    <dgm:cxn modelId="{223AB377-502D-4000-8ABF-2970668B4CA4}" type="presOf" srcId="{8DE4E86C-E571-4F97-B37F-C7A1EED6023F}" destId="{3D26589E-EE92-4F8A-8212-152A6D85F14E}" srcOrd="0" destOrd="0" presId="urn:microsoft.com/office/officeart/2008/layout/LinedList"/>
    <dgm:cxn modelId="{D66ADF92-53D5-4A26-BE19-D754D0401359}" type="presOf" srcId="{D984DA9C-24DC-4403-B52B-CF5715A4057F}" destId="{484F0ECA-DE4F-4F18-B799-E489BE4784B8}" srcOrd="0" destOrd="0" presId="urn:microsoft.com/office/officeart/2008/layout/LinedList"/>
    <dgm:cxn modelId="{A6C258B0-A8CA-4C7E-83DA-0D50EE64571E}" type="presOf" srcId="{50E1528D-30DF-4406-8BE1-9DC5F5A45DC4}" destId="{39E81D99-8FD3-4257-8266-A8431292B2BC}" srcOrd="0" destOrd="0" presId="urn:microsoft.com/office/officeart/2008/layout/LinedList"/>
    <dgm:cxn modelId="{E6F73FDE-158C-4A49-AA35-5060F060FDB4}" srcId="{8DE4E86C-E571-4F97-B37F-C7A1EED6023F}" destId="{ED747F85-B472-480F-A8B5-4563B0445F37}" srcOrd="3" destOrd="0" parTransId="{BDAC3CB6-9D89-4D94-B2D1-9999E7EE68DC}" sibTransId="{B59678DE-48B1-4C02-848A-793BDF0ED65F}"/>
    <dgm:cxn modelId="{985A34EB-8E4F-42A9-A7E6-21A5B765D9FA}" type="presOf" srcId="{ED747F85-B472-480F-A8B5-4563B0445F37}" destId="{2C38C6EE-63AE-448F-991B-75E83E6BBFDC}" srcOrd="0" destOrd="0" presId="urn:microsoft.com/office/officeart/2008/layout/LinedList"/>
    <dgm:cxn modelId="{A77257FB-6040-498B-ACC7-69F4F5FF4A3F}" srcId="{8DE4E86C-E571-4F97-B37F-C7A1EED6023F}" destId="{50E1528D-30DF-4406-8BE1-9DC5F5A45DC4}" srcOrd="0" destOrd="0" parTransId="{B753F22D-F487-4CC9-B2DE-7C396CBE22CE}" sibTransId="{B0FADDA2-4AC5-4B79-B274-55F93B0096D1}"/>
    <dgm:cxn modelId="{0FAF2D1E-D202-44BE-86CF-EF196FB047A8}" type="presParOf" srcId="{3D26589E-EE92-4F8A-8212-152A6D85F14E}" destId="{937E8EBF-F365-4B54-AB6F-2CCB0D35BD00}" srcOrd="0" destOrd="0" presId="urn:microsoft.com/office/officeart/2008/layout/LinedList"/>
    <dgm:cxn modelId="{AB4D5BC4-171B-4245-B366-1FCCF787633F}" type="presParOf" srcId="{3D26589E-EE92-4F8A-8212-152A6D85F14E}" destId="{829AB5CB-9325-43D1-9BB7-9D21C33856BD}" srcOrd="1" destOrd="0" presId="urn:microsoft.com/office/officeart/2008/layout/LinedList"/>
    <dgm:cxn modelId="{C08177A2-D9C3-4493-8D8E-ACE4D3950890}" type="presParOf" srcId="{829AB5CB-9325-43D1-9BB7-9D21C33856BD}" destId="{39E81D99-8FD3-4257-8266-A8431292B2BC}" srcOrd="0" destOrd="0" presId="urn:microsoft.com/office/officeart/2008/layout/LinedList"/>
    <dgm:cxn modelId="{EC83F3DB-38CB-48BB-B5EE-A598BC3CEC71}" type="presParOf" srcId="{829AB5CB-9325-43D1-9BB7-9D21C33856BD}" destId="{504E0E28-D425-4220-9540-B6ABEE428FD6}" srcOrd="1" destOrd="0" presId="urn:microsoft.com/office/officeart/2008/layout/LinedList"/>
    <dgm:cxn modelId="{6DC00566-DBE4-4C64-B35B-D902F788EC8C}" type="presParOf" srcId="{3D26589E-EE92-4F8A-8212-152A6D85F14E}" destId="{C22DA05E-3627-4C2D-804A-25BDCE071902}" srcOrd="2" destOrd="0" presId="urn:microsoft.com/office/officeart/2008/layout/LinedList"/>
    <dgm:cxn modelId="{91E198BA-2EE3-4609-B68A-187F82F75232}" type="presParOf" srcId="{3D26589E-EE92-4F8A-8212-152A6D85F14E}" destId="{9CEAF946-E95F-4EC8-B2F9-BBAED60E56EC}" srcOrd="3" destOrd="0" presId="urn:microsoft.com/office/officeart/2008/layout/LinedList"/>
    <dgm:cxn modelId="{CC0191F2-5519-44A2-B734-B0874DBEC2EB}" type="presParOf" srcId="{9CEAF946-E95F-4EC8-B2F9-BBAED60E56EC}" destId="{484F0ECA-DE4F-4F18-B799-E489BE4784B8}" srcOrd="0" destOrd="0" presId="urn:microsoft.com/office/officeart/2008/layout/LinedList"/>
    <dgm:cxn modelId="{B038810E-526F-4035-90DD-6E3BA7E4D9EA}" type="presParOf" srcId="{9CEAF946-E95F-4EC8-B2F9-BBAED60E56EC}" destId="{94989049-4914-42EF-897D-BB02F3F18262}" srcOrd="1" destOrd="0" presId="urn:microsoft.com/office/officeart/2008/layout/LinedList"/>
    <dgm:cxn modelId="{4E92301D-0858-4941-9360-A592DA7AD247}" type="presParOf" srcId="{3D26589E-EE92-4F8A-8212-152A6D85F14E}" destId="{8C05B672-A581-4F4D-9E34-18DE29729036}" srcOrd="4" destOrd="0" presId="urn:microsoft.com/office/officeart/2008/layout/LinedList"/>
    <dgm:cxn modelId="{EA983C15-7110-4356-8E1B-8407FFD100E4}" type="presParOf" srcId="{3D26589E-EE92-4F8A-8212-152A6D85F14E}" destId="{3683FAAB-14EB-40A3-88A0-D1405926834D}" srcOrd="5" destOrd="0" presId="urn:microsoft.com/office/officeart/2008/layout/LinedList"/>
    <dgm:cxn modelId="{49D54550-76DD-4DE6-8503-28CEFBD31EDD}" type="presParOf" srcId="{3683FAAB-14EB-40A3-88A0-D1405926834D}" destId="{B404FD71-4A5E-4F59-879A-8836032367DF}" srcOrd="0" destOrd="0" presId="urn:microsoft.com/office/officeart/2008/layout/LinedList"/>
    <dgm:cxn modelId="{AABC7740-5A0B-4C26-985A-7C406B4AA8A8}" type="presParOf" srcId="{3683FAAB-14EB-40A3-88A0-D1405926834D}" destId="{13D307FE-73AC-4C4E-996A-EC2BBD9A9BF6}" srcOrd="1" destOrd="0" presId="urn:microsoft.com/office/officeart/2008/layout/LinedList"/>
    <dgm:cxn modelId="{A71F456D-3F92-4176-9F53-8398CC16E124}" type="presParOf" srcId="{3D26589E-EE92-4F8A-8212-152A6D85F14E}" destId="{B5927764-8031-481D-A54E-35FF245E0C86}" srcOrd="6" destOrd="0" presId="urn:microsoft.com/office/officeart/2008/layout/LinedList"/>
    <dgm:cxn modelId="{C13840AB-2D94-4322-B25A-D345013802FE}" type="presParOf" srcId="{3D26589E-EE92-4F8A-8212-152A6D85F14E}" destId="{6DA436E8-D159-4E06-AFDA-BA88D79D6980}" srcOrd="7" destOrd="0" presId="urn:microsoft.com/office/officeart/2008/layout/LinedList"/>
    <dgm:cxn modelId="{8976A8AB-592B-434C-A477-DA49679F824A}" type="presParOf" srcId="{6DA436E8-D159-4E06-AFDA-BA88D79D6980}" destId="{2C38C6EE-63AE-448F-991B-75E83E6BBFDC}" srcOrd="0" destOrd="0" presId="urn:microsoft.com/office/officeart/2008/layout/LinedList"/>
    <dgm:cxn modelId="{84BA8189-2BF7-407F-BF60-C6E5AD3BA330}" type="presParOf" srcId="{6DA436E8-D159-4E06-AFDA-BA88D79D6980}" destId="{8151C80C-3712-467C-8CD3-39B330015C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7E8EBF-F365-4B54-AB6F-2CCB0D35BD00}">
      <dsp:nvSpPr>
        <dsp:cNvPr id="0" name=""/>
        <dsp:cNvSpPr/>
      </dsp:nvSpPr>
      <dsp:spPr>
        <a:xfrm>
          <a:off x="0" y="0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E81D99-8FD3-4257-8266-A8431292B2BC}">
      <dsp:nvSpPr>
        <dsp:cNvPr id="0" name=""/>
        <dsp:cNvSpPr/>
      </dsp:nvSpPr>
      <dsp:spPr>
        <a:xfrm>
          <a:off x="0" y="0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Social Exchange Theory:</a:t>
          </a:r>
          <a:r>
            <a:rPr lang="en-US" sz="2600" kern="1200"/>
            <a:t> Collaboration depends on perceived rewards vs costs.</a:t>
          </a:r>
        </a:p>
      </dsp:txBody>
      <dsp:txXfrm>
        <a:off x="0" y="0"/>
        <a:ext cx="7216416" cy="1277815"/>
      </dsp:txXfrm>
    </dsp:sp>
    <dsp:sp modelId="{C22DA05E-3627-4C2D-804A-25BDCE071902}">
      <dsp:nvSpPr>
        <dsp:cNvPr id="0" name=""/>
        <dsp:cNvSpPr/>
      </dsp:nvSpPr>
      <dsp:spPr>
        <a:xfrm>
          <a:off x="0" y="1277815"/>
          <a:ext cx="7216416" cy="0"/>
        </a:xfrm>
        <a:prstGeom prst="line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accent2">
              <a:hueOff val="2357366"/>
              <a:satOff val="-8879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F0ECA-DE4F-4F18-B799-E489BE4784B8}">
      <dsp:nvSpPr>
        <dsp:cNvPr id="0" name=""/>
        <dsp:cNvSpPr/>
      </dsp:nvSpPr>
      <dsp:spPr>
        <a:xfrm>
          <a:off x="0" y="1277815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Tuckman’s Stages of Group Development:</a:t>
          </a:r>
          <a:r>
            <a:rPr lang="en-US" sz="2600" kern="1200"/>
            <a:t> Forming → Storming → Norming → Performing → Adjourning.</a:t>
          </a:r>
        </a:p>
      </dsp:txBody>
      <dsp:txXfrm>
        <a:off x="0" y="1277815"/>
        <a:ext cx="7216416" cy="1277815"/>
      </dsp:txXfrm>
    </dsp:sp>
    <dsp:sp modelId="{8C05B672-A581-4F4D-9E34-18DE29729036}">
      <dsp:nvSpPr>
        <dsp:cNvPr id="0" name=""/>
        <dsp:cNvSpPr/>
      </dsp:nvSpPr>
      <dsp:spPr>
        <a:xfrm>
          <a:off x="0" y="2555630"/>
          <a:ext cx="7216416" cy="0"/>
        </a:xfrm>
        <a:prstGeom prst="line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accent2">
              <a:hueOff val="4714731"/>
              <a:satOff val="-17759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4FD71-4A5E-4F59-879A-8836032367DF}">
      <dsp:nvSpPr>
        <dsp:cNvPr id="0" name=""/>
        <dsp:cNvSpPr/>
      </dsp:nvSpPr>
      <dsp:spPr>
        <a:xfrm>
          <a:off x="0" y="2555630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Shared Mental Models:</a:t>
          </a:r>
          <a:r>
            <a:rPr lang="en-US" sz="2600" kern="1200"/>
            <a:t> Shared understanding of goals, roles, and processes enhances teamwork.</a:t>
          </a:r>
        </a:p>
      </dsp:txBody>
      <dsp:txXfrm>
        <a:off x="0" y="2555630"/>
        <a:ext cx="7216416" cy="1277815"/>
      </dsp:txXfrm>
    </dsp:sp>
    <dsp:sp modelId="{B5927764-8031-481D-A54E-35FF245E0C86}">
      <dsp:nvSpPr>
        <dsp:cNvPr id="0" name=""/>
        <dsp:cNvSpPr/>
      </dsp:nvSpPr>
      <dsp:spPr>
        <a:xfrm>
          <a:off x="0" y="3833445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38C6EE-63AE-448F-991B-75E83E6BBFDC}">
      <dsp:nvSpPr>
        <dsp:cNvPr id="0" name=""/>
        <dsp:cNvSpPr/>
      </dsp:nvSpPr>
      <dsp:spPr>
        <a:xfrm>
          <a:off x="0" y="3833445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Optional visual: Flowchart linking these three theories to collaboration success.</a:t>
          </a:r>
        </a:p>
      </dsp:txBody>
      <dsp:txXfrm>
        <a:off x="0" y="3833445"/>
        <a:ext cx="7216416" cy="1277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252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5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546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492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02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416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833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878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108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399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0669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98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.openai.co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30132905?utm_source=chatgpt.com" TargetMode="External"/><Relationship Id="rId2" Type="http://schemas.openxmlformats.org/officeDocument/2006/relationships/hyperlink" Target="https://crlt.umich.edu/sites/default/files/white-papers/Collaboration_HI-RES_0.pdf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amwork success: Why It Matters and How to Build High-Performing Teams">
            <a:extLst>
              <a:ext uri="{FF2B5EF4-FFF2-40B4-BE49-F238E27FC236}">
                <a16:creationId xmlns:a16="http://schemas.microsoft.com/office/drawing/2014/main" id="{3FD1443E-A67B-8879-D9D7-8F6532F8F78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9134" r="9088" b="14160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n-US" sz="5600" b="0">
                <a:solidFill>
                  <a:srgbClr val="FFFFFF"/>
                </a:solidFill>
                <a:ea typeface="+mj-lt"/>
                <a:cs typeface="+mj-lt"/>
              </a:rPr>
              <a:t>Collaboration Within a Successful Team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b="0">
                <a:solidFill>
                  <a:srgbClr val="FFFFFF"/>
                </a:solidFill>
                <a:ea typeface="+mn-lt"/>
                <a:cs typeface="+mn-lt"/>
              </a:rPr>
            </a:br>
            <a:endParaRPr lang="en-US" b="0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A83D8104-521E-4F38-7A35-061415744E14}"/>
              </a:ext>
            </a:extLst>
          </p:cNvPr>
          <p:cNvSpPr txBox="1"/>
          <p:nvPr/>
        </p:nvSpPr>
        <p:spPr>
          <a:xfrm>
            <a:off x="1107894" y="561676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Hibah </a:t>
            </a:r>
            <a:r>
              <a:rPr lang="en-US"/>
              <a:t>harb </a:t>
            </a:r>
          </a:p>
          <a:p>
            <a:r>
              <a:rPr lang="en-US"/>
              <a:t>6.march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3CFD3-0DB9-02FA-E5AF-B35B7516E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</a:t>
            </a:r>
            <a:r>
              <a:rPr lang="en-US"/>
              <a:t>acknowledge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E6850-BE9B-575E-8172-797B07A083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dirty="0">
                <a:ea typeface="+mn-lt"/>
                <a:cs typeface="+mn-lt"/>
              </a:rPr>
              <a:t>I acknowledge the use of ChatGPT (</a:t>
            </a:r>
            <a:r>
              <a:rPr lang="en-US" dirty="0">
                <a:ea typeface="+mn-lt"/>
                <a:cs typeface="+mn-lt"/>
                <a:hlinkClick r:id="rId2"/>
              </a:rPr>
              <a:t>https://chat.openai.com</a:t>
            </a:r>
            <a:r>
              <a:rPr lang="en-US" dirty="0">
                <a:ea typeface="+mn-lt"/>
                <a:cs typeface="+mn-lt"/>
              </a:rPr>
              <a:t>) on 26 of </a:t>
            </a:r>
            <a:r>
              <a:rPr lang="en-US">
                <a:ea typeface="+mn-lt"/>
                <a:cs typeface="+mn-lt"/>
              </a:rPr>
              <a:t>February</a:t>
            </a:r>
            <a:r>
              <a:rPr lang="en-US" dirty="0">
                <a:ea typeface="+mn-lt"/>
                <a:cs typeface="+mn-lt"/>
              </a:rPr>
              <a:t>  2026 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to support planning and structuring my presentatio</a:t>
            </a:r>
            <a:r>
              <a:rPr lang="en-US"/>
              <a:t>n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749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D91C8-1F00-6DFE-8D1B-83D63A0FF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US"/>
              <a:t>Introduction  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37348-E821-2009-1E82-B4F2D2469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US" sz="1600">
                <a:ea typeface="+mn-lt"/>
                <a:cs typeface="+mn-lt"/>
              </a:rPr>
              <a:t>Brief explanation of collaboration in teams: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“Collaboration is the process where individuals work together to achieve common goals, leveraging their skills, knowledge, and resources.”</a:t>
            </a:r>
            <a:endParaRPr lang="en-US" sz="1600"/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US" sz="1600">
                <a:ea typeface="+mn-lt"/>
                <a:cs typeface="+mn-lt"/>
              </a:rPr>
              <a:t>Importance of studying collaboration for team effectiveness.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Overview of what will be covered: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1 Academic definitions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2 Models and theories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3 Benefits and challenges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4 Practical applications </a:t>
            </a:r>
            <a:r>
              <a:rPr lang="en-US" sz="1600" dirty="0">
                <a:ea typeface="+mn-lt"/>
                <a:cs typeface="+mn-lt"/>
              </a:rPr>
              <a:t> </a:t>
            </a:r>
            <a:endParaRPr lang="en-US" sz="1600" dirty="0"/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endParaRPr lang="en-US" sz="1600"/>
          </a:p>
          <a:p>
            <a:pPr marL="0" indent="0">
              <a:lnSpc>
                <a:spcPct val="110000"/>
              </a:lnSpc>
              <a:buNone/>
            </a:pPr>
            <a:endParaRPr lang="en-US" sz="1600"/>
          </a:p>
        </p:txBody>
      </p:sp>
      <p:pic>
        <p:nvPicPr>
          <p:cNvPr id="4" name="Picture 3" descr="This may contain: the word collaboration is written in red and black on a white background with other words surrounding it">
            <a:extLst>
              <a:ext uri="{FF2B5EF4-FFF2-40B4-BE49-F238E27FC236}">
                <a16:creationId xmlns:a16="http://schemas.microsoft.com/office/drawing/2014/main" id="{F0F1DA63-6F0A-FBAF-7369-7566D11236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8" r="13965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647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357A3E-30AC-63E2-1CDF-8FADFB15B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3099816" cy="147781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/>
              <a:t>Academic Definition of Collaboration</a:t>
            </a:r>
          </a:p>
          <a:p>
            <a:pPr marL="285750" indent="-285750">
              <a:lnSpc>
                <a:spcPct val="90000"/>
              </a:lnSpc>
              <a:buFont typeface="Arial"/>
              <a:buChar char="•"/>
            </a:pPr>
            <a:endParaRPr lang="en-US" sz="3300"/>
          </a:p>
          <a:p>
            <a:pPr>
              <a:lnSpc>
                <a:spcPct val="90000"/>
              </a:lnSpc>
            </a:pPr>
            <a:endParaRPr lang="en-US" sz="3300" b="1" kern="1200">
              <a:latin typeface="+mj-lt"/>
            </a:endParaRPr>
          </a:p>
        </p:txBody>
      </p:sp>
      <p:pic>
        <p:nvPicPr>
          <p:cNvPr id="3" name="Picture 2" descr="This may contain: three people standing in a circle surrounded by arrows">
            <a:extLst>
              <a:ext uri="{FF2B5EF4-FFF2-40B4-BE49-F238E27FC236}">
                <a16:creationId xmlns:a16="http://schemas.microsoft.com/office/drawing/2014/main" id="{3497A435-B92D-6A89-F60E-C09E4E2678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51" r="3" b="3"/>
          <a:stretch>
            <a:fillRect/>
          </a:stretch>
        </p:blipFill>
        <p:spPr>
          <a:xfrm>
            <a:off x="1" y="2613892"/>
            <a:ext cx="3739895" cy="3689359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74446"/>
            <a:ext cx="3739896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838B76CE-7F58-F9D4-4463-6B7DDAAD4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5537" y="1014984"/>
            <a:ext cx="7205472" cy="52882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Definition from literature:</a:t>
            </a:r>
            <a:endParaRPr lang="en-US" dirty="0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“Collaboration is a coordinated effort between individuals to achieve a shared objective, with mutual accountability and communication.”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The Key elements: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Shared goals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Open communication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Mutual trust and </a:t>
            </a:r>
            <a:r>
              <a:rPr lang="en-US">
                <a:ea typeface="+mn-lt"/>
                <a:cs typeface="+mn-lt"/>
              </a:rPr>
              <a:t>accountability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493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18456-E34E-34FB-2F15-A388D7E2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 b="0">
                <a:ea typeface="+mj-lt"/>
                <a:cs typeface="+mj-lt"/>
              </a:rPr>
              <a:t>Models and Theories</a:t>
            </a:r>
            <a:endParaRPr lang="en-US" sz="3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40E02A-D143-EB35-4E06-E1226C2916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8859972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2719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9404C-790C-F4C4-44B6-D0DEE4F25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0" y="914400"/>
            <a:ext cx="6501810" cy="1097280"/>
          </a:xfrm>
        </p:spPr>
        <p:txBody>
          <a:bodyPr anchor="t">
            <a:normAutofit/>
          </a:bodyPr>
          <a:lstStyle/>
          <a:p>
            <a:r>
              <a:rPr lang="en-US"/>
              <a:t>Benefits of Collaboration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endParaRPr lang="en-US" dirty="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2CA95801-AC09-0557-818C-693C4438DD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44" r="10742" b="-5"/>
          <a:stretch>
            <a:fillRect/>
          </a:stretch>
        </p:blipFill>
        <p:spPr>
          <a:xfrm>
            <a:off x="20" y="914399"/>
            <a:ext cx="4416532" cy="535352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53BAD-9E1C-D096-A6CC-06EDCBC7B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0" y="2176036"/>
            <a:ext cx="6501810" cy="41218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Enhanced creativity and problem-solving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Shared workload and resource optimization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Improved communication and team cohesion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Higher job satisfaction and motivation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829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is may contain: group of people standing around a light bulb with question marks on it and one man is holding">
            <a:extLst>
              <a:ext uri="{FF2B5EF4-FFF2-40B4-BE49-F238E27FC236}">
                <a16:creationId xmlns:a16="http://schemas.microsoft.com/office/drawing/2014/main" id="{E9EFC7D0-EDCB-1AC0-1090-B6DE76798B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57" b="283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546CB-37B1-F680-7BE9-BD798366A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0">
                <a:ea typeface="+mj-lt"/>
                <a:cs typeface="+mj-lt"/>
              </a:rPr>
              <a:t>Challenges of Collaboration</a:t>
            </a:r>
            <a:endParaRPr lang="en-US" sz="37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F65F2-182F-3A28-0F13-FC92D5907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Conflicts during Storming stage (Tuckman)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Unequal contribution or social loafing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Misalignment of goals or lack of shared mental model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Cultural or personality differences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359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76A87-6894-0AB4-68F8-BA820BD4E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US" b="0">
                <a:ea typeface="+mj-lt"/>
                <a:cs typeface="+mj-lt"/>
              </a:rPr>
              <a:t>Practical Applications</a:t>
            </a:r>
            <a:endParaRPr lang="en-US"/>
          </a:p>
        </p:txBody>
      </p:sp>
      <p:pic>
        <p:nvPicPr>
          <p:cNvPr id="4" name="Picture 3" descr="Story Pin image">
            <a:extLst>
              <a:ext uri="{FF2B5EF4-FFF2-40B4-BE49-F238E27FC236}">
                <a16:creationId xmlns:a16="http://schemas.microsoft.com/office/drawing/2014/main" id="{A60947EF-7067-93C2-BF8A-3EC7BA69E6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74" r="1469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2389B-E82C-5180-264E-1E6BEDFC3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b="1">
                <a:ea typeface="+mn-lt"/>
                <a:cs typeface="+mn-lt"/>
              </a:rPr>
              <a:t>Workplace:</a:t>
            </a:r>
            <a:r>
              <a:rPr lang="en-US" sz="1500">
                <a:ea typeface="+mn-lt"/>
                <a:cs typeface="+mn-lt"/>
              </a:rPr>
              <a:t> Cross-functional project teams coordinating using shared mental models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 b="1">
                <a:ea typeface="+mn-lt"/>
                <a:cs typeface="+mn-lt"/>
              </a:rPr>
              <a:t>Healthcare:</a:t>
            </a:r>
            <a:r>
              <a:rPr lang="en-US" sz="1500">
                <a:ea typeface="+mn-lt"/>
                <a:cs typeface="+mn-lt"/>
              </a:rPr>
              <a:t> Surgical or emergency teams following structured protocols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 b="1">
                <a:ea typeface="+mn-lt"/>
                <a:cs typeface="+mn-lt"/>
              </a:rPr>
              <a:t>Education:</a:t>
            </a:r>
            <a:r>
              <a:rPr lang="en-US" sz="1500">
                <a:ea typeface="+mn-lt"/>
                <a:cs typeface="+mn-lt"/>
              </a:rPr>
              <a:t> Collaborative learning groups to enhance engagement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 b="1">
                <a:ea typeface="+mn-lt"/>
                <a:cs typeface="+mn-lt"/>
              </a:rPr>
              <a:t>Tips for success:</a:t>
            </a:r>
            <a:endParaRPr lang="en-US" sz="1500"/>
          </a:p>
          <a:p>
            <a:pPr marL="493395" lvl="1"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Establish norms early</a:t>
            </a:r>
            <a:endParaRPr lang="en-US" sz="1500"/>
          </a:p>
          <a:p>
            <a:pPr marL="493395" lvl="1"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Encourage reciprocity and trust</a:t>
            </a:r>
            <a:endParaRPr lang="en-US" sz="1500"/>
          </a:p>
          <a:p>
            <a:pPr marL="493395" lvl="1"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Develop shared understanding of goals</a:t>
            </a: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90630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F635B-B3EF-65B3-D763-050244A8D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US" b="0">
                <a:ea typeface="+mj-lt"/>
                <a:cs typeface="+mj-lt"/>
              </a:rPr>
              <a:t>Conclusion</a:t>
            </a:r>
            <a:endParaRPr lang="en-US"/>
          </a:p>
        </p:txBody>
      </p:sp>
      <p:pic>
        <p:nvPicPr>
          <p:cNvPr id="4" name="Picture 3" descr="This may contain: several hands stacked on top of each other with one holding the other's hand">
            <a:extLst>
              <a:ext uri="{FF2B5EF4-FFF2-40B4-BE49-F238E27FC236}">
                <a16:creationId xmlns:a16="http://schemas.microsoft.com/office/drawing/2014/main" id="{22B23A65-6B1F-36E0-DA8A-1EDFDCACE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286733"/>
            <a:ext cx="5648193" cy="369956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EE8FF-ACA0-5C91-EBA3-42CD88009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Summary: Collaboration is crucial for team effectiveness, supported by </a:t>
            </a:r>
            <a:r>
              <a:rPr lang="en-US" b="1">
                <a:ea typeface="+mn-lt"/>
                <a:cs typeface="+mn-lt"/>
              </a:rPr>
              <a:t>Social Exchange Theory, Tuckman’s Model, and Shared Mental Models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Effective collaboration maximizes benefits while minimizing challenges.</a:t>
            </a:r>
            <a:endParaRPr lang="en-US"/>
          </a:p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943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05E1D-E41D-5E8F-53B0-85028557D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D1F2C-0F83-91DE-EE81-1353D4132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>
                <a:ea typeface="+mn-lt"/>
                <a:cs typeface="+mn-lt"/>
              </a:rPr>
              <a:t>Blau, P. M. (1964). </a:t>
            </a:r>
            <a:r>
              <a:rPr lang="en-US" i="1">
                <a:ea typeface="+mn-lt"/>
                <a:cs typeface="+mn-lt"/>
              </a:rPr>
              <a:t>Exchange and power in social life.</a:t>
            </a:r>
            <a:r>
              <a:rPr lang="en-US">
                <a:ea typeface="+mn-lt"/>
                <a:cs typeface="+mn-lt"/>
              </a:rPr>
              <a:t> New York, NY: Wiley.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supports Social Exchange Theory in teams.)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Tuckman, B. W., &amp; Jensen, M. A. C. (1977). </a:t>
            </a:r>
            <a:r>
              <a:rPr lang="en-US" i="1">
                <a:ea typeface="+mn-lt"/>
                <a:cs typeface="+mn-lt"/>
              </a:rPr>
              <a:t>Stages of small-group development revisited.</a:t>
            </a:r>
            <a:r>
              <a:rPr lang="en-US">
                <a:ea typeface="+mn-lt"/>
                <a:cs typeface="+mn-lt"/>
              </a:rPr>
              <a:t> Group &amp; Organization Studies, 2(4), 419–427.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explains Tuckman’s stages of group development.)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Cannon-Bowers, J. A., Salas, E., &amp; Converse, S. (1993). </a:t>
            </a:r>
            <a:r>
              <a:rPr lang="en-US" i="1">
                <a:ea typeface="+mn-lt"/>
                <a:cs typeface="+mn-lt"/>
              </a:rPr>
              <a:t>Shared mental models in expert team decision making.</a:t>
            </a:r>
            <a:r>
              <a:rPr lang="en-US">
                <a:ea typeface="+mn-lt"/>
                <a:cs typeface="+mn-lt"/>
              </a:rPr>
              <a:t> In N. J. Castellan Jr. (Ed.), </a:t>
            </a:r>
            <a:r>
              <a:rPr lang="en-US" i="1">
                <a:ea typeface="+mn-lt"/>
                <a:cs typeface="+mn-lt"/>
              </a:rPr>
              <a:t>Individual and group decision making: Current issues</a:t>
            </a:r>
            <a:r>
              <a:rPr lang="en-US">
                <a:ea typeface="+mn-lt"/>
                <a:cs typeface="+mn-lt"/>
              </a:rPr>
              <a:t> (pp. 221–246). Hillsdale, NJ: Lawrence Erlbaum Associates.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covers shared mental models in teams.)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University of Michigan, Center for Research on Learning and Teaching (CRLT). (2015). </a:t>
            </a:r>
            <a:r>
              <a:rPr lang="en-US" i="1">
                <a:ea typeface="+mn-lt"/>
                <a:cs typeface="+mn-lt"/>
              </a:rPr>
              <a:t>Collaboration in teams.</a:t>
            </a:r>
            <a:r>
              <a:rPr lang="en-US">
                <a:ea typeface="+mn-lt"/>
                <a:cs typeface="+mn-lt"/>
              </a:rPr>
              <a:t> Retrieved from </a:t>
            </a:r>
            <a:r>
              <a:rPr lang="en-US" dirty="0">
                <a:ea typeface="+mn-lt"/>
                <a:cs typeface="+mn-lt"/>
                <a:hlinkClick r:id="rId2"/>
              </a:rPr>
              <a:t>https://crlt.umich.edu/sites/default/files/white-papers/Collaboration_HI-RES_0.pdf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provides an academic definition of collaboration.)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Emich, C., &amp; Hahn, S. (2018). </a:t>
            </a:r>
            <a:r>
              <a:rPr lang="en-US" i="1">
                <a:ea typeface="+mn-lt"/>
                <a:cs typeface="+mn-lt"/>
              </a:rPr>
              <a:t>Collaboration in nursing: Sharing knowledge and resources in teams.</a:t>
            </a:r>
            <a:r>
              <a:rPr lang="en-US">
                <a:ea typeface="+mn-lt"/>
                <a:cs typeface="+mn-lt"/>
              </a:rPr>
              <a:t> Nursing Forum, 53(1), 1–10. </a:t>
            </a:r>
            <a:r>
              <a:rPr lang="en-US" dirty="0">
                <a:ea typeface="+mn-lt"/>
                <a:cs typeface="+mn-lt"/>
                <a:hlinkClick r:id="rId3"/>
              </a:rPr>
              <a:t>https://pubmed.ncbi.nlm.nih.gov/30132905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supports practical applications and benefits of collaboration.)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56958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DashVTI</vt:lpstr>
      <vt:lpstr>Collaboration Within a Successful Team</vt:lpstr>
      <vt:lpstr>AI acknowledge </vt:lpstr>
      <vt:lpstr>Introduction   </vt:lpstr>
      <vt:lpstr>Academic Definition of Collaboration  </vt:lpstr>
      <vt:lpstr>Models and Theories</vt:lpstr>
      <vt:lpstr>Benefits of Collaboration  </vt:lpstr>
      <vt:lpstr>Challenges of Collaboration</vt:lpstr>
      <vt:lpstr>Practical Applications</vt:lpstr>
      <vt:lpstr>Conclusion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179</cp:revision>
  <dcterms:created xsi:type="dcterms:W3CDTF">2026-03-08T23:26:50Z</dcterms:created>
  <dcterms:modified xsi:type="dcterms:W3CDTF">2026-03-10T15:27:01Z</dcterms:modified>
</cp:coreProperties>
</file>