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58" r:id="rId4"/>
    <p:sldId id="273"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ve Jacobs (2405955)" userId="S::2405955@student.uwtsd.ac.uk::1773c23e-391b-4252-9ad2-1b8c5889c520" providerId="AD" clId="Web-{92145A42-2C04-E210-2AD0-93841FB382B3}"/>
    <pc:docChg chg="mod addSld modSld addMainMaster delMainMaster">
      <pc:chgData name="Neeve Jacobs (2405955)" userId="S::2405955@student.uwtsd.ac.uk::1773c23e-391b-4252-9ad2-1b8c5889c520" providerId="AD" clId="Web-{92145A42-2C04-E210-2AD0-93841FB382B3}" dt="2026-03-25T10:11:30.667" v="774"/>
      <pc:docMkLst>
        <pc:docMk/>
      </pc:docMkLst>
      <pc:sldChg chg="addSp delSp modSp mod setBg modClrScheme delDesignElem chgLayout modNotes">
        <pc:chgData name="Neeve Jacobs (2405955)" userId="S::2405955@student.uwtsd.ac.uk::1773c23e-391b-4252-9ad2-1b8c5889c520" providerId="AD" clId="Web-{92145A42-2C04-E210-2AD0-93841FB382B3}" dt="2026-03-24T11:01:32.576" v="327"/>
        <pc:sldMkLst>
          <pc:docMk/>
          <pc:sldMk cId="109857222" sldId="256"/>
        </pc:sldMkLst>
        <pc:spChg chg="mod ord">
          <ac:chgData name="Neeve Jacobs (2405955)" userId="S::2405955@student.uwtsd.ac.uk::1773c23e-391b-4252-9ad2-1b8c5889c520" providerId="AD" clId="Web-{92145A42-2C04-E210-2AD0-93841FB382B3}" dt="2026-03-24T11:01:32.576" v="327"/>
          <ac:spMkLst>
            <pc:docMk/>
            <pc:sldMk cId="109857222" sldId="256"/>
            <ac:spMk id="2" creationId="{00000000-0000-0000-0000-000000000000}"/>
          </ac:spMkLst>
        </pc:spChg>
        <pc:spChg chg="mod ord">
          <ac:chgData name="Neeve Jacobs (2405955)" userId="S::2405955@student.uwtsd.ac.uk::1773c23e-391b-4252-9ad2-1b8c5889c520" providerId="AD" clId="Web-{92145A42-2C04-E210-2AD0-93841FB382B3}" dt="2026-03-24T11:01:32.576" v="327"/>
          <ac:spMkLst>
            <pc:docMk/>
            <pc:sldMk cId="109857222" sldId="256"/>
            <ac:spMk id="3" creationId="{00000000-0000-0000-0000-000000000000}"/>
          </ac:spMkLst>
        </pc:spChg>
        <pc:picChg chg="add">
          <ac:chgData name="Neeve Jacobs (2405955)" userId="S::2405955@student.uwtsd.ac.uk::1773c23e-391b-4252-9ad2-1b8c5889c520" providerId="AD" clId="Web-{92145A42-2C04-E210-2AD0-93841FB382B3}" dt="2026-03-24T10:54:49.363" v="55"/>
          <ac:picMkLst>
            <pc:docMk/>
            <pc:sldMk cId="109857222" sldId="256"/>
            <ac:picMk id="4" creationId="{91B985BE-9F19-8920-E754-4F8A6590BA9E}"/>
          </ac:picMkLst>
        </pc:picChg>
      </pc:sldChg>
      <pc:sldChg chg="addSp delSp modSp new mod setBg modClrScheme setClrOvrMap delDesignElem chgLayout">
        <pc:chgData name="Neeve Jacobs (2405955)" userId="S::2405955@student.uwtsd.ac.uk::1773c23e-391b-4252-9ad2-1b8c5889c520" providerId="AD" clId="Web-{92145A42-2C04-E210-2AD0-93841FB382B3}" dt="2026-03-24T11:01:32.576" v="327"/>
        <pc:sldMkLst>
          <pc:docMk/>
          <pc:sldMk cId="2218430301" sldId="257"/>
        </pc:sldMkLst>
        <pc:spChg chg="mod ord">
          <ac:chgData name="Neeve Jacobs (2405955)" userId="S::2405955@student.uwtsd.ac.uk::1773c23e-391b-4252-9ad2-1b8c5889c520" providerId="AD" clId="Web-{92145A42-2C04-E210-2AD0-93841FB382B3}" dt="2026-03-24T11:01:32.576" v="327"/>
          <ac:spMkLst>
            <pc:docMk/>
            <pc:sldMk cId="2218430301" sldId="257"/>
            <ac:spMk id="2" creationId="{B22544A7-E1B0-65C3-7891-F0CEA3C9AE13}"/>
          </ac:spMkLst>
        </pc:spChg>
        <pc:picChg chg="add">
          <ac:chgData name="Neeve Jacobs (2405955)" userId="S::2405955@student.uwtsd.ac.uk::1773c23e-391b-4252-9ad2-1b8c5889c520" providerId="AD" clId="Web-{92145A42-2C04-E210-2AD0-93841FB382B3}" dt="2026-03-24T11:01:22.544" v="326"/>
          <ac:picMkLst>
            <pc:docMk/>
            <pc:sldMk cId="2218430301" sldId="257"/>
            <ac:picMk id="4" creationId="{A9F9E8E8-664B-48F3-282B-ED3C1E453BD3}"/>
          </ac:picMkLst>
        </pc:picChg>
      </pc:sldChg>
      <pc:sldChg chg="addSp delSp modSp new mod modClrScheme chgLayout">
        <pc:chgData name="Neeve Jacobs (2405955)" userId="S::2405955@student.uwtsd.ac.uk::1773c23e-391b-4252-9ad2-1b8c5889c520" providerId="AD" clId="Web-{92145A42-2C04-E210-2AD0-93841FB382B3}" dt="2026-03-25T10:05:07.596" v="537" actId="20577"/>
        <pc:sldMkLst>
          <pc:docMk/>
          <pc:sldMk cId="17358654" sldId="258"/>
        </pc:sldMkLst>
        <pc:spChg chg="mod ord">
          <ac:chgData name="Neeve Jacobs (2405955)" userId="S::2405955@student.uwtsd.ac.uk::1773c23e-391b-4252-9ad2-1b8c5889c520" providerId="AD" clId="Web-{92145A42-2C04-E210-2AD0-93841FB382B3}" dt="2026-03-25T10:03:47.189" v="535"/>
          <ac:spMkLst>
            <pc:docMk/>
            <pc:sldMk cId="17358654" sldId="258"/>
            <ac:spMk id="2" creationId="{35DB94EC-B8F1-6BFA-2506-72AC0DFB0AA0}"/>
          </ac:spMkLst>
        </pc:spChg>
        <pc:spChg chg="add">
          <ac:chgData name="Neeve Jacobs (2405955)" userId="S::2405955@student.uwtsd.ac.uk::1773c23e-391b-4252-9ad2-1b8c5889c520" providerId="AD" clId="Web-{92145A42-2C04-E210-2AD0-93841FB382B3}" dt="2026-03-25T10:03:47.189" v="535"/>
          <ac:spMkLst>
            <pc:docMk/>
            <pc:sldMk cId="17358654" sldId="258"/>
            <ac:spMk id="9" creationId="{3C442CDB-7E67-A8D8-BE2D-AB9F3353CD66}"/>
          </ac:spMkLst>
        </pc:spChg>
        <pc:spChg chg="add">
          <ac:chgData name="Neeve Jacobs (2405955)" userId="S::2405955@student.uwtsd.ac.uk::1773c23e-391b-4252-9ad2-1b8c5889c520" providerId="AD" clId="Web-{92145A42-2C04-E210-2AD0-93841FB382B3}" dt="2026-03-25T10:03:47.189" v="535"/>
          <ac:spMkLst>
            <pc:docMk/>
            <pc:sldMk cId="17358654" sldId="258"/>
            <ac:spMk id="11" creationId="{A9502A31-0E5A-E976-02DA-7568B8DCD511}"/>
          </ac:spMkLst>
        </pc:spChg>
        <pc:spChg chg="add">
          <ac:chgData name="Neeve Jacobs (2405955)" userId="S::2405955@student.uwtsd.ac.uk::1773c23e-391b-4252-9ad2-1b8c5889c520" providerId="AD" clId="Web-{92145A42-2C04-E210-2AD0-93841FB382B3}" dt="2026-03-25T10:03:47.189" v="535"/>
          <ac:spMkLst>
            <pc:docMk/>
            <pc:sldMk cId="17358654" sldId="258"/>
            <ac:spMk id="13" creationId="{6445FD52-366F-E092-DD5F-363DBEDBBCFA}"/>
          </ac:spMkLst>
        </pc:spChg>
        <pc:graphicFrameChg chg="add modGraphic">
          <ac:chgData name="Neeve Jacobs (2405955)" userId="S::2405955@student.uwtsd.ac.uk::1773c23e-391b-4252-9ad2-1b8c5889c520" providerId="AD" clId="Web-{92145A42-2C04-E210-2AD0-93841FB382B3}" dt="2026-03-25T10:05:07.596" v="537" actId="20577"/>
          <ac:graphicFrameMkLst>
            <pc:docMk/>
            <pc:sldMk cId="17358654" sldId="258"/>
            <ac:graphicFrameMk id="5" creationId="{B54BC463-A178-0837-DDA9-E75916181A85}"/>
          </ac:graphicFrameMkLst>
        </pc:graphicFrameChg>
      </pc:sldChg>
      <pc:sldChg chg="addSp delSp modSp new">
        <pc:chgData name="Neeve Jacobs (2405955)" userId="S::2405955@student.uwtsd.ac.uk::1773c23e-391b-4252-9ad2-1b8c5889c520" providerId="AD" clId="Web-{92145A42-2C04-E210-2AD0-93841FB382B3}" dt="2026-03-25T10:07:53.879" v="667"/>
        <pc:sldMkLst>
          <pc:docMk/>
          <pc:sldMk cId="3432496727" sldId="259"/>
        </pc:sldMkLst>
        <pc:spChg chg="mod">
          <ac:chgData name="Neeve Jacobs (2405955)" userId="S::2405955@student.uwtsd.ac.uk::1773c23e-391b-4252-9ad2-1b8c5889c520" providerId="AD" clId="Web-{92145A42-2C04-E210-2AD0-93841FB382B3}" dt="2026-03-25T10:07:53.879" v="667"/>
          <ac:spMkLst>
            <pc:docMk/>
            <pc:sldMk cId="3432496727" sldId="259"/>
            <ac:spMk id="2" creationId="{50F0ABE8-916A-E94A-5482-C1B4F624B862}"/>
          </ac:spMkLst>
        </pc:spChg>
        <pc:spChg chg="mod">
          <ac:chgData name="Neeve Jacobs (2405955)" userId="S::2405955@student.uwtsd.ac.uk::1773c23e-391b-4252-9ad2-1b8c5889c520" providerId="AD" clId="Web-{92145A42-2C04-E210-2AD0-93841FB382B3}" dt="2026-03-25T10:07:53.879" v="667"/>
          <ac:spMkLst>
            <pc:docMk/>
            <pc:sldMk cId="3432496727" sldId="259"/>
            <ac:spMk id="4" creationId="{640A8C08-D5E5-30E6-D195-FBC56FAC414D}"/>
          </ac:spMkLst>
        </pc:spChg>
        <pc:spChg chg="mod">
          <ac:chgData name="Neeve Jacobs (2405955)" userId="S::2405955@student.uwtsd.ac.uk::1773c23e-391b-4252-9ad2-1b8c5889c520" providerId="AD" clId="Web-{92145A42-2C04-E210-2AD0-93841FB382B3}" dt="2026-03-25T10:07:53.879" v="667"/>
          <ac:spMkLst>
            <pc:docMk/>
            <pc:sldMk cId="3432496727" sldId="259"/>
            <ac:spMk id="6" creationId="{63D32302-3495-DC87-8F96-CB2F71C65881}"/>
          </ac:spMkLst>
        </pc:spChg>
        <pc:spChg chg="add">
          <ac:chgData name="Neeve Jacobs (2405955)" userId="S::2405955@student.uwtsd.ac.uk::1773c23e-391b-4252-9ad2-1b8c5889c520" providerId="AD" clId="Web-{92145A42-2C04-E210-2AD0-93841FB382B3}" dt="2026-03-25T10:07:53.879" v="667"/>
          <ac:spMkLst>
            <pc:docMk/>
            <pc:sldMk cId="3432496727" sldId="259"/>
            <ac:spMk id="12" creationId="{88025F4B-C02B-104D-8494-8E739F628BC0}"/>
          </ac:spMkLst>
        </pc:spChg>
        <pc:graphicFrameChg chg="add">
          <ac:chgData name="Neeve Jacobs (2405955)" userId="S::2405955@student.uwtsd.ac.uk::1773c23e-391b-4252-9ad2-1b8c5889c520" providerId="AD" clId="Web-{92145A42-2C04-E210-2AD0-93841FB382B3}" dt="2026-03-25T10:07:53.879" v="667"/>
          <ac:graphicFrameMkLst>
            <pc:docMk/>
            <pc:sldMk cId="3432496727" sldId="259"/>
            <ac:graphicFrameMk id="8" creationId="{A61FE606-9349-6922-6F2A-53E942839E95}"/>
          </ac:graphicFrameMkLst>
        </pc:graphicFrameChg>
      </pc:sldChg>
      <pc:sldChg chg="addSp delSp modSp new mod modClrScheme chgLayout">
        <pc:chgData name="Neeve Jacobs (2405955)" userId="S::2405955@student.uwtsd.ac.uk::1773c23e-391b-4252-9ad2-1b8c5889c520" providerId="AD" clId="Web-{92145A42-2C04-E210-2AD0-93841FB382B3}" dt="2026-03-25T10:11:30.667" v="774"/>
        <pc:sldMkLst>
          <pc:docMk/>
          <pc:sldMk cId="2090269798" sldId="260"/>
        </pc:sldMkLst>
        <pc:spChg chg="mod">
          <ac:chgData name="Neeve Jacobs (2405955)" userId="S::2405955@student.uwtsd.ac.uk::1773c23e-391b-4252-9ad2-1b8c5889c520" providerId="AD" clId="Web-{92145A42-2C04-E210-2AD0-93841FB382B3}" dt="2026-03-25T10:11:30.667" v="774"/>
          <ac:spMkLst>
            <pc:docMk/>
            <pc:sldMk cId="2090269798" sldId="260"/>
            <ac:spMk id="2" creationId="{BC58785D-1F3F-A217-C1CC-8F89A49F327B}"/>
          </ac:spMkLst>
        </pc:spChg>
        <pc:spChg chg="mod">
          <ac:chgData name="Neeve Jacobs (2405955)" userId="S::2405955@student.uwtsd.ac.uk::1773c23e-391b-4252-9ad2-1b8c5889c520" providerId="AD" clId="Web-{92145A42-2C04-E210-2AD0-93841FB382B3}" dt="2026-03-25T10:11:30.667" v="774"/>
          <ac:spMkLst>
            <pc:docMk/>
            <pc:sldMk cId="2090269798" sldId="260"/>
            <ac:spMk id="4" creationId="{36F2C37D-28C0-CDE8-0368-E118228CC0D8}"/>
          </ac:spMkLst>
        </pc:spChg>
        <pc:spChg chg="mod">
          <ac:chgData name="Neeve Jacobs (2405955)" userId="S::2405955@student.uwtsd.ac.uk::1773c23e-391b-4252-9ad2-1b8c5889c520" providerId="AD" clId="Web-{92145A42-2C04-E210-2AD0-93841FB382B3}" dt="2026-03-25T10:11:30.667" v="774"/>
          <ac:spMkLst>
            <pc:docMk/>
            <pc:sldMk cId="2090269798" sldId="260"/>
            <ac:spMk id="6" creationId="{34C05542-0FD3-FEB8-D395-F0DFA2D944E8}"/>
          </ac:spMkLst>
        </pc:spChg>
        <pc:spChg chg="add">
          <ac:chgData name="Neeve Jacobs (2405955)" userId="S::2405955@student.uwtsd.ac.uk::1773c23e-391b-4252-9ad2-1b8c5889c520" providerId="AD" clId="Web-{92145A42-2C04-E210-2AD0-93841FB382B3}" dt="2026-03-25T10:11:30.667" v="774"/>
          <ac:spMkLst>
            <pc:docMk/>
            <pc:sldMk cId="2090269798" sldId="260"/>
            <ac:spMk id="16" creationId="{0221736B-9B15-A005-CDF7-80680CA8C0FF}"/>
          </ac:spMkLst>
        </pc:spChg>
        <pc:graphicFrameChg chg="add">
          <ac:chgData name="Neeve Jacobs (2405955)" userId="S::2405955@student.uwtsd.ac.uk::1773c23e-391b-4252-9ad2-1b8c5889c520" providerId="AD" clId="Web-{92145A42-2C04-E210-2AD0-93841FB382B3}" dt="2026-03-25T10:11:30.667" v="774"/>
          <ac:graphicFrameMkLst>
            <pc:docMk/>
            <pc:sldMk cId="2090269798" sldId="260"/>
            <ac:graphicFrameMk id="17" creationId="{191B26E4-D5C7-FA60-6C17-8725126A3EA3}"/>
          </ac:graphicFrameMkLst>
        </pc:graphicFrameChg>
      </pc:sldChg>
      <pc:sldMasterChg chg="add addSldLayout modSldLayout">
        <pc:chgData name="Neeve Jacobs (2405955)" userId="S::2405955@student.uwtsd.ac.uk::1773c23e-391b-4252-9ad2-1b8c5889c520" providerId="AD" clId="Web-{92145A42-2C04-E210-2AD0-93841FB382B3}" dt="2026-03-24T11:01:32.576" v="327"/>
        <pc:sldMasterMkLst>
          <pc:docMk/>
          <pc:sldMasterMk cId="2475048883" sldId="2147483684"/>
        </pc:sldMasterMkLst>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1679846085" sldId="2147483685"/>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019119005" sldId="2147483686"/>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3970856691" sldId="2147483687"/>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951572988" sldId="2147483688"/>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949448197" sldId="2147483689"/>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291136651" sldId="2147483690"/>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1805257284" sldId="2147483691"/>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1997414884" sldId="2147483692"/>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3993009224" sldId="2147483693"/>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3131183622" sldId="2147483694"/>
          </pc:sldLayoutMkLst>
        </pc:sldLayoutChg>
        <pc:sldLayoutChg chg="add mod replId">
          <pc:chgData name="Neeve Jacobs (2405955)" userId="S::2405955@student.uwtsd.ac.uk::1773c23e-391b-4252-9ad2-1b8c5889c520" providerId="AD" clId="Web-{92145A42-2C04-E210-2AD0-93841FB382B3}" dt="2026-03-24T11:01:32.576" v="327"/>
          <pc:sldLayoutMkLst>
            <pc:docMk/>
            <pc:sldMasterMk cId="2475048883" sldId="2147483684"/>
            <pc:sldLayoutMk cId="2630162352" sldId="2147483695"/>
          </pc:sldLayoutMkLst>
        </pc:sldLayoutChg>
      </pc:sldMasterChg>
    </pc:docChg>
  </pc:docChgLst>
  <pc:docChgLst>
    <pc:chgData name="Neeve Jacobs (2405955)" userId="S::2405955@student.uwtsd.ac.uk::1773c23e-391b-4252-9ad2-1b8c5889c520" providerId="AD" clId="Web-{31FF989D-5D15-9246-52A6-A186A9A5355A}"/>
    <pc:docChg chg="addSld modSld">
      <pc:chgData name="Neeve Jacobs (2405955)" userId="S::2405955@student.uwtsd.ac.uk::1773c23e-391b-4252-9ad2-1b8c5889c520" providerId="AD" clId="Web-{31FF989D-5D15-9246-52A6-A186A9A5355A}" dt="2026-03-27T12:58:16.610" v="35" actId="20577"/>
      <pc:docMkLst>
        <pc:docMk/>
      </pc:docMkLst>
      <pc:sldChg chg="addSp modSp modNotes">
        <pc:chgData name="Neeve Jacobs (2405955)" userId="S::2405955@student.uwtsd.ac.uk::1773c23e-391b-4252-9ad2-1b8c5889c520" providerId="AD" clId="Web-{31FF989D-5D15-9246-52A6-A186A9A5355A}" dt="2026-03-27T12:56:25.280" v="28" actId="1076"/>
        <pc:sldMkLst>
          <pc:docMk/>
          <pc:sldMk cId="17358654" sldId="258"/>
        </pc:sldMkLst>
        <pc:spChg chg="add mod">
          <ac:chgData name="Neeve Jacobs (2405955)" userId="S::2405955@student.uwtsd.ac.uk::1773c23e-391b-4252-9ad2-1b8c5889c520" providerId="AD" clId="Web-{31FF989D-5D15-9246-52A6-A186A9A5355A}" dt="2026-03-27T12:56:25.280" v="28" actId="1076"/>
          <ac:spMkLst>
            <pc:docMk/>
            <pc:sldMk cId="17358654" sldId="258"/>
            <ac:spMk id="25" creationId="{4913F8BA-8339-3AFA-29BA-35D2A93C6C25}"/>
          </ac:spMkLst>
        </pc:spChg>
      </pc:sldChg>
      <pc:sldChg chg="modSp">
        <pc:chgData name="Neeve Jacobs (2405955)" userId="S::2405955@student.uwtsd.ac.uk::1773c23e-391b-4252-9ad2-1b8c5889c520" providerId="AD" clId="Web-{31FF989D-5D15-9246-52A6-A186A9A5355A}" dt="2026-03-27T12:56:58.297" v="29" actId="20577"/>
        <pc:sldMkLst>
          <pc:docMk/>
          <pc:sldMk cId="3432496727" sldId="259"/>
        </pc:sldMkLst>
        <pc:spChg chg="mod">
          <ac:chgData name="Neeve Jacobs (2405955)" userId="S::2405955@student.uwtsd.ac.uk::1773c23e-391b-4252-9ad2-1b8c5889c520" providerId="AD" clId="Web-{31FF989D-5D15-9246-52A6-A186A9A5355A}" dt="2026-03-27T12:56:58.297" v="29" actId="20577"/>
          <ac:spMkLst>
            <pc:docMk/>
            <pc:sldMk cId="3432496727" sldId="259"/>
            <ac:spMk id="12" creationId="{88025F4B-C02B-104D-8494-8E739F628BC0}"/>
          </ac:spMkLst>
        </pc:spChg>
      </pc:sldChg>
      <pc:sldChg chg="modSp">
        <pc:chgData name="Neeve Jacobs (2405955)" userId="S::2405955@student.uwtsd.ac.uk::1773c23e-391b-4252-9ad2-1b8c5889c520" providerId="AD" clId="Web-{31FF989D-5D15-9246-52A6-A186A9A5355A}" dt="2026-03-27T12:57:09.547" v="30" actId="20577"/>
        <pc:sldMkLst>
          <pc:docMk/>
          <pc:sldMk cId="2090269798" sldId="260"/>
        </pc:sldMkLst>
        <pc:spChg chg="mod">
          <ac:chgData name="Neeve Jacobs (2405955)" userId="S::2405955@student.uwtsd.ac.uk::1773c23e-391b-4252-9ad2-1b8c5889c520" providerId="AD" clId="Web-{31FF989D-5D15-9246-52A6-A186A9A5355A}" dt="2026-03-27T12:57:09.547" v="30" actId="20577"/>
          <ac:spMkLst>
            <pc:docMk/>
            <pc:sldMk cId="2090269798" sldId="260"/>
            <ac:spMk id="16" creationId="{0221736B-9B15-A005-CDF7-80680CA8C0FF}"/>
          </ac:spMkLst>
        </pc:spChg>
      </pc:sldChg>
      <pc:sldChg chg="modSp">
        <pc:chgData name="Neeve Jacobs (2405955)" userId="S::2405955@student.uwtsd.ac.uk::1773c23e-391b-4252-9ad2-1b8c5889c520" providerId="AD" clId="Web-{31FF989D-5D15-9246-52A6-A186A9A5355A}" dt="2026-03-27T12:57:17.734" v="31" actId="20577"/>
        <pc:sldMkLst>
          <pc:docMk/>
          <pc:sldMk cId="936562505" sldId="261"/>
        </pc:sldMkLst>
        <pc:spChg chg="mod">
          <ac:chgData name="Neeve Jacobs (2405955)" userId="S::2405955@student.uwtsd.ac.uk::1773c23e-391b-4252-9ad2-1b8c5889c520" providerId="AD" clId="Web-{31FF989D-5D15-9246-52A6-A186A9A5355A}" dt="2026-03-27T12:57:17.734" v="31" actId="20577"/>
          <ac:spMkLst>
            <pc:docMk/>
            <pc:sldMk cId="936562505" sldId="261"/>
            <ac:spMk id="12" creationId="{E04D15BB-7646-B565-6A2B-4BFD09B3B632}"/>
          </ac:spMkLst>
        </pc:spChg>
      </pc:sldChg>
      <pc:sldChg chg="modSp">
        <pc:chgData name="Neeve Jacobs (2405955)" userId="S::2405955@student.uwtsd.ac.uk::1773c23e-391b-4252-9ad2-1b8c5889c520" providerId="AD" clId="Web-{31FF989D-5D15-9246-52A6-A186A9A5355A}" dt="2026-03-27T12:57:39.750" v="32" actId="20577"/>
        <pc:sldMkLst>
          <pc:docMk/>
          <pc:sldMk cId="314345826" sldId="262"/>
        </pc:sldMkLst>
        <pc:spChg chg="mod">
          <ac:chgData name="Neeve Jacobs (2405955)" userId="S::2405955@student.uwtsd.ac.uk::1773c23e-391b-4252-9ad2-1b8c5889c520" providerId="AD" clId="Web-{31FF989D-5D15-9246-52A6-A186A9A5355A}" dt="2026-03-27T12:57:39.750" v="32" actId="20577"/>
          <ac:spMkLst>
            <pc:docMk/>
            <pc:sldMk cId="314345826" sldId="262"/>
            <ac:spMk id="13" creationId="{267D9478-F667-DC30-0A4D-7651FC2D9230}"/>
          </ac:spMkLst>
        </pc:spChg>
      </pc:sldChg>
      <pc:sldChg chg="modSp">
        <pc:chgData name="Neeve Jacobs (2405955)" userId="S::2405955@student.uwtsd.ac.uk::1773c23e-391b-4252-9ad2-1b8c5889c520" providerId="AD" clId="Web-{31FF989D-5D15-9246-52A6-A186A9A5355A}" dt="2026-03-27T12:57:54.688" v="33" actId="20577"/>
        <pc:sldMkLst>
          <pc:docMk/>
          <pc:sldMk cId="1165748019" sldId="263"/>
        </pc:sldMkLst>
        <pc:spChg chg="mod">
          <ac:chgData name="Neeve Jacobs (2405955)" userId="S::2405955@student.uwtsd.ac.uk::1773c23e-391b-4252-9ad2-1b8c5889c520" providerId="AD" clId="Web-{31FF989D-5D15-9246-52A6-A186A9A5355A}" dt="2026-03-27T12:57:54.688" v="33" actId="20577"/>
          <ac:spMkLst>
            <pc:docMk/>
            <pc:sldMk cId="1165748019" sldId="263"/>
            <ac:spMk id="12" creationId="{B41636DF-2AD0-2F29-67D0-622E4CB3E6B1}"/>
          </ac:spMkLst>
        </pc:spChg>
      </pc:sldChg>
      <pc:sldChg chg="modSp">
        <pc:chgData name="Neeve Jacobs (2405955)" userId="S::2405955@student.uwtsd.ac.uk::1773c23e-391b-4252-9ad2-1b8c5889c520" providerId="AD" clId="Web-{31FF989D-5D15-9246-52A6-A186A9A5355A}" dt="2026-03-27T12:58:06.282" v="34" actId="20577"/>
        <pc:sldMkLst>
          <pc:docMk/>
          <pc:sldMk cId="4211171682" sldId="264"/>
        </pc:sldMkLst>
        <pc:spChg chg="mod">
          <ac:chgData name="Neeve Jacobs (2405955)" userId="S::2405955@student.uwtsd.ac.uk::1773c23e-391b-4252-9ad2-1b8c5889c520" providerId="AD" clId="Web-{31FF989D-5D15-9246-52A6-A186A9A5355A}" dt="2026-03-27T12:58:06.282" v="34" actId="20577"/>
          <ac:spMkLst>
            <pc:docMk/>
            <pc:sldMk cId="4211171682" sldId="264"/>
            <ac:spMk id="8" creationId="{33603A3A-3F4D-18A7-5122-75EC730AB54F}"/>
          </ac:spMkLst>
        </pc:spChg>
      </pc:sldChg>
      <pc:sldChg chg="modSp">
        <pc:chgData name="Neeve Jacobs (2405955)" userId="S::2405955@student.uwtsd.ac.uk::1773c23e-391b-4252-9ad2-1b8c5889c520" providerId="AD" clId="Web-{31FF989D-5D15-9246-52A6-A186A9A5355A}" dt="2026-03-27T12:58:16.610" v="35" actId="20577"/>
        <pc:sldMkLst>
          <pc:docMk/>
          <pc:sldMk cId="3798217833" sldId="265"/>
        </pc:sldMkLst>
        <pc:spChg chg="mod">
          <ac:chgData name="Neeve Jacobs (2405955)" userId="S::2405955@student.uwtsd.ac.uk::1773c23e-391b-4252-9ad2-1b8c5889c520" providerId="AD" clId="Web-{31FF989D-5D15-9246-52A6-A186A9A5355A}" dt="2026-03-27T12:58:16.610" v="35" actId="20577"/>
          <ac:spMkLst>
            <pc:docMk/>
            <pc:sldMk cId="3798217833" sldId="265"/>
            <ac:spMk id="21" creationId="{E184FE36-E49A-D7F6-D68C-B74083CC5D7E}"/>
          </ac:spMkLst>
        </pc:spChg>
      </pc:sldChg>
      <pc:sldChg chg="addSp delSp modSp">
        <pc:chgData name="Neeve Jacobs (2405955)" userId="S::2405955@student.uwtsd.ac.uk::1773c23e-391b-4252-9ad2-1b8c5889c520" providerId="AD" clId="Web-{31FF989D-5D15-9246-52A6-A186A9A5355A}" dt="2026-03-27T12:53:18.355" v="14"/>
        <pc:sldMkLst>
          <pc:docMk/>
          <pc:sldMk cId="4048820581" sldId="271"/>
        </pc:sldMkLst>
        <pc:spChg chg="del mod">
          <ac:chgData name="Neeve Jacobs (2405955)" userId="S::2405955@student.uwtsd.ac.uk::1773c23e-391b-4252-9ad2-1b8c5889c520" providerId="AD" clId="Web-{31FF989D-5D15-9246-52A6-A186A9A5355A}" dt="2026-03-27T12:53:18.355" v="14"/>
          <ac:spMkLst>
            <pc:docMk/>
            <pc:sldMk cId="4048820581" sldId="271"/>
            <ac:spMk id="3" creationId="{4F097E7B-D242-29A4-EF54-66FDB81AA56B}"/>
          </ac:spMkLst>
        </pc:spChg>
        <pc:spChg chg="add mod">
          <ac:chgData name="Neeve Jacobs (2405955)" userId="S::2405955@student.uwtsd.ac.uk::1773c23e-391b-4252-9ad2-1b8c5889c520" providerId="AD" clId="Web-{31FF989D-5D15-9246-52A6-A186A9A5355A}" dt="2026-03-27T12:53:18.355" v="14"/>
          <ac:spMkLst>
            <pc:docMk/>
            <pc:sldMk cId="4048820581" sldId="271"/>
            <ac:spMk id="8" creationId="{ECC618FC-4827-0D67-045F-AD7D4AE247DF}"/>
          </ac:spMkLst>
        </pc:spChg>
      </pc:sldChg>
      <pc:sldChg chg="delSp modSp new">
        <pc:chgData name="Neeve Jacobs (2405955)" userId="S::2405955@student.uwtsd.ac.uk::1773c23e-391b-4252-9ad2-1b8c5889c520" providerId="AD" clId="Web-{31FF989D-5D15-9246-52A6-A186A9A5355A}" dt="2026-03-27T12:53:42.386" v="21" actId="1076"/>
        <pc:sldMkLst>
          <pc:docMk/>
          <pc:sldMk cId="1515539318" sldId="272"/>
        </pc:sldMkLst>
        <pc:spChg chg="mod">
          <ac:chgData name="Neeve Jacobs (2405955)" userId="S::2405955@student.uwtsd.ac.uk::1773c23e-391b-4252-9ad2-1b8c5889c520" providerId="AD" clId="Web-{31FF989D-5D15-9246-52A6-A186A9A5355A}" dt="2026-03-27T12:53:42.386" v="21" actId="1076"/>
          <ac:spMkLst>
            <pc:docMk/>
            <pc:sldMk cId="1515539318" sldId="272"/>
            <ac:spMk id="2" creationId="{0CB8D01F-0C21-AE6B-4FE0-298732EDF1F9}"/>
          </ac:spMkLst>
        </pc:spChg>
        <pc:spChg chg="del mod">
          <ac:chgData name="Neeve Jacobs (2405955)" userId="S::2405955@student.uwtsd.ac.uk::1773c23e-391b-4252-9ad2-1b8c5889c520" providerId="AD" clId="Web-{31FF989D-5D15-9246-52A6-A186A9A5355A}" dt="2026-03-27T12:53:31.933" v="17"/>
          <ac:spMkLst>
            <pc:docMk/>
            <pc:sldMk cId="1515539318" sldId="272"/>
            <ac:spMk id="3" creationId="{AA76781B-DF5A-C799-650B-091E8C61C386}"/>
          </ac:spMkLst>
        </pc:spChg>
      </pc:sldChg>
    </pc:docChg>
  </pc:docChgLst>
  <pc:docChgLst>
    <pc:chgData name="Neeve Jacobs (2405955)" userId="S::2405955@student.uwtsd.ac.uk::1773c23e-391b-4252-9ad2-1b8c5889c520" providerId="AD" clId="Web-{453BAB27-DB7E-12AD-70B4-A72B4E172C81}"/>
    <pc:docChg chg="addSld modSld">
      <pc:chgData name="Neeve Jacobs (2405955)" userId="S::2405955@student.uwtsd.ac.uk::1773c23e-391b-4252-9ad2-1b8c5889c520" providerId="AD" clId="Web-{453BAB27-DB7E-12AD-70B4-A72B4E172C81}" dt="2026-03-27T13:28:05.435" v="698"/>
      <pc:docMkLst>
        <pc:docMk/>
      </pc:docMkLst>
      <pc:sldChg chg="modNotes">
        <pc:chgData name="Neeve Jacobs (2405955)" userId="S::2405955@student.uwtsd.ac.uk::1773c23e-391b-4252-9ad2-1b8c5889c520" providerId="AD" clId="Web-{453BAB27-DB7E-12AD-70B4-A72B4E172C81}" dt="2026-03-27T13:28:05.435" v="698"/>
        <pc:sldMkLst>
          <pc:docMk/>
          <pc:sldMk cId="17358654" sldId="258"/>
        </pc:sldMkLst>
      </pc:sldChg>
      <pc:sldChg chg="modNotes">
        <pc:chgData name="Neeve Jacobs (2405955)" userId="S::2405955@student.uwtsd.ac.uk::1773c23e-391b-4252-9ad2-1b8c5889c520" providerId="AD" clId="Web-{453BAB27-DB7E-12AD-70B4-A72B4E172C81}" dt="2026-03-27T13:26:48.557" v="693"/>
        <pc:sldMkLst>
          <pc:docMk/>
          <pc:sldMk cId="3432496727" sldId="259"/>
        </pc:sldMkLst>
      </pc:sldChg>
      <pc:sldChg chg="modNotes">
        <pc:chgData name="Neeve Jacobs (2405955)" userId="S::2405955@student.uwtsd.ac.uk::1773c23e-391b-4252-9ad2-1b8c5889c520" providerId="AD" clId="Web-{453BAB27-DB7E-12AD-70B4-A72B4E172C81}" dt="2026-03-27T13:26:00.820" v="690"/>
        <pc:sldMkLst>
          <pc:docMk/>
          <pc:sldMk cId="2090269798" sldId="260"/>
        </pc:sldMkLst>
      </pc:sldChg>
      <pc:sldChg chg="modNotes">
        <pc:chgData name="Neeve Jacobs (2405955)" userId="S::2405955@student.uwtsd.ac.uk::1773c23e-391b-4252-9ad2-1b8c5889c520" providerId="AD" clId="Web-{453BAB27-DB7E-12AD-70B4-A72B4E172C81}" dt="2026-03-27T13:25:10.927" v="688"/>
        <pc:sldMkLst>
          <pc:docMk/>
          <pc:sldMk cId="936562505" sldId="261"/>
        </pc:sldMkLst>
      </pc:sldChg>
      <pc:sldChg chg="addSp modSp modNotes">
        <pc:chgData name="Neeve Jacobs (2405955)" userId="S::2405955@student.uwtsd.ac.uk::1773c23e-391b-4252-9ad2-1b8c5889c520" providerId="AD" clId="Web-{453BAB27-DB7E-12AD-70B4-A72B4E172C81}" dt="2026-03-27T13:24:47.222" v="686"/>
        <pc:sldMkLst>
          <pc:docMk/>
          <pc:sldMk cId="314345826" sldId="262"/>
        </pc:sldMkLst>
        <pc:spChg chg="add mod">
          <ac:chgData name="Neeve Jacobs (2405955)" userId="S::2405955@student.uwtsd.ac.uk::1773c23e-391b-4252-9ad2-1b8c5889c520" providerId="AD" clId="Web-{453BAB27-DB7E-12AD-70B4-A72B4E172C81}" dt="2026-03-27T13:20:09.530" v="663" actId="1076"/>
          <ac:spMkLst>
            <pc:docMk/>
            <pc:sldMk cId="314345826" sldId="262"/>
            <ac:spMk id="7" creationId="{3DD9DECF-30DC-11D9-AC4A-8A5DA88437AD}"/>
          </ac:spMkLst>
        </pc:spChg>
        <pc:spChg chg="mod">
          <ac:chgData name="Neeve Jacobs (2405955)" userId="S::2405955@student.uwtsd.ac.uk::1773c23e-391b-4252-9ad2-1b8c5889c520" providerId="AD" clId="Web-{453BAB27-DB7E-12AD-70B4-A72B4E172C81}" dt="2026-03-27T13:18:46.353" v="656" actId="20577"/>
          <ac:spMkLst>
            <pc:docMk/>
            <pc:sldMk cId="314345826" sldId="262"/>
            <ac:spMk id="11" creationId="{450C4E95-7BE3-ECEE-3D09-C083D179F9BF}"/>
          </ac:spMkLst>
        </pc:spChg>
        <pc:picChg chg="add mod">
          <ac:chgData name="Neeve Jacobs (2405955)" userId="S::2405955@student.uwtsd.ac.uk::1773c23e-391b-4252-9ad2-1b8c5889c520" providerId="AD" clId="Web-{453BAB27-DB7E-12AD-70B4-A72B4E172C81}" dt="2026-03-27T13:19:22.511" v="659" actId="1076"/>
          <ac:picMkLst>
            <pc:docMk/>
            <pc:sldMk cId="314345826" sldId="262"/>
            <ac:picMk id="5" creationId="{4680AE51-44AA-941E-DA4B-EAC5D71DFDC2}"/>
          </ac:picMkLst>
        </pc:picChg>
      </pc:sldChg>
      <pc:sldChg chg="modNotes">
        <pc:chgData name="Neeve Jacobs (2405955)" userId="S::2405955@student.uwtsd.ac.uk::1773c23e-391b-4252-9ad2-1b8c5889c520" providerId="AD" clId="Web-{453BAB27-DB7E-12AD-70B4-A72B4E172C81}" dt="2026-03-27T13:24:19.970" v="684"/>
        <pc:sldMkLst>
          <pc:docMk/>
          <pc:sldMk cId="4211171682" sldId="264"/>
        </pc:sldMkLst>
      </pc:sldChg>
      <pc:sldChg chg="modNotes">
        <pc:chgData name="Neeve Jacobs (2405955)" userId="S::2405955@student.uwtsd.ac.uk::1773c23e-391b-4252-9ad2-1b8c5889c520" providerId="AD" clId="Web-{453BAB27-DB7E-12AD-70B4-A72B4E172C81}" dt="2026-03-27T13:23:36.014" v="679"/>
        <pc:sldMkLst>
          <pc:docMk/>
          <pc:sldMk cId="3798217833" sldId="265"/>
        </pc:sldMkLst>
      </pc:sldChg>
      <pc:sldChg chg="modSp modNotes">
        <pc:chgData name="Neeve Jacobs (2405955)" userId="S::2405955@student.uwtsd.ac.uk::1773c23e-391b-4252-9ad2-1b8c5889c520" providerId="AD" clId="Web-{453BAB27-DB7E-12AD-70B4-A72B4E172C81}" dt="2026-03-27T13:23:17.653" v="677"/>
        <pc:sldMkLst>
          <pc:docMk/>
          <pc:sldMk cId="1190179409" sldId="266"/>
        </pc:sldMkLst>
        <pc:spChg chg="mod">
          <ac:chgData name="Neeve Jacobs (2405955)" userId="S::2405955@student.uwtsd.ac.uk::1773c23e-391b-4252-9ad2-1b8c5889c520" providerId="AD" clId="Web-{453BAB27-DB7E-12AD-70B4-A72B4E172C81}" dt="2026-03-27T13:01:10.500" v="1" actId="20577"/>
          <ac:spMkLst>
            <pc:docMk/>
            <pc:sldMk cId="1190179409" sldId="266"/>
            <ac:spMk id="19" creationId="{1FFA7250-3B52-8EEC-3BDA-834030EEA28D}"/>
          </ac:spMkLst>
        </pc:spChg>
      </pc:sldChg>
      <pc:sldChg chg="modSp modNotes">
        <pc:chgData name="Neeve Jacobs (2405955)" userId="S::2405955@student.uwtsd.ac.uk::1773c23e-391b-4252-9ad2-1b8c5889c520" providerId="AD" clId="Web-{453BAB27-DB7E-12AD-70B4-A72B4E172C81}" dt="2026-03-27T13:22:59.558" v="674"/>
        <pc:sldMkLst>
          <pc:docMk/>
          <pc:sldMk cId="3945514732" sldId="267"/>
        </pc:sldMkLst>
        <pc:spChg chg="mod">
          <ac:chgData name="Neeve Jacobs (2405955)" userId="S::2405955@student.uwtsd.ac.uk::1773c23e-391b-4252-9ad2-1b8c5889c520" providerId="AD" clId="Web-{453BAB27-DB7E-12AD-70B4-A72B4E172C81}" dt="2026-03-27T13:01:18.454" v="2" actId="20577"/>
          <ac:spMkLst>
            <pc:docMk/>
            <pc:sldMk cId="3945514732" sldId="267"/>
            <ac:spMk id="30" creationId="{9951611E-88CC-146E-2FF4-8C610B50E386}"/>
          </ac:spMkLst>
        </pc:spChg>
      </pc:sldChg>
      <pc:sldChg chg="modSp modNotes">
        <pc:chgData name="Neeve Jacobs (2405955)" userId="S::2405955@student.uwtsd.ac.uk::1773c23e-391b-4252-9ad2-1b8c5889c520" providerId="AD" clId="Web-{453BAB27-DB7E-12AD-70B4-A72B4E172C81}" dt="2026-03-27T13:22:09.412" v="672"/>
        <pc:sldMkLst>
          <pc:docMk/>
          <pc:sldMk cId="1383785777" sldId="268"/>
        </pc:sldMkLst>
        <pc:spChg chg="mod">
          <ac:chgData name="Neeve Jacobs (2405955)" userId="S::2405955@student.uwtsd.ac.uk::1773c23e-391b-4252-9ad2-1b8c5889c520" providerId="AD" clId="Web-{453BAB27-DB7E-12AD-70B4-A72B4E172C81}" dt="2026-03-27T13:01:33.251" v="3" actId="20577"/>
          <ac:spMkLst>
            <pc:docMk/>
            <pc:sldMk cId="1383785777" sldId="268"/>
            <ac:spMk id="5" creationId="{D93A9DD3-2F47-08D8-89FB-A624216E240E}"/>
          </ac:spMkLst>
        </pc:spChg>
      </pc:sldChg>
      <pc:sldChg chg="modSp">
        <pc:chgData name="Neeve Jacobs (2405955)" userId="S::2405955@student.uwtsd.ac.uk::1773c23e-391b-4252-9ad2-1b8c5889c520" providerId="AD" clId="Web-{453BAB27-DB7E-12AD-70B4-A72B4E172C81}" dt="2026-03-27T13:01:40.689" v="4" actId="20577"/>
        <pc:sldMkLst>
          <pc:docMk/>
          <pc:sldMk cId="3393024464" sldId="269"/>
        </pc:sldMkLst>
        <pc:spChg chg="mod">
          <ac:chgData name="Neeve Jacobs (2405955)" userId="S::2405955@student.uwtsd.ac.uk::1773c23e-391b-4252-9ad2-1b8c5889c520" providerId="AD" clId="Web-{453BAB27-DB7E-12AD-70B4-A72B4E172C81}" dt="2026-03-27T13:01:40.689" v="4" actId="20577"/>
          <ac:spMkLst>
            <pc:docMk/>
            <pc:sldMk cId="3393024464" sldId="269"/>
            <ac:spMk id="12" creationId="{6E0CD853-C194-986D-1EEE-9B3EA63EE821}"/>
          </ac:spMkLst>
        </pc:spChg>
      </pc:sldChg>
      <pc:sldChg chg="delSp modSp">
        <pc:chgData name="Neeve Jacobs (2405955)" userId="S::2405955@student.uwtsd.ac.uk::1773c23e-391b-4252-9ad2-1b8c5889c520" providerId="AD" clId="Web-{453BAB27-DB7E-12AD-70B4-A72B4E172C81}" dt="2026-03-27T13:01:48.221" v="6"/>
        <pc:sldMkLst>
          <pc:docMk/>
          <pc:sldMk cId="4048820581" sldId="271"/>
        </pc:sldMkLst>
        <pc:spChg chg="del mod">
          <ac:chgData name="Neeve Jacobs (2405955)" userId="S::2405955@student.uwtsd.ac.uk::1773c23e-391b-4252-9ad2-1b8c5889c520" providerId="AD" clId="Web-{453BAB27-DB7E-12AD-70B4-A72B4E172C81}" dt="2026-03-27T13:01:48.221" v="6"/>
          <ac:spMkLst>
            <pc:docMk/>
            <pc:sldMk cId="4048820581" sldId="271"/>
            <ac:spMk id="8" creationId="{ECC618FC-4827-0D67-045F-AD7D4AE247DF}"/>
          </ac:spMkLst>
        </pc:spChg>
      </pc:sldChg>
      <pc:sldChg chg="delSp modSp">
        <pc:chgData name="Neeve Jacobs (2405955)" userId="S::2405955@student.uwtsd.ac.uk::1773c23e-391b-4252-9ad2-1b8c5889c520" providerId="AD" clId="Web-{453BAB27-DB7E-12AD-70B4-A72B4E172C81}" dt="2026-03-27T13:21:19.595" v="670"/>
        <pc:sldMkLst>
          <pc:docMk/>
          <pc:sldMk cId="1515539318" sldId="272"/>
        </pc:sldMkLst>
        <pc:spChg chg="mod">
          <ac:chgData name="Neeve Jacobs (2405955)" userId="S::2405955@student.uwtsd.ac.uk::1773c23e-391b-4252-9ad2-1b8c5889c520" providerId="AD" clId="Web-{453BAB27-DB7E-12AD-70B4-A72B4E172C81}" dt="2026-03-27T13:21:11.220" v="668" actId="1076"/>
          <ac:spMkLst>
            <pc:docMk/>
            <pc:sldMk cId="1515539318" sldId="272"/>
            <ac:spMk id="2" creationId="{0CB8D01F-0C21-AE6B-4FE0-298732EDF1F9}"/>
          </ac:spMkLst>
        </pc:spChg>
        <pc:spChg chg="del mod">
          <ac:chgData name="Neeve Jacobs (2405955)" userId="S::2405955@student.uwtsd.ac.uk::1773c23e-391b-4252-9ad2-1b8c5889c520" providerId="AD" clId="Web-{453BAB27-DB7E-12AD-70B4-A72B4E172C81}" dt="2026-03-27T13:21:19.595" v="670"/>
          <ac:spMkLst>
            <pc:docMk/>
            <pc:sldMk cId="1515539318" sldId="272"/>
            <ac:spMk id="5" creationId="{50D90CC9-B9EB-4756-4091-FEEDC26CCEEA}"/>
          </ac:spMkLst>
        </pc:spChg>
      </pc:sldChg>
      <pc:sldChg chg="modSp new modNotes">
        <pc:chgData name="Neeve Jacobs (2405955)" userId="S::2405955@student.uwtsd.ac.uk::1773c23e-391b-4252-9ad2-1b8c5889c520" providerId="AD" clId="Web-{453BAB27-DB7E-12AD-70B4-A72B4E172C81}" dt="2026-03-27T13:27:39.950" v="696"/>
        <pc:sldMkLst>
          <pc:docMk/>
          <pc:sldMk cId="1413389162" sldId="273"/>
        </pc:sldMkLst>
        <pc:spChg chg="mod">
          <ac:chgData name="Neeve Jacobs (2405955)" userId="S::2405955@student.uwtsd.ac.uk::1773c23e-391b-4252-9ad2-1b8c5889c520" providerId="AD" clId="Web-{453BAB27-DB7E-12AD-70B4-A72B4E172C81}" dt="2026-03-27T13:02:27.051" v="45" actId="20577"/>
          <ac:spMkLst>
            <pc:docMk/>
            <pc:sldMk cId="1413389162" sldId="273"/>
            <ac:spMk id="2" creationId="{17D65FC2-3596-97DC-EEDF-F974998A64E2}"/>
          </ac:spMkLst>
        </pc:spChg>
        <pc:spChg chg="mod">
          <ac:chgData name="Neeve Jacobs (2405955)" userId="S::2405955@student.uwtsd.ac.uk::1773c23e-391b-4252-9ad2-1b8c5889c520" providerId="AD" clId="Web-{453BAB27-DB7E-12AD-70B4-A72B4E172C81}" dt="2026-03-27T13:05:20.779" v="140" actId="20577"/>
          <ac:spMkLst>
            <pc:docMk/>
            <pc:sldMk cId="1413389162" sldId="273"/>
            <ac:spMk id="3" creationId="{B42A8241-F2A8-7837-F0A0-439F53256DB9}"/>
          </ac:spMkLst>
        </pc:spChg>
        <pc:spChg chg="mod">
          <ac:chgData name="Neeve Jacobs (2405955)" userId="S::2405955@student.uwtsd.ac.uk::1773c23e-391b-4252-9ad2-1b8c5889c520" providerId="AD" clId="Web-{453BAB27-DB7E-12AD-70B4-A72B4E172C81}" dt="2026-03-27T13:05:47.220" v="141" actId="20577"/>
          <ac:spMkLst>
            <pc:docMk/>
            <pc:sldMk cId="1413389162" sldId="273"/>
            <ac:spMk id="5" creationId="{B768F0AB-BAC1-E6C7-8F6B-762416A9612B}"/>
          </ac:spMkLst>
        </pc:spChg>
      </pc:sldChg>
    </pc:docChg>
  </pc:docChgLst>
  <pc:docChgLst>
    <pc:chgData name="Neeve Jacobs (2405955)" userId="S::2405955@student.uwtsd.ac.uk::1773c23e-391b-4252-9ad2-1b8c5889c520" providerId="AD" clId="Web-{AA9EDB83-0631-ACFA-51DF-9FD685E60749}"/>
    <pc:docChg chg="modSld">
      <pc:chgData name="Neeve Jacobs (2405955)" userId="S::2405955@student.uwtsd.ac.uk::1773c23e-391b-4252-9ad2-1b8c5889c520" providerId="AD" clId="Web-{AA9EDB83-0631-ACFA-51DF-9FD685E60749}" dt="2026-04-18T07:26:09.464" v="11"/>
      <pc:docMkLst>
        <pc:docMk/>
      </pc:docMkLst>
      <pc:sldChg chg="modNotes">
        <pc:chgData name="Neeve Jacobs (2405955)" userId="S::2405955@student.uwtsd.ac.uk::1773c23e-391b-4252-9ad2-1b8c5889c520" providerId="AD" clId="Web-{AA9EDB83-0631-ACFA-51DF-9FD685E60749}" dt="2026-04-18T07:26:09.464" v="11"/>
        <pc:sldMkLst>
          <pc:docMk/>
          <pc:sldMk cId="314345826" sldId="262"/>
        </pc:sldMkLst>
      </pc:sldChg>
      <pc:sldChg chg="modNotes">
        <pc:chgData name="Neeve Jacobs (2405955)" userId="S::2405955@student.uwtsd.ac.uk::1773c23e-391b-4252-9ad2-1b8c5889c520" providerId="AD" clId="Web-{AA9EDB83-0631-ACFA-51DF-9FD685E60749}" dt="2026-04-18T07:25:03.650" v="10"/>
        <pc:sldMkLst>
          <pc:docMk/>
          <pc:sldMk cId="3945514732" sldId="267"/>
        </pc:sldMkLst>
      </pc:sldChg>
    </pc:docChg>
  </pc:docChgLst>
  <pc:docChgLst>
    <pc:chgData name="Neeve Jacobs (2405955)" userId="S::2405955@student.uwtsd.ac.uk::1773c23e-391b-4252-9ad2-1b8c5889c520" providerId="AD" clId="Web-{3D22F92E-4493-3583-B111-4BC97E3B4807}"/>
    <pc:docChg chg="modSld">
      <pc:chgData name="Neeve Jacobs (2405955)" userId="S::2405955@student.uwtsd.ac.uk::1773c23e-391b-4252-9ad2-1b8c5889c520" providerId="AD" clId="Web-{3D22F92E-4493-3583-B111-4BC97E3B4807}" dt="2026-04-16T12:48:13.401" v="31"/>
      <pc:docMkLst>
        <pc:docMk/>
      </pc:docMkLst>
      <pc:sldChg chg="modNotes">
        <pc:chgData name="Neeve Jacobs (2405955)" userId="S::2405955@student.uwtsd.ac.uk::1773c23e-391b-4252-9ad2-1b8c5889c520" providerId="AD" clId="Web-{3D22F92E-4493-3583-B111-4BC97E3B4807}" dt="2026-04-16T12:43:31.160" v="8"/>
        <pc:sldMkLst>
          <pc:docMk/>
          <pc:sldMk cId="3798217833" sldId="265"/>
        </pc:sldMkLst>
      </pc:sldChg>
      <pc:sldChg chg="modNotes">
        <pc:chgData name="Neeve Jacobs (2405955)" userId="S::2405955@student.uwtsd.ac.uk::1773c23e-391b-4252-9ad2-1b8c5889c520" providerId="AD" clId="Web-{3D22F92E-4493-3583-B111-4BC97E3B4807}" dt="2026-04-16T12:45:59.852" v="20"/>
        <pc:sldMkLst>
          <pc:docMk/>
          <pc:sldMk cId="1383785777" sldId="268"/>
        </pc:sldMkLst>
      </pc:sldChg>
      <pc:sldChg chg="modNotes">
        <pc:chgData name="Neeve Jacobs (2405955)" userId="S::2405955@student.uwtsd.ac.uk::1773c23e-391b-4252-9ad2-1b8c5889c520" providerId="AD" clId="Web-{3D22F92E-4493-3583-B111-4BC97E3B4807}" dt="2026-04-16T12:48:13.401" v="31"/>
        <pc:sldMkLst>
          <pc:docMk/>
          <pc:sldMk cId="3393024464" sldId="269"/>
        </pc:sldMkLst>
      </pc:sldChg>
    </pc:docChg>
  </pc:docChgLst>
  <pc:docChgLst>
    <pc:chgData name="Neeve Jacobs (2405955)" userId="S::2405955@student.uwtsd.ac.uk::1773c23e-391b-4252-9ad2-1b8c5889c520" providerId="AD" clId="Web-{462A912A-9907-4D67-89D4-EB282D2859BE}"/>
    <pc:docChg chg="addSld delSld modSld">
      <pc:chgData name="Neeve Jacobs (2405955)" userId="S::2405955@student.uwtsd.ac.uk::1773c23e-391b-4252-9ad2-1b8c5889c520" providerId="AD" clId="Web-{462A912A-9907-4D67-89D4-EB282D2859BE}" dt="2026-03-26T11:28:40.818" v="6791"/>
      <pc:docMkLst>
        <pc:docMk/>
      </pc:docMkLst>
      <pc:sldChg chg="modNotes">
        <pc:chgData name="Neeve Jacobs (2405955)" userId="S::2405955@student.uwtsd.ac.uk::1773c23e-391b-4252-9ad2-1b8c5889c520" providerId="AD" clId="Web-{462A912A-9907-4D67-89D4-EB282D2859BE}" dt="2026-03-25T14:24:31.686" v="1151"/>
        <pc:sldMkLst>
          <pc:docMk/>
          <pc:sldMk cId="109857222" sldId="256"/>
        </pc:sldMkLst>
      </pc:sldChg>
      <pc:sldChg chg="modNotes">
        <pc:chgData name="Neeve Jacobs (2405955)" userId="S::2405955@student.uwtsd.ac.uk::1773c23e-391b-4252-9ad2-1b8c5889c520" providerId="AD" clId="Web-{462A912A-9907-4D67-89D4-EB282D2859BE}" dt="2026-03-26T11:03:09.830" v="6729"/>
        <pc:sldMkLst>
          <pc:docMk/>
          <pc:sldMk cId="17358654" sldId="258"/>
        </pc:sldMkLst>
      </pc:sldChg>
      <pc:sldChg chg="modNotes">
        <pc:chgData name="Neeve Jacobs (2405955)" userId="S::2405955@student.uwtsd.ac.uk::1773c23e-391b-4252-9ad2-1b8c5889c520" providerId="AD" clId="Web-{462A912A-9907-4D67-89D4-EB282D2859BE}" dt="2026-03-26T11:05:13.272" v="6733"/>
        <pc:sldMkLst>
          <pc:docMk/>
          <pc:sldMk cId="3432496727" sldId="259"/>
        </pc:sldMkLst>
      </pc:sldChg>
      <pc:sldChg chg="modNotes">
        <pc:chgData name="Neeve Jacobs (2405955)" userId="S::2405955@student.uwtsd.ac.uk::1773c23e-391b-4252-9ad2-1b8c5889c520" providerId="AD" clId="Web-{462A912A-9907-4D67-89D4-EB282D2859BE}" dt="2026-03-26T11:07:29.525" v="6740"/>
        <pc:sldMkLst>
          <pc:docMk/>
          <pc:sldMk cId="2090269798" sldId="260"/>
        </pc:sldMkLst>
      </pc:sldChg>
      <pc:sldChg chg="addSp delSp modSp new modNotes">
        <pc:chgData name="Neeve Jacobs (2405955)" userId="S::2405955@student.uwtsd.ac.uk::1773c23e-391b-4252-9ad2-1b8c5889c520" providerId="AD" clId="Web-{462A912A-9907-4D67-89D4-EB282D2859BE}" dt="2026-03-26T11:11:09.331" v="6743"/>
        <pc:sldMkLst>
          <pc:docMk/>
          <pc:sldMk cId="936562505" sldId="261"/>
        </pc:sldMkLst>
        <pc:spChg chg="mod">
          <ac:chgData name="Neeve Jacobs (2405955)" userId="S::2405955@student.uwtsd.ac.uk::1773c23e-391b-4252-9ad2-1b8c5889c520" providerId="AD" clId="Web-{462A912A-9907-4D67-89D4-EB282D2859BE}" dt="2026-03-25T13:56:45.148" v="109"/>
          <ac:spMkLst>
            <pc:docMk/>
            <pc:sldMk cId="936562505" sldId="261"/>
            <ac:spMk id="2" creationId="{AFA12706-36DD-9DE4-C1BC-885C3AF26077}"/>
          </ac:spMkLst>
        </pc:spChg>
        <pc:spChg chg="mod">
          <ac:chgData name="Neeve Jacobs (2405955)" userId="S::2405955@student.uwtsd.ac.uk::1773c23e-391b-4252-9ad2-1b8c5889c520" providerId="AD" clId="Web-{462A912A-9907-4D67-89D4-EB282D2859BE}" dt="2026-03-25T13:56:45.148" v="109"/>
          <ac:spMkLst>
            <pc:docMk/>
            <pc:sldMk cId="936562505" sldId="261"/>
            <ac:spMk id="4" creationId="{C291E7D2-840A-4294-E912-3C164BDA004D}"/>
          </ac:spMkLst>
        </pc:spChg>
        <pc:spChg chg="mod">
          <ac:chgData name="Neeve Jacobs (2405955)" userId="S::2405955@student.uwtsd.ac.uk::1773c23e-391b-4252-9ad2-1b8c5889c520" providerId="AD" clId="Web-{462A912A-9907-4D67-89D4-EB282D2859BE}" dt="2026-03-25T13:56:45.148" v="109"/>
          <ac:spMkLst>
            <pc:docMk/>
            <pc:sldMk cId="936562505" sldId="261"/>
            <ac:spMk id="6" creationId="{61C6C956-3956-E156-B02B-5669F93694CF}"/>
          </ac:spMkLst>
        </pc:spChg>
        <pc:spChg chg="add">
          <ac:chgData name="Neeve Jacobs (2405955)" userId="S::2405955@student.uwtsd.ac.uk::1773c23e-391b-4252-9ad2-1b8c5889c520" providerId="AD" clId="Web-{462A912A-9907-4D67-89D4-EB282D2859BE}" dt="2026-03-25T13:56:45.148" v="109"/>
          <ac:spMkLst>
            <pc:docMk/>
            <pc:sldMk cId="936562505" sldId="261"/>
            <ac:spMk id="12" creationId="{E04D15BB-7646-B565-6A2B-4BFD09B3B632}"/>
          </ac:spMkLst>
        </pc:spChg>
        <pc:graphicFrameChg chg="add">
          <ac:chgData name="Neeve Jacobs (2405955)" userId="S::2405955@student.uwtsd.ac.uk::1773c23e-391b-4252-9ad2-1b8c5889c520" providerId="AD" clId="Web-{462A912A-9907-4D67-89D4-EB282D2859BE}" dt="2026-03-25T13:56:45.148" v="109"/>
          <ac:graphicFrameMkLst>
            <pc:docMk/>
            <pc:sldMk cId="936562505" sldId="261"/>
            <ac:graphicFrameMk id="8" creationId="{D7514E39-56DA-0C1C-237A-CA7259F7C99E}"/>
          </ac:graphicFrameMkLst>
        </pc:graphicFrameChg>
      </pc:sldChg>
      <pc:sldChg chg="addSp delSp modSp new mod modClrScheme chgLayout modNotes">
        <pc:chgData name="Neeve Jacobs (2405955)" userId="S::2405955@student.uwtsd.ac.uk::1773c23e-391b-4252-9ad2-1b8c5889c520" providerId="AD" clId="Web-{462A912A-9907-4D67-89D4-EB282D2859BE}" dt="2026-03-26T11:13:20.311" v="6745"/>
        <pc:sldMkLst>
          <pc:docMk/>
          <pc:sldMk cId="314345826" sldId="262"/>
        </pc:sldMkLst>
        <pc:spChg chg="mod">
          <ac:chgData name="Neeve Jacobs (2405955)" userId="S::2405955@student.uwtsd.ac.uk::1773c23e-391b-4252-9ad2-1b8c5889c520" providerId="AD" clId="Web-{462A912A-9907-4D67-89D4-EB282D2859BE}" dt="2026-03-25T14:06:46.102" v="578"/>
          <ac:spMkLst>
            <pc:docMk/>
            <pc:sldMk cId="314345826" sldId="262"/>
            <ac:spMk id="2" creationId="{0018AD97-0F3B-B9E5-F759-42D1AB78C583}"/>
          </ac:spMkLst>
        </pc:spChg>
        <pc:spChg chg="mod">
          <ac:chgData name="Neeve Jacobs (2405955)" userId="S::2405955@student.uwtsd.ac.uk::1773c23e-391b-4252-9ad2-1b8c5889c520" providerId="AD" clId="Web-{462A912A-9907-4D67-89D4-EB282D2859BE}" dt="2026-03-25T14:06:46.102" v="578"/>
          <ac:spMkLst>
            <pc:docMk/>
            <pc:sldMk cId="314345826" sldId="262"/>
            <ac:spMk id="3" creationId="{493529ED-87C4-2601-D444-578AC8D6CF11}"/>
          </ac:spMkLst>
        </pc:spChg>
        <pc:spChg chg="mod">
          <ac:chgData name="Neeve Jacobs (2405955)" userId="S::2405955@student.uwtsd.ac.uk::1773c23e-391b-4252-9ad2-1b8c5889c520" providerId="AD" clId="Web-{462A912A-9907-4D67-89D4-EB282D2859BE}" dt="2026-03-25T14:06:46.102" v="578"/>
          <ac:spMkLst>
            <pc:docMk/>
            <pc:sldMk cId="314345826" sldId="262"/>
            <ac:spMk id="4" creationId="{1568472B-67F5-0D76-FFE1-737F3DE043CF}"/>
          </ac:spMkLst>
        </pc:spChg>
        <pc:spChg chg="mod">
          <ac:chgData name="Neeve Jacobs (2405955)" userId="S::2405955@student.uwtsd.ac.uk::1773c23e-391b-4252-9ad2-1b8c5889c520" providerId="AD" clId="Web-{462A912A-9907-4D67-89D4-EB282D2859BE}" dt="2026-03-25T14:06:46.102" v="578"/>
          <ac:spMkLst>
            <pc:docMk/>
            <pc:sldMk cId="314345826" sldId="262"/>
            <ac:spMk id="6" creationId="{20E7B1E3-0919-8D65-52AA-B3F959210158}"/>
          </ac:spMkLst>
        </pc:spChg>
        <pc:spChg chg="add mod">
          <ac:chgData name="Neeve Jacobs (2405955)" userId="S::2405955@student.uwtsd.ac.uk::1773c23e-391b-4252-9ad2-1b8c5889c520" providerId="AD" clId="Web-{462A912A-9907-4D67-89D4-EB282D2859BE}" dt="2026-03-25T14:06:54.196" v="587" actId="20577"/>
          <ac:spMkLst>
            <pc:docMk/>
            <pc:sldMk cId="314345826" sldId="262"/>
            <ac:spMk id="11" creationId="{450C4E95-7BE3-ECEE-3D09-C083D179F9BF}"/>
          </ac:spMkLst>
        </pc:spChg>
        <pc:spChg chg="add mod">
          <ac:chgData name="Neeve Jacobs (2405955)" userId="S::2405955@student.uwtsd.ac.uk::1773c23e-391b-4252-9ad2-1b8c5889c520" providerId="AD" clId="Web-{462A912A-9907-4D67-89D4-EB282D2859BE}" dt="2026-03-25T14:06:46.102" v="578"/>
          <ac:spMkLst>
            <pc:docMk/>
            <pc:sldMk cId="314345826" sldId="262"/>
            <ac:spMk id="13" creationId="{267D9478-F667-DC30-0A4D-7651FC2D9230}"/>
          </ac:spMkLst>
        </pc:spChg>
      </pc:sldChg>
      <pc:sldChg chg="addSp delSp modSp new modNotes">
        <pc:chgData name="Neeve Jacobs (2405955)" userId="S::2405955@student.uwtsd.ac.uk::1773c23e-391b-4252-9ad2-1b8c5889c520" providerId="AD" clId="Web-{462A912A-9907-4D67-89D4-EB282D2859BE}" dt="2026-03-26T11:18:49.295" v="6751"/>
        <pc:sldMkLst>
          <pc:docMk/>
          <pc:sldMk cId="1165748019" sldId="263"/>
        </pc:sldMkLst>
        <pc:spChg chg="mod">
          <ac:chgData name="Neeve Jacobs (2405955)" userId="S::2405955@student.uwtsd.ac.uk::1773c23e-391b-4252-9ad2-1b8c5889c520" providerId="AD" clId="Web-{462A912A-9907-4D67-89D4-EB282D2859BE}" dt="2026-03-25T14:07:06.025" v="588"/>
          <ac:spMkLst>
            <pc:docMk/>
            <pc:sldMk cId="1165748019" sldId="263"/>
            <ac:spMk id="2" creationId="{EDB36F29-062A-E7DB-ECBB-D2C8F04F5402}"/>
          </ac:spMkLst>
        </pc:spChg>
        <pc:spChg chg="mod">
          <ac:chgData name="Neeve Jacobs (2405955)" userId="S::2405955@student.uwtsd.ac.uk::1773c23e-391b-4252-9ad2-1b8c5889c520" providerId="AD" clId="Web-{462A912A-9907-4D67-89D4-EB282D2859BE}" dt="2026-03-25T14:07:06.025" v="588"/>
          <ac:spMkLst>
            <pc:docMk/>
            <pc:sldMk cId="1165748019" sldId="263"/>
            <ac:spMk id="4" creationId="{7D167D8C-9327-913C-7146-7F707703F592}"/>
          </ac:spMkLst>
        </pc:spChg>
        <pc:spChg chg="mod">
          <ac:chgData name="Neeve Jacobs (2405955)" userId="S::2405955@student.uwtsd.ac.uk::1773c23e-391b-4252-9ad2-1b8c5889c520" providerId="AD" clId="Web-{462A912A-9907-4D67-89D4-EB282D2859BE}" dt="2026-03-25T14:07:06.025" v="588"/>
          <ac:spMkLst>
            <pc:docMk/>
            <pc:sldMk cId="1165748019" sldId="263"/>
            <ac:spMk id="6" creationId="{F52B1B01-71E5-8C8E-674D-047D6EDC6084}"/>
          </ac:spMkLst>
        </pc:spChg>
        <pc:spChg chg="add">
          <ac:chgData name="Neeve Jacobs (2405955)" userId="S::2405955@student.uwtsd.ac.uk::1773c23e-391b-4252-9ad2-1b8c5889c520" providerId="AD" clId="Web-{462A912A-9907-4D67-89D4-EB282D2859BE}" dt="2026-03-25T14:07:06.025" v="588"/>
          <ac:spMkLst>
            <pc:docMk/>
            <pc:sldMk cId="1165748019" sldId="263"/>
            <ac:spMk id="12" creationId="{B41636DF-2AD0-2F29-67D0-622E4CB3E6B1}"/>
          </ac:spMkLst>
        </pc:spChg>
        <pc:graphicFrameChg chg="add">
          <ac:chgData name="Neeve Jacobs (2405955)" userId="S::2405955@student.uwtsd.ac.uk::1773c23e-391b-4252-9ad2-1b8c5889c520" providerId="AD" clId="Web-{462A912A-9907-4D67-89D4-EB282D2859BE}" dt="2026-03-25T14:07:06.025" v="588"/>
          <ac:graphicFrameMkLst>
            <pc:docMk/>
            <pc:sldMk cId="1165748019" sldId="263"/>
            <ac:graphicFrameMk id="8" creationId="{B21731BA-DA76-FF70-E868-934EA34D9988}"/>
          </ac:graphicFrameMkLst>
        </pc:graphicFrameChg>
      </pc:sldChg>
      <pc:sldChg chg="modSp new modNotes">
        <pc:chgData name="Neeve Jacobs (2405955)" userId="S::2405955@student.uwtsd.ac.uk::1773c23e-391b-4252-9ad2-1b8c5889c520" providerId="AD" clId="Web-{462A912A-9907-4D67-89D4-EB282D2859BE}" dt="2026-03-26T11:21:12.126" v="6754"/>
        <pc:sldMkLst>
          <pc:docMk/>
          <pc:sldMk cId="4211171682" sldId="264"/>
        </pc:sldMkLst>
        <pc:spChg chg="mod">
          <ac:chgData name="Neeve Jacobs (2405955)" userId="S::2405955@student.uwtsd.ac.uk::1773c23e-391b-4252-9ad2-1b8c5889c520" providerId="AD" clId="Web-{462A912A-9907-4D67-89D4-EB282D2859BE}" dt="2026-03-25T14:05:15.598" v="500" actId="20577"/>
          <ac:spMkLst>
            <pc:docMk/>
            <pc:sldMk cId="4211171682" sldId="264"/>
            <ac:spMk id="2" creationId="{6A0122AE-BEB3-25A9-A65B-1B7BB703FA89}"/>
          </ac:spMkLst>
        </pc:spChg>
        <pc:spChg chg="mod">
          <ac:chgData name="Neeve Jacobs (2405955)" userId="S::2405955@student.uwtsd.ac.uk::1773c23e-391b-4252-9ad2-1b8c5889c520" providerId="AD" clId="Web-{462A912A-9907-4D67-89D4-EB282D2859BE}" dt="2026-03-25T14:04:42.893" v="469" actId="20577"/>
          <ac:spMkLst>
            <pc:docMk/>
            <pc:sldMk cId="4211171682" sldId="264"/>
            <ac:spMk id="3" creationId="{96252904-1244-1112-E7D9-A4DE86555DFD}"/>
          </ac:spMkLst>
        </pc:spChg>
        <pc:spChg chg="mod">
          <ac:chgData name="Neeve Jacobs (2405955)" userId="S::2405955@student.uwtsd.ac.uk::1773c23e-391b-4252-9ad2-1b8c5889c520" providerId="AD" clId="Web-{462A912A-9907-4D67-89D4-EB282D2859BE}" dt="2026-03-25T14:05:07.988" v="489" actId="20577"/>
          <ac:spMkLst>
            <pc:docMk/>
            <pc:sldMk cId="4211171682" sldId="264"/>
            <ac:spMk id="4" creationId="{0617B4A1-D738-A9E6-6AD4-EF72CCEAE396}"/>
          </ac:spMkLst>
        </pc:spChg>
        <pc:spChg chg="mod">
          <ac:chgData name="Neeve Jacobs (2405955)" userId="S::2405955@student.uwtsd.ac.uk::1773c23e-391b-4252-9ad2-1b8c5889c520" providerId="AD" clId="Web-{462A912A-9907-4D67-89D4-EB282D2859BE}" dt="2026-03-25T14:06:16.882" v="577" actId="1076"/>
          <ac:spMkLst>
            <pc:docMk/>
            <pc:sldMk cId="4211171682" sldId="264"/>
            <ac:spMk id="5" creationId="{C4C881FF-A248-95D1-93FC-D7A2918216E9}"/>
          </ac:spMkLst>
        </pc:spChg>
        <pc:spChg chg="mod">
          <ac:chgData name="Neeve Jacobs (2405955)" userId="S::2405955@student.uwtsd.ac.uk::1773c23e-391b-4252-9ad2-1b8c5889c520" providerId="AD" clId="Web-{462A912A-9907-4D67-89D4-EB282D2859BE}" dt="2026-03-25T14:06:09.272" v="575" actId="1076"/>
          <ac:spMkLst>
            <pc:docMk/>
            <pc:sldMk cId="4211171682" sldId="264"/>
            <ac:spMk id="6" creationId="{9853CA19-C1D6-3D6B-77F2-4BAF4DE7E3D8}"/>
          </ac:spMkLst>
        </pc:spChg>
      </pc:sldChg>
      <pc:sldChg chg="addSp delSp modSp new mod modClrScheme chgLayout modNotes">
        <pc:chgData name="Neeve Jacobs (2405955)" userId="S::2405955@student.uwtsd.ac.uk::1773c23e-391b-4252-9ad2-1b8c5889c520" providerId="AD" clId="Web-{462A912A-9907-4D67-89D4-EB282D2859BE}" dt="2026-03-26T11:22:35.877" v="6760"/>
        <pc:sldMkLst>
          <pc:docMk/>
          <pc:sldMk cId="3798217833" sldId="265"/>
        </pc:sldMkLst>
        <pc:spChg chg="mod">
          <ac:chgData name="Neeve Jacobs (2405955)" userId="S::2405955@student.uwtsd.ac.uk::1773c23e-391b-4252-9ad2-1b8c5889c520" providerId="AD" clId="Web-{462A912A-9907-4D67-89D4-EB282D2859BE}" dt="2026-03-25T14:09:56.406" v="694" actId="20577"/>
          <ac:spMkLst>
            <pc:docMk/>
            <pc:sldMk cId="3798217833" sldId="265"/>
            <ac:spMk id="2" creationId="{4833B943-190B-86AA-F127-815B597B2885}"/>
          </ac:spMkLst>
        </pc:spChg>
        <pc:spChg chg="mod">
          <ac:chgData name="Neeve Jacobs (2405955)" userId="S::2405955@student.uwtsd.ac.uk::1773c23e-391b-4252-9ad2-1b8c5889c520" providerId="AD" clId="Web-{462A912A-9907-4D67-89D4-EB282D2859BE}" dt="2026-03-25T14:09:31.530" v="684"/>
          <ac:spMkLst>
            <pc:docMk/>
            <pc:sldMk cId="3798217833" sldId="265"/>
            <ac:spMk id="4" creationId="{FA811F9B-C630-DF38-85F0-BBF33B80F895}"/>
          </ac:spMkLst>
        </pc:spChg>
        <pc:spChg chg="mod">
          <ac:chgData name="Neeve Jacobs (2405955)" userId="S::2405955@student.uwtsd.ac.uk::1773c23e-391b-4252-9ad2-1b8c5889c520" providerId="AD" clId="Web-{462A912A-9907-4D67-89D4-EB282D2859BE}" dt="2026-03-25T14:09:31.530" v="684"/>
          <ac:spMkLst>
            <pc:docMk/>
            <pc:sldMk cId="3798217833" sldId="265"/>
            <ac:spMk id="6" creationId="{00A0CF3D-DB32-49F8-9652-09F2255C5314}"/>
          </ac:spMkLst>
        </pc:spChg>
        <pc:spChg chg="add">
          <ac:chgData name="Neeve Jacobs (2405955)" userId="S::2405955@student.uwtsd.ac.uk::1773c23e-391b-4252-9ad2-1b8c5889c520" providerId="AD" clId="Web-{462A912A-9907-4D67-89D4-EB282D2859BE}" dt="2026-03-25T14:09:31.561" v="685"/>
          <ac:spMkLst>
            <pc:docMk/>
            <pc:sldMk cId="3798217833" sldId="265"/>
            <ac:spMk id="21" creationId="{E184FE36-E49A-D7F6-D68C-B74083CC5D7E}"/>
          </ac:spMkLst>
        </pc:spChg>
        <pc:graphicFrameChg chg="add mod modGraphic">
          <ac:chgData name="Neeve Jacobs (2405955)" userId="S::2405955@student.uwtsd.ac.uk::1773c23e-391b-4252-9ad2-1b8c5889c520" providerId="AD" clId="Web-{462A912A-9907-4D67-89D4-EB282D2859BE}" dt="2026-03-25T14:09:31.561" v="685"/>
          <ac:graphicFrameMkLst>
            <pc:docMk/>
            <pc:sldMk cId="3798217833" sldId="265"/>
            <ac:graphicFrameMk id="8" creationId="{4AC4717B-7A6E-1227-BE7E-6E7BFFE0E3F2}"/>
          </ac:graphicFrameMkLst>
        </pc:graphicFrameChg>
      </pc:sldChg>
      <pc:sldChg chg="addSp delSp modSp new mod modClrScheme chgLayout modNotes">
        <pc:chgData name="Neeve Jacobs (2405955)" userId="S::2405955@student.uwtsd.ac.uk::1773c23e-391b-4252-9ad2-1b8c5889c520" providerId="AD" clId="Web-{462A912A-9907-4D67-89D4-EB282D2859BE}" dt="2026-03-26T11:28:40.818" v="6791"/>
        <pc:sldMkLst>
          <pc:docMk/>
          <pc:sldMk cId="1190179409" sldId="266"/>
        </pc:sldMkLst>
        <pc:spChg chg="mod">
          <ac:chgData name="Neeve Jacobs (2405955)" userId="S::2405955@student.uwtsd.ac.uk::1773c23e-391b-4252-9ad2-1b8c5889c520" providerId="AD" clId="Web-{462A912A-9907-4D67-89D4-EB282D2859BE}" dt="2026-03-26T11:27:54.287" v="6788"/>
          <ac:spMkLst>
            <pc:docMk/>
            <pc:sldMk cId="1190179409" sldId="266"/>
            <ac:spMk id="2" creationId="{32543602-1D54-9AC8-203E-9070F12F4857}"/>
          </ac:spMkLst>
        </pc:spChg>
        <pc:spChg chg="del mod">
          <ac:chgData name="Neeve Jacobs (2405955)" userId="S::2405955@student.uwtsd.ac.uk::1773c23e-391b-4252-9ad2-1b8c5889c520" providerId="AD" clId="Web-{462A912A-9907-4D67-89D4-EB282D2859BE}" dt="2026-03-26T11:27:40.193" v="6785"/>
          <ac:spMkLst>
            <pc:docMk/>
            <pc:sldMk cId="1190179409" sldId="266"/>
            <ac:spMk id="3" creationId="{2EC188F3-F343-27A4-7474-71CB3B871317}"/>
          </ac:spMkLst>
        </pc:spChg>
        <pc:spChg chg="mod">
          <ac:chgData name="Neeve Jacobs (2405955)" userId="S::2405955@student.uwtsd.ac.uk::1773c23e-391b-4252-9ad2-1b8c5889c520" providerId="AD" clId="Web-{462A912A-9907-4D67-89D4-EB282D2859BE}" dt="2026-03-26T11:27:54.287" v="6788"/>
          <ac:spMkLst>
            <pc:docMk/>
            <pc:sldMk cId="1190179409" sldId="266"/>
            <ac:spMk id="4" creationId="{E45AB347-14BF-BB27-D974-5B10B07E4DF2}"/>
          </ac:spMkLst>
        </pc:spChg>
        <pc:spChg chg="del">
          <ac:chgData name="Neeve Jacobs (2405955)" userId="S::2405955@student.uwtsd.ac.uk::1773c23e-391b-4252-9ad2-1b8c5889c520" providerId="AD" clId="Web-{462A912A-9907-4D67-89D4-EB282D2859BE}" dt="2026-03-26T11:27:40.193" v="6785"/>
          <ac:spMkLst>
            <pc:docMk/>
            <pc:sldMk cId="1190179409" sldId="266"/>
            <ac:spMk id="5" creationId="{563B8939-5635-FB4B-51A4-EB205650CA85}"/>
          </ac:spMkLst>
        </pc:spChg>
        <pc:spChg chg="mod">
          <ac:chgData name="Neeve Jacobs (2405955)" userId="S::2405955@student.uwtsd.ac.uk::1773c23e-391b-4252-9ad2-1b8c5889c520" providerId="AD" clId="Web-{462A912A-9907-4D67-89D4-EB282D2859BE}" dt="2026-03-26T11:27:54.287" v="6788"/>
          <ac:spMkLst>
            <pc:docMk/>
            <pc:sldMk cId="1190179409" sldId="266"/>
            <ac:spMk id="6" creationId="{C1FF55E4-DCE4-C49E-CC32-6DF0363254D2}"/>
          </ac:spMkLst>
        </pc:spChg>
        <pc:spChg chg="add del mod">
          <ac:chgData name="Neeve Jacobs (2405955)" userId="S::2405955@student.uwtsd.ac.uk::1773c23e-391b-4252-9ad2-1b8c5889c520" providerId="AD" clId="Web-{462A912A-9907-4D67-89D4-EB282D2859BE}" dt="2026-03-26T11:27:47.224" v="6787"/>
          <ac:spMkLst>
            <pc:docMk/>
            <pc:sldMk cId="1190179409" sldId="266"/>
            <ac:spMk id="12" creationId="{91153FC5-2E9E-8992-E1A5-6149D2344DD5}"/>
          </ac:spMkLst>
        </pc:spChg>
        <pc:spChg chg="add del mod">
          <ac:chgData name="Neeve Jacobs (2405955)" userId="S::2405955@student.uwtsd.ac.uk::1773c23e-391b-4252-9ad2-1b8c5889c520" providerId="AD" clId="Web-{462A912A-9907-4D67-89D4-EB282D2859BE}" dt="2026-03-26T11:27:54.287" v="6788"/>
          <ac:spMkLst>
            <pc:docMk/>
            <pc:sldMk cId="1190179409" sldId="266"/>
            <ac:spMk id="14" creationId="{E86D4095-E7A3-7AE3-3B40-7AB57D7CA286}"/>
          </ac:spMkLst>
        </pc:spChg>
        <pc:spChg chg="add mod">
          <ac:chgData name="Neeve Jacobs (2405955)" userId="S::2405955@student.uwtsd.ac.uk::1773c23e-391b-4252-9ad2-1b8c5889c520" providerId="AD" clId="Web-{462A912A-9907-4D67-89D4-EB282D2859BE}" dt="2026-03-26T11:27:54.287" v="6788"/>
          <ac:spMkLst>
            <pc:docMk/>
            <pc:sldMk cId="1190179409" sldId="266"/>
            <ac:spMk id="19" creationId="{1FFA7250-3B52-8EEC-3BDA-834030EEA28D}"/>
          </ac:spMkLst>
        </pc:spChg>
        <pc:graphicFrameChg chg="add mod modGraphic">
          <ac:chgData name="Neeve Jacobs (2405955)" userId="S::2405955@student.uwtsd.ac.uk::1773c23e-391b-4252-9ad2-1b8c5889c520" providerId="AD" clId="Web-{462A912A-9907-4D67-89D4-EB282D2859BE}" dt="2026-03-26T11:27:54.287" v="6788"/>
          <ac:graphicFrameMkLst>
            <pc:docMk/>
            <pc:sldMk cId="1190179409" sldId="266"/>
            <ac:graphicFrameMk id="8" creationId="{7E6413BF-90A0-5DA0-3379-64DAABEA38B9}"/>
          </ac:graphicFrameMkLst>
        </pc:graphicFrameChg>
      </pc:sldChg>
      <pc:sldChg chg="addSp delSp modSp new mod modClrScheme chgLayout modNotes">
        <pc:chgData name="Neeve Jacobs (2405955)" userId="S::2405955@student.uwtsd.ac.uk::1773c23e-391b-4252-9ad2-1b8c5889c520" providerId="AD" clId="Web-{462A912A-9907-4D67-89D4-EB282D2859BE}" dt="2026-03-26T11:27:32.474" v="6784"/>
        <pc:sldMkLst>
          <pc:docMk/>
          <pc:sldMk cId="3945514732" sldId="267"/>
        </pc:sldMkLst>
        <pc:spChg chg="mod">
          <ac:chgData name="Neeve Jacobs (2405955)" userId="S::2405955@student.uwtsd.ac.uk::1773c23e-391b-4252-9ad2-1b8c5889c520" providerId="AD" clId="Web-{462A912A-9907-4D67-89D4-EB282D2859BE}" dt="2026-03-26T11:27:16.115" v="6778"/>
          <ac:spMkLst>
            <pc:docMk/>
            <pc:sldMk cId="3945514732" sldId="267"/>
            <ac:spMk id="2" creationId="{C88127A8-316D-0322-5457-FD1FDFFA0505}"/>
          </ac:spMkLst>
        </pc:spChg>
        <pc:spChg chg="add del mod">
          <ac:chgData name="Neeve Jacobs (2405955)" userId="S::2405955@student.uwtsd.ac.uk::1773c23e-391b-4252-9ad2-1b8c5889c520" providerId="AD" clId="Web-{462A912A-9907-4D67-89D4-EB282D2859BE}" dt="2026-03-26T11:27:16.162" v="6779"/>
          <ac:spMkLst>
            <pc:docMk/>
            <pc:sldMk cId="3945514732" sldId="267"/>
            <ac:spMk id="3" creationId="{BA0BB929-08F9-FA2A-F79C-29DD3AE9177B}"/>
          </ac:spMkLst>
        </pc:spChg>
        <pc:spChg chg="mod">
          <ac:chgData name="Neeve Jacobs (2405955)" userId="S::2405955@student.uwtsd.ac.uk::1773c23e-391b-4252-9ad2-1b8c5889c520" providerId="AD" clId="Web-{462A912A-9907-4D67-89D4-EB282D2859BE}" dt="2026-03-26T11:27:16.115" v="6778"/>
          <ac:spMkLst>
            <pc:docMk/>
            <pc:sldMk cId="3945514732" sldId="267"/>
            <ac:spMk id="4" creationId="{EBE01924-4A62-9769-5065-AB440AC996C6}"/>
          </ac:spMkLst>
        </pc:spChg>
        <pc:spChg chg="del">
          <ac:chgData name="Neeve Jacobs (2405955)" userId="S::2405955@student.uwtsd.ac.uk::1773c23e-391b-4252-9ad2-1b8c5889c520" providerId="AD" clId="Web-{462A912A-9907-4D67-89D4-EB282D2859BE}" dt="2026-03-26T11:27:02.099" v="6774"/>
          <ac:spMkLst>
            <pc:docMk/>
            <pc:sldMk cId="3945514732" sldId="267"/>
            <ac:spMk id="5" creationId="{8E62BB54-3EFC-5223-8140-3D583425096F}"/>
          </ac:spMkLst>
        </pc:spChg>
        <pc:spChg chg="mod">
          <ac:chgData name="Neeve Jacobs (2405955)" userId="S::2405955@student.uwtsd.ac.uk::1773c23e-391b-4252-9ad2-1b8c5889c520" providerId="AD" clId="Web-{462A912A-9907-4D67-89D4-EB282D2859BE}" dt="2026-03-26T11:27:16.115" v="6778"/>
          <ac:spMkLst>
            <pc:docMk/>
            <pc:sldMk cId="3945514732" sldId="267"/>
            <ac:spMk id="6" creationId="{364C1D41-20A7-36E2-E649-A2DA64DE8ED9}"/>
          </ac:spMkLst>
        </pc:spChg>
        <pc:spChg chg="add del mod">
          <ac:chgData name="Neeve Jacobs (2405955)" userId="S::2405955@student.uwtsd.ac.uk::1773c23e-391b-4252-9ad2-1b8c5889c520" providerId="AD" clId="Web-{462A912A-9907-4D67-89D4-EB282D2859BE}" dt="2026-03-26T11:27:07.880" v="6776"/>
          <ac:spMkLst>
            <pc:docMk/>
            <pc:sldMk cId="3945514732" sldId="267"/>
            <ac:spMk id="11" creationId="{F1B31F7B-B570-3BF9-2BFD-B61BA8EF0DDF}"/>
          </ac:spMkLst>
        </pc:spChg>
        <pc:spChg chg="add del mod">
          <ac:chgData name="Neeve Jacobs (2405955)" userId="S::2405955@student.uwtsd.ac.uk::1773c23e-391b-4252-9ad2-1b8c5889c520" providerId="AD" clId="Web-{462A912A-9907-4D67-89D4-EB282D2859BE}" dt="2026-03-26T11:27:16.162" v="6779"/>
          <ac:spMkLst>
            <pc:docMk/>
            <pc:sldMk cId="3945514732" sldId="267"/>
            <ac:spMk id="13" creationId="{F91260AA-CEFF-7370-0844-B3595E8C0183}"/>
          </ac:spMkLst>
        </pc:spChg>
        <pc:spChg chg="add del mod">
          <ac:chgData name="Neeve Jacobs (2405955)" userId="S::2405955@student.uwtsd.ac.uk::1773c23e-391b-4252-9ad2-1b8c5889c520" providerId="AD" clId="Web-{462A912A-9907-4D67-89D4-EB282D2859BE}" dt="2026-03-26T11:27:16.115" v="6778"/>
          <ac:spMkLst>
            <pc:docMk/>
            <pc:sldMk cId="3945514732" sldId="267"/>
            <ac:spMk id="19" creationId="{B5C7F0C8-1CF3-9BAC-18BA-35F331BCDC33}"/>
          </ac:spMkLst>
        </pc:spChg>
        <pc:spChg chg="add del">
          <ac:chgData name="Neeve Jacobs (2405955)" userId="S::2405955@student.uwtsd.ac.uk::1773c23e-391b-4252-9ad2-1b8c5889c520" providerId="AD" clId="Web-{462A912A-9907-4D67-89D4-EB282D2859BE}" dt="2026-03-26T11:27:27.474" v="6782"/>
          <ac:spMkLst>
            <pc:docMk/>
            <pc:sldMk cId="3945514732" sldId="267"/>
            <ac:spMk id="21" creationId="{FC907183-DF0F-36BD-4071-78948982F0AD}"/>
          </ac:spMkLst>
        </pc:spChg>
        <pc:spChg chg="add del mod">
          <ac:chgData name="Neeve Jacobs (2405955)" userId="S::2405955@student.uwtsd.ac.uk::1773c23e-391b-4252-9ad2-1b8c5889c520" providerId="AD" clId="Web-{462A912A-9907-4D67-89D4-EB282D2859BE}" dt="2026-03-26T11:27:21.490" v="6781"/>
          <ac:spMkLst>
            <pc:docMk/>
            <pc:sldMk cId="3945514732" sldId="267"/>
            <ac:spMk id="22" creationId="{538842D3-2455-FA82-18B2-F4ACC776A4F3}"/>
          </ac:spMkLst>
        </pc:spChg>
        <pc:spChg chg="add del mod">
          <ac:chgData name="Neeve Jacobs (2405955)" userId="S::2405955@student.uwtsd.ac.uk::1773c23e-391b-4252-9ad2-1b8c5889c520" providerId="AD" clId="Web-{462A912A-9907-4D67-89D4-EB282D2859BE}" dt="2026-03-26T11:27:32.474" v="6784"/>
          <ac:spMkLst>
            <pc:docMk/>
            <pc:sldMk cId="3945514732" sldId="267"/>
            <ac:spMk id="28" creationId="{849AF4C1-F88E-C477-27EB-B13B3A95E5D5}"/>
          </ac:spMkLst>
        </pc:spChg>
        <pc:spChg chg="add">
          <ac:chgData name="Neeve Jacobs (2405955)" userId="S::2405955@student.uwtsd.ac.uk::1773c23e-391b-4252-9ad2-1b8c5889c520" providerId="AD" clId="Web-{462A912A-9907-4D67-89D4-EB282D2859BE}" dt="2026-03-26T11:27:27.474" v="6782"/>
          <ac:spMkLst>
            <pc:docMk/>
            <pc:sldMk cId="3945514732" sldId="267"/>
            <ac:spMk id="30" creationId="{9951611E-88CC-146E-2FF4-8C610B50E386}"/>
          </ac:spMkLst>
        </pc:spChg>
        <pc:graphicFrameChg chg="add del mod">
          <ac:chgData name="Neeve Jacobs (2405955)" userId="S::2405955@student.uwtsd.ac.uk::1773c23e-391b-4252-9ad2-1b8c5889c520" providerId="AD" clId="Web-{462A912A-9907-4D67-89D4-EB282D2859BE}" dt="2026-03-26T11:27:16.115" v="6778"/>
          <ac:graphicFrameMkLst>
            <pc:docMk/>
            <pc:sldMk cId="3945514732" sldId="267"/>
            <ac:graphicFrameMk id="15" creationId="{9F6C6A98-7206-3009-0971-6D6F72DEE593}"/>
          </ac:graphicFrameMkLst>
        </pc:graphicFrameChg>
        <pc:graphicFrameChg chg="add mod modGraphic">
          <ac:chgData name="Neeve Jacobs (2405955)" userId="S::2405955@student.uwtsd.ac.uk::1773c23e-391b-4252-9ad2-1b8c5889c520" providerId="AD" clId="Web-{462A912A-9907-4D67-89D4-EB282D2859BE}" dt="2026-03-26T11:27:27.474" v="6782"/>
          <ac:graphicFrameMkLst>
            <pc:docMk/>
            <pc:sldMk cId="3945514732" sldId="267"/>
            <ac:graphicFrameMk id="23" creationId="{917F29B8-65A9-22A0-E80F-BF222D130D07}"/>
          </ac:graphicFrameMkLst>
        </pc:graphicFrameChg>
      </pc:sldChg>
      <pc:sldChg chg="addSp delSp modSp new modNotes">
        <pc:chgData name="Neeve Jacobs (2405955)" userId="S::2405955@student.uwtsd.ac.uk::1773c23e-391b-4252-9ad2-1b8c5889c520" providerId="AD" clId="Web-{462A912A-9907-4D67-89D4-EB282D2859BE}" dt="2026-03-26T11:25:31.598" v="6771"/>
        <pc:sldMkLst>
          <pc:docMk/>
          <pc:sldMk cId="1383785777" sldId="268"/>
        </pc:sldMkLst>
        <pc:spChg chg="mod">
          <ac:chgData name="Neeve Jacobs (2405955)" userId="S::2405955@student.uwtsd.ac.uk::1773c23e-391b-4252-9ad2-1b8c5889c520" providerId="AD" clId="Web-{462A912A-9907-4D67-89D4-EB282D2859BE}" dt="2026-03-25T14:13:43.416" v="885" actId="20577"/>
          <ac:spMkLst>
            <pc:docMk/>
            <pc:sldMk cId="1383785777" sldId="268"/>
            <ac:spMk id="2" creationId="{F32D37A1-F5C6-C16B-EA3F-D1A7754A6F88}"/>
          </ac:spMkLst>
        </pc:spChg>
        <pc:spChg chg="mod">
          <ac:chgData name="Neeve Jacobs (2405955)" userId="S::2405955@student.uwtsd.ac.uk::1773c23e-391b-4252-9ad2-1b8c5889c520" providerId="AD" clId="Web-{462A912A-9907-4D67-89D4-EB282D2859BE}" dt="2026-03-25T14:16:41.792" v="927" actId="20577"/>
          <ac:spMkLst>
            <pc:docMk/>
            <pc:sldMk cId="1383785777" sldId="268"/>
            <ac:spMk id="3" creationId="{180AFAE5-4FB9-6AE8-ACB7-170E22EC5DA2}"/>
          </ac:spMkLst>
        </pc:spChg>
        <pc:spChg chg="add mod">
          <ac:chgData name="Neeve Jacobs (2405955)" userId="S::2405955@student.uwtsd.ac.uk::1773c23e-391b-4252-9ad2-1b8c5889c520" providerId="AD" clId="Web-{462A912A-9907-4D67-89D4-EB282D2859BE}" dt="2026-03-25T14:16:28.822" v="895" actId="1076"/>
          <ac:spMkLst>
            <pc:docMk/>
            <pc:sldMk cId="1383785777" sldId="268"/>
            <ac:spMk id="7" creationId="{D7136231-8FC4-8C3F-40F8-22BCC6803E07}"/>
          </ac:spMkLst>
        </pc:spChg>
        <pc:spChg chg="add mod">
          <ac:chgData name="Neeve Jacobs (2405955)" userId="S::2405955@student.uwtsd.ac.uk::1773c23e-391b-4252-9ad2-1b8c5889c520" providerId="AD" clId="Web-{462A912A-9907-4D67-89D4-EB282D2859BE}" dt="2026-03-25T14:16:29.791" v="905" actId="1076"/>
          <ac:spMkLst>
            <pc:docMk/>
            <pc:sldMk cId="1383785777" sldId="268"/>
            <ac:spMk id="8" creationId="{EAA99B76-B399-597A-051D-3A7286BEB6E3}"/>
          </ac:spMkLst>
        </pc:spChg>
        <pc:spChg chg="add mod">
          <ac:chgData name="Neeve Jacobs (2405955)" userId="S::2405955@student.uwtsd.ac.uk::1773c23e-391b-4252-9ad2-1b8c5889c520" providerId="AD" clId="Web-{462A912A-9907-4D67-89D4-EB282D2859BE}" dt="2026-03-25T14:16:30.181" v="911" actId="1076"/>
          <ac:spMkLst>
            <pc:docMk/>
            <pc:sldMk cId="1383785777" sldId="268"/>
            <ac:spMk id="9" creationId="{E3967ED2-4C19-C4B8-F2D8-7E5142D14D4F}"/>
          </ac:spMkLst>
        </pc:spChg>
      </pc:sldChg>
      <pc:sldChg chg="addSp delSp modSp new modNotes">
        <pc:chgData name="Neeve Jacobs (2405955)" userId="S::2405955@student.uwtsd.ac.uk::1773c23e-391b-4252-9ad2-1b8c5889c520" providerId="AD" clId="Web-{462A912A-9907-4D67-89D4-EB282D2859BE}" dt="2026-03-26T11:26:41.630" v="6773"/>
        <pc:sldMkLst>
          <pc:docMk/>
          <pc:sldMk cId="3393024464" sldId="269"/>
        </pc:sldMkLst>
        <pc:spChg chg="mod">
          <ac:chgData name="Neeve Jacobs (2405955)" userId="S::2405955@student.uwtsd.ac.uk::1773c23e-391b-4252-9ad2-1b8c5889c520" providerId="AD" clId="Web-{462A912A-9907-4D67-89D4-EB282D2859BE}" dt="2026-03-25T14:20:57.566" v="1040"/>
          <ac:spMkLst>
            <pc:docMk/>
            <pc:sldMk cId="3393024464" sldId="269"/>
            <ac:spMk id="2" creationId="{F2A8939B-C6C6-A54C-26FF-762D05A4312E}"/>
          </ac:spMkLst>
        </pc:spChg>
        <pc:spChg chg="mod">
          <ac:chgData name="Neeve Jacobs (2405955)" userId="S::2405955@student.uwtsd.ac.uk::1773c23e-391b-4252-9ad2-1b8c5889c520" providerId="AD" clId="Web-{462A912A-9907-4D67-89D4-EB282D2859BE}" dt="2026-03-25T14:20:57.566" v="1040"/>
          <ac:spMkLst>
            <pc:docMk/>
            <pc:sldMk cId="3393024464" sldId="269"/>
            <ac:spMk id="4" creationId="{B2F43A7B-C6F8-24C4-D933-C8AA29FCB8F2}"/>
          </ac:spMkLst>
        </pc:spChg>
        <pc:spChg chg="mod">
          <ac:chgData name="Neeve Jacobs (2405955)" userId="S::2405955@student.uwtsd.ac.uk::1773c23e-391b-4252-9ad2-1b8c5889c520" providerId="AD" clId="Web-{462A912A-9907-4D67-89D4-EB282D2859BE}" dt="2026-03-25T14:20:57.566" v="1040"/>
          <ac:spMkLst>
            <pc:docMk/>
            <pc:sldMk cId="3393024464" sldId="269"/>
            <ac:spMk id="6" creationId="{55D0E3C7-46BC-070F-31EE-E5672B5953D9}"/>
          </ac:spMkLst>
        </pc:spChg>
        <pc:spChg chg="add">
          <ac:chgData name="Neeve Jacobs (2405955)" userId="S::2405955@student.uwtsd.ac.uk::1773c23e-391b-4252-9ad2-1b8c5889c520" providerId="AD" clId="Web-{462A912A-9907-4D67-89D4-EB282D2859BE}" dt="2026-03-25T14:20:57.566" v="1040"/>
          <ac:spMkLst>
            <pc:docMk/>
            <pc:sldMk cId="3393024464" sldId="269"/>
            <ac:spMk id="12" creationId="{6E0CD853-C194-986D-1EEE-9B3EA63EE821}"/>
          </ac:spMkLst>
        </pc:spChg>
        <pc:graphicFrameChg chg="add">
          <ac:chgData name="Neeve Jacobs (2405955)" userId="S::2405955@student.uwtsd.ac.uk::1773c23e-391b-4252-9ad2-1b8c5889c520" providerId="AD" clId="Web-{462A912A-9907-4D67-89D4-EB282D2859BE}" dt="2026-03-25T14:20:57.566" v="1040"/>
          <ac:graphicFrameMkLst>
            <pc:docMk/>
            <pc:sldMk cId="3393024464" sldId="269"/>
            <ac:graphicFrameMk id="8" creationId="{5449A16A-0C1F-64D7-F608-A65E0D8A50D7}"/>
          </ac:graphicFrameMkLst>
        </pc:graphicFrameChg>
      </pc:sldChg>
      <pc:sldChg chg="modSp new">
        <pc:chgData name="Neeve Jacobs (2405955)" userId="S::2405955@student.uwtsd.ac.uk::1773c23e-391b-4252-9ad2-1b8c5889c520" providerId="AD" clId="Web-{462A912A-9907-4D67-89D4-EB282D2859BE}" dt="2026-03-25T15:51:02.020" v="6717" actId="20577"/>
        <pc:sldMkLst>
          <pc:docMk/>
          <pc:sldMk cId="3661105534" sldId="270"/>
        </pc:sldMkLst>
        <pc:spChg chg="mod">
          <ac:chgData name="Neeve Jacobs (2405955)" userId="S::2405955@student.uwtsd.ac.uk::1773c23e-391b-4252-9ad2-1b8c5889c520" providerId="AD" clId="Web-{462A912A-9907-4D67-89D4-EB282D2859BE}" dt="2026-03-25T14:21:31.818" v="1049" actId="20577"/>
          <ac:spMkLst>
            <pc:docMk/>
            <pc:sldMk cId="3661105534" sldId="270"/>
            <ac:spMk id="2" creationId="{7B83FDFC-2A42-710F-07A2-EA09293D9CD3}"/>
          </ac:spMkLst>
        </pc:spChg>
        <pc:spChg chg="mod">
          <ac:chgData name="Neeve Jacobs (2405955)" userId="S::2405955@student.uwtsd.ac.uk::1773c23e-391b-4252-9ad2-1b8c5889c520" providerId="AD" clId="Web-{462A912A-9907-4D67-89D4-EB282D2859BE}" dt="2026-03-25T15:51:02.020" v="6717" actId="20577"/>
          <ac:spMkLst>
            <pc:docMk/>
            <pc:sldMk cId="3661105534" sldId="270"/>
            <ac:spMk id="3" creationId="{C422C059-2EE9-263A-9486-75B3BE51BE41}"/>
          </ac:spMkLst>
        </pc:spChg>
      </pc:sldChg>
      <pc:sldChg chg="modSp new">
        <pc:chgData name="Neeve Jacobs (2405955)" userId="S::2405955@student.uwtsd.ac.uk::1773c23e-391b-4252-9ad2-1b8c5889c520" providerId="AD" clId="Web-{462A912A-9907-4D67-89D4-EB282D2859BE}" dt="2026-03-25T14:22:06.336" v="1071" actId="20577"/>
        <pc:sldMkLst>
          <pc:docMk/>
          <pc:sldMk cId="4048820581" sldId="271"/>
        </pc:sldMkLst>
        <pc:spChg chg="mod">
          <ac:chgData name="Neeve Jacobs (2405955)" userId="S::2405955@student.uwtsd.ac.uk::1773c23e-391b-4252-9ad2-1b8c5889c520" providerId="AD" clId="Web-{462A912A-9907-4D67-89D4-EB282D2859BE}" dt="2026-03-25T14:22:01.632" v="1065" actId="20577"/>
          <ac:spMkLst>
            <pc:docMk/>
            <pc:sldMk cId="4048820581" sldId="271"/>
            <ac:spMk id="2" creationId="{3BC17AEA-439F-29FA-C35C-BA80C13D0F5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4222A9-2C54-416E-8AE7-E19326CD0093}"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B34755F-E91A-46BE-B6FF-E86DDA3C7D9E}">
      <dgm:prSet/>
      <dgm:spPr/>
      <dgm:t>
        <a:bodyPr/>
        <a:lstStyle/>
        <a:p>
          <a:r>
            <a:rPr lang="en-US"/>
            <a:t>What is neurodiversity?</a:t>
          </a:r>
        </a:p>
      </dgm:t>
    </dgm:pt>
    <dgm:pt modelId="{EBB7D31A-659A-44A7-9626-F5A297CEC763}" type="parTrans" cxnId="{5F1F5D67-3309-4399-853F-2A22E2BDF3FF}">
      <dgm:prSet/>
      <dgm:spPr/>
      <dgm:t>
        <a:bodyPr/>
        <a:lstStyle/>
        <a:p>
          <a:endParaRPr lang="en-US"/>
        </a:p>
      </dgm:t>
    </dgm:pt>
    <dgm:pt modelId="{77A0AA40-79B6-4D34-B9EC-8D3F1A9AAEB3}" type="sibTrans" cxnId="{5F1F5D67-3309-4399-853F-2A22E2BDF3FF}">
      <dgm:prSet/>
      <dgm:spPr/>
      <dgm:t>
        <a:bodyPr/>
        <a:lstStyle/>
        <a:p>
          <a:endParaRPr lang="en-US"/>
        </a:p>
      </dgm:t>
    </dgm:pt>
    <dgm:pt modelId="{6F6F1978-4F7B-400D-88AF-39F230EAD19A}">
      <dgm:prSet/>
      <dgm:spPr/>
      <dgm:t>
        <a:bodyPr/>
        <a:lstStyle/>
        <a:p>
          <a:r>
            <a:rPr lang="en-US"/>
            <a:t> A natural variation in how people think and process information </a:t>
          </a:r>
        </a:p>
      </dgm:t>
    </dgm:pt>
    <dgm:pt modelId="{CE9F3A17-5E4F-44BA-9389-712B5226190F}" type="parTrans" cxnId="{D167F224-B1C3-45AC-8D76-46867D8EC16F}">
      <dgm:prSet/>
      <dgm:spPr/>
      <dgm:t>
        <a:bodyPr/>
        <a:lstStyle/>
        <a:p>
          <a:endParaRPr lang="en-US"/>
        </a:p>
      </dgm:t>
    </dgm:pt>
    <dgm:pt modelId="{0A1156EC-BD74-4D79-9D93-D72D2802C22B}" type="sibTrans" cxnId="{D167F224-B1C3-45AC-8D76-46867D8EC16F}">
      <dgm:prSet/>
      <dgm:spPr/>
      <dgm:t>
        <a:bodyPr/>
        <a:lstStyle/>
        <a:p>
          <a:endParaRPr lang="en-US"/>
        </a:p>
      </dgm:t>
    </dgm:pt>
    <dgm:pt modelId="{051A4931-75F7-4C5C-B926-329758CE9F26}">
      <dgm:prSet/>
      <dgm:spPr/>
      <dgm:t>
        <a:bodyPr/>
        <a:lstStyle/>
        <a:p>
          <a:r>
            <a:rPr lang="en-US"/>
            <a:t>Includes autism, </a:t>
          </a:r>
          <a:r>
            <a:rPr lang="en-US" err="1"/>
            <a:t>adhd</a:t>
          </a:r>
          <a:r>
            <a:rPr lang="en-US"/>
            <a:t>, dyslexia, dyspraxia </a:t>
          </a:r>
          <a:r>
            <a:rPr lang="en-US" err="1"/>
            <a:t>tourettes</a:t>
          </a:r>
          <a:r>
            <a:rPr lang="en-US"/>
            <a:t> </a:t>
          </a:r>
          <a:r>
            <a:rPr lang="en-US" err="1"/>
            <a:t>etc</a:t>
          </a:r>
        </a:p>
      </dgm:t>
    </dgm:pt>
    <dgm:pt modelId="{D3A02286-3C0B-4744-8C1D-D8CC0E701699}" type="parTrans" cxnId="{F75DFD73-039E-4AD8-B0DD-69D1DA709FEF}">
      <dgm:prSet/>
      <dgm:spPr/>
      <dgm:t>
        <a:bodyPr/>
        <a:lstStyle/>
        <a:p>
          <a:endParaRPr lang="en-US"/>
        </a:p>
      </dgm:t>
    </dgm:pt>
    <dgm:pt modelId="{405D78ED-634F-476C-955C-C3C6A5D1AC2B}" type="sibTrans" cxnId="{F75DFD73-039E-4AD8-B0DD-69D1DA709FEF}">
      <dgm:prSet/>
      <dgm:spPr/>
      <dgm:t>
        <a:bodyPr/>
        <a:lstStyle/>
        <a:p>
          <a:endParaRPr lang="en-US"/>
        </a:p>
      </dgm:t>
    </dgm:pt>
    <dgm:pt modelId="{94454F9A-F6E5-4ED9-9E37-CFFD4C2137CD}">
      <dgm:prSet/>
      <dgm:spPr/>
      <dgm:t>
        <a:bodyPr/>
        <a:lstStyle/>
        <a:p>
          <a:r>
            <a:rPr lang="en-US"/>
            <a:t>Not a deficit -  a different cognitive profile </a:t>
          </a:r>
        </a:p>
      </dgm:t>
    </dgm:pt>
    <dgm:pt modelId="{EAE3CF55-239D-4D04-A68D-CE8546FFA2B7}" type="parTrans" cxnId="{37B35BD6-E04D-4A34-917C-5FEDCDD7BAA6}">
      <dgm:prSet/>
      <dgm:spPr/>
      <dgm:t>
        <a:bodyPr/>
        <a:lstStyle/>
        <a:p>
          <a:endParaRPr lang="en-US"/>
        </a:p>
      </dgm:t>
    </dgm:pt>
    <dgm:pt modelId="{54DBC6DC-50E1-4921-A2AC-607451E03024}" type="sibTrans" cxnId="{37B35BD6-E04D-4A34-917C-5FEDCDD7BAA6}">
      <dgm:prSet/>
      <dgm:spPr/>
      <dgm:t>
        <a:bodyPr/>
        <a:lstStyle/>
        <a:p>
          <a:endParaRPr lang="en-US"/>
        </a:p>
      </dgm:t>
    </dgm:pt>
    <dgm:pt modelId="{2197E4B8-62C7-4473-B367-870C3FEA0624}" type="pres">
      <dgm:prSet presAssocID="{954222A9-2C54-416E-8AE7-E19326CD0093}" presName="hierChild1" presStyleCnt="0">
        <dgm:presLayoutVars>
          <dgm:chPref val="1"/>
          <dgm:dir/>
          <dgm:animOne val="branch"/>
          <dgm:animLvl val="lvl"/>
          <dgm:resizeHandles/>
        </dgm:presLayoutVars>
      </dgm:prSet>
      <dgm:spPr/>
    </dgm:pt>
    <dgm:pt modelId="{4AFBCC6B-1309-437C-B73A-33F7A84675D1}" type="pres">
      <dgm:prSet presAssocID="{9B34755F-E91A-46BE-B6FF-E86DDA3C7D9E}" presName="hierRoot1" presStyleCnt="0"/>
      <dgm:spPr/>
    </dgm:pt>
    <dgm:pt modelId="{FDD633B7-A0F2-44B8-9735-037E6B16A5F1}" type="pres">
      <dgm:prSet presAssocID="{9B34755F-E91A-46BE-B6FF-E86DDA3C7D9E}" presName="composite" presStyleCnt="0"/>
      <dgm:spPr/>
    </dgm:pt>
    <dgm:pt modelId="{B6768B11-7103-4977-9DA2-6FF8B0D68B23}" type="pres">
      <dgm:prSet presAssocID="{9B34755F-E91A-46BE-B6FF-E86DDA3C7D9E}" presName="background" presStyleLbl="node0" presStyleIdx="0" presStyleCnt="4"/>
      <dgm:spPr/>
    </dgm:pt>
    <dgm:pt modelId="{32BD7B57-47A2-4C6E-821E-C9007E809D60}" type="pres">
      <dgm:prSet presAssocID="{9B34755F-E91A-46BE-B6FF-E86DDA3C7D9E}" presName="text" presStyleLbl="fgAcc0" presStyleIdx="0" presStyleCnt="4">
        <dgm:presLayoutVars>
          <dgm:chPref val="3"/>
        </dgm:presLayoutVars>
      </dgm:prSet>
      <dgm:spPr/>
    </dgm:pt>
    <dgm:pt modelId="{D00F95CD-9C18-4018-910A-F0574B7C09D7}" type="pres">
      <dgm:prSet presAssocID="{9B34755F-E91A-46BE-B6FF-E86DDA3C7D9E}" presName="hierChild2" presStyleCnt="0"/>
      <dgm:spPr/>
    </dgm:pt>
    <dgm:pt modelId="{4C0478FC-BFB6-4997-AB79-D47658A0522D}" type="pres">
      <dgm:prSet presAssocID="{6F6F1978-4F7B-400D-88AF-39F230EAD19A}" presName="hierRoot1" presStyleCnt="0"/>
      <dgm:spPr/>
    </dgm:pt>
    <dgm:pt modelId="{8C333BC6-754F-49A9-8807-ED15EB76FE8A}" type="pres">
      <dgm:prSet presAssocID="{6F6F1978-4F7B-400D-88AF-39F230EAD19A}" presName="composite" presStyleCnt="0"/>
      <dgm:spPr/>
    </dgm:pt>
    <dgm:pt modelId="{BA17BC47-E2AF-4255-A6F6-C8263FC7852C}" type="pres">
      <dgm:prSet presAssocID="{6F6F1978-4F7B-400D-88AF-39F230EAD19A}" presName="background" presStyleLbl="node0" presStyleIdx="1" presStyleCnt="4"/>
      <dgm:spPr/>
    </dgm:pt>
    <dgm:pt modelId="{C31F2FA9-9C65-4292-A6F3-B7650E018B66}" type="pres">
      <dgm:prSet presAssocID="{6F6F1978-4F7B-400D-88AF-39F230EAD19A}" presName="text" presStyleLbl="fgAcc0" presStyleIdx="1" presStyleCnt="4">
        <dgm:presLayoutVars>
          <dgm:chPref val="3"/>
        </dgm:presLayoutVars>
      </dgm:prSet>
      <dgm:spPr/>
    </dgm:pt>
    <dgm:pt modelId="{FF63207A-064E-437E-9CDF-B46D89230A2F}" type="pres">
      <dgm:prSet presAssocID="{6F6F1978-4F7B-400D-88AF-39F230EAD19A}" presName="hierChild2" presStyleCnt="0"/>
      <dgm:spPr/>
    </dgm:pt>
    <dgm:pt modelId="{7E1C07DE-3B09-4D20-8B14-4BBDCB158FF3}" type="pres">
      <dgm:prSet presAssocID="{051A4931-75F7-4C5C-B926-329758CE9F26}" presName="hierRoot1" presStyleCnt="0"/>
      <dgm:spPr/>
    </dgm:pt>
    <dgm:pt modelId="{4AC7C3A1-B18A-4BC5-B771-56D8DC3ABE13}" type="pres">
      <dgm:prSet presAssocID="{051A4931-75F7-4C5C-B926-329758CE9F26}" presName="composite" presStyleCnt="0"/>
      <dgm:spPr/>
    </dgm:pt>
    <dgm:pt modelId="{8FCACC70-33B5-44F6-8F72-058F985F0DB3}" type="pres">
      <dgm:prSet presAssocID="{051A4931-75F7-4C5C-B926-329758CE9F26}" presName="background" presStyleLbl="node0" presStyleIdx="2" presStyleCnt="4"/>
      <dgm:spPr/>
    </dgm:pt>
    <dgm:pt modelId="{C9245656-99A8-44C5-85C5-8B66A83EA4CD}" type="pres">
      <dgm:prSet presAssocID="{051A4931-75F7-4C5C-B926-329758CE9F26}" presName="text" presStyleLbl="fgAcc0" presStyleIdx="2" presStyleCnt="4">
        <dgm:presLayoutVars>
          <dgm:chPref val="3"/>
        </dgm:presLayoutVars>
      </dgm:prSet>
      <dgm:spPr/>
    </dgm:pt>
    <dgm:pt modelId="{2C0D35BE-F830-419F-94EE-C0D37168A9F2}" type="pres">
      <dgm:prSet presAssocID="{051A4931-75F7-4C5C-B926-329758CE9F26}" presName="hierChild2" presStyleCnt="0"/>
      <dgm:spPr/>
    </dgm:pt>
    <dgm:pt modelId="{5A5B326C-8093-4E33-8F2C-EDFE05AFDB00}" type="pres">
      <dgm:prSet presAssocID="{94454F9A-F6E5-4ED9-9E37-CFFD4C2137CD}" presName="hierRoot1" presStyleCnt="0"/>
      <dgm:spPr/>
    </dgm:pt>
    <dgm:pt modelId="{D08D72D9-6004-4EAE-8FF6-D48CF488D5FA}" type="pres">
      <dgm:prSet presAssocID="{94454F9A-F6E5-4ED9-9E37-CFFD4C2137CD}" presName="composite" presStyleCnt="0"/>
      <dgm:spPr/>
    </dgm:pt>
    <dgm:pt modelId="{6131D202-1E7A-412D-8802-5F81B7CA069C}" type="pres">
      <dgm:prSet presAssocID="{94454F9A-F6E5-4ED9-9E37-CFFD4C2137CD}" presName="background" presStyleLbl="node0" presStyleIdx="3" presStyleCnt="4"/>
      <dgm:spPr/>
    </dgm:pt>
    <dgm:pt modelId="{84FF7681-12F3-4F42-9926-BC4D57FE3286}" type="pres">
      <dgm:prSet presAssocID="{94454F9A-F6E5-4ED9-9E37-CFFD4C2137CD}" presName="text" presStyleLbl="fgAcc0" presStyleIdx="3" presStyleCnt="4">
        <dgm:presLayoutVars>
          <dgm:chPref val="3"/>
        </dgm:presLayoutVars>
      </dgm:prSet>
      <dgm:spPr/>
    </dgm:pt>
    <dgm:pt modelId="{7E0A16E9-7699-4B1F-AB42-572A377F57BC}" type="pres">
      <dgm:prSet presAssocID="{94454F9A-F6E5-4ED9-9E37-CFFD4C2137CD}" presName="hierChild2" presStyleCnt="0"/>
      <dgm:spPr/>
    </dgm:pt>
  </dgm:ptLst>
  <dgm:cxnLst>
    <dgm:cxn modelId="{D167F224-B1C3-45AC-8D76-46867D8EC16F}" srcId="{954222A9-2C54-416E-8AE7-E19326CD0093}" destId="{6F6F1978-4F7B-400D-88AF-39F230EAD19A}" srcOrd="1" destOrd="0" parTransId="{CE9F3A17-5E4F-44BA-9389-712B5226190F}" sibTransId="{0A1156EC-BD74-4D79-9D93-D72D2802C22B}"/>
    <dgm:cxn modelId="{B0BA425E-1E68-491E-85C5-C45CFF43DC57}" type="presOf" srcId="{94454F9A-F6E5-4ED9-9E37-CFFD4C2137CD}" destId="{84FF7681-12F3-4F42-9926-BC4D57FE3286}" srcOrd="0" destOrd="0" presId="urn:microsoft.com/office/officeart/2005/8/layout/hierarchy1"/>
    <dgm:cxn modelId="{5F1F5D67-3309-4399-853F-2A22E2BDF3FF}" srcId="{954222A9-2C54-416E-8AE7-E19326CD0093}" destId="{9B34755F-E91A-46BE-B6FF-E86DDA3C7D9E}" srcOrd="0" destOrd="0" parTransId="{EBB7D31A-659A-44A7-9626-F5A297CEC763}" sibTransId="{77A0AA40-79B6-4D34-B9EC-8D3F1A9AAEB3}"/>
    <dgm:cxn modelId="{CBF39C67-5098-4854-B062-551CBBC1CAD6}" type="presOf" srcId="{6F6F1978-4F7B-400D-88AF-39F230EAD19A}" destId="{C31F2FA9-9C65-4292-A6F3-B7650E018B66}" srcOrd="0" destOrd="0" presId="urn:microsoft.com/office/officeart/2005/8/layout/hierarchy1"/>
    <dgm:cxn modelId="{F75DFD73-039E-4AD8-B0DD-69D1DA709FEF}" srcId="{954222A9-2C54-416E-8AE7-E19326CD0093}" destId="{051A4931-75F7-4C5C-B926-329758CE9F26}" srcOrd="2" destOrd="0" parTransId="{D3A02286-3C0B-4744-8C1D-D8CC0E701699}" sibTransId="{405D78ED-634F-476C-955C-C3C6A5D1AC2B}"/>
    <dgm:cxn modelId="{9302D193-D5C0-4588-A357-F5FC0630120D}" type="presOf" srcId="{954222A9-2C54-416E-8AE7-E19326CD0093}" destId="{2197E4B8-62C7-4473-B367-870C3FEA0624}" srcOrd="0" destOrd="0" presId="urn:microsoft.com/office/officeart/2005/8/layout/hierarchy1"/>
    <dgm:cxn modelId="{7F0A8BA3-9D6E-4AE8-99E6-9F89FAAAB94A}" type="presOf" srcId="{051A4931-75F7-4C5C-B926-329758CE9F26}" destId="{C9245656-99A8-44C5-85C5-8B66A83EA4CD}" srcOrd="0" destOrd="0" presId="urn:microsoft.com/office/officeart/2005/8/layout/hierarchy1"/>
    <dgm:cxn modelId="{29AA67CA-0516-452A-8C2F-11F6F0ED5209}" type="presOf" srcId="{9B34755F-E91A-46BE-B6FF-E86DDA3C7D9E}" destId="{32BD7B57-47A2-4C6E-821E-C9007E809D60}" srcOrd="0" destOrd="0" presId="urn:microsoft.com/office/officeart/2005/8/layout/hierarchy1"/>
    <dgm:cxn modelId="{37B35BD6-E04D-4A34-917C-5FEDCDD7BAA6}" srcId="{954222A9-2C54-416E-8AE7-E19326CD0093}" destId="{94454F9A-F6E5-4ED9-9E37-CFFD4C2137CD}" srcOrd="3" destOrd="0" parTransId="{EAE3CF55-239D-4D04-A68D-CE8546FFA2B7}" sibTransId="{54DBC6DC-50E1-4921-A2AC-607451E03024}"/>
    <dgm:cxn modelId="{FC618892-EDBE-46C5-AED4-95135F9F6270}" type="presParOf" srcId="{2197E4B8-62C7-4473-B367-870C3FEA0624}" destId="{4AFBCC6B-1309-437C-B73A-33F7A84675D1}" srcOrd="0" destOrd="0" presId="urn:microsoft.com/office/officeart/2005/8/layout/hierarchy1"/>
    <dgm:cxn modelId="{6168C748-FAA9-4854-9CAB-F2243CD955F7}" type="presParOf" srcId="{4AFBCC6B-1309-437C-B73A-33F7A84675D1}" destId="{FDD633B7-A0F2-44B8-9735-037E6B16A5F1}" srcOrd="0" destOrd="0" presId="urn:microsoft.com/office/officeart/2005/8/layout/hierarchy1"/>
    <dgm:cxn modelId="{144375C0-A7B7-46A8-AA76-BE82B191C186}" type="presParOf" srcId="{FDD633B7-A0F2-44B8-9735-037E6B16A5F1}" destId="{B6768B11-7103-4977-9DA2-6FF8B0D68B23}" srcOrd="0" destOrd="0" presId="urn:microsoft.com/office/officeart/2005/8/layout/hierarchy1"/>
    <dgm:cxn modelId="{0C2D4B34-9EE9-462D-ACCC-E86422E495D3}" type="presParOf" srcId="{FDD633B7-A0F2-44B8-9735-037E6B16A5F1}" destId="{32BD7B57-47A2-4C6E-821E-C9007E809D60}" srcOrd="1" destOrd="0" presId="urn:microsoft.com/office/officeart/2005/8/layout/hierarchy1"/>
    <dgm:cxn modelId="{4B067221-B8FB-41E3-A083-E48AAA2AC5F0}" type="presParOf" srcId="{4AFBCC6B-1309-437C-B73A-33F7A84675D1}" destId="{D00F95CD-9C18-4018-910A-F0574B7C09D7}" srcOrd="1" destOrd="0" presId="urn:microsoft.com/office/officeart/2005/8/layout/hierarchy1"/>
    <dgm:cxn modelId="{0DD082E8-5F18-43CC-8C55-7236B4973F7F}" type="presParOf" srcId="{2197E4B8-62C7-4473-B367-870C3FEA0624}" destId="{4C0478FC-BFB6-4997-AB79-D47658A0522D}" srcOrd="1" destOrd="0" presId="urn:microsoft.com/office/officeart/2005/8/layout/hierarchy1"/>
    <dgm:cxn modelId="{7313D5BF-A22F-4FFD-898F-2D024EFCEA3F}" type="presParOf" srcId="{4C0478FC-BFB6-4997-AB79-D47658A0522D}" destId="{8C333BC6-754F-49A9-8807-ED15EB76FE8A}" srcOrd="0" destOrd="0" presId="urn:microsoft.com/office/officeart/2005/8/layout/hierarchy1"/>
    <dgm:cxn modelId="{E7D089C0-0A8C-4516-88A0-BD415ACD5FDA}" type="presParOf" srcId="{8C333BC6-754F-49A9-8807-ED15EB76FE8A}" destId="{BA17BC47-E2AF-4255-A6F6-C8263FC7852C}" srcOrd="0" destOrd="0" presId="urn:microsoft.com/office/officeart/2005/8/layout/hierarchy1"/>
    <dgm:cxn modelId="{C1F2E6DE-BA97-4DF4-81CA-4897FF3CF09D}" type="presParOf" srcId="{8C333BC6-754F-49A9-8807-ED15EB76FE8A}" destId="{C31F2FA9-9C65-4292-A6F3-B7650E018B66}" srcOrd="1" destOrd="0" presId="urn:microsoft.com/office/officeart/2005/8/layout/hierarchy1"/>
    <dgm:cxn modelId="{E006102E-686F-4DAF-9883-6DE6910C8B9B}" type="presParOf" srcId="{4C0478FC-BFB6-4997-AB79-D47658A0522D}" destId="{FF63207A-064E-437E-9CDF-B46D89230A2F}" srcOrd="1" destOrd="0" presId="urn:microsoft.com/office/officeart/2005/8/layout/hierarchy1"/>
    <dgm:cxn modelId="{91A9DF53-C80B-448D-9375-CC9363C61B2B}" type="presParOf" srcId="{2197E4B8-62C7-4473-B367-870C3FEA0624}" destId="{7E1C07DE-3B09-4D20-8B14-4BBDCB158FF3}" srcOrd="2" destOrd="0" presId="urn:microsoft.com/office/officeart/2005/8/layout/hierarchy1"/>
    <dgm:cxn modelId="{870E40DF-4A13-48B4-8080-9F470E005BF1}" type="presParOf" srcId="{7E1C07DE-3B09-4D20-8B14-4BBDCB158FF3}" destId="{4AC7C3A1-B18A-4BC5-B771-56D8DC3ABE13}" srcOrd="0" destOrd="0" presId="urn:microsoft.com/office/officeart/2005/8/layout/hierarchy1"/>
    <dgm:cxn modelId="{D69F7DC9-AFD9-40F5-8C4E-7CAA6F036C1D}" type="presParOf" srcId="{4AC7C3A1-B18A-4BC5-B771-56D8DC3ABE13}" destId="{8FCACC70-33B5-44F6-8F72-058F985F0DB3}" srcOrd="0" destOrd="0" presId="urn:microsoft.com/office/officeart/2005/8/layout/hierarchy1"/>
    <dgm:cxn modelId="{2426F1FB-EA40-40B8-8F64-DC5F06AD8A96}" type="presParOf" srcId="{4AC7C3A1-B18A-4BC5-B771-56D8DC3ABE13}" destId="{C9245656-99A8-44C5-85C5-8B66A83EA4CD}" srcOrd="1" destOrd="0" presId="urn:microsoft.com/office/officeart/2005/8/layout/hierarchy1"/>
    <dgm:cxn modelId="{801FA655-6094-4C6C-9331-E2E1854F9435}" type="presParOf" srcId="{7E1C07DE-3B09-4D20-8B14-4BBDCB158FF3}" destId="{2C0D35BE-F830-419F-94EE-C0D37168A9F2}" srcOrd="1" destOrd="0" presId="urn:microsoft.com/office/officeart/2005/8/layout/hierarchy1"/>
    <dgm:cxn modelId="{FC34ED7A-1886-404A-8622-F284D9576141}" type="presParOf" srcId="{2197E4B8-62C7-4473-B367-870C3FEA0624}" destId="{5A5B326C-8093-4E33-8F2C-EDFE05AFDB00}" srcOrd="3" destOrd="0" presId="urn:microsoft.com/office/officeart/2005/8/layout/hierarchy1"/>
    <dgm:cxn modelId="{FACBEE03-A3BA-4870-BEA6-F95C4279A41D}" type="presParOf" srcId="{5A5B326C-8093-4E33-8F2C-EDFE05AFDB00}" destId="{D08D72D9-6004-4EAE-8FF6-D48CF488D5FA}" srcOrd="0" destOrd="0" presId="urn:microsoft.com/office/officeart/2005/8/layout/hierarchy1"/>
    <dgm:cxn modelId="{9B794DCB-9576-4C48-BFF0-5798B89C71C8}" type="presParOf" srcId="{D08D72D9-6004-4EAE-8FF6-D48CF488D5FA}" destId="{6131D202-1E7A-412D-8802-5F81B7CA069C}" srcOrd="0" destOrd="0" presId="urn:microsoft.com/office/officeart/2005/8/layout/hierarchy1"/>
    <dgm:cxn modelId="{957B3B31-1835-4AC9-8239-824ACD5ACD10}" type="presParOf" srcId="{D08D72D9-6004-4EAE-8FF6-D48CF488D5FA}" destId="{84FF7681-12F3-4F42-9926-BC4D57FE3286}" srcOrd="1" destOrd="0" presId="urn:microsoft.com/office/officeart/2005/8/layout/hierarchy1"/>
    <dgm:cxn modelId="{C35AE710-9401-4E17-8B35-1F0433B5C7FF}" type="presParOf" srcId="{5A5B326C-8093-4E33-8F2C-EDFE05AFDB00}" destId="{7E0A16E9-7699-4B1F-AB42-572A377F57B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CB5CDA-129A-438D-A45C-55287530173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96E3351-72F0-46B8-B0DE-75472B69F965}">
      <dgm:prSet/>
      <dgm:spPr/>
      <dgm:t>
        <a:bodyPr/>
        <a:lstStyle/>
        <a:p>
          <a:r>
            <a:rPr lang="en-US"/>
            <a:t>Creativity and innovation </a:t>
          </a:r>
        </a:p>
      </dgm:t>
    </dgm:pt>
    <dgm:pt modelId="{01A3AC5E-B40E-4819-A2E5-C0F257C46A8F}" type="parTrans" cxnId="{F95FB1E3-861D-47E0-8CA1-9841FE30D35F}">
      <dgm:prSet/>
      <dgm:spPr/>
      <dgm:t>
        <a:bodyPr/>
        <a:lstStyle/>
        <a:p>
          <a:endParaRPr lang="en-US"/>
        </a:p>
      </dgm:t>
    </dgm:pt>
    <dgm:pt modelId="{3EC085AF-B63B-4DDD-9D2A-E788D1C0EF80}" type="sibTrans" cxnId="{F95FB1E3-861D-47E0-8CA1-9841FE30D35F}">
      <dgm:prSet/>
      <dgm:spPr/>
      <dgm:t>
        <a:bodyPr/>
        <a:lstStyle/>
        <a:p>
          <a:endParaRPr lang="en-US"/>
        </a:p>
      </dgm:t>
    </dgm:pt>
    <dgm:pt modelId="{2CC9DECB-55F1-4E34-9F63-30A57D4BB966}">
      <dgm:prSet/>
      <dgm:spPr/>
      <dgm:t>
        <a:bodyPr/>
        <a:lstStyle/>
        <a:p>
          <a:r>
            <a:rPr lang="en-US"/>
            <a:t>Attention to detail</a:t>
          </a:r>
        </a:p>
      </dgm:t>
    </dgm:pt>
    <dgm:pt modelId="{DE479CD4-F183-49D1-B788-C1E0ADDBBA64}" type="parTrans" cxnId="{70FC82AB-3147-45BC-B4BA-F7CB2B13D0D6}">
      <dgm:prSet/>
      <dgm:spPr/>
      <dgm:t>
        <a:bodyPr/>
        <a:lstStyle/>
        <a:p>
          <a:endParaRPr lang="en-US"/>
        </a:p>
      </dgm:t>
    </dgm:pt>
    <dgm:pt modelId="{B6A2CCE3-F6C8-4D80-A1F2-B36EA96AC492}" type="sibTrans" cxnId="{70FC82AB-3147-45BC-B4BA-F7CB2B13D0D6}">
      <dgm:prSet/>
      <dgm:spPr/>
      <dgm:t>
        <a:bodyPr/>
        <a:lstStyle/>
        <a:p>
          <a:endParaRPr lang="en-US"/>
        </a:p>
      </dgm:t>
    </dgm:pt>
    <dgm:pt modelId="{2A39A660-0F5F-4B75-A060-838B36F64BA2}">
      <dgm:prSet/>
      <dgm:spPr/>
      <dgm:t>
        <a:bodyPr/>
        <a:lstStyle/>
        <a:p>
          <a:r>
            <a:rPr lang="en-US"/>
            <a:t>Unique problem solving </a:t>
          </a:r>
        </a:p>
      </dgm:t>
    </dgm:pt>
    <dgm:pt modelId="{231BB721-01CF-41D8-AF76-99BB99FF8BA8}" type="parTrans" cxnId="{7911F96E-4E7A-4E53-B981-2AEDBEA5052D}">
      <dgm:prSet/>
      <dgm:spPr/>
      <dgm:t>
        <a:bodyPr/>
        <a:lstStyle/>
        <a:p>
          <a:endParaRPr lang="en-US"/>
        </a:p>
      </dgm:t>
    </dgm:pt>
    <dgm:pt modelId="{398FFBE8-70BA-4743-8D9E-453869720BA1}" type="sibTrans" cxnId="{7911F96E-4E7A-4E53-B981-2AEDBEA5052D}">
      <dgm:prSet/>
      <dgm:spPr/>
      <dgm:t>
        <a:bodyPr/>
        <a:lstStyle/>
        <a:p>
          <a:endParaRPr lang="en-US"/>
        </a:p>
      </dgm:t>
    </dgm:pt>
    <dgm:pt modelId="{8A2FCFF7-12EC-42DB-A680-330DBD8CA529}">
      <dgm:prSet/>
      <dgm:spPr/>
      <dgm:t>
        <a:bodyPr/>
        <a:lstStyle/>
        <a:p>
          <a:r>
            <a:rPr lang="en-US"/>
            <a:t>High focus and persistence </a:t>
          </a:r>
        </a:p>
      </dgm:t>
    </dgm:pt>
    <dgm:pt modelId="{4303E431-F66B-4C27-86DA-F72878D9D61A}" type="parTrans" cxnId="{B17B24B2-98EC-4694-AC41-16946B6E6E37}">
      <dgm:prSet/>
      <dgm:spPr/>
      <dgm:t>
        <a:bodyPr/>
        <a:lstStyle/>
        <a:p>
          <a:endParaRPr lang="en-US"/>
        </a:p>
      </dgm:t>
    </dgm:pt>
    <dgm:pt modelId="{4B2FCF7B-4516-4C59-8EDE-2CC63EC9DA00}" type="sibTrans" cxnId="{B17B24B2-98EC-4694-AC41-16946B6E6E37}">
      <dgm:prSet/>
      <dgm:spPr/>
      <dgm:t>
        <a:bodyPr/>
        <a:lstStyle/>
        <a:p>
          <a:endParaRPr lang="en-US"/>
        </a:p>
      </dgm:t>
    </dgm:pt>
    <dgm:pt modelId="{59834A56-0339-4877-AC35-245912334A5B}">
      <dgm:prSet/>
      <dgm:spPr/>
      <dgm:t>
        <a:bodyPr/>
        <a:lstStyle/>
        <a:p>
          <a:r>
            <a:rPr lang="en-US"/>
            <a:t>Strong pattern recognition </a:t>
          </a:r>
        </a:p>
      </dgm:t>
    </dgm:pt>
    <dgm:pt modelId="{4EF39325-B2B1-49E4-A8CA-7CA2A2A771BE}" type="parTrans" cxnId="{38862C9E-E83D-456C-A66E-1B496AFF1319}">
      <dgm:prSet/>
      <dgm:spPr/>
      <dgm:t>
        <a:bodyPr/>
        <a:lstStyle/>
        <a:p>
          <a:endParaRPr lang="en-US"/>
        </a:p>
      </dgm:t>
    </dgm:pt>
    <dgm:pt modelId="{3F405309-0BB5-4BDC-B107-86DE1DFB2AC7}" type="sibTrans" cxnId="{38862C9E-E83D-456C-A66E-1B496AFF1319}">
      <dgm:prSet/>
      <dgm:spPr/>
      <dgm:t>
        <a:bodyPr/>
        <a:lstStyle/>
        <a:p>
          <a:endParaRPr lang="en-US"/>
        </a:p>
      </dgm:t>
    </dgm:pt>
    <dgm:pt modelId="{9D5319FD-0E37-43B9-B28D-BC98853515BF}" type="pres">
      <dgm:prSet presAssocID="{58CB5CDA-129A-438D-A45C-55287530173B}" presName="root" presStyleCnt="0">
        <dgm:presLayoutVars>
          <dgm:dir/>
          <dgm:resizeHandles val="exact"/>
        </dgm:presLayoutVars>
      </dgm:prSet>
      <dgm:spPr/>
    </dgm:pt>
    <dgm:pt modelId="{E45442AB-DC31-40C9-888D-ACAE43676148}" type="pres">
      <dgm:prSet presAssocID="{796E3351-72F0-46B8-B0DE-75472B69F965}" presName="compNode" presStyleCnt="0"/>
      <dgm:spPr/>
    </dgm:pt>
    <dgm:pt modelId="{B52B5D60-29B4-4C2E-85FF-8E3D068294D3}" type="pres">
      <dgm:prSet presAssocID="{796E3351-72F0-46B8-B0DE-75472B69F965}" presName="bgRect" presStyleLbl="bgShp" presStyleIdx="0" presStyleCnt="5"/>
      <dgm:spPr/>
    </dgm:pt>
    <dgm:pt modelId="{4C9AEC9B-CE45-43BE-B176-50F386AC956B}" type="pres">
      <dgm:prSet presAssocID="{796E3351-72F0-46B8-B0DE-75472B69F96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ightbulb"/>
        </a:ext>
      </dgm:extLst>
    </dgm:pt>
    <dgm:pt modelId="{AF8D47D9-CFA1-487C-BC10-D4AF1C1EA5D0}" type="pres">
      <dgm:prSet presAssocID="{796E3351-72F0-46B8-B0DE-75472B69F965}" presName="spaceRect" presStyleCnt="0"/>
      <dgm:spPr/>
    </dgm:pt>
    <dgm:pt modelId="{1F3C4535-6119-4869-888D-EFCD05E0D006}" type="pres">
      <dgm:prSet presAssocID="{796E3351-72F0-46B8-B0DE-75472B69F965}" presName="parTx" presStyleLbl="revTx" presStyleIdx="0" presStyleCnt="5">
        <dgm:presLayoutVars>
          <dgm:chMax val="0"/>
          <dgm:chPref val="0"/>
        </dgm:presLayoutVars>
      </dgm:prSet>
      <dgm:spPr/>
    </dgm:pt>
    <dgm:pt modelId="{C58FB749-4EDF-423A-8A57-750F5A1BC366}" type="pres">
      <dgm:prSet presAssocID="{3EC085AF-B63B-4DDD-9D2A-E788D1C0EF80}" presName="sibTrans" presStyleCnt="0"/>
      <dgm:spPr/>
    </dgm:pt>
    <dgm:pt modelId="{CEC1C9D2-2D8F-40AF-B07A-8BA1BAA94063}" type="pres">
      <dgm:prSet presAssocID="{2CC9DECB-55F1-4E34-9F63-30A57D4BB966}" presName="compNode" presStyleCnt="0"/>
      <dgm:spPr/>
    </dgm:pt>
    <dgm:pt modelId="{D5994DBF-793D-41B7-AD4F-F977CED58D3A}" type="pres">
      <dgm:prSet presAssocID="{2CC9DECB-55F1-4E34-9F63-30A57D4BB966}" presName="bgRect" presStyleLbl="bgShp" presStyleIdx="1" presStyleCnt="5"/>
      <dgm:spPr/>
    </dgm:pt>
    <dgm:pt modelId="{BDA57441-E23D-41D1-8979-40C50599DD86}" type="pres">
      <dgm:prSet presAssocID="{2CC9DECB-55F1-4E34-9F63-30A57D4BB96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lamation Mark"/>
        </a:ext>
      </dgm:extLst>
    </dgm:pt>
    <dgm:pt modelId="{0133397A-890B-47CD-8B8D-8A28CF664CB4}" type="pres">
      <dgm:prSet presAssocID="{2CC9DECB-55F1-4E34-9F63-30A57D4BB966}" presName="spaceRect" presStyleCnt="0"/>
      <dgm:spPr/>
    </dgm:pt>
    <dgm:pt modelId="{74DB4F9D-BC9F-4DAD-BD44-1C27AD5C799D}" type="pres">
      <dgm:prSet presAssocID="{2CC9DECB-55F1-4E34-9F63-30A57D4BB966}" presName="parTx" presStyleLbl="revTx" presStyleIdx="1" presStyleCnt="5">
        <dgm:presLayoutVars>
          <dgm:chMax val="0"/>
          <dgm:chPref val="0"/>
        </dgm:presLayoutVars>
      </dgm:prSet>
      <dgm:spPr/>
    </dgm:pt>
    <dgm:pt modelId="{CB9E9FCF-95DA-42C3-A492-7C1F2636B031}" type="pres">
      <dgm:prSet presAssocID="{B6A2CCE3-F6C8-4D80-A1F2-B36EA96AC492}" presName="sibTrans" presStyleCnt="0"/>
      <dgm:spPr/>
    </dgm:pt>
    <dgm:pt modelId="{C822B176-D7DE-4458-AB96-6525E2EF97FD}" type="pres">
      <dgm:prSet presAssocID="{2A39A660-0F5F-4B75-A060-838B36F64BA2}" presName="compNode" presStyleCnt="0"/>
      <dgm:spPr/>
    </dgm:pt>
    <dgm:pt modelId="{DA3DEA11-C437-4A77-96A2-DF8E20F7F285}" type="pres">
      <dgm:prSet presAssocID="{2A39A660-0F5F-4B75-A060-838B36F64BA2}" presName="bgRect" presStyleLbl="bgShp" presStyleIdx="2" presStyleCnt="5"/>
      <dgm:spPr/>
    </dgm:pt>
    <dgm:pt modelId="{A45F718E-373D-4B43-A552-2F46360FED31}" type="pres">
      <dgm:prSet presAssocID="{2A39A660-0F5F-4B75-A060-838B36F64BA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76D35063-54B8-458B-ABCE-1285CB36D217}" type="pres">
      <dgm:prSet presAssocID="{2A39A660-0F5F-4B75-A060-838B36F64BA2}" presName="spaceRect" presStyleCnt="0"/>
      <dgm:spPr/>
    </dgm:pt>
    <dgm:pt modelId="{256204A0-4E0A-4BBA-997C-AF9C836A07FB}" type="pres">
      <dgm:prSet presAssocID="{2A39A660-0F5F-4B75-A060-838B36F64BA2}" presName="parTx" presStyleLbl="revTx" presStyleIdx="2" presStyleCnt="5">
        <dgm:presLayoutVars>
          <dgm:chMax val="0"/>
          <dgm:chPref val="0"/>
        </dgm:presLayoutVars>
      </dgm:prSet>
      <dgm:spPr/>
    </dgm:pt>
    <dgm:pt modelId="{F2319141-6B8B-4275-8B7A-A3F9A3F55A93}" type="pres">
      <dgm:prSet presAssocID="{398FFBE8-70BA-4743-8D9E-453869720BA1}" presName="sibTrans" presStyleCnt="0"/>
      <dgm:spPr/>
    </dgm:pt>
    <dgm:pt modelId="{7B747EDE-DC4F-45B3-B121-D3A08DA7C5B4}" type="pres">
      <dgm:prSet presAssocID="{8A2FCFF7-12EC-42DB-A680-330DBD8CA529}" presName="compNode" presStyleCnt="0"/>
      <dgm:spPr/>
    </dgm:pt>
    <dgm:pt modelId="{DDC0EDDA-687C-40C6-8823-88DBB20F6C68}" type="pres">
      <dgm:prSet presAssocID="{8A2FCFF7-12EC-42DB-A680-330DBD8CA529}" presName="bgRect" presStyleLbl="bgShp" presStyleIdx="3" presStyleCnt="5"/>
      <dgm:spPr/>
    </dgm:pt>
    <dgm:pt modelId="{9C15BBCF-C503-4294-A0AB-42E93B874C24}" type="pres">
      <dgm:prSet presAssocID="{8A2FCFF7-12EC-42DB-A680-330DBD8CA52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D76A574C-2CB3-4A1A-A048-421CF7F8484D}" type="pres">
      <dgm:prSet presAssocID="{8A2FCFF7-12EC-42DB-A680-330DBD8CA529}" presName="spaceRect" presStyleCnt="0"/>
      <dgm:spPr/>
    </dgm:pt>
    <dgm:pt modelId="{4F1756A4-D4AA-4B03-A3B9-C9903F82B485}" type="pres">
      <dgm:prSet presAssocID="{8A2FCFF7-12EC-42DB-A680-330DBD8CA529}" presName="parTx" presStyleLbl="revTx" presStyleIdx="3" presStyleCnt="5">
        <dgm:presLayoutVars>
          <dgm:chMax val="0"/>
          <dgm:chPref val="0"/>
        </dgm:presLayoutVars>
      </dgm:prSet>
      <dgm:spPr/>
    </dgm:pt>
    <dgm:pt modelId="{EBBC3786-B41A-4940-BF67-C67F8BFBA684}" type="pres">
      <dgm:prSet presAssocID="{4B2FCF7B-4516-4C59-8EDE-2CC63EC9DA00}" presName="sibTrans" presStyleCnt="0"/>
      <dgm:spPr/>
    </dgm:pt>
    <dgm:pt modelId="{74256479-BF1A-41CC-A07B-34DE191BCDD8}" type="pres">
      <dgm:prSet presAssocID="{59834A56-0339-4877-AC35-245912334A5B}" presName="compNode" presStyleCnt="0"/>
      <dgm:spPr/>
    </dgm:pt>
    <dgm:pt modelId="{AD60DD07-6D8E-4B96-A1BE-80A793F0F942}" type="pres">
      <dgm:prSet presAssocID="{59834A56-0339-4877-AC35-245912334A5B}" presName="bgRect" presStyleLbl="bgShp" presStyleIdx="4" presStyleCnt="5"/>
      <dgm:spPr/>
    </dgm:pt>
    <dgm:pt modelId="{2B94D867-D90F-4E4C-B990-71CBF8188820}" type="pres">
      <dgm:prSet presAssocID="{59834A56-0339-4877-AC35-245912334A5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B17E30EF-C78D-45EB-B9D8-2C250B198C1A}" type="pres">
      <dgm:prSet presAssocID="{59834A56-0339-4877-AC35-245912334A5B}" presName="spaceRect" presStyleCnt="0"/>
      <dgm:spPr/>
    </dgm:pt>
    <dgm:pt modelId="{37546982-E8A2-4A8A-BFC7-AC783E8E0BE4}" type="pres">
      <dgm:prSet presAssocID="{59834A56-0339-4877-AC35-245912334A5B}" presName="parTx" presStyleLbl="revTx" presStyleIdx="4" presStyleCnt="5">
        <dgm:presLayoutVars>
          <dgm:chMax val="0"/>
          <dgm:chPref val="0"/>
        </dgm:presLayoutVars>
      </dgm:prSet>
      <dgm:spPr/>
    </dgm:pt>
  </dgm:ptLst>
  <dgm:cxnLst>
    <dgm:cxn modelId="{9D38341B-BC4E-4F81-AAEA-AABBF73E6013}" type="presOf" srcId="{2A39A660-0F5F-4B75-A060-838B36F64BA2}" destId="{256204A0-4E0A-4BBA-997C-AF9C836A07FB}" srcOrd="0" destOrd="0" presId="urn:microsoft.com/office/officeart/2018/2/layout/IconVerticalSolidList"/>
    <dgm:cxn modelId="{B70DE066-745E-43E9-A0C6-EE5D9631C11B}" type="presOf" srcId="{796E3351-72F0-46B8-B0DE-75472B69F965}" destId="{1F3C4535-6119-4869-888D-EFCD05E0D006}" srcOrd="0" destOrd="0" presId="urn:microsoft.com/office/officeart/2018/2/layout/IconVerticalSolidList"/>
    <dgm:cxn modelId="{7911F96E-4E7A-4E53-B981-2AEDBEA5052D}" srcId="{58CB5CDA-129A-438D-A45C-55287530173B}" destId="{2A39A660-0F5F-4B75-A060-838B36F64BA2}" srcOrd="2" destOrd="0" parTransId="{231BB721-01CF-41D8-AF76-99BB99FF8BA8}" sibTransId="{398FFBE8-70BA-4743-8D9E-453869720BA1}"/>
    <dgm:cxn modelId="{784CF482-5F85-4AFF-A3A6-7E0382E955EC}" type="presOf" srcId="{58CB5CDA-129A-438D-A45C-55287530173B}" destId="{9D5319FD-0E37-43B9-B28D-BC98853515BF}" srcOrd="0" destOrd="0" presId="urn:microsoft.com/office/officeart/2018/2/layout/IconVerticalSolidList"/>
    <dgm:cxn modelId="{C54C189D-0B74-447E-99A6-26EA66CAA68D}" type="presOf" srcId="{59834A56-0339-4877-AC35-245912334A5B}" destId="{37546982-E8A2-4A8A-BFC7-AC783E8E0BE4}" srcOrd="0" destOrd="0" presId="urn:microsoft.com/office/officeart/2018/2/layout/IconVerticalSolidList"/>
    <dgm:cxn modelId="{38862C9E-E83D-456C-A66E-1B496AFF1319}" srcId="{58CB5CDA-129A-438D-A45C-55287530173B}" destId="{59834A56-0339-4877-AC35-245912334A5B}" srcOrd="4" destOrd="0" parTransId="{4EF39325-B2B1-49E4-A8CA-7CA2A2A771BE}" sibTransId="{3F405309-0BB5-4BDC-B107-86DE1DFB2AC7}"/>
    <dgm:cxn modelId="{70FC82AB-3147-45BC-B4BA-F7CB2B13D0D6}" srcId="{58CB5CDA-129A-438D-A45C-55287530173B}" destId="{2CC9DECB-55F1-4E34-9F63-30A57D4BB966}" srcOrd="1" destOrd="0" parTransId="{DE479CD4-F183-49D1-B788-C1E0ADDBBA64}" sibTransId="{B6A2CCE3-F6C8-4D80-A1F2-B36EA96AC492}"/>
    <dgm:cxn modelId="{B17B24B2-98EC-4694-AC41-16946B6E6E37}" srcId="{58CB5CDA-129A-438D-A45C-55287530173B}" destId="{8A2FCFF7-12EC-42DB-A680-330DBD8CA529}" srcOrd="3" destOrd="0" parTransId="{4303E431-F66B-4C27-86DA-F72878D9D61A}" sibTransId="{4B2FCF7B-4516-4C59-8EDE-2CC63EC9DA00}"/>
    <dgm:cxn modelId="{3080EAE1-AE1A-41FB-B7C1-BE3E8CDD9BBE}" type="presOf" srcId="{8A2FCFF7-12EC-42DB-A680-330DBD8CA529}" destId="{4F1756A4-D4AA-4B03-A3B9-C9903F82B485}" srcOrd="0" destOrd="0" presId="urn:microsoft.com/office/officeart/2018/2/layout/IconVerticalSolidList"/>
    <dgm:cxn modelId="{F95FB1E3-861D-47E0-8CA1-9841FE30D35F}" srcId="{58CB5CDA-129A-438D-A45C-55287530173B}" destId="{796E3351-72F0-46B8-B0DE-75472B69F965}" srcOrd="0" destOrd="0" parTransId="{01A3AC5E-B40E-4819-A2E5-C0F257C46A8F}" sibTransId="{3EC085AF-B63B-4DDD-9D2A-E788D1C0EF80}"/>
    <dgm:cxn modelId="{913FF6EB-DD84-4AB8-91D7-815878E8E01B}" type="presOf" srcId="{2CC9DECB-55F1-4E34-9F63-30A57D4BB966}" destId="{74DB4F9D-BC9F-4DAD-BD44-1C27AD5C799D}" srcOrd="0" destOrd="0" presId="urn:microsoft.com/office/officeart/2018/2/layout/IconVerticalSolidList"/>
    <dgm:cxn modelId="{89B0DB97-3213-4FD9-A34A-870F6F526C52}" type="presParOf" srcId="{9D5319FD-0E37-43B9-B28D-BC98853515BF}" destId="{E45442AB-DC31-40C9-888D-ACAE43676148}" srcOrd="0" destOrd="0" presId="urn:microsoft.com/office/officeart/2018/2/layout/IconVerticalSolidList"/>
    <dgm:cxn modelId="{89941A6B-686F-4655-A7F4-58262455D860}" type="presParOf" srcId="{E45442AB-DC31-40C9-888D-ACAE43676148}" destId="{B52B5D60-29B4-4C2E-85FF-8E3D068294D3}" srcOrd="0" destOrd="0" presId="urn:microsoft.com/office/officeart/2018/2/layout/IconVerticalSolidList"/>
    <dgm:cxn modelId="{56538893-5005-4B80-BE88-D9A81CBA3CB7}" type="presParOf" srcId="{E45442AB-DC31-40C9-888D-ACAE43676148}" destId="{4C9AEC9B-CE45-43BE-B176-50F386AC956B}" srcOrd="1" destOrd="0" presId="urn:microsoft.com/office/officeart/2018/2/layout/IconVerticalSolidList"/>
    <dgm:cxn modelId="{61039890-521B-4D1B-9516-53325E6EDA59}" type="presParOf" srcId="{E45442AB-DC31-40C9-888D-ACAE43676148}" destId="{AF8D47D9-CFA1-487C-BC10-D4AF1C1EA5D0}" srcOrd="2" destOrd="0" presId="urn:microsoft.com/office/officeart/2018/2/layout/IconVerticalSolidList"/>
    <dgm:cxn modelId="{C7C90E60-D1D4-4C40-B046-DB54BB95E1B8}" type="presParOf" srcId="{E45442AB-DC31-40C9-888D-ACAE43676148}" destId="{1F3C4535-6119-4869-888D-EFCD05E0D006}" srcOrd="3" destOrd="0" presId="urn:microsoft.com/office/officeart/2018/2/layout/IconVerticalSolidList"/>
    <dgm:cxn modelId="{D640BA5E-9D9E-43E3-85D7-B1C51B32C8BA}" type="presParOf" srcId="{9D5319FD-0E37-43B9-B28D-BC98853515BF}" destId="{C58FB749-4EDF-423A-8A57-750F5A1BC366}" srcOrd="1" destOrd="0" presId="urn:microsoft.com/office/officeart/2018/2/layout/IconVerticalSolidList"/>
    <dgm:cxn modelId="{D83B6920-AE81-46CA-8B7C-2843ED1B432E}" type="presParOf" srcId="{9D5319FD-0E37-43B9-B28D-BC98853515BF}" destId="{CEC1C9D2-2D8F-40AF-B07A-8BA1BAA94063}" srcOrd="2" destOrd="0" presId="urn:microsoft.com/office/officeart/2018/2/layout/IconVerticalSolidList"/>
    <dgm:cxn modelId="{DE4C7F60-07F9-4CC4-9C8A-5B326D5C1F52}" type="presParOf" srcId="{CEC1C9D2-2D8F-40AF-B07A-8BA1BAA94063}" destId="{D5994DBF-793D-41B7-AD4F-F977CED58D3A}" srcOrd="0" destOrd="0" presId="urn:microsoft.com/office/officeart/2018/2/layout/IconVerticalSolidList"/>
    <dgm:cxn modelId="{2B22F267-AC11-42D3-AF12-BC062AA19998}" type="presParOf" srcId="{CEC1C9D2-2D8F-40AF-B07A-8BA1BAA94063}" destId="{BDA57441-E23D-41D1-8979-40C50599DD86}" srcOrd="1" destOrd="0" presId="urn:microsoft.com/office/officeart/2018/2/layout/IconVerticalSolidList"/>
    <dgm:cxn modelId="{E70E86F5-07DF-475A-AF26-EBC9DD6AAB20}" type="presParOf" srcId="{CEC1C9D2-2D8F-40AF-B07A-8BA1BAA94063}" destId="{0133397A-890B-47CD-8B8D-8A28CF664CB4}" srcOrd="2" destOrd="0" presId="urn:microsoft.com/office/officeart/2018/2/layout/IconVerticalSolidList"/>
    <dgm:cxn modelId="{31998ED8-DE56-467D-80A4-D19E20DD2A27}" type="presParOf" srcId="{CEC1C9D2-2D8F-40AF-B07A-8BA1BAA94063}" destId="{74DB4F9D-BC9F-4DAD-BD44-1C27AD5C799D}" srcOrd="3" destOrd="0" presId="urn:microsoft.com/office/officeart/2018/2/layout/IconVerticalSolidList"/>
    <dgm:cxn modelId="{1A6F928F-8EC1-41F2-9F55-E21F1E20430C}" type="presParOf" srcId="{9D5319FD-0E37-43B9-B28D-BC98853515BF}" destId="{CB9E9FCF-95DA-42C3-A492-7C1F2636B031}" srcOrd="3" destOrd="0" presId="urn:microsoft.com/office/officeart/2018/2/layout/IconVerticalSolidList"/>
    <dgm:cxn modelId="{26319102-685C-4BCC-9218-C5F0C1BEF811}" type="presParOf" srcId="{9D5319FD-0E37-43B9-B28D-BC98853515BF}" destId="{C822B176-D7DE-4458-AB96-6525E2EF97FD}" srcOrd="4" destOrd="0" presId="urn:microsoft.com/office/officeart/2018/2/layout/IconVerticalSolidList"/>
    <dgm:cxn modelId="{0C0C30A3-1499-4E3D-9D71-74A1C423001C}" type="presParOf" srcId="{C822B176-D7DE-4458-AB96-6525E2EF97FD}" destId="{DA3DEA11-C437-4A77-96A2-DF8E20F7F285}" srcOrd="0" destOrd="0" presId="urn:microsoft.com/office/officeart/2018/2/layout/IconVerticalSolidList"/>
    <dgm:cxn modelId="{2B88C64F-D8D4-4207-8643-CE82FC5EF922}" type="presParOf" srcId="{C822B176-D7DE-4458-AB96-6525E2EF97FD}" destId="{A45F718E-373D-4B43-A552-2F46360FED31}" srcOrd="1" destOrd="0" presId="urn:microsoft.com/office/officeart/2018/2/layout/IconVerticalSolidList"/>
    <dgm:cxn modelId="{BAD72DA1-D398-4472-AD80-7F1BE6B570A5}" type="presParOf" srcId="{C822B176-D7DE-4458-AB96-6525E2EF97FD}" destId="{76D35063-54B8-458B-ABCE-1285CB36D217}" srcOrd="2" destOrd="0" presId="urn:microsoft.com/office/officeart/2018/2/layout/IconVerticalSolidList"/>
    <dgm:cxn modelId="{2BA0F5F0-6BEF-44F1-8AAF-450ABD9FB03B}" type="presParOf" srcId="{C822B176-D7DE-4458-AB96-6525E2EF97FD}" destId="{256204A0-4E0A-4BBA-997C-AF9C836A07FB}" srcOrd="3" destOrd="0" presId="urn:microsoft.com/office/officeart/2018/2/layout/IconVerticalSolidList"/>
    <dgm:cxn modelId="{0F2444D1-B62C-416C-A795-7A11138C736E}" type="presParOf" srcId="{9D5319FD-0E37-43B9-B28D-BC98853515BF}" destId="{F2319141-6B8B-4275-8B7A-A3F9A3F55A93}" srcOrd="5" destOrd="0" presId="urn:microsoft.com/office/officeart/2018/2/layout/IconVerticalSolidList"/>
    <dgm:cxn modelId="{FA0EC14E-CDBD-4124-A970-A067680E0816}" type="presParOf" srcId="{9D5319FD-0E37-43B9-B28D-BC98853515BF}" destId="{7B747EDE-DC4F-45B3-B121-D3A08DA7C5B4}" srcOrd="6" destOrd="0" presId="urn:microsoft.com/office/officeart/2018/2/layout/IconVerticalSolidList"/>
    <dgm:cxn modelId="{A4076169-0E3A-4E89-AB61-7A51BB8354C5}" type="presParOf" srcId="{7B747EDE-DC4F-45B3-B121-D3A08DA7C5B4}" destId="{DDC0EDDA-687C-40C6-8823-88DBB20F6C68}" srcOrd="0" destOrd="0" presId="urn:microsoft.com/office/officeart/2018/2/layout/IconVerticalSolidList"/>
    <dgm:cxn modelId="{CCF7404E-DF7A-49F2-B1A9-50B2D9663F4E}" type="presParOf" srcId="{7B747EDE-DC4F-45B3-B121-D3A08DA7C5B4}" destId="{9C15BBCF-C503-4294-A0AB-42E93B874C24}" srcOrd="1" destOrd="0" presId="urn:microsoft.com/office/officeart/2018/2/layout/IconVerticalSolidList"/>
    <dgm:cxn modelId="{93AEECF4-71E8-49B5-A996-7676C0339D8D}" type="presParOf" srcId="{7B747EDE-DC4F-45B3-B121-D3A08DA7C5B4}" destId="{D76A574C-2CB3-4A1A-A048-421CF7F8484D}" srcOrd="2" destOrd="0" presId="urn:microsoft.com/office/officeart/2018/2/layout/IconVerticalSolidList"/>
    <dgm:cxn modelId="{3043EE5F-BFDD-42D3-B8A5-369A44340644}" type="presParOf" srcId="{7B747EDE-DC4F-45B3-B121-D3A08DA7C5B4}" destId="{4F1756A4-D4AA-4B03-A3B9-C9903F82B485}" srcOrd="3" destOrd="0" presId="urn:microsoft.com/office/officeart/2018/2/layout/IconVerticalSolidList"/>
    <dgm:cxn modelId="{3A8555A9-75BB-4BBD-9A49-ACC666A169C2}" type="presParOf" srcId="{9D5319FD-0E37-43B9-B28D-BC98853515BF}" destId="{EBBC3786-B41A-4940-BF67-C67F8BFBA684}" srcOrd="7" destOrd="0" presId="urn:microsoft.com/office/officeart/2018/2/layout/IconVerticalSolidList"/>
    <dgm:cxn modelId="{28639E76-55FD-471E-895C-A57553AA73A6}" type="presParOf" srcId="{9D5319FD-0E37-43B9-B28D-BC98853515BF}" destId="{74256479-BF1A-41CC-A07B-34DE191BCDD8}" srcOrd="8" destOrd="0" presId="urn:microsoft.com/office/officeart/2018/2/layout/IconVerticalSolidList"/>
    <dgm:cxn modelId="{F3A28C60-6D8B-4494-A399-20E34EDABC9A}" type="presParOf" srcId="{74256479-BF1A-41CC-A07B-34DE191BCDD8}" destId="{AD60DD07-6D8E-4B96-A1BE-80A793F0F942}" srcOrd="0" destOrd="0" presId="urn:microsoft.com/office/officeart/2018/2/layout/IconVerticalSolidList"/>
    <dgm:cxn modelId="{64AF6FEB-74A9-4EFF-AA81-5F002F623959}" type="presParOf" srcId="{74256479-BF1A-41CC-A07B-34DE191BCDD8}" destId="{2B94D867-D90F-4E4C-B990-71CBF8188820}" srcOrd="1" destOrd="0" presId="urn:microsoft.com/office/officeart/2018/2/layout/IconVerticalSolidList"/>
    <dgm:cxn modelId="{A0CA29E5-056D-43F9-94BA-9E308BE4AD75}" type="presParOf" srcId="{74256479-BF1A-41CC-A07B-34DE191BCDD8}" destId="{B17E30EF-C78D-45EB-B9D8-2C250B198C1A}" srcOrd="2" destOrd="0" presId="urn:microsoft.com/office/officeart/2018/2/layout/IconVerticalSolidList"/>
    <dgm:cxn modelId="{3B4F6FD1-342C-4758-9B6B-DAC65C1AFDB0}" type="presParOf" srcId="{74256479-BF1A-41CC-A07B-34DE191BCDD8}" destId="{37546982-E8A2-4A8A-BFC7-AC783E8E0BE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E29613-8E60-4B3B-9198-7BD4FDB5192E}"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DCAD1793-21A1-4D5F-9051-0D73ECC4B921}">
      <dgm:prSet/>
      <dgm:spPr/>
      <dgm:t>
        <a:bodyPr/>
        <a:lstStyle/>
        <a:p>
          <a:pPr>
            <a:defRPr cap="all"/>
          </a:pPr>
          <a:r>
            <a:rPr lang="en-US"/>
            <a:t>Social based interviews </a:t>
          </a:r>
        </a:p>
      </dgm:t>
    </dgm:pt>
    <dgm:pt modelId="{113426A8-5082-478E-82A4-6F8E62844D29}" type="parTrans" cxnId="{A3B17EE0-AA8F-40CD-A1EA-2C7E6304588A}">
      <dgm:prSet/>
      <dgm:spPr/>
      <dgm:t>
        <a:bodyPr/>
        <a:lstStyle/>
        <a:p>
          <a:endParaRPr lang="en-US"/>
        </a:p>
      </dgm:t>
    </dgm:pt>
    <dgm:pt modelId="{98D29317-5C47-473B-871C-329C32C40DA1}" type="sibTrans" cxnId="{A3B17EE0-AA8F-40CD-A1EA-2C7E6304588A}">
      <dgm:prSet/>
      <dgm:spPr/>
      <dgm:t>
        <a:bodyPr/>
        <a:lstStyle/>
        <a:p>
          <a:endParaRPr lang="en-US"/>
        </a:p>
      </dgm:t>
    </dgm:pt>
    <dgm:pt modelId="{6B50F25A-FF81-4C93-9688-9A01C2516B73}">
      <dgm:prSet/>
      <dgm:spPr/>
      <dgm:t>
        <a:bodyPr/>
        <a:lstStyle/>
        <a:p>
          <a:pPr>
            <a:defRPr cap="all"/>
          </a:pPr>
          <a:r>
            <a:rPr lang="en-US"/>
            <a:t>Open plan offices</a:t>
          </a:r>
        </a:p>
      </dgm:t>
    </dgm:pt>
    <dgm:pt modelId="{D96BA98B-815F-4854-9A6D-F745CEAF7104}" type="parTrans" cxnId="{76123DD6-38BC-465B-8D84-F79A3A5C5C50}">
      <dgm:prSet/>
      <dgm:spPr/>
      <dgm:t>
        <a:bodyPr/>
        <a:lstStyle/>
        <a:p>
          <a:endParaRPr lang="en-US"/>
        </a:p>
      </dgm:t>
    </dgm:pt>
    <dgm:pt modelId="{CA7A2BC6-19C3-4992-92EC-4A1D4EE6257B}" type="sibTrans" cxnId="{76123DD6-38BC-465B-8D84-F79A3A5C5C50}">
      <dgm:prSet/>
      <dgm:spPr/>
      <dgm:t>
        <a:bodyPr/>
        <a:lstStyle/>
        <a:p>
          <a:endParaRPr lang="en-US"/>
        </a:p>
      </dgm:t>
    </dgm:pt>
    <dgm:pt modelId="{F9DC9968-3639-441F-B4A9-510A571CD267}">
      <dgm:prSet/>
      <dgm:spPr/>
      <dgm:t>
        <a:bodyPr/>
        <a:lstStyle/>
        <a:p>
          <a:pPr>
            <a:defRPr cap="all"/>
          </a:pPr>
          <a:r>
            <a:rPr lang="en-US"/>
            <a:t>Fast paced communication </a:t>
          </a:r>
        </a:p>
      </dgm:t>
    </dgm:pt>
    <dgm:pt modelId="{DA7B4DE3-94E9-4E99-8219-9BFA130E53B2}" type="parTrans" cxnId="{63A77240-3976-4357-B7BD-1D59C8F10B72}">
      <dgm:prSet/>
      <dgm:spPr/>
      <dgm:t>
        <a:bodyPr/>
        <a:lstStyle/>
        <a:p>
          <a:endParaRPr lang="en-US"/>
        </a:p>
      </dgm:t>
    </dgm:pt>
    <dgm:pt modelId="{B06479C4-FA3B-472F-B209-B72EF0CC269B}" type="sibTrans" cxnId="{63A77240-3976-4357-B7BD-1D59C8F10B72}">
      <dgm:prSet/>
      <dgm:spPr/>
      <dgm:t>
        <a:bodyPr/>
        <a:lstStyle/>
        <a:p>
          <a:endParaRPr lang="en-US"/>
        </a:p>
      </dgm:t>
    </dgm:pt>
    <dgm:pt modelId="{E4D1D3BC-D3A6-4431-8E46-632705BB2DA7}">
      <dgm:prSet/>
      <dgm:spPr/>
      <dgm:t>
        <a:bodyPr/>
        <a:lstStyle/>
        <a:p>
          <a:pPr>
            <a:defRPr cap="all"/>
          </a:pPr>
          <a:r>
            <a:rPr lang="en-US"/>
            <a:t>Unclear expectations </a:t>
          </a:r>
        </a:p>
      </dgm:t>
    </dgm:pt>
    <dgm:pt modelId="{1CB5AA05-15C9-4EA9-81CE-1F4E61BE4FCE}" type="parTrans" cxnId="{B9EB884C-8230-416C-97EB-6000B2D5C356}">
      <dgm:prSet/>
      <dgm:spPr/>
      <dgm:t>
        <a:bodyPr/>
        <a:lstStyle/>
        <a:p>
          <a:endParaRPr lang="en-US"/>
        </a:p>
      </dgm:t>
    </dgm:pt>
    <dgm:pt modelId="{066F959A-B86F-4FC2-A841-A97855590AE6}" type="sibTrans" cxnId="{B9EB884C-8230-416C-97EB-6000B2D5C356}">
      <dgm:prSet/>
      <dgm:spPr/>
      <dgm:t>
        <a:bodyPr/>
        <a:lstStyle/>
        <a:p>
          <a:endParaRPr lang="en-US"/>
        </a:p>
      </dgm:t>
    </dgm:pt>
    <dgm:pt modelId="{60EF8461-CB12-4C2C-81B9-DE4F22E2DE94}">
      <dgm:prSet/>
      <dgm:spPr/>
      <dgm:t>
        <a:bodyPr/>
        <a:lstStyle/>
        <a:p>
          <a:pPr>
            <a:defRPr cap="all"/>
          </a:pPr>
          <a:r>
            <a:rPr lang="en-US"/>
            <a:t>Working patterns </a:t>
          </a:r>
        </a:p>
      </dgm:t>
    </dgm:pt>
    <dgm:pt modelId="{82FC27AD-BE00-4563-B586-BD49380C619B}" type="parTrans" cxnId="{69EE65A3-07F6-4885-A87E-537B7DCAC2C4}">
      <dgm:prSet/>
      <dgm:spPr/>
      <dgm:t>
        <a:bodyPr/>
        <a:lstStyle/>
        <a:p>
          <a:endParaRPr lang="en-US"/>
        </a:p>
      </dgm:t>
    </dgm:pt>
    <dgm:pt modelId="{D2D0C2DD-F3C2-430E-BBEE-4CC783B89DDC}" type="sibTrans" cxnId="{69EE65A3-07F6-4885-A87E-537B7DCAC2C4}">
      <dgm:prSet/>
      <dgm:spPr/>
      <dgm:t>
        <a:bodyPr/>
        <a:lstStyle/>
        <a:p>
          <a:endParaRPr lang="en-US"/>
        </a:p>
      </dgm:t>
    </dgm:pt>
    <dgm:pt modelId="{4C1642FD-2DF2-4D2E-96EA-2B49DDDA785F}" type="pres">
      <dgm:prSet presAssocID="{DBE29613-8E60-4B3B-9198-7BD4FDB5192E}" presName="root" presStyleCnt="0">
        <dgm:presLayoutVars>
          <dgm:dir/>
          <dgm:resizeHandles val="exact"/>
        </dgm:presLayoutVars>
      </dgm:prSet>
      <dgm:spPr/>
    </dgm:pt>
    <dgm:pt modelId="{BAE8FF45-9F49-4EFE-82A1-D94F1FE16C42}" type="pres">
      <dgm:prSet presAssocID="{DCAD1793-21A1-4D5F-9051-0D73ECC4B921}" presName="compNode" presStyleCnt="0"/>
      <dgm:spPr/>
    </dgm:pt>
    <dgm:pt modelId="{55EA4EA3-192C-4157-97A2-0D3461E46E83}" type="pres">
      <dgm:prSet presAssocID="{DCAD1793-21A1-4D5F-9051-0D73ECC4B921}" presName="iconBgRect" presStyleLbl="bgShp" presStyleIdx="0" presStyleCnt="5"/>
      <dgm:spPr/>
    </dgm:pt>
    <dgm:pt modelId="{E2F30AE3-D710-4585-935E-9D2567F80FBF}" type="pres">
      <dgm:prSet presAssocID="{DCAD1793-21A1-4D5F-9051-0D73ECC4B92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9C429061-35C0-462D-82FD-31055981A859}" type="pres">
      <dgm:prSet presAssocID="{DCAD1793-21A1-4D5F-9051-0D73ECC4B921}" presName="spaceRect" presStyleCnt="0"/>
      <dgm:spPr/>
    </dgm:pt>
    <dgm:pt modelId="{BBF0D501-2D7A-4111-A107-63C7E440823D}" type="pres">
      <dgm:prSet presAssocID="{DCAD1793-21A1-4D5F-9051-0D73ECC4B921}" presName="textRect" presStyleLbl="revTx" presStyleIdx="0" presStyleCnt="5">
        <dgm:presLayoutVars>
          <dgm:chMax val="1"/>
          <dgm:chPref val="1"/>
        </dgm:presLayoutVars>
      </dgm:prSet>
      <dgm:spPr/>
    </dgm:pt>
    <dgm:pt modelId="{D4A86432-86AE-4C23-8FD4-FB96309FF68F}" type="pres">
      <dgm:prSet presAssocID="{98D29317-5C47-473B-871C-329C32C40DA1}" presName="sibTrans" presStyleCnt="0"/>
      <dgm:spPr/>
    </dgm:pt>
    <dgm:pt modelId="{6F94D131-2198-475D-8B3D-D81BB196D653}" type="pres">
      <dgm:prSet presAssocID="{6B50F25A-FF81-4C93-9688-9A01C2516B73}" presName="compNode" presStyleCnt="0"/>
      <dgm:spPr/>
    </dgm:pt>
    <dgm:pt modelId="{ED91A2CC-B115-46FA-811A-698E649154D8}" type="pres">
      <dgm:prSet presAssocID="{6B50F25A-FF81-4C93-9688-9A01C2516B73}" presName="iconBgRect" presStyleLbl="bgShp" presStyleIdx="1" presStyleCnt="5"/>
      <dgm:spPr/>
    </dgm:pt>
    <dgm:pt modelId="{4CD6DE24-1A2E-48A3-BF31-96CCCFFBE155}" type="pres">
      <dgm:prSet presAssocID="{6B50F25A-FF81-4C93-9688-9A01C2516B7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410DA977-55A2-4B42-934A-DD96C7C4A231}" type="pres">
      <dgm:prSet presAssocID="{6B50F25A-FF81-4C93-9688-9A01C2516B73}" presName="spaceRect" presStyleCnt="0"/>
      <dgm:spPr/>
    </dgm:pt>
    <dgm:pt modelId="{57FDAA89-2CA4-481A-8AE8-58A51E36F652}" type="pres">
      <dgm:prSet presAssocID="{6B50F25A-FF81-4C93-9688-9A01C2516B73}" presName="textRect" presStyleLbl="revTx" presStyleIdx="1" presStyleCnt="5">
        <dgm:presLayoutVars>
          <dgm:chMax val="1"/>
          <dgm:chPref val="1"/>
        </dgm:presLayoutVars>
      </dgm:prSet>
      <dgm:spPr/>
    </dgm:pt>
    <dgm:pt modelId="{39D3AF91-0209-4AB6-A245-113847DFB5C0}" type="pres">
      <dgm:prSet presAssocID="{CA7A2BC6-19C3-4992-92EC-4A1D4EE6257B}" presName="sibTrans" presStyleCnt="0"/>
      <dgm:spPr/>
    </dgm:pt>
    <dgm:pt modelId="{0CFAA26F-3422-4A2A-A406-1BB43070E3AD}" type="pres">
      <dgm:prSet presAssocID="{F9DC9968-3639-441F-B4A9-510A571CD267}" presName="compNode" presStyleCnt="0"/>
      <dgm:spPr/>
    </dgm:pt>
    <dgm:pt modelId="{8F7000A0-785D-44B9-B696-4E4028D49FD5}" type="pres">
      <dgm:prSet presAssocID="{F9DC9968-3639-441F-B4A9-510A571CD267}" presName="iconBgRect" presStyleLbl="bgShp" presStyleIdx="2" presStyleCnt="5"/>
      <dgm:spPr/>
    </dgm:pt>
    <dgm:pt modelId="{32D65DF8-B030-4977-9D85-CE399494F446}" type="pres">
      <dgm:prSet presAssocID="{F9DC9968-3639-441F-B4A9-510A571CD26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F177D81F-F99B-4FA1-AA99-6D63894DC97B}" type="pres">
      <dgm:prSet presAssocID="{F9DC9968-3639-441F-B4A9-510A571CD267}" presName="spaceRect" presStyleCnt="0"/>
      <dgm:spPr/>
    </dgm:pt>
    <dgm:pt modelId="{3152ABF1-1E20-4A61-BE8C-0373C7E7247B}" type="pres">
      <dgm:prSet presAssocID="{F9DC9968-3639-441F-B4A9-510A571CD267}" presName="textRect" presStyleLbl="revTx" presStyleIdx="2" presStyleCnt="5">
        <dgm:presLayoutVars>
          <dgm:chMax val="1"/>
          <dgm:chPref val="1"/>
        </dgm:presLayoutVars>
      </dgm:prSet>
      <dgm:spPr/>
    </dgm:pt>
    <dgm:pt modelId="{958F89D9-3C7C-412B-B62C-818EA3549A39}" type="pres">
      <dgm:prSet presAssocID="{B06479C4-FA3B-472F-B209-B72EF0CC269B}" presName="sibTrans" presStyleCnt="0"/>
      <dgm:spPr/>
    </dgm:pt>
    <dgm:pt modelId="{03AF5A77-93F4-4E06-81A0-DEE55BA8F773}" type="pres">
      <dgm:prSet presAssocID="{E4D1D3BC-D3A6-4431-8E46-632705BB2DA7}" presName="compNode" presStyleCnt="0"/>
      <dgm:spPr/>
    </dgm:pt>
    <dgm:pt modelId="{53EB9B83-88BB-4909-8E09-FB7EE80BD50D}" type="pres">
      <dgm:prSet presAssocID="{E4D1D3BC-D3A6-4431-8E46-632705BB2DA7}" presName="iconBgRect" presStyleLbl="bgShp" presStyleIdx="3" presStyleCnt="5"/>
      <dgm:spPr/>
    </dgm:pt>
    <dgm:pt modelId="{196B60D4-73D1-44FB-9C45-916BC492E5CF}" type="pres">
      <dgm:prSet presAssocID="{E4D1D3BC-D3A6-4431-8E46-632705BB2DA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A8639F7-E8F7-4225-A483-16816047C8AF}" type="pres">
      <dgm:prSet presAssocID="{E4D1D3BC-D3A6-4431-8E46-632705BB2DA7}" presName="spaceRect" presStyleCnt="0"/>
      <dgm:spPr/>
    </dgm:pt>
    <dgm:pt modelId="{B2254B04-5C7B-4CBE-9994-B0577328AE03}" type="pres">
      <dgm:prSet presAssocID="{E4D1D3BC-D3A6-4431-8E46-632705BB2DA7}" presName="textRect" presStyleLbl="revTx" presStyleIdx="3" presStyleCnt="5">
        <dgm:presLayoutVars>
          <dgm:chMax val="1"/>
          <dgm:chPref val="1"/>
        </dgm:presLayoutVars>
      </dgm:prSet>
      <dgm:spPr/>
    </dgm:pt>
    <dgm:pt modelId="{E971C71A-5542-4B7E-A5DA-0D5E1988ACAC}" type="pres">
      <dgm:prSet presAssocID="{066F959A-B86F-4FC2-A841-A97855590AE6}" presName="sibTrans" presStyleCnt="0"/>
      <dgm:spPr/>
    </dgm:pt>
    <dgm:pt modelId="{B5184D3C-68E7-4F0F-A65C-D477D8DC80FF}" type="pres">
      <dgm:prSet presAssocID="{60EF8461-CB12-4C2C-81B9-DE4F22E2DE94}" presName="compNode" presStyleCnt="0"/>
      <dgm:spPr/>
    </dgm:pt>
    <dgm:pt modelId="{B5146CCD-9031-41AB-BABD-60C406C8B0FF}" type="pres">
      <dgm:prSet presAssocID="{60EF8461-CB12-4C2C-81B9-DE4F22E2DE94}" presName="iconBgRect" presStyleLbl="bgShp" presStyleIdx="4" presStyleCnt="5"/>
      <dgm:spPr/>
    </dgm:pt>
    <dgm:pt modelId="{DF79570E-7F1F-4950-9A59-749B6BF2EBAD}" type="pres">
      <dgm:prSet presAssocID="{60EF8461-CB12-4C2C-81B9-DE4F22E2DE9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85C610F7-E170-4327-BBB3-8C109716F2AC}" type="pres">
      <dgm:prSet presAssocID="{60EF8461-CB12-4C2C-81B9-DE4F22E2DE94}" presName="spaceRect" presStyleCnt="0"/>
      <dgm:spPr/>
    </dgm:pt>
    <dgm:pt modelId="{EF0CB5B9-91FE-4EFA-B502-55431C4765B4}" type="pres">
      <dgm:prSet presAssocID="{60EF8461-CB12-4C2C-81B9-DE4F22E2DE94}" presName="textRect" presStyleLbl="revTx" presStyleIdx="4" presStyleCnt="5">
        <dgm:presLayoutVars>
          <dgm:chMax val="1"/>
          <dgm:chPref val="1"/>
        </dgm:presLayoutVars>
      </dgm:prSet>
      <dgm:spPr/>
    </dgm:pt>
  </dgm:ptLst>
  <dgm:cxnLst>
    <dgm:cxn modelId="{E061A73B-6D3F-4597-BF76-AB138FC63BD3}" type="presOf" srcId="{6B50F25A-FF81-4C93-9688-9A01C2516B73}" destId="{57FDAA89-2CA4-481A-8AE8-58A51E36F652}" srcOrd="0" destOrd="0" presId="urn:microsoft.com/office/officeart/2018/5/layout/IconCircleLabelList"/>
    <dgm:cxn modelId="{63A77240-3976-4357-B7BD-1D59C8F10B72}" srcId="{DBE29613-8E60-4B3B-9198-7BD4FDB5192E}" destId="{F9DC9968-3639-441F-B4A9-510A571CD267}" srcOrd="2" destOrd="0" parTransId="{DA7B4DE3-94E9-4E99-8219-9BFA130E53B2}" sibTransId="{B06479C4-FA3B-472F-B209-B72EF0CC269B}"/>
    <dgm:cxn modelId="{B9EB884C-8230-416C-97EB-6000B2D5C356}" srcId="{DBE29613-8E60-4B3B-9198-7BD4FDB5192E}" destId="{E4D1D3BC-D3A6-4431-8E46-632705BB2DA7}" srcOrd="3" destOrd="0" parTransId="{1CB5AA05-15C9-4EA9-81CE-1F4E61BE4FCE}" sibTransId="{066F959A-B86F-4FC2-A841-A97855590AE6}"/>
    <dgm:cxn modelId="{88BE5575-71B4-4AC1-8983-A221F05F6FA0}" type="presOf" srcId="{F9DC9968-3639-441F-B4A9-510A571CD267}" destId="{3152ABF1-1E20-4A61-BE8C-0373C7E7247B}" srcOrd="0" destOrd="0" presId="urn:microsoft.com/office/officeart/2018/5/layout/IconCircleLabelList"/>
    <dgm:cxn modelId="{BBC92F95-47C7-4575-8BF2-F1FF44BD7F86}" type="presOf" srcId="{DBE29613-8E60-4B3B-9198-7BD4FDB5192E}" destId="{4C1642FD-2DF2-4D2E-96EA-2B49DDDA785F}" srcOrd="0" destOrd="0" presId="urn:microsoft.com/office/officeart/2018/5/layout/IconCircleLabelList"/>
    <dgm:cxn modelId="{69EE65A3-07F6-4885-A87E-537B7DCAC2C4}" srcId="{DBE29613-8E60-4B3B-9198-7BD4FDB5192E}" destId="{60EF8461-CB12-4C2C-81B9-DE4F22E2DE94}" srcOrd="4" destOrd="0" parTransId="{82FC27AD-BE00-4563-B586-BD49380C619B}" sibTransId="{D2D0C2DD-F3C2-430E-BBEE-4CC783B89DDC}"/>
    <dgm:cxn modelId="{83A4D5A3-EF68-4E64-903B-993800829DB8}" type="presOf" srcId="{E4D1D3BC-D3A6-4431-8E46-632705BB2DA7}" destId="{B2254B04-5C7B-4CBE-9994-B0577328AE03}" srcOrd="0" destOrd="0" presId="urn:microsoft.com/office/officeart/2018/5/layout/IconCircleLabelList"/>
    <dgm:cxn modelId="{5AC453D1-EA2A-4ABC-9382-2EE01274630C}" type="presOf" srcId="{DCAD1793-21A1-4D5F-9051-0D73ECC4B921}" destId="{BBF0D501-2D7A-4111-A107-63C7E440823D}" srcOrd="0" destOrd="0" presId="urn:microsoft.com/office/officeart/2018/5/layout/IconCircleLabelList"/>
    <dgm:cxn modelId="{476DC2D1-310D-4A42-952C-F4DDEB152494}" type="presOf" srcId="{60EF8461-CB12-4C2C-81B9-DE4F22E2DE94}" destId="{EF0CB5B9-91FE-4EFA-B502-55431C4765B4}" srcOrd="0" destOrd="0" presId="urn:microsoft.com/office/officeart/2018/5/layout/IconCircleLabelList"/>
    <dgm:cxn modelId="{76123DD6-38BC-465B-8D84-F79A3A5C5C50}" srcId="{DBE29613-8E60-4B3B-9198-7BD4FDB5192E}" destId="{6B50F25A-FF81-4C93-9688-9A01C2516B73}" srcOrd="1" destOrd="0" parTransId="{D96BA98B-815F-4854-9A6D-F745CEAF7104}" sibTransId="{CA7A2BC6-19C3-4992-92EC-4A1D4EE6257B}"/>
    <dgm:cxn modelId="{A3B17EE0-AA8F-40CD-A1EA-2C7E6304588A}" srcId="{DBE29613-8E60-4B3B-9198-7BD4FDB5192E}" destId="{DCAD1793-21A1-4D5F-9051-0D73ECC4B921}" srcOrd="0" destOrd="0" parTransId="{113426A8-5082-478E-82A4-6F8E62844D29}" sibTransId="{98D29317-5C47-473B-871C-329C32C40DA1}"/>
    <dgm:cxn modelId="{31D59E4B-2A7B-4019-A865-8081F5AD4D4D}" type="presParOf" srcId="{4C1642FD-2DF2-4D2E-96EA-2B49DDDA785F}" destId="{BAE8FF45-9F49-4EFE-82A1-D94F1FE16C42}" srcOrd="0" destOrd="0" presId="urn:microsoft.com/office/officeart/2018/5/layout/IconCircleLabelList"/>
    <dgm:cxn modelId="{03B95FD5-B1A1-461F-955F-2BFC5FD88449}" type="presParOf" srcId="{BAE8FF45-9F49-4EFE-82A1-D94F1FE16C42}" destId="{55EA4EA3-192C-4157-97A2-0D3461E46E83}" srcOrd="0" destOrd="0" presId="urn:microsoft.com/office/officeart/2018/5/layout/IconCircleLabelList"/>
    <dgm:cxn modelId="{97B8AB1D-08FC-4B28-B869-821BC70FFB4B}" type="presParOf" srcId="{BAE8FF45-9F49-4EFE-82A1-D94F1FE16C42}" destId="{E2F30AE3-D710-4585-935E-9D2567F80FBF}" srcOrd="1" destOrd="0" presId="urn:microsoft.com/office/officeart/2018/5/layout/IconCircleLabelList"/>
    <dgm:cxn modelId="{971F7E21-27D2-490B-A311-BD153D389CBC}" type="presParOf" srcId="{BAE8FF45-9F49-4EFE-82A1-D94F1FE16C42}" destId="{9C429061-35C0-462D-82FD-31055981A859}" srcOrd="2" destOrd="0" presId="urn:microsoft.com/office/officeart/2018/5/layout/IconCircleLabelList"/>
    <dgm:cxn modelId="{8154091E-EE28-468C-9243-122DA25E1F0C}" type="presParOf" srcId="{BAE8FF45-9F49-4EFE-82A1-D94F1FE16C42}" destId="{BBF0D501-2D7A-4111-A107-63C7E440823D}" srcOrd="3" destOrd="0" presId="urn:microsoft.com/office/officeart/2018/5/layout/IconCircleLabelList"/>
    <dgm:cxn modelId="{E7F34F48-F8AF-48D3-B325-45A00330168B}" type="presParOf" srcId="{4C1642FD-2DF2-4D2E-96EA-2B49DDDA785F}" destId="{D4A86432-86AE-4C23-8FD4-FB96309FF68F}" srcOrd="1" destOrd="0" presId="urn:microsoft.com/office/officeart/2018/5/layout/IconCircleLabelList"/>
    <dgm:cxn modelId="{E7C5B04E-0623-4002-9E2A-B9F1151C8E5E}" type="presParOf" srcId="{4C1642FD-2DF2-4D2E-96EA-2B49DDDA785F}" destId="{6F94D131-2198-475D-8B3D-D81BB196D653}" srcOrd="2" destOrd="0" presId="urn:microsoft.com/office/officeart/2018/5/layout/IconCircleLabelList"/>
    <dgm:cxn modelId="{D68512C5-15EB-4804-A77A-A5B459B83713}" type="presParOf" srcId="{6F94D131-2198-475D-8B3D-D81BB196D653}" destId="{ED91A2CC-B115-46FA-811A-698E649154D8}" srcOrd="0" destOrd="0" presId="urn:microsoft.com/office/officeart/2018/5/layout/IconCircleLabelList"/>
    <dgm:cxn modelId="{62B77EFD-F9AA-4A52-8D14-74CACD5B4488}" type="presParOf" srcId="{6F94D131-2198-475D-8B3D-D81BB196D653}" destId="{4CD6DE24-1A2E-48A3-BF31-96CCCFFBE155}" srcOrd="1" destOrd="0" presId="urn:microsoft.com/office/officeart/2018/5/layout/IconCircleLabelList"/>
    <dgm:cxn modelId="{0BA1FB7B-E2E8-49DE-996B-3C7920344A10}" type="presParOf" srcId="{6F94D131-2198-475D-8B3D-D81BB196D653}" destId="{410DA977-55A2-4B42-934A-DD96C7C4A231}" srcOrd="2" destOrd="0" presId="urn:microsoft.com/office/officeart/2018/5/layout/IconCircleLabelList"/>
    <dgm:cxn modelId="{33963E49-81EA-4BCA-B28C-0253A62A0EF7}" type="presParOf" srcId="{6F94D131-2198-475D-8B3D-D81BB196D653}" destId="{57FDAA89-2CA4-481A-8AE8-58A51E36F652}" srcOrd="3" destOrd="0" presId="urn:microsoft.com/office/officeart/2018/5/layout/IconCircleLabelList"/>
    <dgm:cxn modelId="{09AE2087-ED3A-4B2E-B0BB-FF495C2ABFBE}" type="presParOf" srcId="{4C1642FD-2DF2-4D2E-96EA-2B49DDDA785F}" destId="{39D3AF91-0209-4AB6-A245-113847DFB5C0}" srcOrd="3" destOrd="0" presId="urn:microsoft.com/office/officeart/2018/5/layout/IconCircleLabelList"/>
    <dgm:cxn modelId="{F45D5BF1-F788-4CAB-9ABB-F59C64A73BA5}" type="presParOf" srcId="{4C1642FD-2DF2-4D2E-96EA-2B49DDDA785F}" destId="{0CFAA26F-3422-4A2A-A406-1BB43070E3AD}" srcOrd="4" destOrd="0" presId="urn:microsoft.com/office/officeart/2018/5/layout/IconCircleLabelList"/>
    <dgm:cxn modelId="{579A4E6F-34DC-4FA2-9030-B12E7A6700D6}" type="presParOf" srcId="{0CFAA26F-3422-4A2A-A406-1BB43070E3AD}" destId="{8F7000A0-785D-44B9-B696-4E4028D49FD5}" srcOrd="0" destOrd="0" presId="urn:microsoft.com/office/officeart/2018/5/layout/IconCircleLabelList"/>
    <dgm:cxn modelId="{B74C5E07-9D21-46D7-8B58-517CE181DA10}" type="presParOf" srcId="{0CFAA26F-3422-4A2A-A406-1BB43070E3AD}" destId="{32D65DF8-B030-4977-9D85-CE399494F446}" srcOrd="1" destOrd="0" presId="urn:microsoft.com/office/officeart/2018/5/layout/IconCircleLabelList"/>
    <dgm:cxn modelId="{546A03ED-958C-4903-B2C9-651494993759}" type="presParOf" srcId="{0CFAA26F-3422-4A2A-A406-1BB43070E3AD}" destId="{F177D81F-F99B-4FA1-AA99-6D63894DC97B}" srcOrd="2" destOrd="0" presId="urn:microsoft.com/office/officeart/2018/5/layout/IconCircleLabelList"/>
    <dgm:cxn modelId="{1928E730-2785-4A46-B207-F594133F5739}" type="presParOf" srcId="{0CFAA26F-3422-4A2A-A406-1BB43070E3AD}" destId="{3152ABF1-1E20-4A61-BE8C-0373C7E7247B}" srcOrd="3" destOrd="0" presId="urn:microsoft.com/office/officeart/2018/5/layout/IconCircleLabelList"/>
    <dgm:cxn modelId="{490CF384-F4E7-42B4-867A-46855FDFA729}" type="presParOf" srcId="{4C1642FD-2DF2-4D2E-96EA-2B49DDDA785F}" destId="{958F89D9-3C7C-412B-B62C-818EA3549A39}" srcOrd="5" destOrd="0" presId="urn:microsoft.com/office/officeart/2018/5/layout/IconCircleLabelList"/>
    <dgm:cxn modelId="{75A2EE0C-8A23-4155-B81A-0FFCE167E7E0}" type="presParOf" srcId="{4C1642FD-2DF2-4D2E-96EA-2B49DDDA785F}" destId="{03AF5A77-93F4-4E06-81A0-DEE55BA8F773}" srcOrd="6" destOrd="0" presId="urn:microsoft.com/office/officeart/2018/5/layout/IconCircleLabelList"/>
    <dgm:cxn modelId="{1821EE7E-6A3D-4E7B-A804-B38E7170DAAF}" type="presParOf" srcId="{03AF5A77-93F4-4E06-81A0-DEE55BA8F773}" destId="{53EB9B83-88BB-4909-8E09-FB7EE80BD50D}" srcOrd="0" destOrd="0" presId="urn:microsoft.com/office/officeart/2018/5/layout/IconCircleLabelList"/>
    <dgm:cxn modelId="{8F53ED54-EF85-4689-BBD6-07E1320D45E4}" type="presParOf" srcId="{03AF5A77-93F4-4E06-81A0-DEE55BA8F773}" destId="{196B60D4-73D1-44FB-9C45-916BC492E5CF}" srcOrd="1" destOrd="0" presId="urn:microsoft.com/office/officeart/2018/5/layout/IconCircleLabelList"/>
    <dgm:cxn modelId="{426DF6AC-35C7-46CE-A8DB-09BBD8228698}" type="presParOf" srcId="{03AF5A77-93F4-4E06-81A0-DEE55BA8F773}" destId="{CA8639F7-E8F7-4225-A483-16816047C8AF}" srcOrd="2" destOrd="0" presId="urn:microsoft.com/office/officeart/2018/5/layout/IconCircleLabelList"/>
    <dgm:cxn modelId="{FDFFDCE3-FBAB-419F-A11E-88D4E592CBE8}" type="presParOf" srcId="{03AF5A77-93F4-4E06-81A0-DEE55BA8F773}" destId="{B2254B04-5C7B-4CBE-9994-B0577328AE03}" srcOrd="3" destOrd="0" presId="urn:microsoft.com/office/officeart/2018/5/layout/IconCircleLabelList"/>
    <dgm:cxn modelId="{F3A771EA-2CBE-43F8-893F-40890235BDC4}" type="presParOf" srcId="{4C1642FD-2DF2-4D2E-96EA-2B49DDDA785F}" destId="{E971C71A-5542-4B7E-A5DA-0D5E1988ACAC}" srcOrd="7" destOrd="0" presId="urn:microsoft.com/office/officeart/2018/5/layout/IconCircleLabelList"/>
    <dgm:cxn modelId="{79544A83-A517-4A51-9F2D-8D55278F4A03}" type="presParOf" srcId="{4C1642FD-2DF2-4D2E-96EA-2B49DDDA785F}" destId="{B5184D3C-68E7-4F0F-A65C-D477D8DC80FF}" srcOrd="8" destOrd="0" presId="urn:microsoft.com/office/officeart/2018/5/layout/IconCircleLabelList"/>
    <dgm:cxn modelId="{DB89A0C2-03CC-4D6E-936D-FE6C9053A7ED}" type="presParOf" srcId="{B5184D3C-68E7-4F0F-A65C-D477D8DC80FF}" destId="{B5146CCD-9031-41AB-BABD-60C406C8B0FF}" srcOrd="0" destOrd="0" presId="urn:microsoft.com/office/officeart/2018/5/layout/IconCircleLabelList"/>
    <dgm:cxn modelId="{4368ABBB-E43C-483B-BAB4-0BE74821BD13}" type="presParOf" srcId="{B5184D3C-68E7-4F0F-A65C-D477D8DC80FF}" destId="{DF79570E-7F1F-4950-9A59-749B6BF2EBAD}" srcOrd="1" destOrd="0" presId="urn:microsoft.com/office/officeart/2018/5/layout/IconCircleLabelList"/>
    <dgm:cxn modelId="{AE1E2D41-3979-41A8-850B-FA6F88429BD0}" type="presParOf" srcId="{B5184D3C-68E7-4F0F-A65C-D477D8DC80FF}" destId="{85C610F7-E170-4327-BBB3-8C109716F2AC}" srcOrd="2" destOrd="0" presId="urn:microsoft.com/office/officeart/2018/5/layout/IconCircleLabelList"/>
    <dgm:cxn modelId="{9B6B5A2F-F322-4D07-84FA-9D170B2C2055}" type="presParOf" srcId="{B5184D3C-68E7-4F0F-A65C-D477D8DC80FF}" destId="{EF0CB5B9-91FE-4EFA-B502-55431C4765B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98340-D9B2-453A-B877-562EA47FD7F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542D555-0286-4AAD-AFAA-3025D822EF9F}">
      <dgm:prSet/>
      <dgm:spPr/>
      <dgm:t>
        <a:bodyPr/>
        <a:lstStyle/>
        <a:p>
          <a:r>
            <a:rPr lang="en-US"/>
            <a:t>Questions in advance </a:t>
          </a:r>
        </a:p>
      </dgm:t>
    </dgm:pt>
    <dgm:pt modelId="{53016E00-059E-4657-B55D-246C2CD1DA43}" type="parTrans" cxnId="{D4F62CE1-7DA1-4682-9F88-D52DF10A1E62}">
      <dgm:prSet/>
      <dgm:spPr/>
      <dgm:t>
        <a:bodyPr/>
        <a:lstStyle/>
        <a:p>
          <a:endParaRPr lang="en-US"/>
        </a:p>
      </dgm:t>
    </dgm:pt>
    <dgm:pt modelId="{E0798C3B-39E9-49F1-9125-0745EBEA2FA9}" type="sibTrans" cxnId="{D4F62CE1-7DA1-4682-9F88-D52DF10A1E62}">
      <dgm:prSet/>
      <dgm:spPr/>
      <dgm:t>
        <a:bodyPr/>
        <a:lstStyle/>
        <a:p>
          <a:endParaRPr lang="en-US"/>
        </a:p>
      </dgm:t>
    </dgm:pt>
    <dgm:pt modelId="{1A20C3B3-C9EA-4373-982F-35F10D4FB5A0}">
      <dgm:prSet/>
      <dgm:spPr/>
      <dgm:t>
        <a:bodyPr/>
        <a:lstStyle/>
        <a:p>
          <a:r>
            <a:rPr lang="en-US"/>
            <a:t>Work sample tests </a:t>
          </a:r>
        </a:p>
      </dgm:t>
    </dgm:pt>
    <dgm:pt modelId="{56C6599A-BA90-43E5-8211-C491B908ED50}" type="parTrans" cxnId="{985263D0-76BD-4078-A1A8-A57DAA4C6211}">
      <dgm:prSet/>
      <dgm:spPr/>
      <dgm:t>
        <a:bodyPr/>
        <a:lstStyle/>
        <a:p>
          <a:endParaRPr lang="en-US"/>
        </a:p>
      </dgm:t>
    </dgm:pt>
    <dgm:pt modelId="{0AAA10B3-F280-465E-B651-175B4B58929F}" type="sibTrans" cxnId="{985263D0-76BD-4078-A1A8-A57DAA4C6211}">
      <dgm:prSet/>
      <dgm:spPr/>
      <dgm:t>
        <a:bodyPr/>
        <a:lstStyle/>
        <a:p>
          <a:endParaRPr lang="en-US"/>
        </a:p>
      </dgm:t>
    </dgm:pt>
    <dgm:pt modelId="{E5493E91-6D0A-442B-966A-93BE3605A967}">
      <dgm:prSet/>
      <dgm:spPr/>
      <dgm:t>
        <a:bodyPr/>
        <a:lstStyle/>
        <a:p>
          <a:r>
            <a:rPr lang="en-US"/>
            <a:t>Alternative formats </a:t>
          </a:r>
        </a:p>
      </dgm:t>
    </dgm:pt>
    <dgm:pt modelId="{919583FF-E106-40D4-B429-8F77C5A264FE}" type="parTrans" cxnId="{5D6194A9-B771-4A66-8643-5F8DF4DE5F3B}">
      <dgm:prSet/>
      <dgm:spPr/>
      <dgm:t>
        <a:bodyPr/>
        <a:lstStyle/>
        <a:p>
          <a:endParaRPr lang="en-US"/>
        </a:p>
      </dgm:t>
    </dgm:pt>
    <dgm:pt modelId="{A2211CB5-9AEB-4737-A9CE-FF6F1D0ACF18}" type="sibTrans" cxnId="{5D6194A9-B771-4A66-8643-5F8DF4DE5F3B}">
      <dgm:prSet/>
      <dgm:spPr/>
      <dgm:t>
        <a:bodyPr/>
        <a:lstStyle/>
        <a:p>
          <a:endParaRPr lang="en-US"/>
        </a:p>
      </dgm:t>
    </dgm:pt>
    <dgm:pt modelId="{BDAD1BEF-388C-49BA-A57E-DE19A2FCE0AE}">
      <dgm:prSet/>
      <dgm:spPr/>
      <dgm:t>
        <a:bodyPr/>
        <a:lstStyle/>
        <a:p>
          <a:r>
            <a:rPr lang="en-US"/>
            <a:t>Ability focused </a:t>
          </a:r>
        </a:p>
      </dgm:t>
    </dgm:pt>
    <dgm:pt modelId="{09B5426B-5ABD-4B57-80B7-427DD50D55C5}" type="parTrans" cxnId="{82944FA9-4146-4265-AB73-8146C6DE1EA0}">
      <dgm:prSet/>
      <dgm:spPr/>
      <dgm:t>
        <a:bodyPr/>
        <a:lstStyle/>
        <a:p>
          <a:endParaRPr lang="en-US"/>
        </a:p>
      </dgm:t>
    </dgm:pt>
    <dgm:pt modelId="{968995B9-6CCD-4DAC-AA37-442BB32AEF1A}" type="sibTrans" cxnId="{82944FA9-4146-4265-AB73-8146C6DE1EA0}">
      <dgm:prSet/>
      <dgm:spPr/>
      <dgm:t>
        <a:bodyPr/>
        <a:lstStyle/>
        <a:p>
          <a:endParaRPr lang="en-US"/>
        </a:p>
      </dgm:t>
    </dgm:pt>
    <dgm:pt modelId="{E3A6A1D0-20AA-4EE6-BD92-0E65CA9D3FF8}" type="pres">
      <dgm:prSet presAssocID="{91198340-D9B2-453A-B877-562EA47FD7F9}" presName="root" presStyleCnt="0">
        <dgm:presLayoutVars>
          <dgm:dir/>
          <dgm:resizeHandles val="exact"/>
        </dgm:presLayoutVars>
      </dgm:prSet>
      <dgm:spPr/>
    </dgm:pt>
    <dgm:pt modelId="{7D3DA5B2-6FC9-4F22-99B2-67AB0F51C12B}" type="pres">
      <dgm:prSet presAssocID="{3542D555-0286-4AAD-AFAA-3025D822EF9F}" presName="compNode" presStyleCnt="0"/>
      <dgm:spPr/>
    </dgm:pt>
    <dgm:pt modelId="{AB61EFA6-B982-4564-B2FC-A18C1AB50C33}" type="pres">
      <dgm:prSet presAssocID="{3542D555-0286-4AAD-AFAA-3025D822EF9F}" presName="bgRect" presStyleLbl="bgShp" presStyleIdx="0" presStyleCnt="4"/>
      <dgm:spPr/>
    </dgm:pt>
    <dgm:pt modelId="{84D29A83-35BB-40E5-8F30-BD18F6416AE0}" type="pres">
      <dgm:prSet presAssocID="{3542D555-0286-4AAD-AFAA-3025D822EF9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1E9F637A-EB85-41A0-9249-206EFF679F81}" type="pres">
      <dgm:prSet presAssocID="{3542D555-0286-4AAD-AFAA-3025D822EF9F}" presName="spaceRect" presStyleCnt="0"/>
      <dgm:spPr/>
    </dgm:pt>
    <dgm:pt modelId="{46FE6089-77A3-4FE9-B209-7B8576F1DC2B}" type="pres">
      <dgm:prSet presAssocID="{3542D555-0286-4AAD-AFAA-3025D822EF9F}" presName="parTx" presStyleLbl="revTx" presStyleIdx="0" presStyleCnt="4">
        <dgm:presLayoutVars>
          <dgm:chMax val="0"/>
          <dgm:chPref val="0"/>
        </dgm:presLayoutVars>
      </dgm:prSet>
      <dgm:spPr/>
    </dgm:pt>
    <dgm:pt modelId="{6047FF90-F7E6-4602-B401-C6D064D80629}" type="pres">
      <dgm:prSet presAssocID="{E0798C3B-39E9-49F1-9125-0745EBEA2FA9}" presName="sibTrans" presStyleCnt="0"/>
      <dgm:spPr/>
    </dgm:pt>
    <dgm:pt modelId="{BC459D4E-4166-4A6B-B8D9-A437ED7E6144}" type="pres">
      <dgm:prSet presAssocID="{1A20C3B3-C9EA-4373-982F-35F10D4FB5A0}" presName="compNode" presStyleCnt="0"/>
      <dgm:spPr/>
    </dgm:pt>
    <dgm:pt modelId="{41AF2398-AE40-498C-A938-025C9A58022B}" type="pres">
      <dgm:prSet presAssocID="{1A20C3B3-C9EA-4373-982F-35F10D4FB5A0}" presName="bgRect" presStyleLbl="bgShp" presStyleIdx="1" presStyleCnt="4"/>
      <dgm:spPr/>
    </dgm:pt>
    <dgm:pt modelId="{FFDAC850-8B27-4770-94F3-E2AA4766A5DB}" type="pres">
      <dgm:prSet presAssocID="{1A20C3B3-C9EA-4373-982F-35F10D4FB5A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2876A14-4163-46E8-B631-DC376BF62B15}" type="pres">
      <dgm:prSet presAssocID="{1A20C3B3-C9EA-4373-982F-35F10D4FB5A0}" presName="spaceRect" presStyleCnt="0"/>
      <dgm:spPr/>
    </dgm:pt>
    <dgm:pt modelId="{1D95445E-FAC3-470C-A738-90559964C52F}" type="pres">
      <dgm:prSet presAssocID="{1A20C3B3-C9EA-4373-982F-35F10D4FB5A0}" presName="parTx" presStyleLbl="revTx" presStyleIdx="1" presStyleCnt="4">
        <dgm:presLayoutVars>
          <dgm:chMax val="0"/>
          <dgm:chPref val="0"/>
        </dgm:presLayoutVars>
      </dgm:prSet>
      <dgm:spPr/>
    </dgm:pt>
    <dgm:pt modelId="{B6FA7999-3FBD-453E-B9BE-DA5EA309FB03}" type="pres">
      <dgm:prSet presAssocID="{0AAA10B3-F280-465E-B651-175B4B58929F}" presName="sibTrans" presStyleCnt="0"/>
      <dgm:spPr/>
    </dgm:pt>
    <dgm:pt modelId="{C7AABE8B-9FAC-4433-9B8A-08E8A7C275B0}" type="pres">
      <dgm:prSet presAssocID="{E5493E91-6D0A-442B-966A-93BE3605A967}" presName="compNode" presStyleCnt="0"/>
      <dgm:spPr/>
    </dgm:pt>
    <dgm:pt modelId="{631BF002-EBAD-482C-BEDC-F8169BE41FFA}" type="pres">
      <dgm:prSet presAssocID="{E5493E91-6D0A-442B-966A-93BE3605A967}" presName="bgRect" presStyleLbl="bgShp" presStyleIdx="2" presStyleCnt="4"/>
      <dgm:spPr/>
    </dgm:pt>
    <dgm:pt modelId="{23B04B54-1CEE-466E-917B-B37909F8E34D}" type="pres">
      <dgm:prSet presAssocID="{E5493E91-6D0A-442B-966A-93BE3605A96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7BBF135A-F8CE-4FF8-B243-98E8537291BC}" type="pres">
      <dgm:prSet presAssocID="{E5493E91-6D0A-442B-966A-93BE3605A967}" presName="spaceRect" presStyleCnt="0"/>
      <dgm:spPr/>
    </dgm:pt>
    <dgm:pt modelId="{FB4CAE95-985B-42AF-94FA-8CE61ABF3750}" type="pres">
      <dgm:prSet presAssocID="{E5493E91-6D0A-442B-966A-93BE3605A967}" presName="parTx" presStyleLbl="revTx" presStyleIdx="2" presStyleCnt="4">
        <dgm:presLayoutVars>
          <dgm:chMax val="0"/>
          <dgm:chPref val="0"/>
        </dgm:presLayoutVars>
      </dgm:prSet>
      <dgm:spPr/>
    </dgm:pt>
    <dgm:pt modelId="{BD52484E-092E-406B-A0BA-ADB85B2FB3E2}" type="pres">
      <dgm:prSet presAssocID="{A2211CB5-9AEB-4737-A9CE-FF6F1D0ACF18}" presName="sibTrans" presStyleCnt="0"/>
      <dgm:spPr/>
    </dgm:pt>
    <dgm:pt modelId="{E4D64067-AFDA-46B9-A03A-3F121F9C53F5}" type="pres">
      <dgm:prSet presAssocID="{BDAD1BEF-388C-49BA-A57E-DE19A2FCE0AE}" presName="compNode" presStyleCnt="0"/>
      <dgm:spPr/>
    </dgm:pt>
    <dgm:pt modelId="{4F9BAA96-79B6-4711-8CD9-4C906A641CBD}" type="pres">
      <dgm:prSet presAssocID="{BDAD1BEF-388C-49BA-A57E-DE19A2FCE0AE}" presName="bgRect" presStyleLbl="bgShp" presStyleIdx="3" presStyleCnt="4"/>
      <dgm:spPr/>
    </dgm:pt>
    <dgm:pt modelId="{98D0D83C-56C8-4327-B3E7-78899B75CB7C}" type="pres">
      <dgm:prSet presAssocID="{BDAD1BEF-388C-49BA-A57E-DE19A2FCE0A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5583529-695D-43D3-B4A6-482A301F434A}" type="pres">
      <dgm:prSet presAssocID="{BDAD1BEF-388C-49BA-A57E-DE19A2FCE0AE}" presName="spaceRect" presStyleCnt="0"/>
      <dgm:spPr/>
    </dgm:pt>
    <dgm:pt modelId="{A205806F-14BA-46F5-ADBF-A5490D295015}" type="pres">
      <dgm:prSet presAssocID="{BDAD1BEF-388C-49BA-A57E-DE19A2FCE0AE}" presName="parTx" presStyleLbl="revTx" presStyleIdx="3" presStyleCnt="4">
        <dgm:presLayoutVars>
          <dgm:chMax val="0"/>
          <dgm:chPref val="0"/>
        </dgm:presLayoutVars>
      </dgm:prSet>
      <dgm:spPr/>
    </dgm:pt>
  </dgm:ptLst>
  <dgm:cxnLst>
    <dgm:cxn modelId="{49AD8E19-5623-48C8-B421-61E473714EB6}" type="presOf" srcId="{91198340-D9B2-453A-B877-562EA47FD7F9}" destId="{E3A6A1D0-20AA-4EE6-BD92-0E65CA9D3FF8}" srcOrd="0" destOrd="0" presId="urn:microsoft.com/office/officeart/2018/2/layout/IconVerticalSolidList"/>
    <dgm:cxn modelId="{CE77611E-8652-4D6F-A4AF-45B0EE6B2326}" type="presOf" srcId="{1A20C3B3-C9EA-4373-982F-35F10D4FB5A0}" destId="{1D95445E-FAC3-470C-A738-90559964C52F}" srcOrd="0" destOrd="0" presId="urn:microsoft.com/office/officeart/2018/2/layout/IconVerticalSolidList"/>
    <dgm:cxn modelId="{7EE0535E-A4CE-41C3-9246-5614C7F7EF48}" type="presOf" srcId="{BDAD1BEF-388C-49BA-A57E-DE19A2FCE0AE}" destId="{A205806F-14BA-46F5-ADBF-A5490D295015}" srcOrd="0" destOrd="0" presId="urn:microsoft.com/office/officeart/2018/2/layout/IconVerticalSolidList"/>
    <dgm:cxn modelId="{BFC8A09B-42E5-42D6-97C9-E80A3B9DD745}" type="presOf" srcId="{3542D555-0286-4AAD-AFAA-3025D822EF9F}" destId="{46FE6089-77A3-4FE9-B209-7B8576F1DC2B}" srcOrd="0" destOrd="0" presId="urn:microsoft.com/office/officeart/2018/2/layout/IconVerticalSolidList"/>
    <dgm:cxn modelId="{82944FA9-4146-4265-AB73-8146C6DE1EA0}" srcId="{91198340-D9B2-453A-B877-562EA47FD7F9}" destId="{BDAD1BEF-388C-49BA-A57E-DE19A2FCE0AE}" srcOrd="3" destOrd="0" parTransId="{09B5426B-5ABD-4B57-80B7-427DD50D55C5}" sibTransId="{968995B9-6CCD-4DAC-AA37-442BB32AEF1A}"/>
    <dgm:cxn modelId="{5D6194A9-B771-4A66-8643-5F8DF4DE5F3B}" srcId="{91198340-D9B2-453A-B877-562EA47FD7F9}" destId="{E5493E91-6D0A-442B-966A-93BE3605A967}" srcOrd="2" destOrd="0" parTransId="{919583FF-E106-40D4-B429-8F77C5A264FE}" sibTransId="{A2211CB5-9AEB-4737-A9CE-FF6F1D0ACF18}"/>
    <dgm:cxn modelId="{985263D0-76BD-4078-A1A8-A57DAA4C6211}" srcId="{91198340-D9B2-453A-B877-562EA47FD7F9}" destId="{1A20C3B3-C9EA-4373-982F-35F10D4FB5A0}" srcOrd="1" destOrd="0" parTransId="{56C6599A-BA90-43E5-8211-C491B908ED50}" sibTransId="{0AAA10B3-F280-465E-B651-175B4B58929F}"/>
    <dgm:cxn modelId="{122441D1-E95C-47F9-BEE7-39FD501B78E4}" type="presOf" srcId="{E5493E91-6D0A-442B-966A-93BE3605A967}" destId="{FB4CAE95-985B-42AF-94FA-8CE61ABF3750}" srcOrd="0" destOrd="0" presId="urn:microsoft.com/office/officeart/2018/2/layout/IconVerticalSolidList"/>
    <dgm:cxn modelId="{D4F62CE1-7DA1-4682-9F88-D52DF10A1E62}" srcId="{91198340-D9B2-453A-B877-562EA47FD7F9}" destId="{3542D555-0286-4AAD-AFAA-3025D822EF9F}" srcOrd="0" destOrd="0" parTransId="{53016E00-059E-4657-B55D-246C2CD1DA43}" sibTransId="{E0798C3B-39E9-49F1-9125-0745EBEA2FA9}"/>
    <dgm:cxn modelId="{B6FB37BB-3B07-4829-B7AA-32BC0EBDDDC3}" type="presParOf" srcId="{E3A6A1D0-20AA-4EE6-BD92-0E65CA9D3FF8}" destId="{7D3DA5B2-6FC9-4F22-99B2-67AB0F51C12B}" srcOrd="0" destOrd="0" presId="urn:microsoft.com/office/officeart/2018/2/layout/IconVerticalSolidList"/>
    <dgm:cxn modelId="{BE36D527-9523-4DCF-974E-608FEDA0DC27}" type="presParOf" srcId="{7D3DA5B2-6FC9-4F22-99B2-67AB0F51C12B}" destId="{AB61EFA6-B982-4564-B2FC-A18C1AB50C33}" srcOrd="0" destOrd="0" presId="urn:microsoft.com/office/officeart/2018/2/layout/IconVerticalSolidList"/>
    <dgm:cxn modelId="{1413BBB4-E5D7-45AB-8F73-F8A7960FC8A9}" type="presParOf" srcId="{7D3DA5B2-6FC9-4F22-99B2-67AB0F51C12B}" destId="{84D29A83-35BB-40E5-8F30-BD18F6416AE0}" srcOrd="1" destOrd="0" presId="urn:microsoft.com/office/officeart/2018/2/layout/IconVerticalSolidList"/>
    <dgm:cxn modelId="{2A7F22A9-6BF7-4F79-B999-BE74ACD6F488}" type="presParOf" srcId="{7D3DA5B2-6FC9-4F22-99B2-67AB0F51C12B}" destId="{1E9F637A-EB85-41A0-9249-206EFF679F81}" srcOrd="2" destOrd="0" presId="urn:microsoft.com/office/officeart/2018/2/layout/IconVerticalSolidList"/>
    <dgm:cxn modelId="{531E6782-D882-410D-BA13-70EEC732371D}" type="presParOf" srcId="{7D3DA5B2-6FC9-4F22-99B2-67AB0F51C12B}" destId="{46FE6089-77A3-4FE9-B209-7B8576F1DC2B}" srcOrd="3" destOrd="0" presId="urn:microsoft.com/office/officeart/2018/2/layout/IconVerticalSolidList"/>
    <dgm:cxn modelId="{5547C90B-2F7B-4490-A9DA-D6ACA0D52470}" type="presParOf" srcId="{E3A6A1D0-20AA-4EE6-BD92-0E65CA9D3FF8}" destId="{6047FF90-F7E6-4602-B401-C6D064D80629}" srcOrd="1" destOrd="0" presId="urn:microsoft.com/office/officeart/2018/2/layout/IconVerticalSolidList"/>
    <dgm:cxn modelId="{84EA1BFD-420A-431D-BCBE-A4D5A9E7C144}" type="presParOf" srcId="{E3A6A1D0-20AA-4EE6-BD92-0E65CA9D3FF8}" destId="{BC459D4E-4166-4A6B-B8D9-A437ED7E6144}" srcOrd="2" destOrd="0" presId="urn:microsoft.com/office/officeart/2018/2/layout/IconVerticalSolidList"/>
    <dgm:cxn modelId="{1BD0638E-E18A-49DF-A9BB-880A2422E677}" type="presParOf" srcId="{BC459D4E-4166-4A6B-B8D9-A437ED7E6144}" destId="{41AF2398-AE40-498C-A938-025C9A58022B}" srcOrd="0" destOrd="0" presId="urn:microsoft.com/office/officeart/2018/2/layout/IconVerticalSolidList"/>
    <dgm:cxn modelId="{C21BAAAC-A7D5-4628-821B-9F417DC8BA84}" type="presParOf" srcId="{BC459D4E-4166-4A6B-B8D9-A437ED7E6144}" destId="{FFDAC850-8B27-4770-94F3-E2AA4766A5DB}" srcOrd="1" destOrd="0" presId="urn:microsoft.com/office/officeart/2018/2/layout/IconVerticalSolidList"/>
    <dgm:cxn modelId="{C5783752-B29E-43E9-95E9-BAC6F6292A34}" type="presParOf" srcId="{BC459D4E-4166-4A6B-B8D9-A437ED7E6144}" destId="{72876A14-4163-46E8-B631-DC376BF62B15}" srcOrd="2" destOrd="0" presId="urn:microsoft.com/office/officeart/2018/2/layout/IconVerticalSolidList"/>
    <dgm:cxn modelId="{82244B80-3B19-4DCA-8A9D-0AFD9FFAE20D}" type="presParOf" srcId="{BC459D4E-4166-4A6B-B8D9-A437ED7E6144}" destId="{1D95445E-FAC3-470C-A738-90559964C52F}" srcOrd="3" destOrd="0" presId="urn:microsoft.com/office/officeart/2018/2/layout/IconVerticalSolidList"/>
    <dgm:cxn modelId="{C169D351-8968-425A-94E7-14C214C65302}" type="presParOf" srcId="{E3A6A1D0-20AA-4EE6-BD92-0E65CA9D3FF8}" destId="{B6FA7999-3FBD-453E-B9BE-DA5EA309FB03}" srcOrd="3" destOrd="0" presId="urn:microsoft.com/office/officeart/2018/2/layout/IconVerticalSolidList"/>
    <dgm:cxn modelId="{BD3DB401-76EB-472D-B1B8-71D49C11A15B}" type="presParOf" srcId="{E3A6A1D0-20AA-4EE6-BD92-0E65CA9D3FF8}" destId="{C7AABE8B-9FAC-4433-9B8A-08E8A7C275B0}" srcOrd="4" destOrd="0" presId="urn:microsoft.com/office/officeart/2018/2/layout/IconVerticalSolidList"/>
    <dgm:cxn modelId="{DD89319E-CF2A-49AC-8CAD-5CAC5AFC2B96}" type="presParOf" srcId="{C7AABE8B-9FAC-4433-9B8A-08E8A7C275B0}" destId="{631BF002-EBAD-482C-BEDC-F8169BE41FFA}" srcOrd="0" destOrd="0" presId="urn:microsoft.com/office/officeart/2018/2/layout/IconVerticalSolidList"/>
    <dgm:cxn modelId="{B1E8CD26-25E1-451D-B415-64034232207B}" type="presParOf" srcId="{C7AABE8B-9FAC-4433-9B8A-08E8A7C275B0}" destId="{23B04B54-1CEE-466E-917B-B37909F8E34D}" srcOrd="1" destOrd="0" presId="urn:microsoft.com/office/officeart/2018/2/layout/IconVerticalSolidList"/>
    <dgm:cxn modelId="{A6CFF7C5-43C3-45A2-8F10-78C5C880FF0E}" type="presParOf" srcId="{C7AABE8B-9FAC-4433-9B8A-08E8A7C275B0}" destId="{7BBF135A-F8CE-4FF8-B243-98E8537291BC}" srcOrd="2" destOrd="0" presId="urn:microsoft.com/office/officeart/2018/2/layout/IconVerticalSolidList"/>
    <dgm:cxn modelId="{F6702967-0518-433C-A668-6850E3ACCE9B}" type="presParOf" srcId="{C7AABE8B-9FAC-4433-9B8A-08E8A7C275B0}" destId="{FB4CAE95-985B-42AF-94FA-8CE61ABF3750}" srcOrd="3" destOrd="0" presId="urn:microsoft.com/office/officeart/2018/2/layout/IconVerticalSolidList"/>
    <dgm:cxn modelId="{B8BF6C30-B502-45C5-BAB1-176579D37B6A}" type="presParOf" srcId="{E3A6A1D0-20AA-4EE6-BD92-0E65CA9D3FF8}" destId="{BD52484E-092E-406B-A0BA-ADB85B2FB3E2}" srcOrd="5" destOrd="0" presId="urn:microsoft.com/office/officeart/2018/2/layout/IconVerticalSolidList"/>
    <dgm:cxn modelId="{6145C60C-A31E-48CB-9AAB-BBC4A590C6BC}" type="presParOf" srcId="{E3A6A1D0-20AA-4EE6-BD92-0E65CA9D3FF8}" destId="{E4D64067-AFDA-46B9-A03A-3F121F9C53F5}" srcOrd="6" destOrd="0" presId="urn:microsoft.com/office/officeart/2018/2/layout/IconVerticalSolidList"/>
    <dgm:cxn modelId="{A78BA865-1D5D-488D-9F95-FCA8CAB67B54}" type="presParOf" srcId="{E4D64067-AFDA-46B9-A03A-3F121F9C53F5}" destId="{4F9BAA96-79B6-4711-8CD9-4C906A641CBD}" srcOrd="0" destOrd="0" presId="urn:microsoft.com/office/officeart/2018/2/layout/IconVerticalSolidList"/>
    <dgm:cxn modelId="{5017CC29-D536-4E32-9240-F79CD05A6D8A}" type="presParOf" srcId="{E4D64067-AFDA-46B9-A03A-3F121F9C53F5}" destId="{98D0D83C-56C8-4327-B3E7-78899B75CB7C}" srcOrd="1" destOrd="0" presId="urn:microsoft.com/office/officeart/2018/2/layout/IconVerticalSolidList"/>
    <dgm:cxn modelId="{B22675EB-E69B-4D24-8359-098FB9D8DBEC}" type="presParOf" srcId="{E4D64067-AFDA-46B9-A03A-3F121F9C53F5}" destId="{95583529-695D-43D3-B4A6-482A301F434A}" srcOrd="2" destOrd="0" presId="urn:microsoft.com/office/officeart/2018/2/layout/IconVerticalSolidList"/>
    <dgm:cxn modelId="{2B149894-9A01-4334-BC1D-BC7A383260EE}" type="presParOf" srcId="{E4D64067-AFDA-46B9-A03A-3F121F9C53F5}" destId="{A205806F-14BA-46F5-ADBF-A5490D29501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5EF12D-ADF5-423B-AF5A-7A3DBD08B36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2EA6F05-87B7-4FA8-A25C-C38E79227020}">
      <dgm:prSet/>
      <dgm:spPr/>
      <dgm:t>
        <a:bodyPr/>
        <a:lstStyle/>
        <a:p>
          <a:r>
            <a:rPr lang="en-US"/>
            <a:t>Manger training </a:t>
          </a:r>
        </a:p>
      </dgm:t>
    </dgm:pt>
    <dgm:pt modelId="{FCEAEDEE-C274-46BD-A5EB-1D646E79997E}" type="parTrans" cxnId="{461E264C-BBDF-4026-8953-117D5502D3E5}">
      <dgm:prSet/>
      <dgm:spPr/>
      <dgm:t>
        <a:bodyPr/>
        <a:lstStyle/>
        <a:p>
          <a:endParaRPr lang="en-US"/>
        </a:p>
      </dgm:t>
    </dgm:pt>
    <dgm:pt modelId="{51E12BA3-1F7C-4C63-8096-7C6E06193DCC}" type="sibTrans" cxnId="{461E264C-BBDF-4026-8953-117D5502D3E5}">
      <dgm:prSet/>
      <dgm:spPr/>
      <dgm:t>
        <a:bodyPr/>
        <a:lstStyle/>
        <a:p>
          <a:endParaRPr lang="en-US"/>
        </a:p>
      </dgm:t>
    </dgm:pt>
    <dgm:pt modelId="{90599686-852D-44B5-8EEC-6326E638D277}">
      <dgm:prSet/>
      <dgm:spPr/>
      <dgm:t>
        <a:bodyPr/>
        <a:lstStyle/>
        <a:p>
          <a:r>
            <a:rPr lang="en-US"/>
            <a:t>Open conversations </a:t>
          </a:r>
        </a:p>
      </dgm:t>
    </dgm:pt>
    <dgm:pt modelId="{9A94BF6B-637A-4060-B2AE-E8BB7684C79A}" type="parTrans" cxnId="{3BE7F13A-CF29-4A37-A42B-461638EEA2C1}">
      <dgm:prSet/>
      <dgm:spPr/>
      <dgm:t>
        <a:bodyPr/>
        <a:lstStyle/>
        <a:p>
          <a:endParaRPr lang="en-US"/>
        </a:p>
      </dgm:t>
    </dgm:pt>
    <dgm:pt modelId="{7B300888-4A60-4C20-9D35-877ABEABF1E8}" type="sibTrans" cxnId="{3BE7F13A-CF29-4A37-A42B-461638EEA2C1}">
      <dgm:prSet/>
      <dgm:spPr/>
      <dgm:t>
        <a:bodyPr/>
        <a:lstStyle/>
        <a:p>
          <a:endParaRPr lang="en-US"/>
        </a:p>
      </dgm:t>
    </dgm:pt>
    <dgm:pt modelId="{D32F8EE1-FF8F-4AB5-B099-A9F3C3DA8FE4}">
      <dgm:prSet/>
      <dgm:spPr/>
      <dgm:t>
        <a:bodyPr/>
        <a:lstStyle/>
        <a:p>
          <a:r>
            <a:rPr lang="en-US"/>
            <a:t>Normalised adjustments </a:t>
          </a:r>
        </a:p>
      </dgm:t>
    </dgm:pt>
    <dgm:pt modelId="{72FEEC07-BF61-4445-815E-0EAA3EBD3B34}" type="parTrans" cxnId="{989EC21A-53B5-4517-94B3-3F69746EF302}">
      <dgm:prSet/>
      <dgm:spPr/>
      <dgm:t>
        <a:bodyPr/>
        <a:lstStyle/>
        <a:p>
          <a:endParaRPr lang="en-US"/>
        </a:p>
      </dgm:t>
    </dgm:pt>
    <dgm:pt modelId="{B6785497-54D5-45AC-9C9E-3A9C6B748FBF}" type="sibTrans" cxnId="{989EC21A-53B5-4517-94B3-3F69746EF302}">
      <dgm:prSet/>
      <dgm:spPr/>
      <dgm:t>
        <a:bodyPr/>
        <a:lstStyle/>
        <a:p>
          <a:endParaRPr lang="en-US"/>
        </a:p>
      </dgm:t>
    </dgm:pt>
    <dgm:pt modelId="{637320E2-E23C-4E29-A773-FCF11BB58F90}">
      <dgm:prSet/>
      <dgm:spPr/>
      <dgm:t>
        <a:bodyPr/>
        <a:lstStyle/>
        <a:p>
          <a:r>
            <a:rPr lang="en-US"/>
            <a:t>Employee networks </a:t>
          </a:r>
        </a:p>
      </dgm:t>
    </dgm:pt>
    <dgm:pt modelId="{29514335-8186-4EEB-92CF-F2B58CCEA872}" type="parTrans" cxnId="{09486DFF-702A-40BD-9B7D-19BBC520F712}">
      <dgm:prSet/>
      <dgm:spPr/>
      <dgm:t>
        <a:bodyPr/>
        <a:lstStyle/>
        <a:p>
          <a:endParaRPr lang="en-US"/>
        </a:p>
      </dgm:t>
    </dgm:pt>
    <dgm:pt modelId="{84D843B4-57A7-48AB-8636-3EA9C507A32B}" type="sibTrans" cxnId="{09486DFF-702A-40BD-9B7D-19BBC520F712}">
      <dgm:prSet/>
      <dgm:spPr/>
      <dgm:t>
        <a:bodyPr/>
        <a:lstStyle/>
        <a:p>
          <a:endParaRPr lang="en-US"/>
        </a:p>
      </dgm:t>
    </dgm:pt>
    <dgm:pt modelId="{4769DF71-EEA2-4FD6-820E-798C55444869}" type="pres">
      <dgm:prSet presAssocID="{EA5EF12D-ADF5-423B-AF5A-7A3DBD08B366}" presName="root" presStyleCnt="0">
        <dgm:presLayoutVars>
          <dgm:dir/>
          <dgm:resizeHandles val="exact"/>
        </dgm:presLayoutVars>
      </dgm:prSet>
      <dgm:spPr/>
    </dgm:pt>
    <dgm:pt modelId="{2FC19BA8-9D42-4C04-B0E1-CE9D73CA95BD}" type="pres">
      <dgm:prSet presAssocID="{52EA6F05-87B7-4FA8-A25C-C38E79227020}" presName="compNode" presStyleCnt="0"/>
      <dgm:spPr/>
    </dgm:pt>
    <dgm:pt modelId="{CA91CF38-55D1-4ED4-8D78-56B1CF110884}" type="pres">
      <dgm:prSet presAssocID="{52EA6F05-87B7-4FA8-A25C-C38E79227020}" presName="bgRect" presStyleLbl="bgShp" presStyleIdx="0" presStyleCnt="4"/>
      <dgm:spPr/>
    </dgm:pt>
    <dgm:pt modelId="{4E930557-3326-4957-8022-0F4C85943BC8}" type="pres">
      <dgm:prSet presAssocID="{52EA6F05-87B7-4FA8-A25C-C38E7922702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8955A76D-CA89-4FE0-B473-1F6E4081F192}" type="pres">
      <dgm:prSet presAssocID="{52EA6F05-87B7-4FA8-A25C-C38E79227020}" presName="spaceRect" presStyleCnt="0"/>
      <dgm:spPr/>
    </dgm:pt>
    <dgm:pt modelId="{5192C50A-845B-440A-9708-A5227BB9E568}" type="pres">
      <dgm:prSet presAssocID="{52EA6F05-87B7-4FA8-A25C-C38E79227020}" presName="parTx" presStyleLbl="revTx" presStyleIdx="0" presStyleCnt="4">
        <dgm:presLayoutVars>
          <dgm:chMax val="0"/>
          <dgm:chPref val="0"/>
        </dgm:presLayoutVars>
      </dgm:prSet>
      <dgm:spPr/>
    </dgm:pt>
    <dgm:pt modelId="{CDC43B88-B3CB-4AD4-A216-A87D48F1CF89}" type="pres">
      <dgm:prSet presAssocID="{51E12BA3-1F7C-4C63-8096-7C6E06193DCC}" presName="sibTrans" presStyleCnt="0"/>
      <dgm:spPr/>
    </dgm:pt>
    <dgm:pt modelId="{CC7850E9-6B2B-4D07-8661-CA6260849113}" type="pres">
      <dgm:prSet presAssocID="{90599686-852D-44B5-8EEC-6326E638D277}" presName="compNode" presStyleCnt="0"/>
      <dgm:spPr/>
    </dgm:pt>
    <dgm:pt modelId="{4CB124FF-4A53-4486-8739-546BAC281DE4}" type="pres">
      <dgm:prSet presAssocID="{90599686-852D-44B5-8EEC-6326E638D277}" presName="bgRect" presStyleLbl="bgShp" presStyleIdx="1" presStyleCnt="4"/>
      <dgm:spPr/>
    </dgm:pt>
    <dgm:pt modelId="{670B6CC9-506E-4D06-A507-A4E1FBDEC062}" type="pres">
      <dgm:prSet presAssocID="{90599686-852D-44B5-8EEC-6326E638D27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2C88ADFC-5440-4FDD-977D-6CACD726CD91}" type="pres">
      <dgm:prSet presAssocID="{90599686-852D-44B5-8EEC-6326E638D277}" presName="spaceRect" presStyleCnt="0"/>
      <dgm:spPr/>
    </dgm:pt>
    <dgm:pt modelId="{6B2E0DAE-7DC8-4B38-8156-8C919AFF46F9}" type="pres">
      <dgm:prSet presAssocID="{90599686-852D-44B5-8EEC-6326E638D277}" presName="parTx" presStyleLbl="revTx" presStyleIdx="1" presStyleCnt="4">
        <dgm:presLayoutVars>
          <dgm:chMax val="0"/>
          <dgm:chPref val="0"/>
        </dgm:presLayoutVars>
      </dgm:prSet>
      <dgm:spPr/>
    </dgm:pt>
    <dgm:pt modelId="{D72310B3-F949-41BE-AA2B-20418BA4F166}" type="pres">
      <dgm:prSet presAssocID="{7B300888-4A60-4C20-9D35-877ABEABF1E8}" presName="sibTrans" presStyleCnt="0"/>
      <dgm:spPr/>
    </dgm:pt>
    <dgm:pt modelId="{E3077AA5-94CF-4D9C-84B5-377068D32DE3}" type="pres">
      <dgm:prSet presAssocID="{D32F8EE1-FF8F-4AB5-B099-A9F3C3DA8FE4}" presName="compNode" presStyleCnt="0"/>
      <dgm:spPr/>
    </dgm:pt>
    <dgm:pt modelId="{CE06E683-3049-443D-B0D9-56277630062B}" type="pres">
      <dgm:prSet presAssocID="{D32F8EE1-FF8F-4AB5-B099-A9F3C3DA8FE4}" presName="bgRect" presStyleLbl="bgShp" presStyleIdx="2" presStyleCnt="4"/>
      <dgm:spPr/>
    </dgm:pt>
    <dgm:pt modelId="{7A9FE88B-F18C-47ED-92C5-ADED03094A40}" type="pres">
      <dgm:prSet presAssocID="{D32F8EE1-FF8F-4AB5-B099-A9F3C3DA8FE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BA094D90-BC57-4D00-A39A-933896D982A0}" type="pres">
      <dgm:prSet presAssocID="{D32F8EE1-FF8F-4AB5-B099-A9F3C3DA8FE4}" presName="spaceRect" presStyleCnt="0"/>
      <dgm:spPr/>
    </dgm:pt>
    <dgm:pt modelId="{0D44E4FD-E012-42CD-9072-16D7E5C3374D}" type="pres">
      <dgm:prSet presAssocID="{D32F8EE1-FF8F-4AB5-B099-A9F3C3DA8FE4}" presName="parTx" presStyleLbl="revTx" presStyleIdx="2" presStyleCnt="4">
        <dgm:presLayoutVars>
          <dgm:chMax val="0"/>
          <dgm:chPref val="0"/>
        </dgm:presLayoutVars>
      </dgm:prSet>
      <dgm:spPr/>
    </dgm:pt>
    <dgm:pt modelId="{B117A0A1-7A32-4E9C-A122-C999C5864E35}" type="pres">
      <dgm:prSet presAssocID="{B6785497-54D5-45AC-9C9E-3A9C6B748FBF}" presName="sibTrans" presStyleCnt="0"/>
      <dgm:spPr/>
    </dgm:pt>
    <dgm:pt modelId="{53646C84-C94A-4B27-B9A9-FED4E55A45FB}" type="pres">
      <dgm:prSet presAssocID="{637320E2-E23C-4E29-A773-FCF11BB58F90}" presName="compNode" presStyleCnt="0"/>
      <dgm:spPr/>
    </dgm:pt>
    <dgm:pt modelId="{82751585-BF98-4B58-91C2-3BF6785D1624}" type="pres">
      <dgm:prSet presAssocID="{637320E2-E23C-4E29-A773-FCF11BB58F90}" presName="bgRect" presStyleLbl="bgShp" presStyleIdx="3" presStyleCnt="4"/>
      <dgm:spPr/>
    </dgm:pt>
    <dgm:pt modelId="{68058097-35D5-4188-A4A4-49E58F91F1EB}" type="pres">
      <dgm:prSet presAssocID="{637320E2-E23C-4E29-A773-FCF11BB58F9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A23B562-73DF-46F6-99C3-85536ABB055F}" type="pres">
      <dgm:prSet presAssocID="{637320E2-E23C-4E29-A773-FCF11BB58F90}" presName="spaceRect" presStyleCnt="0"/>
      <dgm:spPr/>
    </dgm:pt>
    <dgm:pt modelId="{E9D91079-2E50-4A4E-8A4B-A72C636B3617}" type="pres">
      <dgm:prSet presAssocID="{637320E2-E23C-4E29-A773-FCF11BB58F90}" presName="parTx" presStyleLbl="revTx" presStyleIdx="3" presStyleCnt="4">
        <dgm:presLayoutVars>
          <dgm:chMax val="0"/>
          <dgm:chPref val="0"/>
        </dgm:presLayoutVars>
      </dgm:prSet>
      <dgm:spPr/>
    </dgm:pt>
  </dgm:ptLst>
  <dgm:cxnLst>
    <dgm:cxn modelId="{B2AAAF18-0621-49A6-854B-2E044EC3A549}" type="presOf" srcId="{90599686-852D-44B5-8EEC-6326E638D277}" destId="{6B2E0DAE-7DC8-4B38-8156-8C919AFF46F9}" srcOrd="0" destOrd="0" presId="urn:microsoft.com/office/officeart/2018/2/layout/IconVerticalSolidList"/>
    <dgm:cxn modelId="{989EC21A-53B5-4517-94B3-3F69746EF302}" srcId="{EA5EF12D-ADF5-423B-AF5A-7A3DBD08B366}" destId="{D32F8EE1-FF8F-4AB5-B099-A9F3C3DA8FE4}" srcOrd="2" destOrd="0" parTransId="{72FEEC07-BF61-4445-815E-0EAA3EBD3B34}" sibTransId="{B6785497-54D5-45AC-9C9E-3A9C6B748FBF}"/>
    <dgm:cxn modelId="{1989531D-87F6-4638-B7E0-2D49CD0D3B71}" type="presOf" srcId="{637320E2-E23C-4E29-A773-FCF11BB58F90}" destId="{E9D91079-2E50-4A4E-8A4B-A72C636B3617}" srcOrd="0" destOrd="0" presId="urn:microsoft.com/office/officeart/2018/2/layout/IconVerticalSolidList"/>
    <dgm:cxn modelId="{3BE7F13A-CF29-4A37-A42B-461638EEA2C1}" srcId="{EA5EF12D-ADF5-423B-AF5A-7A3DBD08B366}" destId="{90599686-852D-44B5-8EEC-6326E638D277}" srcOrd="1" destOrd="0" parTransId="{9A94BF6B-637A-4060-B2AE-E8BB7684C79A}" sibTransId="{7B300888-4A60-4C20-9D35-877ABEABF1E8}"/>
    <dgm:cxn modelId="{732F235E-C252-4472-9BEF-1D8096362CD6}" type="presOf" srcId="{EA5EF12D-ADF5-423B-AF5A-7A3DBD08B366}" destId="{4769DF71-EEA2-4FD6-820E-798C55444869}" srcOrd="0" destOrd="0" presId="urn:microsoft.com/office/officeart/2018/2/layout/IconVerticalSolidList"/>
    <dgm:cxn modelId="{10CADD49-3DBD-4D88-93F6-47CADEC34E16}" type="presOf" srcId="{D32F8EE1-FF8F-4AB5-B099-A9F3C3DA8FE4}" destId="{0D44E4FD-E012-42CD-9072-16D7E5C3374D}" srcOrd="0" destOrd="0" presId="urn:microsoft.com/office/officeart/2018/2/layout/IconVerticalSolidList"/>
    <dgm:cxn modelId="{461E264C-BBDF-4026-8953-117D5502D3E5}" srcId="{EA5EF12D-ADF5-423B-AF5A-7A3DBD08B366}" destId="{52EA6F05-87B7-4FA8-A25C-C38E79227020}" srcOrd="0" destOrd="0" parTransId="{FCEAEDEE-C274-46BD-A5EB-1D646E79997E}" sibTransId="{51E12BA3-1F7C-4C63-8096-7C6E06193DCC}"/>
    <dgm:cxn modelId="{981A8388-E91E-4A6F-9E34-B9C33F59BAEA}" type="presOf" srcId="{52EA6F05-87B7-4FA8-A25C-C38E79227020}" destId="{5192C50A-845B-440A-9708-A5227BB9E568}" srcOrd="0" destOrd="0" presId="urn:microsoft.com/office/officeart/2018/2/layout/IconVerticalSolidList"/>
    <dgm:cxn modelId="{09486DFF-702A-40BD-9B7D-19BBC520F712}" srcId="{EA5EF12D-ADF5-423B-AF5A-7A3DBD08B366}" destId="{637320E2-E23C-4E29-A773-FCF11BB58F90}" srcOrd="3" destOrd="0" parTransId="{29514335-8186-4EEB-92CF-F2B58CCEA872}" sibTransId="{84D843B4-57A7-48AB-8636-3EA9C507A32B}"/>
    <dgm:cxn modelId="{F2B028A6-F70A-4BF5-BA6E-E45C7204A260}" type="presParOf" srcId="{4769DF71-EEA2-4FD6-820E-798C55444869}" destId="{2FC19BA8-9D42-4C04-B0E1-CE9D73CA95BD}" srcOrd="0" destOrd="0" presId="urn:microsoft.com/office/officeart/2018/2/layout/IconVerticalSolidList"/>
    <dgm:cxn modelId="{BC7281A5-4AA3-4FC5-9502-E55955CB9133}" type="presParOf" srcId="{2FC19BA8-9D42-4C04-B0E1-CE9D73CA95BD}" destId="{CA91CF38-55D1-4ED4-8D78-56B1CF110884}" srcOrd="0" destOrd="0" presId="urn:microsoft.com/office/officeart/2018/2/layout/IconVerticalSolidList"/>
    <dgm:cxn modelId="{EB93D62D-D40B-4D60-8B3A-8BC25903027A}" type="presParOf" srcId="{2FC19BA8-9D42-4C04-B0E1-CE9D73CA95BD}" destId="{4E930557-3326-4957-8022-0F4C85943BC8}" srcOrd="1" destOrd="0" presId="urn:microsoft.com/office/officeart/2018/2/layout/IconVerticalSolidList"/>
    <dgm:cxn modelId="{1D0B9ED1-AD4B-49D1-A9F8-58117359C2BA}" type="presParOf" srcId="{2FC19BA8-9D42-4C04-B0E1-CE9D73CA95BD}" destId="{8955A76D-CA89-4FE0-B473-1F6E4081F192}" srcOrd="2" destOrd="0" presId="urn:microsoft.com/office/officeart/2018/2/layout/IconVerticalSolidList"/>
    <dgm:cxn modelId="{93E76C1E-D93A-4DA4-A59A-3D47AA72A0B2}" type="presParOf" srcId="{2FC19BA8-9D42-4C04-B0E1-CE9D73CA95BD}" destId="{5192C50A-845B-440A-9708-A5227BB9E568}" srcOrd="3" destOrd="0" presId="urn:microsoft.com/office/officeart/2018/2/layout/IconVerticalSolidList"/>
    <dgm:cxn modelId="{95173375-D583-48A3-88F0-DBD7E1923480}" type="presParOf" srcId="{4769DF71-EEA2-4FD6-820E-798C55444869}" destId="{CDC43B88-B3CB-4AD4-A216-A87D48F1CF89}" srcOrd="1" destOrd="0" presId="urn:microsoft.com/office/officeart/2018/2/layout/IconVerticalSolidList"/>
    <dgm:cxn modelId="{697E1989-8725-4F9B-9565-797243B0389D}" type="presParOf" srcId="{4769DF71-EEA2-4FD6-820E-798C55444869}" destId="{CC7850E9-6B2B-4D07-8661-CA6260849113}" srcOrd="2" destOrd="0" presId="urn:microsoft.com/office/officeart/2018/2/layout/IconVerticalSolidList"/>
    <dgm:cxn modelId="{570578E8-CB7F-489E-AF52-143EA92A7C7D}" type="presParOf" srcId="{CC7850E9-6B2B-4D07-8661-CA6260849113}" destId="{4CB124FF-4A53-4486-8739-546BAC281DE4}" srcOrd="0" destOrd="0" presId="urn:microsoft.com/office/officeart/2018/2/layout/IconVerticalSolidList"/>
    <dgm:cxn modelId="{30D23786-1907-4E5A-AC47-3EC58858A7D1}" type="presParOf" srcId="{CC7850E9-6B2B-4D07-8661-CA6260849113}" destId="{670B6CC9-506E-4D06-A507-A4E1FBDEC062}" srcOrd="1" destOrd="0" presId="urn:microsoft.com/office/officeart/2018/2/layout/IconVerticalSolidList"/>
    <dgm:cxn modelId="{AC1ADD8F-0B54-43C3-8226-ED312673580A}" type="presParOf" srcId="{CC7850E9-6B2B-4D07-8661-CA6260849113}" destId="{2C88ADFC-5440-4FDD-977D-6CACD726CD91}" srcOrd="2" destOrd="0" presId="urn:microsoft.com/office/officeart/2018/2/layout/IconVerticalSolidList"/>
    <dgm:cxn modelId="{BCB4BF81-EBB7-4D60-8CDA-2D29966B69AB}" type="presParOf" srcId="{CC7850E9-6B2B-4D07-8661-CA6260849113}" destId="{6B2E0DAE-7DC8-4B38-8156-8C919AFF46F9}" srcOrd="3" destOrd="0" presId="urn:microsoft.com/office/officeart/2018/2/layout/IconVerticalSolidList"/>
    <dgm:cxn modelId="{71F8457F-06C6-4269-9397-A98C04A8D15E}" type="presParOf" srcId="{4769DF71-EEA2-4FD6-820E-798C55444869}" destId="{D72310B3-F949-41BE-AA2B-20418BA4F166}" srcOrd="3" destOrd="0" presId="urn:microsoft.com/office/officeart/2018/2/layout/IconVerticalSolidList"/>
    <dgm:cxn modelId="{54BCA36B-2B65-4C42-989E-AA754153889F}" type="presParOf" srcId="{4769DF71-EEA2-4FD6-820E-798C55444869}" destId="{E3077AA5-94CF-4D9C-84B5-377068D32DE3}" srcOrd="4" destOrd="0" presId="urn:microsoft.com/office/officeart/2018/2/layout/IconVerticalSolidList"/>
    <dgm:cxn modelId="{747A302E-BB9F-470A-AD65-ECC164C5ACED}" type="presParOf" srcId="{E3077AA5-94CF-4D9C-84B5-377068D32DE3}" destId="{CE06E683-3049-443D-B0D9-56277630062B}" srcOrd="0" destOrd="0" presId="urn:microsoft.com/office/officeart/2018/2/layout/IconVerticalSolidList"/>
    <dgm:cxn modelId="{C5880170-3855-4F6D-8949-62A19568716A}" type="presParOf" srcId="{E3077AA5-94CF-4D9C-84B5-377068D32DE3}" destId="{7A9FE88B-F18C-47ED-92C5-ADED03094A40}" srcOrd="1" destOrd="0" presId="urn:microsoft.com/office/officeart/2018/2/layout/IconVerticalSolidList"/>
    <dgm:cxn modelId="{6A13C52B-B74A-441D-8B70-71920869BE38}" type="presParOf" srcId="{E3077AA5-94CF-4D9C-84B5-377068D32DE3}" destId="{BA094D90-BC57-4D00-A39A-933896D982A0}" srcOrd="2" destOrd="0" presId="urn:microsoft.com/office/officeart/2018/2/layout/IconVerticalSolidList"/>
    <dgm:cxn modelId="{372C6651-C429-488E-A8B3-6D2F8C356B56}" type="presParOf" srcId="{E3077AA5-94CF-4D9C-84B5-377068D32DE3}" destId="{0D44E4FD-E012-42CD-9072-16D7E5C3374D}" srcOrd="3" destOrd="0" presId="urn:microsoft.com/office/officeart/2018/2/layout/IconVerticalSolidList"/>
    <dgm:cxn modelId="{21948F54-0071-468A-9578-0E2D5E5FBBF7}" type="presParOf" srcId="{4769DF71-EEA2-4FD6-820E-798C55444869}" destId="{B117A0A1-7A32-4E9C-A122-C999C5864E35}" srcOrd="5" destOrd="0" presId="urn:microsoft.com/office/officeart/2018/2/layout/IconVerticalSolidList"/>
    <dgm:cxn modelId="{9734CBF3-7050-4766-9AF8-E7CEFC777ECF}" type="presParOf" srcId="{4769DF71-EEA2-4FD6-820E-798C55444869}" destId="{53646C84-C94A-4B27-B9A9-FED4E55A45FB}" srcOrd="6" destOrd="0" presId="urn:microsoft.com/office/officeart/2018/2/layout/IconVerticalSolidList"/>
    <dgm:cxn modelId="{1AA8F432-82DB-454D-912A-7EAF927BCD61}" type="presParOf" srcId="{53646C84-C94A-4B27-B9A9-FED4E55A45FB}" destId="{82751585-BF98-4B58-91C2-3BF6785D1624}" srcOrd="0" destOrd="0" presId="urn:microsoft.com/office/officeart/2018/2/layout/IconVerticalSolidList"/>
    <dgm:cxn modelId="{20A1B325-40E1-47C5-9026-2DC934B5867C}" type="presParOf" srcId="{53646C84-C94A-4B27-B9A9-FED4E55A45FB}" destId="{68058097-35D5-4188-A4A4-49E58F91F1EB}" srcOrd="1" destOrd="0" presId="urn:microsoft.com/office/officeart/2018/2/layout/IconVerticalSolidList"/>
    <dgm:cxn modelId="{0E53B693-4ABF-4BA6-B5C9-E13DB4675163}" type="presParOf" srcId="{53646C84-C94A-4B27-B9A9-FED4E55A45FB}" destId="{8A23B562-73DF-46F6-99C3-85536ABB055F}" srcOrd="2" destOrd="0" presId="urn:microsoft.com/office/officeart/2018/2/layout/IconVerticalSolidList"/>
    <dgm:cxn modelId="{036AD22D-9EF7-4C96-82CD-A1748BA9344C}" type="presParOf" srcId="{53646C84-C94A-4B27-B9A9-FED4E55A45FB}" destId="{E9D91079-2E50-4A4E-8A4B-A72C636B361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449F98-0A78-4EDE-B547-B2F5452EEB12}"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CF1482E0-1892-43CD-A00A-57D876EDF0F1}">
      <dgm:prSet/>
      <dgm:spPr/>
      <dgm:t>
        <a:bodyPr/>
        <a:lstStyle/>
        <a:p>
          <a:pPr>
            <a:lnSpc>
              <a:spcPct val="100000"/>
            </a:lnSpc>
            <a:defRPr cap="all"/>
          </a:pPr>
          <a:r>
            <a:rPr lang="en-US"/>
            <a:t>Reduces stress </a:t>
          </a:r>
        </a:p>
      </dgm:t>
    </dgm:pt>
    <dgm:pt modelId="{B03FC02D-BEB1-4A56-BFD5-463464E78332}" type="parTrans" cxnId="{FED2D532-BEB7-4ACD-ABE6-9CA93F82FB25}">
      <dgm:prSet/>
      <dgm:spPr/>
      <dgm:t>
        <a:bodyPr/>
        <a:lstStyle/>
        <a:p>
          <a:endParaRPr lang="en-US"/>
        </a:p>
      </dgm:t>
    </dgm:pt>
    <dgm:pt modelId="{D5FD6AB0-EE6C-4810-812B-1AD2CEFE98D3}" type="sibTrans" cxnId="{FED2D532-BEB7-4ACD-ABE6-9CA93F82FB25}">
      <dgm:prSet/>
      <dgm:spPr/>
      <dgm:t>
        <a:bodyPr/>
        <a:lstStyle/>
        <a:p>
          <a:endParaRPr lang="en-US"/>
        </a:p>
      </dgm:t>
    </dgm:pt>
    <dgm:pt modelId="{23EE0D9A-412D-40EB-AC7C-3AB305BE86AE}">
      <dgm:prSet/>
      <dgm:spPr/>
      <dgm:t>
        <a:bodyPr/>
        <a:lstStyle/>
        <a:p>
          <a:pPr>
            <a:lnSpc>
              <a:spcPct val="100000"/>
            </a:lnSpc>
            <a:defRPr cap="all"/>
          </a:pPr>
          <a:r>
            <a:rPr lang="en-US"/>
            <a:t>Improves balance</a:t>
          </a:r>
        </a:p>
      </dgm:t>
    </dgm:pt>
    <dgm:pt modelId="{6C741162-E72D-4309-8AA3-A24F5BEEFCA7}" type="parTrans" cxnId="{A7043BD9-BDB5-4726-BC36-45AC7864DA34}">
      <dgm:prSet/>
      <dgm:spPr/>
      <dgm:t>
        <a:bodyPr/>
        <a:lstStyle/>
        <a:p>
          <a:endParaRPr lang="en-US"/>
        </a:p>
      </dgm:t>
    </dgm:pt>
    <dgm:pt modelId="{A9E5485E-CFA4-414E-A485-DFE47D92715F}" type="sibTrans" cxnId="{A7043BD9-BDB5-4726-BC36-45AC7864DA34}">
      <dgm:prSet/>
      <dgm:spPr/>
      <dgm:t>
        <a:bodyPr/>
        <a:lstStyle/>
        <a:p>
          <a:endParaRPr lang="en-US"/>
        </a:p>
      </dgm:t>
    </dgm:pt>
    <dgm:pt modelId="{9BD4748D-D9CA-4073-A130-6601F4326A71}">
      <dgm:prSet/>
      <dgm:spPr/>
      <dgm:t>
        <a:bodyPr/>
        <a:lstStyle/>
        <a:p>
          <a:pPr>
            <a:lnSpc>
              <a:spcPct val="100000"/>
            </a:lnSpc>
            <a:defRPr cap="all"/>
          </a:pPr>
          <a:r>
            <a:rPr lang="en-US"/>
            <a:t>Support health needs </a:t>
          </a:r>
        </a:p>
      </dgm:t>
    </dgm:pt>
    <dgm:pt modelId="{603A9917-7C29-4C24-83B1-B7F221A570D5}" type="parTrans" cxnId="{C868A327-9093-4738-86FE-5D0D4D728D75}">
      <dgm:prSet/>
      <dgm:spPr/>
      <dgm:t>
        <a:bodyPr/>
        <a:lstStyle/>
        <a:p>
          <a:endParaRPr lang="en-US"/>
        </a:p>
      </dgm:t>
    </dgm:pt>
    <dgm:pt modelId="{6C2D662F-540A-4A39-A075-1DF972234483}" type="sibTrans" cxnId="{C868A327-9093-4738-86FE-5D0D4D728D75}">
      <dgm:prSet/>
      <dgm:spPr/>
      <dgm:t>
        <a:bodyPr/>
        <a:lstStyle/>
        <a:p>
          <a:endParaRPr lang="en-US"/>
        </a:p>
      </dgm:t>
    </dgm:pt>
    <dgm:pt modelId="{C8C67B15-AFB7-4543-A5BD-C550BD90DB02}">
      <dgm:prSet/>
      <dgm:spPr/>
      <dgm:t>
        <a:bodyPr/>
        <a:lstStyle/>
        <a:p>
          <a:pPr>
            <a:lnSpc>
              <a:spcPct val="100000"/>
            </a:lnSpc>
            <a:defRPr cap="all"/>
          </a:pPr>
          <a:r>
            <a:rPr lang="en-US"/>
            <a:t>Helps sensory needs </a:t>
          </a:r>
        </a:p>
      </dgm:t>
    </dgm:pt>
    <dgm:pt modelId="{DBE4A3E8-E42F-4DEF-99B0-F94C691A0C27}" type="parTrans" cxnId="{0857848E-EBC0-41E5-9F38-1564A4342265}">
      <dgm:prSet/>
      <dgm:spPr/>
      <dgm:t>
        <a:bodyPr/>
        <a:lstStyle/>
        <a:p>
          <a:endParaRPr lang="en-US"/>
        </a:p>
      </dgm:t>
    </dgm:pt>
    <dgm:pt modelId="{76463E82-AE7A-4449-AD84-8F6487B20359}" type="sibTrans" cxnId="{0857848E-EBC0-41E5-9F38-1564A4342265}">
      <dgm:prSet/>
      <dgm:spPr/>
      <dgm:t>
        <a:bodyPr/>
        <a:lstStyle/>
        <a:p>
          <a:endParaRPr lang="en-US"/>
        </a:p>
      </dgm:t>
    </dgm:pt>
    <dgm:pt modelId="{65DD2373-02D7-4D3F-B5B3-500F7896C220}">
      <dgm:prSet/>
      <dgm:spPr/>
      <dgm:t>
        <a:bodyPr/>
        <a:lstStyle/>
        <a:p>
          <a:pPr>
            <a:lnSpc>
              <a:spcPct val="100000"/>
            </a:lnSpc>
            <a:defRPr cap="all"/>
          </a:pPr>
          <a:r>
            <a:rPr lang="en-US"/>
            <a:t>Attract diverse talents </a:t>
          </a:r>
        </a:p>
      </dgm:t>
    </dgm:pt>
    <dgm:pt modelId="{50C9BB2F-4549-43C6-AC96-3406286BC24B}" type="parTrans" cxnId="{0DF234CB-A908-49A4-9425-CED0F78EDD16}">
      <dgm:prSet/>
      <dgm:spPr/>
      <dgm:t>
        <a:bodyPr/>
        <a:lstStyle/>
        <a:p>
          <a:endParaRPr lang="en-US"/>
        </a:p>
      </dgm:t>
    </dgm:pt>
    <dgm:pt modelId="{7784199F-1B88-492F-B2D7-276E125289B6}" type="sibTrans" cxnId="{0DF234CB-A908-49A4-9425-CED0F78EDD16}">
      <dgm:prSet/>
      <dgm:spPr/>
      <dgm:t>
        <a:bodyPr/>
        <a:lstStyle/>
        <a:p>
          <a:endParaRPr lang="en-US"/>
        </a:p>
      </dgm:t>
    </dgm:pt>
    <dgm:pt modelId="{A5A3A4FB-75C7-4849-92A5-8A81368D6E79}" type="pres">
      <dgm:prSet presAssocID="{61449F98-0A78-4EDE-B547-B2F5452EEB12}" presName="linear" presStyleCnt="0">
        <dgm:presLayoutVars>
          <dgm:animLvl val="lvl"/>
          <dgm:resizeHandles val="exact"/>
        </dgm:presLayoutVars>
      </dgm:prSet>
      <dgm:spPr/>
    </dgm:pt>
    <dgm:pt modelId="{2E1DCC61-CC2F-49AF-8CE2-3B951702B34F}" type="pres">
      <dgm:prSet presAssocID="{CF1482E0-1892-43CD-A00A-57D876EDF0F1}" presName="parentText" presStyleLbl="node1" presStyleIdx="0" presStyleCnt="5">
        <dgm:presLayoutVars>
          <dgm:chMax val="0"/>
          <dgm:bulletEnabled val="1"/>
        </dgm:presLayoutVars>
      </dgm:prSet>
      <dgm:spPr/>
    </dgm:pt>
    <dgm:pt modelId="{FD012484-DB63-4B5E-A6F2-3555145F0E97}" type="pres">
      <dgm:prSet presAssocID="{D5FD6AB0-EE6C-4810-812B-1AD2CEFE98D3}" presName="spacer" presStyleCnt="0"/>
      <dgm:spPr/>
    </dgm:pt>
    <dgm:pt modelId="{57B811CA-192E-4BDF-AB24-A57487C97A19}" type="pres">
      <dgm:prSet presAssocID="{23EE0D9A-412D-40EB-AC7C-3AB305BE86AE}" presName="parentText" presStyleLbl="node1" presStyleIdx="1" presStyleCnt="5">
        <dgm:presLayoutVars>
          <dgm:chMax val="0"/>
          <dgm:bulletEnabled val="1"/>
        </dgm:presLayoutVars>
      </dgm:prSet>
      <dgm:spPr/>
    </dgm:pt>
    <dgm:pt modelId="{AD1AFB51-194D-4F87-864A-97AB85539CE1}" type="pres">
      <dgm:prSet presAssocID="{A9E5485E-CFA4-414E-A485-DFE47D92715F}" presName="spacer" presStyleCnt="0"/>
      <dgm:spPr/>
    </dgm:pt>
    <dgm:pt modelId="{89061AE5-66B7-4E39-A3FD-61F7535667EF}" type="pres">
      <dgm:prSet presAssocID="{9BD4748D-D9CA-4073-A130-6601F4326A71}" presName="parentText" presStyleLbl="node1" presStyleIdx="2" presStyleCnt="5">
        <dgm:presLayoutVars>
          <dgm:chMax val="0"/>
          <dgm:bulletEnabled val="1"/>
        </dgm:presLayoutVars>
      </dgm:prSet>
      <dgm:spPr/>
    </dgm:pt>
    <dgm:pt modelId="{8E4E7C83-0293-414C-9C14-3FA9B450DD21}" type="pres">
      <dgm:prSet presAssocID="{6C2D662F-540A-4A39-A075-1DF972234483}" presName="spacer" presStyleCnt="0"/>
      <dgm:spPr/>
    </dgm:pt>
    <dgm:pt modelId="{D8A9AC20-EF84-45BB-8668-20AA30F4297B}" type="pres">
      <dgm:prSet presAssocID="{C8C67B15-AFB7-4543-A5BD-C550BD90DB02}" presName="parentText" presStyleLbl="node1" presStyleIdx="3" presStyleCnt="5">
        <dgm:presLayoutVars>
          <dgm:chMax val="0"/>
          <dgm:bulletEnabled val="1"/>
        </dgm:presLayoutVars>
      </dgm:prSet>
      <dgm:spPr/>
    </dgm:pt>
    <dgm:pt modelId="{262A6EC0-77B4-4B3D-986F-956C11300ABE}" type="pres">
      <dgm:prSet presAssocID="{76463E82-AE7A-4449-AD84-8F6487B20359}" presName="spacer" presStyleCnt="0"/>
      <dgm:spPr/>
    </dgm:pt>
    <dgm:pt modelId="{96D7C765-B388-4213-A5E8-92F26319178C}" type="pres">
      <dgm:prSet presAssocID="{65DD2373-02D7-4D3F-B5B3-500F7896C220}" presName="parentText" presStyleLbl="node1" presStyleIdx="4" presStyleCnt="5">
        <dgm:presLayoutVars>
          <dgm:chMax val="0"/>
          <dgm:bulletEnabled val="1"/>
        </dgm:presLayoutVars>
      </dgm:prSet>
      <dgm:spPr/>
    </dgm:pt>
  </dgm:ptLst>
  <dgm:cxnLst>
    <dgm:cxn modelId="{79FA7505-E083-4D4C-89DD-E2AF42156357}" type="presOf" srcId="{65DD2373-02D7-4D3F-B5B3-500F7896C220}" destId="{96D7C765-B388-4213-A5E8-92F26319178C}" srcOrd="0" destOrd="0" presId="urn:microsoft.com/office/officeart/2005/8/layout/vList2"/>
    <dgm:cxn modelId="{2737BA1A-BA82-47E2-975D-AFE01C1BF2A1}" type="presOf" srcId="{CF1482E0-1892-43CD-A00A-57D876EDF0F1}" destId="{2E1DCC61-CC2F-49AF-8CE2-3B951702B34F}" srcOrd="0" destOrd="0" presId="urn:microsoft.com/office/officeart/2005/8/layout/vList2"/>
    <dgm:cxn modelId="{C868A327-9093-4738-86FE-5D0D4D728D75}" srcId="{61449F98-0A78-4EDE-B547-B2F5452EEB12}" destId="{9BD4748D-D9CA-4073-A130-6601F4326A71}" srcOrd="2" destOrd="0" parTransId="{603A9917-7C29-4C24-83B1-B7F221A570D5}" sibTransId="{6C2D662F-540A-4A39-A075-1DF972234483}"/>
    <dgm:cxn modelId="{FED2D532-BEB7-4ACD-ABE6-9CA93F82FB25}" srcId="{61449F98-0A78-4EDE-B547-B2F5452EEB12}" destId="{CF1482E0-1892-43CD-A00A-57D876EDF0F1}" srcOrd="0" destOrd="0" parTransId="{B03FC02D-BEB1-4A56-BFD5-463464E78332}" sibTransId="{D5FD6AB0-EE6C-4810-812B-1AD2CEFE98D3}"/>
    <dgm:cxn modelId="{677EDA68-AD0B-472A-8519-368B39E99001}" type="presOf" srcId="{9BD4748D-D9CA-4073-A130-6601F4326A71}" destId="{89061AE5-66B7-4E39-A3FD-61F7535667EF}" srcOrd="0" destOrd="0" presId="urn:microsoft.com/office/officeart/2005/8/layout/vList2"/>
    <dgm:cxn modelId="{0857848E-EBC0-41E5-9F38-1564A4342265}" srcId="{61449F98-0A78-4EDE-B547-B2F5452EEB12}" destId="{C8C67B15-AFB7-4543-A5BD-C550BD90DB02}" srcOrd="3" destOrd="0" parTransId="{DBE4A3E8-E42F-4DEF-99B0-F94C691A0C27}" sibTransId="{76463E82-AE7A-4449-AD84-8F6487B20359}"/>
    <dgm:cxn modelId="{0CB16793-3A30-4A2F-9DC0-BB4D817D28C2}" type="presOf" srcId="{23EE0D9A-412D-40EB-AC7C-3AB305BE86AE}" destId="{57B811CA-192E-4BDF-AB24-A57487C97A19}" srcOrd="0" destOrd="0" presId="urn:microsoft.com/office/officeart/2005/8/layout/vList2"/>
    <dgm:cxn modelId="{0DF234CB-A908-49A4-9425-CED0F78EDD16}" srcId="{61449F98-0A78-4EDE-B547-B2F5452EEB12}" destId="{65DD2373-02D7-4D3F-B5B3-500F7896C220}" srcOrd="4" destOrd="0" parTransId="{50C9BB2F-4549-43C6-AC96-3406286BC24B}" sibTransId="{7784199F-1B88-492F-B2D7-276E125289B6}"/>
    <dgm:cxn modelId="{A7043BD9-BDB5-4726-BC36-45AC7864DA34}" srcId="{61449F98-0A78-4EDE-B547-B2F5452EEB12}" destId="{23EE0D9A-412D-40EB-AC7C-3AB305BE86AE}" srcOrd="1" destOrd="0" parTransId="{6C741162-E72D-4309-8AA3-A24F5BEEFCA7}" sibTransId="{A9E5485E-CFA4-414E-A485-DFE47D92715F}"/>
    <dgm:cxn modelId="{817906E6-E556-4D34-8E79-7E209A236AF6}" type="presOf" srcId="{C8C67B15-AFB7-4543-A5BD-C550BD90DB02}" destId="{D8A9AC20-EF84-45BB-8668-20AA30F4297B}" srcOrd="0" destOrd="0" presId="urn:microsoft.com/office/officeart/2005/8/layout/vList2"/>
    <dgm:cxn modelId="{31BFB4F9-8ADD-4C7C-926D-103C8B814F8C}" type="presOf" srcId="{61449F98-0A78-4EDE-B547-B2F5452EEB12}" destId="{A5A3A4FB-75C7-4849-92A5-8A81368D6E79}" srcOrd="0" destOrd="0" presId="urn:microsoft.com/office/officeart/2005/8/layout/vList2"/>
    <dgm:cxn modelId="{6537A29E-615C-4356-8A93-C0609E0BF6D8}" type="presParOf" srcId="{A5A3A4FB-75C7-4849-92A5-8A81368D6E79}" destId="{2E1DCC61-CC2F-49AF-8CE2-3B951702B34F}" srcOrd="0" destOrd="0" presId="urn:microsoft.com/office/officeart/2005/8/layout/vList2"/>
    <dgm:cxn modelId="{1DE7C9F6-1C2B-4997-8A9E-9D4D0837D7DB}" type="presParOf" srcId="{A5A3A4FB-75C7-4849-92A5-8A81368D6E79}" destId="{FD012484-DB63-4B5E-A6F2-3555145F0E97}" srcOrd="1" destOrd="0" presId="urn:microsoft.com/office/officeart/2005/8/layout/vList2"/>
    <dgm:cxn modelId="{84D39325-F547-471A-8614-B3F61CCB07BE}" type="presParOf" srcId="{A5A3A4FB-75C7-4849-92A5-8A81368D6E79}" destId="{57B811CA-192E-4BDF-AB24-A57487C97A19}" srcOrd="2" destOrd="0" presId="urn:microsoft.com/office/officeart/2005/8/layout/vList2"/>
    <dgm:cxn modelId="{256E9D87-476C-4113-9FF3-E3C51C01B0C4}" type="presParOf" srcId="{A5A3A4FB-75C7-4849-92A5-8A81368D6E79}" destId="{AD1AFB51-194D-4F87-864A-97AB85539CE1}" srcOrd="3" destOrd="0" presId="urn:microsoft.com/office/officeart/2005/8/layout/vList2"/>
    <dgm:cxn modelId="{4ADDE4BA-1305-4B32-AAE9-E498D21DCBED}" type="presParOf" srcId="{A5A3A4FB-75C7-4849-92A5-8A81368D6E79}" destId="{89061AE5-66B7-4E39-A3FD-61F7535667EF}" srcOrd="4" destOrd="0" presId="urn:microsoft.com/office/officeart/2005/8/layout/vList2"/>
    <dgm:cxn modelId="{C0F84FBA-8808-4929-8558-A5F6715C0B00}" type="presParOf" srcId="{A5A3A4FB-75C7-4849-92A5-8A81368D6E79}" destId="{8E4E7C83-0293-414C-9C14-3FA9B450DD21}" srcOrd="5" destOrd="0" presId="urn:microsoft.com/office/officeart/2005/8/layout/vList2"/>
    <dgm:cxn modelId="{EFBE0662-B8AF-4316-950D-8D91CBDF6236}" type="presParOf" srcId="{A5A3A4FB-75C7-4849-92A5-8A81368D6E79}" destId="{D8A9AC20-EF84-45BB-8668-20AA30F4297B}" srcOrd="6" destOrd="0" presId="urn:microsoft.com/office/officeart/2005/8/layout/vList2"/>
    <dgm:cxn modelId="{C0BABDD3-AAF8-4A53-8BEB-27EE8182EF91}" type="presParOf" srcId="{A5A3A4FB-75C7-4849-92A5-8A81368D6E79}" destId="{262A6EC0-77B4-4B3D-986F-956C11300ABE}" srcOrd="7" destOrd="0" presId="urn:microsoft.com/office/officeart/2005/8/layout/vList2"/>
    <dgm:cxn modelId="{5F2BB6DD-D0FE-48D4-A1A8-33BA436AD6DC}" type="presParOf" srcId="{A5A3A4FB-75C7-4849-92A5-8A81368D6E79}" destId="{96D7C765-B388-4213-A5E8-92F26319178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EA0FC3-B7C1-4CDB-ADC7-73ECE66EA277}"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5326766F-2C7F-40C2-AE27-E9FB7FD499BE}">
      <dgm:prSet/>
      <dgm:spPr/>
      <dgm:t>
        <a:bodyPr/>
        <a:lstStyle/>
        <a:p>
          <a:r>
            <a:rPr lang="en-US"/>
            <a:t>Hybrid </a:t>
          </a:r>
        </a:p>
      </dgm:t>
    </dgm:pt>
    <dgm:pt modelId="{F0897C2F-1997-4141-8E70-44C604DCA6E4}" type="parTrans" cxnId="{2528EDEE-481F-4256-B1C3-290D49E2B911}">
      <dgm:prSet/>
      <dgm:spPr/>
      <dgm:t>
        <a:bodyPr/>
        <a:lstStyle/>
        <a:p>
          <a:endParaRPr lang="en-US"/>
        </a:p>
      </dgm:t>
    </dgm:pt>
    <dgm:pt modelId="{BEFE66BF-6B13-41A2-8162-7291C6E948A3}" type="sibTrans" cxnId="{2528EDEE-481F-4256-B1C3-290D49E2B911}">
      <dgm:prSet/>
      <dgm:spPr/>
      <dgm:t>
        <a:bodyPr/>
        <a:lstStyle/>
        <a:p>
          <a:endParaRPr lang="en-US"/>
        </a:p>
      </dgm:t>
    </dgm:pt>
    <dgm:pt modelId="{A5697ABF-C4F3-436B-BEA8-C5147397B474}">
      <dgm:prSet/>
      <dgm:spPr/>
      <dgm:t>
        <a:bodyPr/>
        <a:lstStyle/>
        <a:p>
          <a:r>
            <a:rPr lang="en-US"/>
            <a:t>Remote </a:t>
          </a:r>
        </a:p>
      </dgm:t>
    </dgm:pt>
    <dgm:pt modelId="{8F7D99DA-B7CA-45E2-838D-3AFD4F283D71}" type="parTrans" cxnId="{8185E4D9-870D-478C-9696-68BD4D323DA1}">
      <dgm:prSet/>
      <dgm:spPr/>
      <dgm:t>
        <a:bodyPr/>
        <a:lstStyle/>
        <a:p>
          <a:endParaRPr lang="en-US"/>
        </a:p>
      </dgm:t>
    </dgm:pt>
    <dgm:pt modelId="{5B975F86-D5C0-4B66-8083-2FBA8E24D949}" type="sibTrans" cxnId="{8185E4D9-870D-478C-9696-68BD4D323DA1}">
      <dgm:prSet/>
      <dgm:spPr/>
      <dgm:t>
        <a:bodyPr/>
        <a:lstStyle/>
        <a:p>
          <a:endParaRPr lang="en-US"/>
        </a:p>
      </dgm:t>
    </dgm:pt>
    <dgm:pt modelId="{5DB14D69-6991-4C54-A4B2-63317905B860}">
      <dgm:prSet/>
      <dgm:spPr/>
      <dgm:t>
        <a:bodyPr/>
        <a:lstStyle/>
        <a:p>
          <a:r>
            <a:rPr lang="en-US"/>
            <a:t>Compressed hours </a:t>
          </a:r>
        </a:p>
      </dgm:t>
    </dgm:pt>
    <dgm:pt modelId="{BF49A3FB-403C-406C-B90F-5CC704A9A9F0}" type="parTrans" cxnId="{79B48A0E-63EC-4C2E-A196-1800D1C016A6}">
      <dgm:prSet/>
      <dgm:spPr/>
      <dgm:t>
        <a:bodyPr/>
        <a:lstStyle/>
        <a:p>
          <a:endParaRPr lang="en-US"/>
        </a:p>
      </dgm:t>
    </dgm:pt>
    <dgm:pt modelId="{027C6CB3-3881-4E1A-AFFA-652E3BA4A84D}" type="sibTrans" cxnId="{79B48A0E-63EC-4C2E-A196-1800D1C016A6}">
      <dgm:prSet/>
      <dgm:spPr/>
      <dgm:t>
        <a:bodyPr/>
        <a:lstStyle/>
        <a:p>
          <a:endParaRPr lang="en-US"/>
        </a:p>
      </dgm:t>
    </dgm:pt>
    <dgm:pt modelId="{CE804741-EDFA-4C3E-8D6E-A6857FF16C4D}">
      <dgm:prSet/>
      <dgm:spPr/>
      <dgm:t>
        <a:bodyPr/>
        <a:lstStyle/>
        <a:p>
          <a:r>
            <a:rPr lang="en-US"/>
            <a:t>Job sharing </a:t>
          </a:r>
        </a:p>
      </dgm:t>
    </dgm:pt>
    <dgm:pt modelId="{51B6A91F-3BE1-440E-973C-93BC8435FD50}" type="parTrans" cxnId="{9723963A-1396-461B-BB93-C5CC8EF8AFFC}">
      <dgm:prSet/>
      <dgm:spPr/>
      <dgm:t>
        <a:bodyPr/>
        <a:lstStyle/>
        <a:p>
          <a:endParaRPr lang="en-US"/>
        </a:p>
      </dgm:t>
    </dgm:pt>
    <dgm:pt modelId="{8A44E51E-C830-4053-A950-499B00013DBD}" type="sibTrans" cxnId="{9723963A-1396-461B-BB93-C5CC8EF8AFFC}">
      <dgm:prSet/>
      <dgm:spPr/>
      <dgm:t>
        <a:bodyPr/>
        <a:lstStyle/>
        <a:p>
          <a:endParaRPr lang="en-US"/>
        </a:p>
      </dgm:t>
    </dgm:pt>
    <dgm:pt modelId="{72248EA2-C7D7-4920-AA2A-4F7A14A81CF8}">
      <dgm:prSet/>
      <dgm:spPr/>
      <dgm:t>
        <a:bodyPr/>
        <a:lstStyle/>
        <a:p>
          <a:r>
            <a:rPr lang="en-US"/>
            <a:t>Flexible times </a:t>
          </a:r>
        </a:p>
      </dgm:t>
    </dgm:pt>
    <dgm:pt modelId="{8EC73DD0-094E-41C5-BDA3-D8701A6D2BC8}" type="parTrans" cxnId="{81E49838-511E-495E-AFFF-9A07AA43554B}">
      <dgm:prSet/>
      <dgm:spPr/>
      <dgm:t>
        <a:bodyPr/>
        <a:lstStyle/>
        <a:p>
          <a:endParaRPr lang="en-US"/>
        </a:p>
      </dgm:t>
    </dgm:pt>
    <dgm:pt modelId="{874DDABA-0041-487E-99AA-8F83C8BE7A83}" type="sibTrans" cxnId="{81E49838-511E-495E-AFFF-9A07AA43554B}">
      <dgm:prSet/>
      <dgm:spPr/>
      <dgm:t>
        <a:bodyPr/>
        <a:lstStyle/>
        <a:p>
          <a:endParaRPr lang="en-US"/>
        </a:p>
      </dgm:t>
    </dgm:pt>
    <dgm:pt modelId="{9EA31575-AF4B-4589-868E-9DDF88279FF0}" type="pres">
      <dgm:prSet presAssocID="{6CEA0FC3-B7C1-4CDB-ADC7-73ECE66EA277}" presName="outerComposite" presStyleCnt="0">
        <dgm:presLayoutVars>
          <dgm:chMax val="5"/>
          <dgm:dir/>
          <dgm:resizeHandles val="exact"/>
        </dgm:presLayoutVars>
      </dgm:prSet>
      <dgm:spPr/>
    </dgm:pt>
    <dgm:pt modelId="{84994E08-57CD-499B-98BF-6F3D1C2AAD31}" type="pres">
      <dgm:prSet presAssocID="{6CEA0FC3-B7C1-4CDB-ADC7-73ECE66EA277}" presName="dummyMaxCanvas" presStyleCnt="0">
        <dgm:presLayoutVars/>
      </dgm:prSet>
      <dgm:spPr/>
    </dgm:pt>
    <dgm:pt modelId="{6DCF426D-33D5-4A16-90E1-BAA4259BC0E1}" type="pres">
      <dgm:prSet presAssocID="{6CEA0FC3-B7C1-4CDB-ADC7-73ECE66EA277}" presName="FiveNodes_1" presStyleLbl="node1" presStyleIdx="0" presStyleCnt="5">
        <dgm:presLayoutVars>
          <dgm:bulletEnabled val="1"/>
        </dgm:presLayoutVars>
      </dgm:prSet>
      <dgm:spPr/>
    </dgm:pt>
    <dgm:pt modelId="{FE29BC06-114E-4B5C-853C-0F8BAADE2BF2}" type="pres">
      <dgm:prSet presAssocID="{6CEA0FC3-B7C1-4CDB-ADC7-73ECE66EA277}" presName="FiveNodes_2" presStyleLbl="node1" presStyleIdx="1" presStyleCnt="5">
        <dgm:presLayoutVars>
          <dgm:bulletEnabled val="1"/>
        </dgm:presLayoutVars>
      </dgm:prSet>
      <dgm:spPr/>
    </dgm:pt>
    <dgm:pt modelId="{F71A4216-7EE4-499B-A79B-E704959BD719}" type="pres">
      <dgm:prSet presAssocID="{6CEA0FC3-B7C1-4CDB-ADC7-73ECE66EA277}" presName="FiveNodes_3" presStyleLbl="node1" presStyleIdx="2" presStyleCnt="5">
        <dgm:presLayoutVars>
          <dgm:bulletEnabled val="1"/>
        </dgm:presLayoutVars>
      </dgm:prSet>
      <dgm:spPr/>
    </dgm:pt>
    <dgm:pt modelId="{2FCCD35F-D1FA-4A2E-97AE-C2686E74847F}" type="pres">
      <dgm:prSet presAssocID="{6CEA0FC3-B7C1-4CDB-ADC7-73ECE66EA277}" presName="FiveNodes_4" presStyleLbl="node1" presStyleIdx="3" presStyleCnt="5">
        <dgm:presLayoutVars>
          <dgm:bulletEnabled val="1"/>
        </dgm:presLayoutVars>
      </dgm:prSet>
      <dgm:spPr/>
    </dgm:pt>
    <dgm:pt modelId="{4D3776EF-32DA-4A90-BC05-6E57423FB62C}" type="pres">
      <dgm:prSet presAssocID="{6CEA0FC3-B7C1-4CDB-ADC7-73ECE66EA277}" presName="FiveNodes_5" presStyleLbl="node1" presStyleIdx="4" presStyleCnt="5">
        <dgm:presLayoutVars>
          <dgm:bulletEnabled val="1"/>
        </dgm:presLayoutVars>
      </dgm:prSet>
      <dgm:spPr/>
    </dgm:pt>
    <dgm:pt modelId="{DF1A2FC4-0517-4E74-A240-5DCBEA4FE17E}" type="pres">
      <dgm:prSet presAssocID="{6CEA0FC3-B7C1-4CDB-ADC7-73ECE66EA277}" presName="FiveConn_1-2" presStyleLbl="fgAccFollowNode1" presStyleIdx="0" presStyleCnt="4">
        <dgm:presLayoutVars>
          <dgm:bulletEnabled val="1"/>
        </dgm:presLayoutVars>
      </dgm:prSet>
      <dgm:spPr/>
    </dgm:pt>
    <dgm:pt modelId="{60712BEA-4BCE-4F20-91EC-9DEAA67AF76B}" type="pres">
      <dgm:prSet presAssocID="{6CEA0FC3-B7C1-4CDB-ADC7-73ECE66EA277}" presName="FiveConn_2-3" presStyleLbl="fgAccFollowNode1" presStyleIdx="1" presStyleCnt="4">
        <dgm:presLayoutVars>
          <dgm:bulletEnabled val="1"/>
        </dgm:presLayoutVars>
      </dgm:prSet>
      <dgm:spPr/>
    </dgm:pt>
    <dgm:pt modelId="{6FE7ABF2-AE1B-4F75-9E85-44D39644B587}" type="pres">
      <dgm:prSet presAssocID="{6CEA0FC3-B7C1-4CDB-ADC7-73ECE66EA277}" presName="FiveConn_3-4" presStyleLbl="fgAccFollowNode1" presStyleIdx="2" presStyleCnt="4">
        <dgm:presLayoutVars>
          <dgm:bulletEnabled val="1"/>
        </dgm:presLayoutVars>
      </dgm:prSet>
      <dgm:spPr/>
    </dgm:pt>
    <dgm:pt modelId="{16C4FDA5-AEDD-4017-9B17-2153B3FC839C}" type="pres">
      <dgm:prSet presAssocID="{6CEA0FC3-B7C1-4CDB-ADC7-73ECE66EA277}" presName="FiveConn_4-5" presStyleLbl="fgAccFollowNode1" presStyleIdx="3" presStyleCnt="4">
        <dgm:presLayoutVars>
          <dgm:bulletEnabled val="1"/>
        </dgm:presLayoutVars>
      </dgm:prSet>
      <dgm:spPr/>
    </dgm:pt>
    <dgm:pt modelId="{A53D7055-F482-4377-968E-8DAF187D7684}" type="pres">
      <dgm:prSet presAssocID="{6CEA0FC3-B7C1-4CDB-ADC7-73ECE66EA277}" presName="FiveNodes_1_text" presStyleLbl="node1" presStyleIdx="4" presStyleCnt="5">
        <dgm:presLayoutVars>
          <dgm:bulletEnabled val="1"/>
        </dgm:presLayoutVars>
      </dgm:prSet>
      <dgm:spPr/>
    </dgm:pt>
    <dgm:pt modelId="{E23D1161-33F9-4CB4-A745-9EA7CCD2E07A}" type="pres">
      <dgm:prSet presAssocID="{6CEA0FC3-B7C1-4CDB-ADC7-73ECE66EA277}" presName="FiveNodes_2_text" presStyleLbl="node1" presStyleIdx="4" presStyleCnt="5">
        <dgm:presLayoutVars>
          <dgm:bulletEnabled val="1"/>
        </dgm:presLayoutVars>
      </dgm:prSet>
      <dgm:spPr/>
    </dgm:pt>
    <dgm:pt modelId="{0A21F209-47FA-4211-BB12-78ADBBD0B03E}" type="pres">
      <dgm:prSet presAssocID="{6CEA0FC3-B7C1-4CDB-ADC7-73ECE66EA277}" presName="FiveNodes_3_text" presStyleLbl="node1" presStyleIdx="4" presStyleCnt="5">
        <dgm:presLayoutVars>
          <dgm:bulletEnabled val="1"/>
        </dgm:presLayoutVars>
      </dgm:prSet>
      <dgm:spPr/>
    </dgm:pt>
    <dgm:pt modelId="{C2AA4381-0C0E-4AC4-BA57-33578BAE18FB}" type="pres">
      <dgm:prSet presAssocID="{6CEA0FC3-B7C1-4CDB-ADC7-73ECE66EA277}" presName="FiveNodes_4_text" presStyleLbl="node1" presStyleIdx="4" presStyleCnt="5">
        <dgm:presLayoutVars>
          <dgm:bulletEnabled val="1"/>
        </dgm:presLayoutVars>
      </dgm:prSet>
      <dgm:spPr/>
    </dgm:pt>
    <dgm:pt modelId="{52E3DA79-1930-4FDC-8CBE-66309BA1C6F6}" type="pres">
      <dgm:prSet presAssocID="{6CEA0FC3-B7C1-4CDB-ADC7-73ECE66EA277}" presName="FiveNodes_5_text" presStyleLbl="node1" presStyleIdx="4" presStyleCnt="5">
        <dgm:presLayoutVars>
          <dgm:bulletEnabled val="1"/>
        </dgm:presLayoutVars>
      </dgm:prSet>
      <dgm:spPr/>
    </dgm:pt>
  </dgm:ptLst>
  <dgm:cxnLst>
    <dgm:cxn modelId="{54DF070B-B8E1-49FE-BBD4-9451821B7C37}" type="presOf" srcId="{5DB14D69-6991-4C54-A4B2-63317905B860}" destId="{F71A4216-7EE4-499B-A79B-E704959BD719}" srcOrd="0" destOrd="0" presId="urn:microsoft.com/office/officeart/2005/8/layout/vProcess5"/>
    <dgm:cxn modelId="{F578DC0B-7CE3-42F0-94A2-E5BE8779F306}" type="presOf" srcId="{5326766F-2C7F-40C2-AE27-E9FB7FD499BE}" destId="{A53D7055-F482-4377-968E-8DAF187D7684}" srcOrd="1" destOrd="0" presId="urn:microsoft.com/office/officeart/2005/8/layout/vProcess5"/>
    <dgm:cxn modelId="{79B48A0E-63EC-4C2E-A196-1800D1C016A6}" srcId="{6CEA0FC3-B7C1-4CDB-ADC7-73ECE66EA277}" destId="{5DB14D69-6991-4C54-A4B2-63317905B860}" srcOrd="2" destOrd="0" parTransId="{BF49A3FB-403C-406C-B90F-5CC704A9A9F0}" sibTransId="{027C6CB3-3881-4E1A-AFFA-652E3BA4A84D}"/>
    <dgm:cxn modelId="{ADD26211-6081-4E96-B193-8206F076734B}" type="presOf" srcId="{CE804741-EDFA-4C3E-8D6E-A6857FF16C4D}" destId="{C2AA4381-0C0E-4AC4-BA57-33578BAE18FB}" srcOrd="1" destOrd="0" presId="urn:microsoft.com/office/officeart/2005/8/layout/vProcess5"/>
    <dgm:cxn modelId="{6F5C4527-3CEA-4539-92C5-0489E0EDB6C8}" type="presOf" srcId="{A5697ABF-C4F3-436B-BEA8-C5147397B474}" destId="{E23D1161-33F9-4CB4-A745-9EA7CCD2E07A}" srcOrd="1" destOrd="0" presId="urn:microsoft.com/office/officeart/2005/8/layout/vProcess5"/>
    <dgm:cxn modelId="{81E49838-511E-495E-AFFF-9A07AA43554B}" srcId="{6CEA0FC3-B7C1-4CDB-ADC7-73ECE66EA277}" destId="{72248EA2-C7D7-4920-AA2A-4F7A14A81CF8}" srcOrd="4" destOrd="0" parTransId="{8EC73DD0-094E-41C5-BDA3-D8701A6D2BC8}" sibTransId="{874DDABA-0041-487E-99AA-8F83C8BE7A83}"/>
    <dgm:cxn modelId="{9723963A-1396-461B-BB93-C5CC8EF8AFFC}" srcId="{6CEA0FC3-B7C1-4CDB-ADC7-73ECE66EA277}" destId="{CE804741-EDFA-4C3E-8D6E-A6857FF16C4D}" srcOrd="3" destOrd="0" parTransId="{51B6A91F-3BE1-440E-973C-93BC8435FD50}" sibTransId="{8A44E51E-C830-4053-A950-499B00013DBD}"/>
    <dgm:cxn modelId="{3FAB855E-5BE2-4C44-BE17-7E418C000ADE}" type="presOf" srcId="{72248EA2-C7D7-4920-AA2A-4F7A14A81CF8}" destId="{52E3DA79-1930-4FDC-8CBE-66309BA1C6F6}" srcOrd="1" destOrd="0" presId="urn:microsoft.com/office/officeart/2005/8/layout/vProcess5"/>
    <dgm:cxn modelId="{6A8DD860-131A-45B4-82FE-89362B723C2D}" type="presOf" srcId="{A5697ABF-C4F3-436B-BEA8-C5147397B474}" destId="{FE29BC06-114E-4B5C-853C-0F8BAADE2BF2}" srcOrd="0" destOrd="0" presId="urn:microsoft.com/office/officeart/2005/8/layout/vProcess5"/>
    <dgm:cxn modelId="{60B7EC47-F368-453F-A328-7FD3FB6CA232}" type="presOf" srcId="{5326766F-2C7F-40C2-AE27-E9FB7FD499BE}" destId="{6DCF426D-33D5-4A16-90E1-BAA4259BC0E1}" srcOrd="0" destOrd="0" presId="urn:microsoft.com/office/officeart/2005/8/layout/vProcess5"/>
    <dgm:cxn modelId="{6DA36E6A-CEA7-4D55-8710-4F2987977A78}" type="presOf" srcId="{8A44E51E-C830-4053-A950-499B00013DBD}" destId="{16C4FDA5-AEDD-4017-9B17-2153B3FC839C}" srcOrd="0" destOrd="0" presId="urn:microsoft.com/office/officeart/2005/8/layout/vProcess5"/>
    <dgm:cxn modelId="{F1A32176-7C76-4711-B66B-DAB112BF8614}" type="presOf" srcId="{5B975F86-D5C0-4B66-8083-2FBA8E24D949}" destId="{60712BEA-4BCE-4F20-91EC-9DEAA67AF76B}" srcOrd="0" destOrd="0" presId="urn:microsoft.com/office/officeart/2005/8/layout/vProcess5"/>
    <dgm:cxn modelId="{1DCC848C-A0B1-4D62-A044-4EE894D96850}" type="presOf" srcId="{CE804741-EDFA-4C3E-8D6E-A6857FF16C4D}" destId="{2FCCD35F-D1FA-4A2E-97AE-C2686E74847F}" srcOrd="0" destOrd="0" presId="urn:microsoft.com/office/officeart/2005/8/layout/vProcess5"/>
    <dgm:cxn modelId="{37995492-2502-4CA8-B406-2BE7437609A4}" type="presOf" srcId="{72248EA2-C7D7-4920-AA2A-4F7A14A81CF8}" destId="{4D3776EF-32DA-4A90-BC05-6E57423FB62C}" srcOrd="0" destOrd="0" presId="urn:microsoft.com/office/officeart/2005/8/layout/vProcess5"/>
    <dgm:cxn modelId="{070383CC-8CE8-4F33-93A4-01BFD4D76A7D}" type="presOf" srcId="{6CEA0FC3-B7C1-4CDB-ADC7-73ECE66EA277}" destId="{9EA31575-AF4B-4589-868E-9DDF88279FF0}" srcOrd="0" destOrd="0" presId="urn:microsoft.com/office/officeart/2005/8/layout/vProcess5"/>
    <dgm:cxn modelId="{8185E4D9-870D-478C-9696-68BD4D323DA1}" srcId="{6CEA0FC3-B7C1-4CDB-ADC7-73ECE66EA277}" destId="{A5697ABF-C4F3-436B-BEA8-C5147397B474}" srcOrd="1" destOrd="0" parTransId="{8F7D99DA-B7CA-45E2-838D-3AFD4F283D71}" sibTransId="{5B975F86-D5C0-4B66-8083-2FBA8E24D949}"/>
    <dgm:cxn modelId="{4A93C7E9-0ED8-4E49-A09F-216833218649}" type="presOf" srcId="{027C6CB3-3881-4E1A-AFFA-652E3BA4A84D}" destId="{6FE7ABF2-AE1B-4F75-9E85-44D39644B587}" srcOrd="0" destOrd="0" presId="urn:microsoft.com/office/officeart/2005/8/layout/vProcess5"/>
    <dgm:cxn modelId="{08B97CED-AFFB-4FC5-AC90-80CE88BC96FE}" type="presOf" srcId="{BEFE66BF-6B13-41A2-8162-7291C6E948A3}" destId="{DF1A2FC4-0517-4E74-A240-5DCBEA4FE17E}" srcOrd="0" destOrd="0" presId="urn:microsoft.com/office/officeart/2005/8/layout/vProcess5"/>
    <dgm:cxn modelId="{2528EDEE-481F-4256-B1C3-290D49E2B911}" srcId="{6CEA0FC3-B7C1-4CDB-ADC7-73ECE66EA277}" destId="{5326766F-2C7F-40C2-AE27-E9FB7FD499BE}" srcOrd="0" destOrd="0" parTransId="{F0897C2F-1997-4141-8E70-44C604DCA6E4}" sibTransId="{BEFE66BF-6B13-41A2-8162-7291C6E948A3}"/>
    <dgm:cxn modelId="{4A5706F4-277B-4BFC-BD0C-B1BF6F7EDF6A}" type="presOf" srcId="{5DB14D69-6991-4C54-A4B2-63317905B860}" destId="{0A21F209-47FA-4211-BB12-78ADBBD0B03E}" srcOrd="1" destOrd="0" presId="urn:microsoft.com/office/officeart/2005/8/layout/vProcess5"/>
    <dgm:cxn modelId="{7EB3B2E9-D556-413B-B003-30F33BEBCCEE}" type="presParOf" srcId="{9EA31575-AF4B-4589-868E-9DDF88279FF0}" destId="{84994E08-57CD-499B-98BF-6F3D1C2AAD31}" srcOrd="0" destOrd="0" presId="urn:microsoft.com/office/officeart/2005/8/layout/vProcess5"/>
    <dgm:cxn modelId="{089D14F4-152B-4724-B8FF-1C6053F96B62}" type="presParOf" srcId="{9EA31575-AF4B-4589-868E-9DDF88279FF0}" destId="{6DCF426D-33D5-4A16-90E1-BAA4259BC0E1}" srcOrd="1" destOrd="0" presId="urn:microsoft.com/office/officeart/2005/8/layout/vProcess5"/>
    <dgm:cxn modelId="{8FF3E60D-8ED2-4901-A6A8-E0D6A20436E9}" type="presParOf" srcId="{9EA31575-AF4B-4589-868E-9DDF88279FF0}" destId="{FE29BC06-114E-4B5C-853C-0F8BAADE2BF2}" srcOrd="2" destOrd="0" presId="urn:microsoft.com/office/officeart/2005/8/layout/vProcess5"/>
    <dgm:cxn modelId="{3618CDB3-D78D-4040-BE73-A4867D135274}" type="presParOf" srcId="{9EA31575-AF4B-4589-868E-9DDF88279FF0}" destId="{F71A4216-7EE4-499B-A79B-E704959BD719}" srcOrd="3" destOrd="0" presId="urn:microsoft.com/office/officeart/2005/8/layout/vProcess5"/>
    <dgm:cxn modelId="{63ACA01C-C547-4FDF-BD0F-6199420320E0}" type="presParOf" srcId="{9EA31575-AF4B-4589-868E-9DDF88279FF0}" destId="{2FCCD35F-D1FA-4A2E-97AE-C2686E74847F}" srcOrd="4" destOrd="0" presId="urn:microsoft.com/office/officeart/2005/8/layout/vProcess5"/>
    <dgm:cxn modelId="{70B69BD2-72D3-47FB-8073-8C1EDAF7A2DC}" type="presParOf" srcId="{9EA31575-AF4B-4589-868E-9DDF88279FF0}" destId="{4D3776EF-32DA-4A90-BC05-6E57423FB62C}" srcOrd="5" destOrd="0" presId="urn:microsoft.com/office/officeart/2005/8/layout/vProcess5"/>
    <dgm:cxn modelId="{1505203F-2F84-4817-B57D-47186FEF377D}" type="presParOf" srcId="{9EA31575-AF4B-4589-868E-9DDF88279FF0}" destId="{DF1A2FC4-0517-4E74-A240-5DCBEA4FE17E}" srcOrd="6" destOrd="0" presId="urn:microsoft.com/office/officeart/2005/8/layout/vProcess5"/>
    <dgm:cxn modelId="{37D56412-6C11-4FA2-A915-3F5FD5B9C7EE}" type="presParOf" srcId="{9EA31575-AF4B-4589-868E-9DDF88279FF0}" destId="{60712BEA-4BCE-4F20-91EC-9DEAA67AF76B}" srcOrd="7" destOrd="0" presId="urn:microsoft.com/office/officeart/2005/8/layout/vProcess5"/>
    <dgm:cxn modelId="{3905E90F-D641-47D9-A859-071A17C70BA8}" type="presParOf" srcId="{9EA31575-AF4B-4589-868E-9DDF88279FF0}" destId="{6FE7ABF2-AE1B-4F75-9E85-44D39644B587}" srcOrd="8" destOrd="0" presId="urn:microsoft.com/office/officeart/2005/8/layout/vProcess5"/>
    <dgm:cxn modelId="{433E66E5-D0A5-4593-818E-19430A0CF74A}" type="presParOf" srcId="{9EA31575-AF4B-4589-868E-9DDF88279FF0}" destId="{16C4FDA5-AEDD-4017-9B17-2153B3FC839C}" srcOrd="9" destOrd="0" presId="urn:microsoft.com/office/officeart/2005/8/layout/vProcess5"/>
    <dgm:cxn modelId="{3191E559-1196-4596-A4C1-E84C52363D37}" type="presParOf" srcId="{9EA31575-AF4B-4589-868E-9DDF88279FF0}" destId="{A53D7055-F482-4377-968E-8DAF187D7684}" srcOrd="10" destOrd="0" presId="urn:microsoft.com/office/officeart/2005/8/layout/vProcess5"/>
    <dgm:cxn modelId="{D43CC3D9-B9ED-4FB1-B513-67041D5E2FA1}" type="presParOf" srcId="{9EA31575-AF4B-4589-868E-9DDF88279FF0}" destId="{E23D1161-33F9-4CB4-A745-9EA7CCD2E07A}" srcOrd="11" destOrd="0" presId="urn:microsoft.com/office/officeart/2005/8/layout/vProcess5"/>
    <dgm:cxn modelId="{BA6DE06A-1441-4F91-9014-F766C6B8074B}" type="presParOf" srcId="{9EA31575-AF4B-4589-868E-9DDF88279FF0}" destId="{0A21F209-47FA-4211-BB12-78ADBBD0B03E}" srcOrd="12" destOrd="0" presId="urn:microsoft.com/office/officeart/2005/8/layout/vProcess5"/>
    <dgm:cxn modelId="{AEAFC7CB-E5DB-4DDB-ACB2-947616F94402}" type="presParOf" srcId="{9EA31575-AF4B-4589-868E-9DDF88279FF0}" destId="{C2AA4381-0C0E-4AC4-BA57-33578BAE18FB}" srcOrd="13" destOrd="0" presId="urn:microsoft.com/office/officeart/2005/8/layout/vProcess5"/>
    <dgm:cxn modelId="{9A226552-606E-4C28-9A71-DFF544E02E58}" type="presParOf" srcId="{9EA31575-AF4B-4589-868E-9DDF88279FF0}" destId="{52E3DA79-1930-4FDC-8CBE-66309BA1C6F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EB6CCB-7F30-48C5-9285-29670309DF8B}"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C6EB199B-22CB-430E-B9D1-5A037D68FC20}">
      <dgm:prSet/>
      <dgm:spPr/>
      <dgm:t>
        <a:bodyPr/>
        <a:lstStyle/>
        <a:p>
          <a:r>
            <a:rPr lang="en-US"/>
            <a:t>Cross functional work </a:t>
          </a:r>
        </a:p>
      </dgm:t>
    </dgm:pt>
    <dgm:pt modelId="{1FBE021F-87FD-4855-A3B5-C62CB03CC7A8}" type="parTrans" cxnId="{FCD0C372-F9CD-4B3B-90FF-48A8F2BA7308}">
      <dgm:prSet/>
      <dgm:spPr/>
      <dgm:t>
        <a:bodyPr/>
        <a:lstStyle/>
        <a:p>
          <a:endParaRPr lang="en-US"/>
        </a:p>
      </dgm:t>
    </dgm:pt>
    <dgm:pt modelId="{2F359368-249A-47B1-9F37-311F014C96FA}" type="sibTrans" cxnId="{FCD0C372-F9CD-4B3B-90FF-48A8F2BA7308}">
      <dgm:prSet/>
      <dgm:spPr/>
      <dgm:t>
        <a:bodyPr/>
        <a:lstStyle/>
        <a:p>
          <a:endParaRPr lang="en-US"/>
        </a:p>
      </dgm:t>
    </dgm:pt>
    <dgm:pt modelId="{253A4355-9A98-4038-B40E-F4DBB036A7DD}">
      <dgm:prSet/>
      <dgm:spPr/>
      <dgm:t>
        <a:bodyPr/>
        <a:lstStyle/>
        <a:p>
          <a:r>
            <a:rPr lang="en-US"/>
            <a:t>Short cycles </a:t>
          </a:r>
        </a:p>
      </dgm:t>
    </dgm:pt>
    <dgm:pt modelId="{F3C2CEE0-DE1A-423E-A693-7C64A62CED66}" type="parTrans" cxnId="{8ACCC2C4-9758-4C99-8B42-82E021C7313F}">
      <dgm:prSet/>
      <dgm:spPr/>
      <dgm:t>
        <a:bodyPr/>
        <a:lstStyle/>
        <a:p>
          <a:endParaRPr lang="en-US"/>
        </a:p>
      </dgm:t>
    </dgm:pt>
    <dgm:pt modelId="{A35C8340-079B-4B34-8260-8E187A424CDC}" type="sibTrans" cxnId="{8ACCC2C4-9758-4C99-8B42-82E021C7313F}">
      <dgm:prSet/>
      <dgm:spPr/>
      <dgm:t>
        <a:bodyPr/>
        <a:lstStyle/>
        <a:p>
          <a:endParaRPr lang="en-US"/>
        </a:p>
      </dgm:t>
    </dgm:pt>
    <dgm:pt modelId="{544EB9D4-E5A3-4724-9698-CB754141B5B9}">
      <dgm:prSet/>
      <dgm:spPr/>
      <dgm:t>
        <a:bodyPr/>
        <a:lstStyle/>
        <a:p>
          <a:r>
            <a:rPr lang="en-US"/>
            <a:t>Regular check in </a:t>
          </a:r>
        </a:p>
      </dgm:t>
    </dgm:pt>
    <dgm:pt modelId="{34AF1066-C364-427E-ADE9-D9CA943578BD}" type="parTrans" cxnId="{3E77714C-4785-4898-A472-DD0FA75351E5}">
      <dgm:prSet/>
      <dgm:spPr/>
      <dgm:t>
        <a:bodyPr/>
        <a:lstStyle/>
        <a:p>
          <a:endParaRPr lang="en-US"/>
        </a:p>
      </dgm:t>
    </dgm:pt>
    <dgm:pt modelId="{AD0F85BC-87D3-46C9-9A6E-FF86C0807760}" type="sibTrans" cxnId="{3E77714C-4785-4898-A472-DD0FA75351E5}">
      <dgm:prSet/>
      <dgm:spPr/>
      <dgm:t>
        <a:bodyPr/>
        <a:lstStyle/>
        <a:p>
          <a:endParaRPr lang="en-US"/>
        </a:p>
      </dgm:t>
    </dgm:pt>
    <dgm:pt modelId="{ABE7E6C1-00FE-4522-8363-A67EA4A1D740}">
      <dgm:prSet/>
      <dgm:spPr/>
      <dgm:t>
        <a:bodyPr/>
        <a:lstStyle/>
        <a:p>
          <a:r>
            <a:rPr lang="en-US"/>
            <a:t>Shared responsibility </a:t>
          </a:r>
        </a:p>
      </dgm:t>
    </dgm:pt>
    <dgm:pt modelId="{8C00FA5B-4C3C-40F1-A1AF-EBA8B50D2CDD}" type="parTrans" cxnId="{4DE1219F-FC95-426A-A3E5-FFC154F3B60D}">
      <dgm:prSet/>
      <dgm:spPr/>
      <dgm:t>
        <a:bodyPr/>
        <a:lstStyle/>
        <a:p>
          <a:endParaRPr lang="en-US"/>
        </a:p>
      </dgm:t>
    </dgm:pt>
    <dgm:pt modelId="{905C0F95-ECAC-4EA4-A3F3-A63B149199F3}" type="sibTrans" cxnId="{4DE1219F-FC95-426A-A3E5-FFC154F3B60D}">
      <dgm:prSet/>
      <dgm:spPr/>
      <dgm:t>
        <a:bodyPr/>
        <a:lstStyle/>
        <a:p>
          <a:endParaRPr lang="en-US"/>
        </a:p>
      </dgm:t>
    </dgm:pt>
    <dgm:pt modelId="{4668066A-F657-4C92-AB1D-ACFDFD24E4E8}">
      <dgm:prSet/>
      <dgm:spPr/>
      <dgm:t>
        <a:bodyPr/>
        <a:lstStyle/>
        <a:p>
          <a:r>
            <a:rPr lang="en-US"/>
            <a:t>Continous feedback </a:t>
          </a:r>
        </a:p>
      </dgm:t>
    </dgm:pt>
    <dgm:pt modelId="{B9EDB6FD-F7CF-46E0-A74F-369193F73054}" type="parTrans" cxnId="{72242484-B8B6-4FE6-A24E-9DA474D1999C}">
      <dgm:prSet/>
      <dgm:spPr/>
      <dgm:t>
        <a:bodyPr/>
        <a:lstStyle/>
        <a:p>
          <a:endParaRPr lang="en-US"/>
        </a:p>
      </dgm:t>
    </dgm:pt>
    <dgm:pt modelId="{64430DD6-3236-44FE-9816-5C96C1205AE3}" type="sibTrans" cxnId="{72242484-B8B6-4FE6-A24E-9DA474D1999C}">
      <dgm:prSet/>
      <dgm:spPr/>
      <dgm:t>
        <a:bodyPr/>
        <a:lstStyle/>
        <a:p>
          <a:endParaRPr lang="en-US"/>
        </a:p>
      </dgm:t>
    </dgm:pt>
    <dgm:pt modelId="{41386705-F392-4478-A67E-EA8FB3BAA8C7}" type="pres">
      <dgm:prSet presAssocID="{D4EB6CCB-7F30-48C5-9285-29670309DF8B}" presName="linear" presStyleCnt="0">
        <dgm:presLayoutVars>
          <dgm:dir/>
          <dgm:animLvl val="lvl"/>
          <dgm:resizeHandles val="exact"/>
        </dgm:presLayoutVars>
      </dgm:prSet>
      <dgm:spPr/>
    </dgm:pt>
    <dgm:pt modelId="{ADC09F85-74FF-4E23-A32A-21C030DC6DD5}" type="pres">
      <dgm:prSet presAssocID="{C6EB199B-22CB-430E-B9D1-5A037D68FC20}" presName="parentLin" presStyleCnt="0"/>
      <dgm:spPr/>
    </dgm:pt>
    <dgm:pt modelId="{80ABCB18-CEA6-4630-AD28-0715DD073454}" type="pres">
      <dgm:prSet presAssocID="{C6EB199B-22CB-430E-B9D1-5A037D68FC20}" presName="parentLeftMargin" presStyleLbl="node1" presStyleIdx="0" presStyleCnt="5"/>
      <dgm:spPr/>
    </dgm:pt>
    <dgm:pt modelId="{1F3477E3-4D3A-4B85-936D-E990A83B3423}" type="pres">
      <dgm:prSet presAssocID="{C6EB199B-22CB-430E-B9D1-5A037D68FC20}" presName="parentText" presStyleLbl="node1" presStyleIdx="0" presStyleCnt="5">
        <dgm:presLayoutVars>
          <dgm:chMax val="0"/>
          <dgm:bulletEnabled val="1"/>
        </dgm:presLayoutVars>
      </dgm:prSet>
      <dgm:spPr/>
    </dgm:pt>
    <dgm:pt modelId="{4D0DC870-0AB6-467F-B393-985CDC4008F8}" type="pres">
      <dgm:prSet presAssocID="{C6EB199B-22CB-430E-B9D1-5A037D68FC20}" presName="negativeSpace" presStyleCnt="0"/>
      <dgm:spPr/>
    </dgm:pt>
    <dgm:pt modelId="{85A453AF-4015-44E9-87DA-4CBF4DA01A26}" type="pres">
      <dgm:prSet presAssocID="{C6EB199B-22CB-430E-B9D1-5A037D68FC20}" presName="childText" presStyleLbl="conFgAcc1" presStyleIdx="0" presStyleCnt="5">
        <dgm:presLayoutVars>
          <dgm:bulletEnabled val="1"/>
        </dgm:presLayoutVars>
      </dgm:prSet>
      <dgm:spPr/>
    </dgm:pt>
    <dgm:pt modelId="{1F5D6ADC-3908-4995-B5DB-DC190DF1EFDF}" type="pres">
      <dgm:prSet presAssocID="{2F359368-249A-47B1-9F37-311F014C96FA}" presName="spaceBetweenRectangles" presStyleCnt="0"/>
      <dgm:spPr/>
    </dgm:pt>
    <dgm:pt modelId="{58FF4951-5E35-4F91-8E80-4BE8F10EAA75}" type="pres">
      <dgm:prSet presAssocID="{253A4355-9A98-4038-B40E-F4DBB036A7DD}" presName="parentLin" presStyleCnt="0"/>
      <dgm:spPr/>
    </dgm:pt>
    <dgm:pt modelId="{D5B26137-44E5-4E19-9F1E-E10010BBB169}" type="pres">
      <dgm:prSet presAssocID="{253A4355-9A98-4038-B40E-F4DBB036A7DD}" presName="parentLeftMargin" presStyleLbl="node1" presStyleIdx="0" presStyleCnt="5"/>
      <dgm:spPr/>
    </dgm:pt>
    <dgm:pt modelId="{30ADA629-9A5D-4DDE-B8CC-D03222B6EB33}" type="pres">
      <dgm:prSet presAssocID="{253A4355-9A98-4038-B40E-F4DBB036A7DD}" presName="parentText" presStyleLbl="node1" presStyleIdx="1" presStyleCnt="5">
        <dgm:presLayoutVars>
          <dgm:chMax val="0"/>
          <dgm:bulletEnabled val="1"/>
        </dgm:presLayoutVars>
      </dgm:prSet>
      <dgm:spPr/>
    </dgm:pt>
    <dgm:pt modelId="{CC927AF8-6854-4F69-9071-6FF98AC08E93}" type="pres">
      <dgm:prSet presAssocID="{253A4355-9A98-4038-B40E-F4DBB036A7DD}" presName="negativeSpace" presStyleCnt="0"/>
      <dgm:spPr/>
    </dgm:pt>
    <dgm:pt modelId="{BE313D47-A210-4771-8465-516E82A286A0}" type="pres">
      <dgm:prSet presAssocID="{253A4355-9A98-4038-B40E-F4DBB036A7DD}" presName="childText" presStyleLbl="conFgAcc1" presStyleIdx="1" presStyleCnt="5">
        <dgm:presLayoutVars>
          <dgm:bulletEnabled val="1"/>
        </dgm:presLayoutVars>
      </dgm:prSet>
      <dgm:spPr/>
    </dgm:pt>
    <dgm:pt modelId="{610745C4-ADF5-4C25-8A0A-C07F060F8F40}" type="pres">
      <dgm:prSet presAssocID="{A35C8340-079B-4B34-8260-8E187A424CDC}" presName="spaceBetweenRectangles" presStyleCnt="0"/>
      <dgm:spPr/>
    </dgm:pt>
    <dgm:pt modelId="{7737266E-BC8F-4712-8787-A1E090CFD427}" type="pres">
      <dgm:prSet presAssocID="{544EB9D4-E5A3-4724-9698-CB754141B5B9}" presName="parentLin" presStyleCnt="0"/>
      <dgm:spPr/>
    </dgm:pt>
    <dgm:pt modelId="{233B5009-BD5B-420C-8CAC-2A4D5209F4F5}" type="pres">
      <dgm:prSet presAssocID="{544EB9D4-E5A3-4724-9698-CB754141B5B9}" presName="parentLeftMargin" presStyleLbl="node1" presStyleIdx="1" presStyleCnt="5"/>
      <dgm:spPr/>
    </dgm:pt>
    <dgm:pt modelId="{4E128118-B217-413B-9A28-AA4504D1DF4F}" type="pres">
      <dgm:prSet presAssocID="{544EB9D4-E5A3-4724-9698-CB754141B5B9}" presName="parentText" presStyleLbl="node1" presStyleIdx="2" presStyleCnt="5">
        <dgm:presLayoutVars>
          <dgm:chMax val="0"/>
          <dgm:bulletEnabled val="1"/>
        </dgm:presLayoutVars>
      </dgm:prSet>
      <dgm:spPr/>
    </dgm:pt>
    <dgm:pt modelId="{7DFA662B-2C73-4CC7-A1BB-990BE07F7475}" type="pres">
      <dgm:prSet presAssocID="{544EB9D4-E5A3-4724-9698-CB754141B5B9}" presName="negativeSpace" presStyleCnt="0"/>
      <dgm:spPr/>
    </dgm:pt>
    <dgm:pt modelId="{7490DB11-F6CF-4D36-8370-A87C388A6190}" type="pres">
      <dgm:prSet presAssocID="{544EB9D4-E5A3-4724-9698-CB754141B5B9}" presName="childText" presStyleLbl="conFgAcc1" presStyleIdx="2" presStyleCnt="5">
        <dgm:presLayoutVars>
          <dgm:bulletEnabled val="1"/>
        </dgm:presLayoutVars>
      </dgm:prSet>
      <dgm:spPr/>
    </dgm:pt>
    <dgm:pt modelId="{391D55B2-1350-414E-A7D6-F554918BED73}" type="pres">
      <dgm:prSet presAssocID="{AD0F85BC-87D3-46C9-9A6E-FF86C0807760}" presName="spaceBetweenRectangles" presStyleCnt="0"/>
      <dgm:spPr/>
    </dgm:pt>
    <dgm:pt modelId="{7E030683-5565-4182-AF2E-61289C3A0A31}" type="pres">
      <dgm:prSet presAssocID="{ABE7E6C1-00FE-4522-8363-A67EA4A1D740}" presName="parentLin" presStyleCnt="0"/>
      <dgm:spPr/>
    </dgm:pt>
    <dgm:pt modelId="{E4A991A1-CB77-4891-B54E-403A22A08CB2}" type="pres">
      <dgm:prSet presAssocID="{ABE7E6C1-00FE-4522-8363-A67EA4A1D740}" presName="parentLeftMargin" presStyleLbl="node1" presStyleIdx="2" presStyleCnt="5"/>
      <dgm:spPr/>
    </dgm:pt>
    <dgm:pt modelId="{C2C2DB2B-4468-4E0F-BAE8-B123725E066D}" type="pres">
      <dgm:prSet presAssocID="{ABE7E6C1-00FE-4522-8363-A67EA4A1D740}" presName="parentText" presStyleLbl="node1" presStyleIdx="3" presStyleCnt="5">
        <dgm:presLayoutVars>
          <dgm:chMax val="0"/>
          <dgm:bulletEnabled val="1"/>
        </dgm:presLayoutVars>
      </dgm:prSet>
      <dgm:spPr/>
    </dgm:pt>
    <dgm:pt modelId="{5CC0015D-E03C-4A4D-AC93-72677E0BB0E7}" type="pres">
      <dgm:prSet presAssocID="{ABE7E6C1-00FE-4522-8363-A67EA4A1D740}" presName="negativeSpace" presStyleCnt="0"/>
      <dgm:spPr/>
    </dgm:pt>
    <dgm:pt modelId="{95724F0D-393E-48C5-918F-C8D5068870D2}" type="pres">
      <dgm:prSet presAssocID="{ABE7E6C1-00FE-4522-8363-A67EA4A1D740}" presName="childText" presStyleLbl="conFgAcc1" presStyleIdx="3" presStyleCnt="5">
        <dgm:presLayoutVars>
          <dgm:bulletEnabled val="1"/>
        </dgm:presLayoutVars>
      </dgm:prSet>
      <dgm:spPr/>
    </dgm:pt>
    <dgm:pt modelId="{EFA9393D-BB6C-4109-9553-03C48721BA53}" type="pres">
      <dgm:prSet presAssocID="{905C0F95-ECAC-4EA4-A3F3-A63B149199F3}" presName="spaceBetweenRectangles" presStyleCnt="0"/>
      <dgm:spPr/>
    </dgm:pt>
    <dgm:pt modelId="{FEDC5015-3B41-41F0-8FF6-912E158B6B48}" type="pres">
      <dgm:prSet presAssocID="{4668066A-F657-4C92-AB1D-ACFDFD24E4E8}" presName="parentLin" presStyleCnt="0"/>
      <dgm:spPr/>
    </dgm:pt>
    <dgm:pt modelId="{CBDF3306-0D18-45DC-A8F6-74B98B1D8DA8}" type="pres">
      <dgm:prSet presAssocID="{4668066A-F657-4C92-AB1D-ACFDFD24E4E8}" presName="parentLeftMargin" presStyleLbl="node1" presStyleIdx="3" presStyleCnt="5"/>
      <dgm:spPr/>
    </dgm:pt>
    <dgm:pt modelId="{D5D3E6D5-3631-44F8-BE11-7E10F0733BA7}" type="pres">
      <dgm:prSet presAssocID="{4668066A-F657-4C92-AB1D-ACFDFD24E4E8}" presName="parentText" presStyleLbl="node1" presStyleIdx="4" presStyleCnt="5">
        <dgm:presLayoutVars>
          <dgm:chMax val="0"/>
          <dgm:bulletEnabled val="1"/>
        </dgm:presLayoutVars>
      </dgm:prSet>
      <dgm:spPr/>
    </dgm:pt>
    <dgm:pt modelId="{ED80F643-6C71-4377-A03B-582EC1036409}" type="pres">
      <dgm:prSet presAssocID="{4668066A-F657-4C92-AB1D-ACFDFD24E4E8}" presName="negativeSpace" presStyleCnt="0"/>
      <dgm:spPr/>
    </dgm:pt>
    <dgm:pt modelId="{7CC50676-EC6A-4780-8BEC-07252D2A5294}" type="pres">
      <dgm:prSet presAssocID="{4668066A-F657-4C92-AB1D-ACFDFD24E4E8}" presName="childText" presStyleLbl="conFgAcc1" presStyleIdx="4" presStyleCnt="5">
        <dgm:presLayoutVars>
          <dgm:bulletEnabled val="1"/>
        </dgm:presLayoutVars>
      </dgm:prSet>
      <dgm:spPr/>
    </dgm:pt>
  </dgm:ptLst>
  <dgm:cxnLst>
    <dgm:cxn modelId="{3715851A-207B-44C2-BD80-AD2B81B5EC6D}" type="presOf" srcId="{C6EB199B-22CB-430E-B9D1-5A037D68FC20}" destId="{80ABCB18-CEA6-4630-AD28-0715DD073454}" srcOrd="0" destOrd="0" presId="urn:microsoft.com/office/officeart/2005/8/layout/list1"/>
    <dgm:cxn modelId="{C80ABC2A-8555-4630-84D5-39DAF9BE5BF2}" type="presOf" srcId="{253A4355-9A98-4038-B40E-F4DBB036A7DD}" destId="{D5B26137-44E5-4E19-9F1E-E10010BBB169}" srcOrd="0" destOrd="0" presId="urn:microsoft.com/office/officeart/2005/8/layout/list1"/>
    <dgm:cxn modelId="{D5965949-1A99-4DBA-BBD5-D52D88CF232D}" type="presOf" srcId="{4668066A-F657-4C92-AB1D-ACFDFD24E4E8}" destId="{D5D3E6D5-3631-44F8-BE11-7E10F0733BA7}" srcOrd="1" destOrd="0" presId="urn:microsoft.com/office/officeart/2005/8/layout/list1"/>
    <dgm:cxn modelId="{3E77714C-4785-4898-A472-DD0FA75351E5}" srcId="{D4EB6CCB-7F30-48C5-9285-29670309DF8B}" destId="{544EB9D4-E5A3-4724-9698-CB754141B5B9}" srcOrd="2" destOrd="0" parTransId="{34AF1066-C364-427E-ADE9-D9CA943578BD}" sibTransId="{AD0F85BC-87D3-46C9-9A6E-FF86C0807760}"/>
    <dgm:cxn modelId="{5D6EB54E-EC34-4A47-BEE6-930D84753972}" type="presOf" srcId="{4668066A-F657-4C92-AB1D-ACFDFD24E4E8}" destId="{CBDF3306-0D18-45DC-A8F6-74B98B1D8DA8}" srcOrd="0" destOrd="0" presId="urn:microsoft.com/office/officeart/2005/8/layout/list1"/>
    <dgm:cxn modelId="{FCD0C372-F9CD-4B3B-90FF-48A8F2BA7308}" srcId="{D4EB6CCB-7F30-48C5-9285-29670309DF8B}" destId="{C6EB199B-22CB-430E-B9D1-5A037D68FC20}" srcOrd="0" destOrd="0" parTransId="{1FBE021F-87FD-4855-A3B5-C62CB03CC7A8}" sibTransId="{2F359368-249A-47B1-9F37-311F014C96FA}"/>
    <dgm:cxn modelId="{C8B8BE75-1D83-4692-AC25-E510151AB6BF}" type="presOf" srcId="{D4EB6CCB-7F30-48C5-9285-29670309DF8B}" destId="{41386705-F392-4478-A67E-EA8FB3BAA8C7}" srcOrd="0" destOrd="0" presId="urn:microsoft.com/office/officeart/2005/8/layout/list1"/>
    <dgm:cxn modelId="{72242484-B8B6-4FE6-A24E-9DA474D1999C}" srcId="{D4EB6CCB-7F30-48C5-9285-29670309DF8B}" destId="{4668066A-F657-4C92-AB1D-ACFDFD24E4E8}" srcOrd="4" destOrd="0" parTransId="{B9EDB6FD-F7CF-46E0-A74F-369193F73054}" sibTransId="{64430DD6-3236-44FE-9816-5C96C1205AE3}"/>
    <dgm:cxn modelId="{4DE1219F-FC95-426A-A3E5-FFC154F3B60D}" srcId="{D4EB6CCB-7F30-48C5-9285-29670309DF8B}" destId="{ABE7E6C1-00FE-4522-8363-A67EA4A1D740}" srcOrd="3" destOrd="0" parTransId="{8C00FA5B-4C3C-40F1-A1AF-EBA8B50D2CDD}" sibTransId="{905C0F95-ECAC-4EA4-A3F3-A63B149199F3}"/>
    <dgm:cxn modelId="{D0DF7C9F-393B-423D-A0C9-279687D07B5E}" type="presOf" srcId="{544EB9D4-E5A3-4724-9698-CB754141B5B9}" destId="{233B5009-BD5B-420C-8CAC-2A4D5209F4F5}" srcOrd="0" destOrd="0" presId="urn:microsoft.com/office/officeart/2005/8/layout/list1"/>
    <dgm:cxn modelId="{CAD0D1A8-72DC-4501-9DEF-22E61479DB1C}" type="presOf" srcId="{253A4355-9A98-4038-B40E-F4DBB036A7DD}" destId="{30ADA629-9A5D-4DDE-B8CC-D03222B6EB33}" srcOrd="1" destOrd="0" presId="urn:microsoft.com/office/officeart/2005/8/layout/list1"/>
    <dgm:cxn modelId="{D264CAB4-FD95-4029-A2F3-26F8BEC810CD}" type="presOf" srcId="{C6EB199B-22CB-430E-B9D1-5A037D68FC20}" destId="{1F3477E3-4D3A-4B85-936D-E990A83B3423}" srcOrd="1" destOrd="0" presId="urn:microsoft.com/office/officeart/2005/8/layout/list1"/>
    <dgm:cxn modelId="{8ACCC2C4-9758-4C99-8B42-82E021C7313F}" srcId="{D4EB6CCB-7F30-48C5-9285-29670309DF8B}" destId="{253A4355-9A98-4038-B40E-F4DBB036A7DD}" srcOrd="1" destOrd="0" parTransId="{F3C2CEE0-DE1A-423E-A693-7C64A62CED66}" sibTransId="{A35C8340-079B-4B34-8260-8E187A424CDC}"/>
    <dgm:cxn modelId="{0EEF5ECA-D09B-4EF1-868A-60A5E1A33BD8}" type="presOf" srcId="{ABE7E6C1-00FE-4522-8363-A67EA4A1D740}" destId="{C2C2DB2B-4468-4E0F-BAE8-B123725E066D}" srcOrd="1" destOrd="0" presId="urn:microsoft.com/office/officeart/2005/8/layout/list1"/>
    <dgm:cxn modelId="{084212E1-6BA1-4317-B7C4-84084FD1D1E3}" type="presOf" srcId="{544EB9D4-E5A3-4724-9698-CB754141B5B9}" destId="{4E128118-B217-413B-9A28-AA4504D1DF4F}" srcOrd="1" destOrd="0" presId="urn:microsoft.com/office/officeart/2005/8/layout/list1"/>
    <dgm:cxn modelId="{6F1382E9-0EEF-4BB4-A56F-5B458A83B9D3}" type="presOf" srcId="{ABE7E6C1-00FE-4522-8363-A67EA4A1D740}" destId="{E4A991A1-CB77-4891-B54E-403A22A08CB2}" srcOrd="0" destOrd="0" presId="urn:microsoft.com/office/officeart/2005/8/layout/list1"/>
    <dgm:cxn modelId="{AA206E04-49A5-4F77-8C1C-5A86CEA5952C}" type="presParOf" srcId="{41386705-F392-4478-A67E-EA8FB3BAA8C7}" destId="{ADC09F85-74FF-4E23-A32A-21C030DC6DD5}" srcOrd="0" destOrd="0" presId="urn:microsoft.com/office/officeart/2005/8/layout/list1"/>
    <dgm:cxn modelId="{31FBEA20-3C16-4B2D-8431-6941D477EED1}" type="presParOf" srcId="{ADC09F85-74FF-4E23-A32A-21C030DC6DD5}" destId="{80ABCB18-CEA6-4630-AD28-0715DD073454}" srcOrd="0" destOrd="0" presId="urn:microsoft.com/office/officeart/2005/8/layout/list1"/>
    <dgm:cxn modelId="{3D224B00-4F4C-428B-A4CF-D8929EF2D963}" type="presParOf" srcId="{ADC09F85-74FF-4E23-A32A-21C030DC6DD5}" destId="{1F3477E3-4D3A-4B85-936D-E990A83B3423}" srcOrd="1" destOrd="0" presId="urn:microsoft.com/office/officeart/2005/8/layout/list1"/>
    <dgm:cxn modelId="{41877CC6-62F4-4C3B-B933-1CF216D61F2B}" type="presParOf" srcId="{41386705-F392-4478-A67E-EA8FB3BAA8C7}" destId="{4D0DC870-0AB6-467F-B393-985CDC4008F8}" srcOrd="1" destOrd="0" presId="urn:microsoft.com/office/officeart/2005/8/layout/list1"/>
    <dgm:cxn modelId="{05FA4269-6DF8-4CD0-AD93-FC992E1F1105}" type="presParOf" srcId="{41386705-F392-4478-A67E-EA8FB3BAA8C7}" destId="{85A453AF-4015-44E9-87DA-4CBF4DA01A26}" srcOrd="2" destOrd="0" presId="urn:microsoft.com/office/officeart/2005/8/layout/list1"/>
    <dgm:cxn modelId="{6C45FDFB-67C2-4689-84F7-4ACBF19273C0}" type="presParOf" srcId="{41386705-F392-4478-A67E-EA8FB3BAA8C7}" destId="{1F5D6ADC-3908-4995-B5DB-DC190DF1EFDF}" srcOrd="3" destOrd="0" presId="urn:microsoft.com/office/officeart/2005/8/layout/list1"/>
    <dgm:cxn modelId="{21344067-2AF3-49A8-BD64-7B238907165C}" type="presParOf" srcId="{41386705-F392-4478-A67E-EA8FB3BAA8C7}" destId="{58FF4951-5E35-4F91-8E80-4BE8F10EAA75}" srcOrd="4" destOrd="0" presId="urn:microsoft.com/office/officeart/2005/8/layout/list1"/>
    <dgm:cxn modelId="{2573E957-AF8B-4F41-AA5A-5D241EBDC5FA}" type="presParOf" srcId="{58FF4951-5E35-4F91-8E80-4BE8F10EAA75}" destId="{D5B26137-44E5-4E19-9F1E-E10010BBB169}" srcOrd="0" destOrd="0" presId="urn:microsoft.com/office/officeart/2005/8/layout/list1"/>
    <dgm:cxn modelId="{38F778F6-5642-4FA7-96DB-044D240620C1}" type="presParOf" srcId="{58FF4951-5E35-4F91-8E80-4BE8F10EAA75}" destId="{30ADA629-9A5D-4DDE-B8CC-D03222B6EB33}" srcOrd="1" destOrd="0" presId="urn:microsoft.com/office/officeart/2005/8/layout/list1"/>
    <dgm:cxn modelId="{C7FD4CED-4EC4-45B7-8CE8-2941422F8D96}" type="presParOf" srcId="{41386705-F392-4478-A67E-EA8FB3BAA8C7}" destId="{CC927AF8-6854-4F69-9071-6FF98AC08E93}" srcOrd="5" destOrd="0" presId="urn:microsoft.com/office/officeart/2005/8/layout/list1"/>
    <dgm:cxn modelId="{1FF5E32A-7AEE-45D0-B645-EB53B2FF8E0F}" type="presParOf" srcId="{41386705-F392-4478-A67E-EA8FB3BAA8C7}" destId="{BE313D47-A210-4771-8465-516E82A286A0}" srcOrd="6" destOrd="0" presId="urn:microsoft.com/office/officeart/2005/8/layout/list1"/>
    <dgm:cxn modelId="{AE8CEA68-30A1-460D-97A0-60106EF055B2}" type="presParOf" srcId="{41386705-F392-4478-A67E-EA8FB3BAA8C7}" destId="{610745C4-ADF5-4C25-8A0A-C07F060F8F40}" srcOrd="7" destOrd="0" presId="urn:microsoft.com/office/officeart/2005/8/layout/list1"/>
    <dgm:cxn modelId="{A2BEB5F6-ACF4-4B55-84EF-B0D01B007B89}" type="presParOf" srcId="{41386705-F392-4478-A67E-EA8FB3BAA8C7}" destId="{7737266E-BC8F-4712-8787-A1E090CFD427}" srcOrd="8" destOrd="0" presId="urn:microsoft.com/office/officeart/2005/8/layout/list1"/>
    <dgm:cxn modelId="{80213455-42B7-498F-9B8F-7229A7CC0F45}" type="presParOf" srcId="{7737266E-BC8F-4712-8787-A1E090CFD427}" destId="{233B5009-BD5B-420C-8CAC-2A4D5209F4F5}" srcOrd="0" destOrd="0" presId="urn:microsoft.com/office/officeart/2005/8/layout/list1"/>
    <dgm:cxn modelId="{10C639BA-032C-4C81-81B1-473D84D0C651}" type="presParOf" srcId="{7737266E-BC8F-4712-8787-A1E090CFD427}" destId="{4E128118-B217-413B-9A28-AA4504D1DF4F}" srcOrd="1" destOrd="0" presId="urn:microsoft.com/office/officeart/2005/8/layout/list1"/>
    <dgm:cxn modelId="{0F565D4B-1A46-483B-9522-E38FBC907460}" type="presParOf" srcId="{41386705-F392-4478-A67E-EA8FB3BAA8C7}" destId="{7DFA662B-2C73-4CC7-A1BB-990BE07F7475}" srcOrd="9" destOrd="0" presId="urn:microsoft.com/office/officeart/2005/8/layout/list1"/>
    <dgm:cxn modelId="{0BD79EA8-A4F0-45D9-975D-AB16D1B08224}" type="presParOf" srcId="{41386705-F392-4478-A67E-EA8FB3BAA8C7}" destId="{7490DB11-F6CF-4D36-8370-A87C388A6190}" srcOrd="10" destOrd="0" presId="urn:microsoft.com/office/officeart/2005/8/layout/list1"/>
    <dgm:cxn modelId="{AAC44E59-1B89-4A45-A58A-0494477E68A0}" type="presParOf" srcId="{41386705-F392-4478-A67E-EA8FB3BAA8C7}" destId="{391D55B2-1350-414E-A7D6-F554918BED73}" srcOrd="11" destOrd="0" presId="urn:microsoft.com/office/officeart/2005/8/layout/list1"/>
    <dgm:cxn modelId="{82A12EFA-244A-4077-B5CD-38FBDEF98C28}" type="presParOf" srcId="{41386705-F392-4478-A67E-EA8FB3BAA8C7}" destId="{7E030683-5565-4182-AF2E-61289C3A0A31}" srcOrd="12" destOrd="0" presId="urn:microsoft.com/office/officeart/2005/8/layout/list1"/>
    <dgm:cxn modelId="{9F11661B-9875-435C-8756-BA5AE8CE7F33}" type="presParOf" srcId="{7E030683-5565-4182-AF2E-61289C3A0A31}" destId="{E4A991A1-CB77-4891-B54E-403A22A08CB2}" srcOrd="0" destOrd="0" presId="urn:microsoft.com/office/officeart/2005/8/layout/list1"/>
    <dgm:cxn modelId="{5A44F3DE-5601-406C-BDF5-3154AC26E649}" type="presParOf" srcId="{7E030683-5565-4182-AF2E-61289C3A0A31}" destId="{C2C2DB2B-4468-4E0F-BAE8-B123725E066D}" srcOrd="1" destOrd="0" presId="urn:microsoft.com/office/officeart/2005/8/layout/list1"/>
    <dgm:cxn modelId="{0943A996-9093-48A0-B978-BDB995D8D725}" type="presParOf" srcId="{41386705-F392-4478-A67E-EA8FB3BAA8C7}" destId="{5CC0015D-E03C-4A4D-AC93-72677E0BB0E7}" srcOrd="13" destOrd="0" presId="urn:microsoft.com/office/officeart/2005/8/layout/list1"/>
    <dgm:cxn modelId="{2B259F75-2045-4D4D-BA9C-936E4C9F3FB5}" type="presParOf" srcId="{41386705-F392-4478-A67E-EA8FB3BAA8C7}" destId="{95724F0D-393E-48C5-918F-C8D5068870D2}" srcOrd="14" destOrd="0" presId="urn:microsoft.com/office/officeart/2005/8/layout/list1"/>
    <dgm:cxn modelId="{60F9159E-D5E1-4488-81C3-F5B58AFC7E1E}" type="presParOf" srcId="{41386705-F392-4478-A67E-EA8FB3BAA8C7}" destId="{EFA9393D-BB6C-4109-9553-03C48721BA53}" srcOrd="15" destOrd="0" presId="urn:microsoft.com/office/officeart/2005/8/layout/list1"/>
    <dgm:cxn modelId="{79B75397-683F-4051-91BB-28999EDB36CB}" type="presParOf" srcId="{41386705-F392-4478-A67E-EA8FB3BAA8C7}" destId="{FEDC5015-3B41-41F0-8FF6-912E158B6B48}" srcOrd="16" destOrd="0" presId="urn:microsoft.com/office/officeart/2005/8/layout/list1"/>
    <dgm:cxn modelId="{23673F38-EFC8-4FBE-BB3A-258E7E77DACA}" type="presParOf" srcId="{FEDC5015-3B41-41F0-8FF6-912E158B6B48}" destId="{CBDF3306-0D18-45DC-A8F6-74B98B1D8DA8}" srcOrd="0" destOrd="0" presId="urn:microsoft.com/office/officeart/2005/8/layout/list1"/>
    <dgm:cxn modelId="{DC7404E9-17FA-42EB-92AB-04204643EB9F}" type="presParOf" srcId="{FEDC5015-3B41-41F0-8FF6-912E158B6B48}" destId="{D5D3E6D5-3631-44F8-BE11-7E10F0733BA7}" srcOrd="1" destOrd="0" presId="urn:microsoft.com/office/officeart/2005/8/layout/list1"/>
    <dgm:cxn modelId="{8445C0E3-0A60-48E3-8E23-382D5A43C222}" type="presParOf" srcId="{41386705-F392-4478-A67E-EA8FB3BAA8C7}" destId="{ED80F643-6C71-4377-A03B-582EC1036409}" srcOrd="17" destOrd="0" presId="urn:microsoft.com/office/officeart/2005/8/layout/list1"/>
    <dgm:cxn modelId="{D84A0981-6D1D-4515-B05D-ECE365E80FA1}" type="presParOf" srcId="{41386705-F392-4478-A67E-EA8FB3BAA8C7}" destId="{7CC50676-EC6A-4780-8BEC-07252D2A529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1F06BB-DDCA-4AA3-8C85-62B1D35907C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4D938FC-614A-424E-A158-7A292E6309A5}">
      <dgm:prSet/>
      <dgm:spPr/>
      <dgm:t>
        <a:bodyPr/>
        <a:lstStyle/>
        <a:p>
          <a:r>
            <a:rPr lang="en-US"/>
            <a:t>Cloud systems </a:t>
          </a:r>
        </a:p>
      </dgm:t>
    </dgm:pt>
    <dgm:pt modelId="{1596FBE1-2D18-49D5-BCD6-A008F33626EE}" type="parTrans" cxnId="{CC20B800-FEA6-404D-82F8-2C011DC15EA3}">
      <dgm:prSet/>
      <dgm:spPr/>
      <dgm:t>
        <a:bodyPr/>
        <a:lstStyle/>
        <a:p>
          <a:endParaRPr lang="en-US"/>
        </a:p>
      </dgm:t>
    </dgm:pt>
    <dgm:pt modelId="{DB8F629D-EF32-4850-8C0C-8977966C38AA}" type="sibTrans" cxnId="{CC20B800-FEA6-404D-82F8-2C011DC15EA3}">
      <dgm:prSet/>
      <dgm:spPr/>
      <dgm:t>
        <a:bodyPr/>
        <a:lstStyle/>
        <a:p>
          <a:endParaRPr lang="en-US"/>
        </a:p>
      </dgm:t>
    </dgm:pt>
    <dgm:pt modelId="{1A652F5B-C953-4289-A8B6-75CD80AFD7F0}">
      <dgm:prSet/>
      <dgm:spPr/>
      <dgm:t>
        <a:bodyPr/>
        <a:lstStyle/>
        <a:p>
          <a:r>
            <a:rPr lang="en-US"/>
            <a:t>Collaboration tools </a:t>
          </a:r>
        </a:p>
      </dgm:t>
    </dgm:pt>
    <dgm:pt modelId="{3F094496-5300-409C-8C93-81E887F2A740}" type="parTrans" cxnId="{2E552DB0-5198-451E-A328-04F368B25698}">
      <dgm:prSet/>
      <dgm:spPr/>
      <dgm:t>
        <a:bodyPr/>
        <a:lstStyle/>
        <a:p>
          <a:endParaRPr lang="en-US"/>
        </a:p>
      </dgm:t>
    </dgm:pt>
    <dgm:pt modelId="{68A4C501-1779-4953-9D0D-44FD74117885}" type="sibTrans" cxnId="{2E552DB0-5198-451E-A328-04F368B25698}">
      <dgm:prSet/>
      <dgm:spPr/>
      <dgm:t>
        <a:bodyPr/>
        <a:lstStyle/>
        <a:p>
          <a:endParaRPr lang="en-US"/>
        </a:p>
      </dgm:t>
    </dgm:pt>
    <dgm:pt modelId="{D10B00C2-3FF2-4070-B550-78E4323CBAB7}">
      <dgm:prSet/>
      <dgm:spPr/>
      <dgm:t>
        <a:bodyPr/>
        <a:lstStyle/>
        <a:p>
          <a:r>
            <a:rPr lang="en-US"/>
            <a:t>Virtual meetings </a:t>
          </a:r>
        </a:p>
      </dgm:t>
    </dgm:pt>
    <dgm:pt modelId="{2EB712ED-DC93-4DA8-BC91-B5775256832E}" type="parTrans" cxnId="{5ECF7088-7A39-4F48-A67C-F5C139168E16}">
      <dgm:prSet/>
      <dgm:spPr/>
      <dgm:t>
        <a:bodyPr/>
        <a:lstStyle/>
        <a:p>
          <a:endParaRPr lang="en-US"/>
        </a:p>
      </dgm:t>
    </dgm:pt>
    <dgm:pt modelId="{0EAD9F31-61BB-4C6E-A904-454EAE9BA148}" type="sibTrans" cxnId="{5ECF7088-7A39-4F48-A67C-F5C139168E16}">
      <dgm:prSet/>
      <dgm:spPr/>
      <dgm:t>
        <a:bodyPr/>
        <a:lstStyle/>
        <a:p>
          <a:endParaRPr lang="en-US"/>
        </a:p>
      </dgm:t>
    </dgm:pt>
    <dgm:pt modelId="{3472F279-76E1-4ECF-A7CF-880BC912A026}">
      <dgm:prSet/>
      <dgm:spPr/>
      <dgm:t>
        <a:bodyPr/>
        <a:lstStyle/>
        <a:p>
          <a:r>
            <a:rPr lang="en-US"/>
            <a:t>Shared workspaces </a:t>
          </a:r>
        </a:p>
      </dgm:t>
    </dgm:pt>
    <dgm:pt modelId="{A125C11A-1D90-4784-A296-45334AB49EB7}" type="parTrans" cxnId="{83E21180-FE9A-4AC7-9D11-47CABC7517DD}">
      <dgm:prSet/>
      <dgm:spPr/>
      <dgm:t>
        <a:bodyPr/>
        <a:lstStyle/>
        <a:p>
          <a:endParaRPr lang="en-US"/>
        </a:p>
      </dgm:t>
    </dgm:pt>
    <dgm:pt modelId="{5001E87C-8726-4A66-9C47-8BB9F18232C3}" type="sibTrans" cxnId="{83E21180-FE9A-4AC7-9D11-47CABC7517DD}">
      <dgm:prSet/>
      <dgm:spPr/>
      <dgm:t>
        <a:bodyPr/>
        <a:lstStyle/>
        <a:p>
          <a:endParaRPr lang="en-US"/>
        </a:p>
      </dgm:t>
    </dgm:pt>
    <dgm:pt modelId="{EA19F83A-DDEF-4B91-8523-F4F38F5E165A}" type="pres">
      <dgm:prSet presAssocID="{FE1F06BB-DDCA-4AA3-8C85-62B1D35907C9}" presName="root" presStyleCnt="0">
        <dgm:presLayoutVars>
          <dgm:dir/>
          <dgm:resizeHandles val="exact"/>
        </dgm:presLayoutVars>
      </dgm:prSet>
      <dgm:spPr/>
    </dgm:pt>
    <dgm:pt modelId="{CF8D50D8-D9F8-45CC-BD17-108B8FB411C5}" type="pres">
      <dgm:prSet presAssocID="{C4D938FC-614A-424E-A158-7A292E6309A5}" presName="compNode" presStyleCnt="0"/>
      <dgm:spPr/>
    </dgm:pt>
    <dgm:pt modelId="{51A47083-31D8-427D-8111-6E32E0D625AB}" type="pres">
      <dgm:prSet presAssocID="{C4D938FC-614A-424E-A158-7A292E6309A5}" presName="bgRect" presStyleLbl="bgShp" presStyleIdx="0" presStyleCnt="4"/>
      <dgm:spPr/>
    </dgm:pt>
    <dgm:pt modelId="{4E37A7DD-2542-4281-B162-5879E2727A21}" type="pres">
      <dgm:prSet presAssocID="{C4D938FC-614A-424E-A158-7A292E6309A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ud"/>
        </a:ext>
      </dgm:extLst>
    </dgm:pt>
    <dgm:pt modelId="{55784CB7-D1C8-4B2A-BC1F-019A34EBDE93}" type="pres">
      <dgm:prSet presAssocID="{C4D938FC-614A-424E-A158-7A292E6309A5}" presName="spaceRect" presStyleCnt="0"/>
      <dgm:spPr/>
    </dgm:pt>
    <dgm:pt modelId="{4F9B9F2E-5FCD-4E3F-977D-7B7D0B0B58C7}" type="pres">
      <dgm:prSet presAssocID="{C4D938FC-614A-424E-A158-7A292E6309A5}" presName="parTx" presStyleLbl="revTx" presStyleIdx="0" presStyleCnt="4">
        <dgm:presLayoutVars>
          <dgm:chMax val="0"/>
          <dgm:chPref val="0"/>
        </dgm:presLayoutVars>
      </dgm:prSet>
      <dgm:spPr/>
    </dgm:pt>
    <dgm:pt modelId="{5AB9534E-0558-4516-9F30-3F5B50125337}" type="pres">
      <dgm:prSet presAssocID="{DB8F629D-EF32-4850-8C0C-8977966C38AA}" presName="sibTrans" presStyleCnt="0"/>
      <dgm:spPr/>
    </dgm:pt>
    <dgm:pt modelId="{2EDEEB8D-893C-4714-B4D8-23A955176D33}" type="pres">
      <dgm:prSet presAssocID="{1A652F5B-C953-4289-A8B6-75CD80AFD7F0}" presName="compNode" presStyleCnt="0"/>
      <dgm:spPr/>
    </dgm:pt>
    <dgm:pt modelId="{FE7D89C1-FAB1-4FA6-A7C3-2F918D463170}" type="pres">
      <dgm:prSet presAssocID="{1A652F5B-C953-4289-A8B6-75CD80AFD7F0}" presName="bgRect" presStyleLbl="bgShp" presStyleIdx="1" presStyleCnt="4"/>
      <dgm:spPr/>
    </dgm:pt>
    <dgm:pt modelId="{7BC3E8DE-BA0F-4854-A2E3-399240CF2C8F}" type="pres">
      <dgm:prSet presAssocID="{1A652F5B-C953-4289-A8B6-75CD80AFD7F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9434FBC0-3E67-4E2D-99A7-3CE2FB648EDD}" type="pres">
      <dgm:prSet presAssocID="{1A652F5B-C953-4289-A8B6-75CD80AFD7F0}" presName="spaceRect" presStyleCnt="0"/>
      <dgm:spPr/>
    </dgm:pt>
    <dgm:pt modelId="{31C70556-E900-415F-A861-82C5E45B3C47}" type="pres">
      <dgm:prSet presAssocID="{1A652F5B-C953-4289-A8B6-75CD80AFD7F0}" presName="parTx" presStyleLbl="revTx" presStyleIdx="1" presStyleCnt="4">
        <dgm:presLayoutVars>
          <dgm:chMax val="0"/>
          <dgm:chPref val="0"/>
        </dgm:presLayoutVars>
      </dgm:prSet>
      <dgm:spPr/>
    </dgm:pt>
    <dgm:pt modelId="{32C211FB-B2B6-4905-851E-8C35CC0933A1}" type="pres">
      <dgm:prSet presAssocID="{68A4C501-1779-4953-9D0D-44FD74117885}" presName="sibTrans" presStyleCnt="0"/>
      <dgm:spPr/>
    </dgm:pt>
    <dgm:pt modelId="{C649FAA3-F80E-4535-BA3D-843372E3779F}" type="pres">
      <dgm:prSet presAssocID="{D10B00C2-3FF2-4070-B550-78E4323CBAB7}" presName="compNode" presStyleCnt="0"/>
      <dgm:spPr/>
    </dgm:pt>
    <dgm:pt modelId="{C957DE2E-2C56-4AD4-90BD-5B26DBC78F8D}" type="pres">
      <dgm:prSet presAssocID="{D10B00C2-3FF2-4070-B550-78E4323CBAB7}" presName="bgRect" presStyleLbl="bgShp" presStyleIdx="2" presStyleCnt="4"/>
      <dgm:spPr/>
    </dgm:pt>
    <dgm:pt modelId="{5D718E4D-DF33-41B8-9458-B358BA67FDEE}" type="pres">
      <dgm:prSet presAssocID="{D10B00C2-3FF2-4070-B550-78E4323CBAB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eting"/>
        </a:ext>
      </dgm:extLst>
    </dgm:pt>
    <dgm:pt modelId="{F95D66C7-649B-47E0-A460-23F5132A1CE9}" type="pres">
      <dgm:prSet presAssocID="{D10B00C2-3FF2-4070-B550-78E4323CBAB7}" presName="spaceRect" presStyleCnt="0"/>
      <dgm:spPr/>
    </dgm:pt>
    <dgm:pt modelId="{7D270B42-C6DF-47A1-85D6-E43F1877B2A4}" type="pres">
      <dgm:prSet presAssocID="{D10B00C2-3FF2-4070-B550-78E4323CBAB7}" presName="parTx" presStyleLbl="revTx" presStyleIdx="2" presStyleCnt="4">
        <dgm:presLayoutVars>
          <dgm:chMax val="0"/>
          <dgm:chPref val="0"/>
        </dgm:presLayoutVars>
      </dgm:prSet>
      <dgm:spPr/>
    </dgm:pt>
    <dgm:pt modelId="{9D6BC004-AD2F-4F5C-A14E-C5DA11B9EEF3}" type="pres">
      <dgm:prSet presAssocID="{0EAD9F31-61BB-4C6E-A904-454EAE9BA148}" presName="sibTrans" presStyleCnt="0"/>
      <dgm:spPr/>
    </dgm:pt>
    <dgm:pt modelId="{88D257C8-886D-432B-96E2-1349CA39FE54}" type="pres">
      <dgm:prSet presAssocID="{3472F279-76E1-4ECF-A7CF-880BC912A026}" presName="compNode" presStyleCnt="0"/>
      <dgm:spPr/>
    </dgm:pt>
    <dgm:pt modelId="{09699EAF-97A8-410A-96BC-DC5780322468}" type="pres">
      <dgm:prSet presAssocID="{3472F279-76E1-4ECF-A7CF-880BC912A026}" presName="bgRect" presStyleLbl="bgShp" presStyleIdx="3" presStyleCnt="4"/>
      <dgm:spPr/>
    </dgm:pt>
    <dgm:pt modelId="{DAFB1AAF-2AD1-40C8-B841-E51B9F94E824}" type="pres">
      <dgm:prSet presAssocID="{3472F279-76E1-4ECF-A7CF-880BC912A02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25970553-E7E0-46CA-816D-3D2C7C3218AF}" type="pres">
      <dgm:prSet presAssocID="{3472F279-76E1-4ECF-A7CF-880BC912A026}" presName="spaceRect" presStyleCnt="0"/>
      <dgm:spPr/>
    </dgm:pt>
    <dgm:pt modelId="{9BBD91C0-9ACB-4288-A06E-B1E1546A4007}" type="pres">
      <dgm:prSet presAssocID="{3472F279-76E1-4ECF-A7CF-880BC912A026}" presName="parTx" presStyleLbl="revTx" presStyleIdx="3" presStyleCnt="4">
        <dgm:presLayoutVars>
          <dgm:chMax val="0"/>
          <dgm:chPref val="0"/>
        </dgm:presLayoutVars>
      </dgm:prSet>
      <dgm:spPr/>
    </dgm:pt>
  </dgm:ptLst>
  <dgm:cxnLst>
    <dgm:cxn modelId="{CC20B800-FEA6-404D-82F8-2C011DC15EA3}" srcId="{FE1F06BB-DDCA-4AA3-8C85-62B1D35907C9}" destId="{C4D938FC-614A-424E-A158-7A292E6309A5}" srcOrd="0" destOrd="0" parTransId="{1596FBE1-2D18-49D5-BCD6-A008F33626EE}" sibTransId="{DB8F629D-EF32-4850-8C0C-8977966C38AA}"/>
    <dgm:cxn modelId="{4B832C57-CC8E-4F12-B51D-D96EF646A720}" type="presOf" srcId="{D10B00C2-3FF2-4070-B550-78E4323CBAB7}" destId="{7D270B42-C6DF-47A1-85D6-E43F1877B2A4}" srcOrd="0" destOrd="0" presId="urn:microsoft.com/office/officeart/2018/2/layout/IconVerticalSolidList"/>
    <dgm:cxn modelId="{83E21180-FE9A-4AC7-9D11-47CABC7517DD}" srcId="{FE1F06BB-DDCA-4AA3-8C85-62B1D35907C9}" destId="{3472F279-76E1-4ECF-A7CF-880BC912A026}" srcOrd="3" destOrd="0" parTransId="{A125C11A-1D90-4784-A296-45334AB49EB7}" sibTransId="{5001E87C-8726-4A66-9C47-8BB9F18232C3}"/>
    <dgm:cxn modelId="{5ECF7088-7A39-4F48-A67C-F5C139168E16}" srcId="{FE1F06BB-DDCA-4AA3-8C85-62B1D35907C9}" destId="{D10B00C2-3FF2-4070-B550-78E4323CBAB7}" srcOrd="2" destOrd="0" parTransId="{2EB712ED-DC93-4DA8-BC91-B5775256832E}" sibTransId="{0EAD9F31-61BB-4C6E-A904-454EAE9BA148}"/>
    <dgm:cxn modelId="{85638297-DE02-4FAD-896D-F4E6BD52B415}" type="presOf" srcId="{1A652F5B-C953-4289-A8B6-75CD80AFD7F0}" destId="{31C70556-E900-415F-A861-82C5E45B3C47}" srcOrd="0" destOrd="0" presId="urn:microsoft.com/office/officeart/2018/2/layout/IconVerticalSolidList"/>
    <dgm:cxn modelId="{2E552DB0-5198-451E-A328-04F368B25698}" srcId="{FE1F06BB-DDCA-4AA3-8C85-62B1D35907C9}" destId="{1A652F5B-C953-4289-A8B6-75CD80AFD7F0}" srcOrd="1" destOrd="0" parTransId="{3F094496-5300-409C-8C93-81E887F2A740}" sibTransId="{68A4C501-1779-4953-9D0D-44FD74117885}"/>
    <dgm:cxn modelId="{533408E3-81A6-42C8-AE23-548B677FEA1A}" type="presOf" srcId="{3472F279-76E1-4ECF-A7CF-880BC912A026}" destId="{9BBD91C0-9ACB-4288-A06E-B1E1546A4007}" srcOrd="0" destOrd="0" presId="urn:microsoft.com/office/officeart/2018/2/layout/IconVerticalSolidList"/>
    <dgm:cxn modelId="{3FE37AE6-BCE0-4871-BC1A-18D68EA8DF2A}" type="presOf" srcId="{C4D938FC-614A-424E-A158-7A292E6309A5}" destId="{4F9B9F2E-5FCD-4E3F-977D-7B7D0B0B58C7}" srcOrd="0" destOrd="0" presId="urn:microsoft.com/office/officeart/2018/2/layout/IconVerticalSolidList"/>
    <dgm:cxn modelId="{991284EC-17F5-415B-9C03-6D3AADC83705}" type="presOf" srcId="{FE1F06BB-DDCA-4AA3-8C85-62B1D35907C9}" destId="{EA19F83A-DDEF-4B91-8523-F4F38F5E165A}" srcOrd="0" destOrd="0" presId="urn:microsoft.com/office/officeart/2018/2/layout/IconVerticalSolidList"/>
    <dgm:cxn modelId="{226A1099-A072-4EB3-86BA-A50029795ACA}" type="presParOf" srcId="{EA19F83A-DDEF-4B91-8523-F4F38F5E165A}" destId="{CF8D50D8-D9F8-45CC-BD17-108B8FB411C5}" srcOrd="0" destOrd="0" presId="urn:microsoft.com/office/officeart/2018/2/layout/IconVerticalSolidList"/>
    <dgm:cxn modelId="{35C15B09-07E7-4391-B6E2-D043AFD160FD}" type="presParOf" srcId="{CF8D50D8-D9F8-45CC-BD17-108B8FB411C5}" destId="{51A47083-31D8-427D-8111-6E32E0D625AB}" srcOrd="0" destOrd="0" presId="urn:microsoft.com/office/officeart/2018/2/layout/IconVerticalSolidList"/>
    <dgm:cxn modelId="{DAE32B28-9893-49DE-B6EA-1097D8C08660}" type="presParOf" srcId="{CF8D50D8-D9F8-45CC-BD17-108B8FB411C5}" destId="{4E37A7DD-2542-4281-B162-5879E2727A21}" srcOrd="1" destOrd="0" presId="urn:microsoft.com/office/officeart/2018/2/layout/IconVerticalSolidList"/>
    <dgm:cxn modelId="{CAB3B63C-26A6-4944-BFE8-E755D618495A}" type="presParOf" srcId="{CF8D50D8-D9F8-45CC-BD17-108B8FB411C5}" destId="{55784CB7-D1C8-4B2A-BC1F-019A34EBDE93}" srcOrd="2" destOrd="0" presId="urn:microsoft.com/office/officeart/2018/2/layout/IconVerticalSolidList"/>
    <dgm:cxn modelId="{372DF154-ABA2-473C-B454-E370F2AD23CB}" type="presParOf" srcId="{CF8D50D8-D9F8-45CC-BD17-108B8FB411C5}" destId="{4F9B9F2E-5FCD-4E3F-977D-7B7D0B0B58C7}" srcOrd="3" destOrd="0" presId="urn:microsoft.com/office/officeart/2018/2/layout/IconVerticalSolidList"/>
    <dgm:cxn modelId="{AB53BB95-6104-4AA4-9E1E-6F6E089516C5}" type="presParOf" srcId="{EA19F83A-DDEF-4B91-8523-F4F38F5E165A}" destId="{5AB9534E-0558-4516-9F30-3F5B50125337}" srcOrd="1" destOrd="0" presId="urn:microsoft.com/office/officeart/2018/2/layout/IconVerticalSolidList"/>
    <dgm:cxn modelId="{F91FA655-FE27-4954-A914-6850AF14507F}" type="presParOf" srcId="{EA19F83A-DDEF-4B91-8523-F4F38F5E165A}" destId="{2EDEEB8D-893C-4714-B4D8-23A955176D33}" srcOrd="2" destOrd="0" presId="urn:microsoft.com/office/officeart/2018/2/layout/IconVerticalSolidList"/>
    <dgm:cxn modelId="{734B4B06-522D-49B2-8063-31C485CD1475}" type="presParOf" srcId="{2EDEEB8D-893C-4714-B4D8-23A955176D33}" destId="{FE7D89C1-FAB1-4FA6-A7C3-2F918D463170}" srcOrd="0" destOrd="0" presId="urn:microsoft.com/office/officeart/2018/2/layout/IconVerticalSolidList"/>
    <dgm:cxn modelId="{885B43DB-C6AB-4077-B24E-6C3F3BD397F5}" type="presParOf" srcId="{2EDEEB8D-893C-4714-B4D8-23A955176D33}" destId="{7BC3E8DE-BA0F-4854-A2E3-399240CF2C8F}" srcOrd="1" destOrd="0" presId="urn:microsoft.com/office/officeart/2018/2/layout/IconVerticalSolidList"/>
    <dgm:cxn modelId="{BAAB7EEC-8D12-4137-A23F-F78F4AF327D9}" type="presParOf" srcId="{2EDEEB8D-893C-4714-B4D8-23A955176D33}" destId="{9434FBC0-3E67-4E2D-99A7-3CE2FB648EDD}" srcOrd="2" destOrd="0" presId="urn:microsoft.com/office/officeart/2018/2/layout/IconVerticalSolidList"/>
    <dgm:cxn modelId="{A27528B0-4219-44B5-90B2-DB3D1BF3AC8B}" type="presParOf" srcId="{2EDEEB8D-893C-4714-B4D8-23A955176D33}" destId="{31C70556-E900-415F-A861-82C5E45B3C47}" srcOrd="3" destOrd="0" presId="urn:microsoft.com/office/officeart/2018/2/layout/IconVerticalSolidList"/>
    <dgm:cxn modelId="{2B72C680-096F-4EC3-91B8-E36F4356894C}" type="presParOf" srcId="{EA19F83A-DDEF-4B91-8523-F4F38F5E165A}" destId="{32C211FB-B2B6-4905-851E-8C35CC0933A1}" srcOrd="3" destOrd="0" presId="urn:microsoft.com/office/officeart/2018/2/layout/IconVerticalSolidList"/>
    <dgm:cxn modelId="{BC7460B6-767F-4144-856A-6EDA5DF494F5}" type="presParOf" srcId="{EA19F83A-DDEF-4B91-8523-F4F38F5E165A}" destId="{C649FAA3-F80E-4535-BA3D-843372E3779F}" srcOrd="4" destOrd="0" presId="urn:microsoft.com/office/officeart/2018/2/layout/IconVerticalSolidList"/>
    <dgm:cxn modelId="{C630B445-5979-439B-822D-22AFFE37A075}" type="presParOf" srcId="{C649FAA3-F80E-4535-BA3D-843372E3779F}" destId="{C957DE2E-2C56-4AD4-90BD-5B26DBC78F8D}" srcOrd="0" destOrd="0" presId="urn:microsoft.com/office/officeart/2018/2/layout/IconVerticalSolidList"/>
    <dgm:cxn modelId="{2EC0F3AC-25C7-4579-AD48-FA2CDC4C5BE2}" type="presParOf" srcId="{C649FAA3-F80E-4535-BA3D-843372E3779F}" destId="{5D718E4D-DF33-41B8-9458-B358BA67FDEE}" srcOrd="1" destOrd="0" presId="urn:microsoft.com/office/officeart/2018/2/layout/IconVerticalSolidList"/>
    <dgm:cxn modelId="{0E635A0B-CFD1-48EB-B703-BCFBAA52E53E}" type="presParOf" srcId="{C649FAA3-F80E-4535-BA3D-843372E3779F}" destId="{F95D66C7-649B-47E0-A460-23F5132A1CE9}" srcOrd="2" destOrd="0" presId="urn:microsoft.com/office/officeart/2018/2/layout/IconVerticalSolidList"/>
    <dgm:cxn modelId="{AA0F8055-A49D-48A0-B838-9074B273CACC}" type="presParOf" srcId="{C649FAA3-F80E-4535-BA3D-843372E3779F}" destId="{7D270B42-C6DF-47A1-85D6-E43F1877B2A4}" srcOrd="3" destOrd="0" presId="urn:microsoft.com/office/officeart/2018/2/layout/IconVerticalSolidList"/>
    <dgm:cxn modelId="{8ECD17A5-A9B2-4857-B6D5-D96F9BB8E966}" type="presParOf" srcId="{EA19F83A-DDEF-4B91-8523-F4F38F5E165A}" destId="{9D6BC004-AD2F-4F5C-A14E-C5DA11B9EEF3}" srcOrd="5" destOrd="0" presId="urn:microsoft.com/office/officeart/2018/2/layout/IconVerticalSolidList"/>
    <dgm:cxn modelId="{B8D8993A-6D8A-451A-9E06-F61620B401C9}" type="presParOf" srcId="{EA19F83A-DDEF-4B91-8523-F4F38F5E165A}" destId="{88D257C8-886D-432B-96E2-1349CA39FE54}" srcOrd="6" destOrd="0" presId="urn:microsoft.com/office/officeart/2018/2/layout/IconVerticalSolidList"/>
    <dgm:cxn modelId="{5BB2DAE3-DC91-49A2-A6EF-CE7FF1CA9596}" type="presParOf" srcId="{88D257C8-886D-432B-96E2-1349CA39FE54}" destId="{09699EAF-97A8-410A-96BC-DC5780322468}" srcOrd="0" destOrd="0" presId="urn:microsoft.com/office/officeart/2018/2/layout/IconVerticalSolidList"/>
    <dgm:cxn modelId="{DFD53BC4-6761-4C1C-817D-3204D1D08517}" type="presParOf" srcId="{88D257C8-886D-432B-96E2-1349CA39FE54}" destId="{DAFB1AAF-2AD1-40C8-B841-E51B9F94E824}" srcOrd="1" destOrd="0" presId="urn:microsoft.com/office/officeart/2018/2/layout/IconVerticalSolidList"/>
    <dgm:cxn modelId="{1E96F1A2-03EE-4CA8-B4A8-D9CC017E0EC4}" type="presParOf" srcId="{88D257C8-886D-432B-96E2-1349CA39FE54}" destId="{25970553-E7E0-46CA-816D-3D2C7C3218AF}" srcOrd="2" destOrd="0" presId="urn:microsoft.com/office/officeart/2018/2/layout/IconVerticalSolidList"/>
    <dgm:cxn modelId="{5637AB22-496E-4F63-A8D3-1FCE9413B9E5}" type="presParOf" srcId="{88D257C8-886D-432B-96E2-1349CA39FE54}" destId="{9BBD91C0-9ACB-4288-A06E-B1E1546A400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68B11-7103-4977-9DA2-6FF8B0D68B23}">
      <dsp:nvSpPr>
        <dsp:cNvPr id="0" name=""/>
        <dsp:cNvSpPr/>
      </dsp:nvSpPr>
      <dsp:spPr>
        <a:xfrm>
          <a:off x="2978"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2BD7B57-47A2-4C6E-821E-C9007E809D60}">
      <dsp:nvSpPr>
        <dsp:cNvPr id="0" name=""/>
        <dsp:cNvSpPr/>
      </dsp:nvSpPr>
      <dsp:spPr>
        <a:xfrm>
          <a:off x="239308"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What is neurodiversity?</a:t>
          </a:r>
        </a:p>
      </dsp:txBody>
      <dsp:txXfrm>
        <a:off x="278866" y="1323590"/>
        <a:ext cx="2047849" cy="1271507"/>
      </dsp:txXfrm>
    </dsp:sp>
    <dsp:sp modelId="{BA17BC47-E2AF-4255-A6F6-C8263FC7852C}">
      <dsp:nvSpPr>
        <dsp:cNvPr id="0" name=""/>
        <dsp:cNvSpPr/>
      </dsp:nvSpPr>
      <dsp:spPr>
        <a:xfrm>
          <a:off x="2602603"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31F2FA9-9C65-4292-A6F3-B7650E018B66}">
      <dsp:nvSpPr>
        <dsp:cNvPr id="0" name=""/>
        <dsp:cNvSpPr/>
      </dsp:nvSpPr>
      <dsp:spPr>
        <a:xfrm>
          <a:off x="2838933"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 A natural variation in how people think and process information </a:t>
          </a:r>
        </a:p>
      </dsp:txBody>
      <dsp:txXfrm>
        <a:off x="2878491" y="1323590"/>
        <a:ext cx="2047849" cy="1271507"/>
      </dsp:txXfrm>
    </dsp:sp>
    <dsp:sp modelId="{8FCACC70-33B5-44F6-8F72-058F985F0DB3}">
      <dsp:nvSpPr>
        <dsp:cNvPr id="0" name=""/>
        <dsp:cNvSpPr/>
      </dsp:nvSpPr>
      <dsp:spPr>
        <a:xfrm>
          <a:off x="5202228"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9245656-99A8-44C5-85C5-8B66A83EA4CD}">
      <dsp:nvSpPr>
        <dsp:cNvPr id="0" name=""/>
        <dsp:cNvSpPr/>
      </dsp:nvSpPr>
      <dsp:spPr>
        <a:xfrm>
          <a:off x="5438558"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Includes autism, </a:t>
          </a:r>
          <a:r>
            <a:rPr lang="en-US" sz="1900" kern="1200" err="1"/>
            <a:t>adhd</a:t>
          </a:r>
          <a:r>
            <a:rPr lang="en-US" sz="1900" kern="1200"/>
            <a:t>, dyslexia, dyspraxia </a:t>
          </a:r>
          <a:r>
            <a:rPr lang="en-US" sz="1900" kern="1200" err="1"/>
            <a:t>tourettes</a:t>
          </a:r>
          <a:r>
            <a:rPr lang="en-US" sz="1900" kern="1200"/>
            <a:t> </a:t>
          </a:r>
          <a:r>
            <a:rPr lang="en-US" sz="1900" kern="1200" err="1"/>
            <a:t>etc</a:t>
          </a:r>
        </a:p>
      </dsp:txBody>
      <dsp:txXfrm>
        <a:off x="5478116" y="1323590"/>
        <a:ext cx="2047849" cy="1271507"/>
      </dsp:txXfrm>
    </dsp:sp>
    <dsp:sp modelId="{6131D202-1E7A-412D-8802-5F81B7CA069C}">
      <dsp:nvSpPr>
        <dsp:cNvPr id="0" name=""/>
        <dsp:cNvSpPr/>
      </dsp:nvSpPr>
      <dsp:spPr>
        <a:xfrm>
          <a:off x="7801853" y="1059519"/>
          <a:ext cx="2126965" cy="13506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4FF7681-12F3-4F42-9926-BC4D57FE3286}">
      <dsp:nvSpPr>
        <dsp:cNvPr id="0" name=""/>
        <dsp:cNvSpPr/>
      </dsp:nvSpPr>
      <dsp:spPr>
        <a:xfrm>
          <a:off x="8038183" y="1284032"/>
          <a:ext cx="2126965" cy="13506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Not a deficit -  a different cognitive profile </a:t>
          </a:r>
        </a:p>
      </dsp:txBody>
      <dsp:txXfrm>
        <a:off x="8077741" y="1323590"/>
        <a:ext cx="2047849" cy="1271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B5D60-29B4-4C2E-85FF-8E3D068294D3}">
      <dsp:nvSpPr>
        <dsp:cNvPr id="0" name=""/>
        <dsp:cNvSpPr/>
      </dsp:nvSpPr>
      <dsp:spPr>
        <a:xfrm>
          <a:off x="0" y="2886"/>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AEC9B-CE45-43BE-B176-50F386AC956B}">
      <dsp:nvSpPr>
        <dsp:cNvPr id="0" name=""/>
        <dsp:cNvSpPr/>
      </dsp:nvSpPr>
      <dsp:spPr>
        <a:xfrm>
          <a:off x="185957" y="141201"/>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C4535-6119-4869-888D-EFCD05E0D006}">
      <dsp:nvSpPr>
        <dsp:cNvPr id="0" name=""/>
        <dsp:cNvSpPr/>
      </dsp:nvSpPr>
      <dsp:spPr>
        <a:xfrm>
          <a:off x="710017" y="2886"/>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Creativity and innovation </a:t>
          </a:r>
        </a:p>
      </dsp:txBody>
      <dsp:txXfrm>
        <a:off x="710017" y="2886"/>
        <a:ext cx="9458110" cy="614733"/>
      </dsp:txXfrm>
    </dsp:sp>
    <dsp:sp modelId="{D5994DBF-793D-41B7-AD4F-F977CED58D3A}">
      <dsp:nvSpPr>
        <dsp:cNvPr id="0" name=""/>
        <dsp:cNvSpPr/>
      </dsp:nvSpPr>
      <dsp:spPr>
        <a:xfrm>
          <a:off x="0" y="771303"/>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7441-E23D-41D1-8979-40C50599DD86}">
      <dsp:nvSpPr>
        <dsp:cNvPr id="0" name=""/>
        <dsp:cNvSpPr/>
      </dsp:nvSpPr>
      <dsp:spPr>
        <a:xfrm>
          <a:off x="185957" y="909618"/>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B4F9D-BC9F-4DAD-BD44-1C27AD5C799D}">
      <dsp:nvSpPr>
        <dsp:cNvPr id="0" name=""/>
        <dsp:cNvSpPr/>
      </dsp:nvSpPr>
      <dsp:spPr>
        <a:xfrm>
          <a:off x="710017" y="771303"/>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Attention to detail</a:t>
          </a:r>
        </a:p>
      </dsp:txBody>
      <dsp:txXfrm>
        <a:off x="710017" y="771303"/>
        <a:ext cx="9458110" cy="614733"/>
      </dsp:txXfrm>
    </dsp:sp>
    <dsp:sp modelId="{DA3DEA11-C437-4A77-96A2-DF8E20F7F285}">
      <dsp:nvSpPr>
        <dsp:cNvPr id="0" name=""/>
        <dsp:cNvSpPr/>
      </dsp:nvSpPr>
      <dsp:spPr>
        <a:xfrm>
          <a:off x="0" y="1539721"/>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F718E-373D-4B43-A552-2F46360FED31}">
      <dsp:nvSpPr>
        <dsp:cNvPr id="0" name=""/>
        <dsp:cNvSpPr/>
      </dsp:nvSpPr>
      <dsp:spPr>
        <a:xfrm>
          <a:off x="185957" y="1678036"/>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204A0-4E0A-4BBA-997C-AF9C836A07FB}">
      <dsp:nvSpPr>
        <dsp:cNvPr id="0" name=""/>
        <dsp:cNvSpPr/>
      </dsp:nvSpPr>
      <dsp:spPr>
        <a:xfrm>
          <a:off x="710017" y="1539721"/>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Unique problem solving </a:t>
          </a:r>
        </a:p>
      </dsp:txBody>
      <dsp:txXfrm>
        <a:off x="710017" y="1539721"/>
        <a:ext cx="9458110" cy="614733"/>
      </dsp:txXfrm>
    </dsp:sp>
    <dsp:sp modelId="{DDC0EDDA-687C-40C6-8823-88DBB20F6C68}">
      <dsp:nvSpPr>
        <dsp:cNvPr id="0" name=""/>
        <dsp:cNvSpPr/>
      </dsp:nvSpPr>
      <dsp:spPr>
        <a:xfrm>
          <a:off x="0" y="2308138"/>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5BBCF-C503-4294-A0AB-42E93B874C24}">
      <dsp:nvSpPr>
        <dsp:cNvPr id="0" name=""/>
        <dsp:cNvSpPr/>
      </dsp:nvSpPr>
      <dsp:spPr>
        <a:xfrm>
          <a:off x="185957" y="2446453"/>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756A4-D4AA-4B03-A3B9-C9903F82B485}">
      <dsp:nvSpPr>
        <dsp:cNvPr id="0" name=""/>
        <dsp:cNvSpPr/>
      </dsp:nvSpPr>
      <dsp:spPr>
        <a:xfrm>
          <a:off x="710017" y="2308138"/>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High focus and persistence </a:t>
          </a:r>
        </a:p>
      </dsp:txBody>
      <dsp:txXfrm>
        <a:off x="710017" y="2308138"/>
        <a:ext cx="9458110" cy="614733"/>
      </dsp:txXfrm>
    </dsp:sp>
    <dsp:sp modelId="{AD60DD07-6D8E-4B96-A1BE-80A793F0F942}">
      <dsp:nvSpPr>
        <dsp:cNvPr id="0" name=""/>
        <dsp:cNvSpPr/>
      </dsp:nvSpPr>
      <dsp:spPr>
        <a:xfrm>
          <a:off x="0" y="3076555"/>
          <a:ext cx="10168127" cy="614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4D867-D90F-4E4C-B990-71CBF8188820}">
      <dsp:nvSpPr>
        <dsp:cNvPr id="0" name=""/>
        <dsp:cNvSpPr/>
      </dsp:nvSpPr>
      <dsp:spPr>
        <a:xfrm>
          <a:off x="185957" y="3214871"/>
          <a:ext cx="338103" cy="3381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546982-E8A2-4A8A-BFC7-AC783E8E0BE4}">
      <dsp:nvSpPr>
        <dsp:cNvPr id="0" name=""/>
        <dsp:cNvSpPr/>
      </dsp:nvSpPr>
      <dsp:spPr>
        <a:xfrm>
          <a:off x="710017" y="3076555"/>
          <a:ext cx="9458110" cy="61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059" tIns="65059" rIns="65059" bIns="65059" numCol="1" spcCol="1270" anchor="ctr" anchorCtr="0">
          <a:noAutofit/>
        </a:bodyPr>
        <a:lstStyle/>
        <a:p>
          <a:pPr marL="0" lvl="0" indent="0" algn="l" defTabSz="844550">
            <a:lnSpc>
              <a:spcPct val="90000"/>
            </a:lnSpc>
            <a:spcBef>
              <a:spcPct val="0"/>
            </a:spcBef>
            <a:spcAft>
              <a:spcPct val="35000"/>
            </a:spcAft>
            <a:buNone/>
          </a:pPr>
          <a:r>
            <a:rPr lang="en-US" sz="1900" kern="1200"/>
            <a:t>Strong pattern recognition </a:t>
          </a:r>
        </a:p>
      </dsp:txBody>
      <dsp:txXfrm>
        <a:off x="710017" y="3076555"/>
        <a:ext cx="9458110" cy="6147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A4EA3-192C-4157-97A2-0D3461E46E83}">
      <dsp:nvSpPr>
        <dsp:cNvPr id="0" name=""/>
        <dsp:cNvSpPr/>
      </dsp:nvSpPr>
      <dsp:spPr>
        <a:xfrm>
          <a:off x="351733"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30AE3-D710-4585-935E-9D2567F80FBF}">
      <dsp:nvSpPr>
        <dsp:cNvPr id="0" name=""/>
        <dsp:cNvSpPr/>
      </dsp:nvSpPr>
      <dsp:spPr>
        <a:xfrm>
          <a:off x="583448"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F0D501-2D7A-4111-A107-63C7E440823D}">
      <dsp:nvSpPr>
        <dsp:cNvPr id="0" name=""/>
        <dsp:cNvSpPr/>
      </dsp:nvSpPr>
      <dsp:spPr>
        <a:xfrm>
          <a:off x="4161"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Social based interviews </a:t>
          </a:r>
        </a:p>
      </dsp:txBody>
      <dsp:txXfrm>
        <a:off x="4161" y="2203572"/>
        <a:ext cx="1782421" cy="712968"/>
      </dsp:txXfrm>
    </dsp:sp>
    <dsp:sp modelId="{ED91A2CC-B115-46FA-811A-698E649154D8}">
      <dsp:nvSpPr>
        <dsp:cNvPr id="0" name=""/>
        <dsp:cNvSpPr/>
      </dsp:nvSpPr>
      <dsp:spPr>
        <a:xfrm>
          <a:off x="2446079"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D6DE24-1A2E-48A3-BF31-96CCCFFBE155}">
      <dsp:nvSpPr>
        <dsp:cNvPr id="0" name=""/>
        <dsp:cNvSpPr/>
      </dsp:nvSpPr>
      <dsp:spPr>
        <a:xfrm>
          <a:off x="2677794"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FDAA89-2CA4-481A-8AE8-58A51E36F652}">
      <dsp:nvSpPr>
        <dsp:cNvPr id="0" name=""/>
        <dsp:cNvSpPr/>
      </dsp:nvSpPr>
      <dsp:spPr>
        <a:xfrm>
          <a:off x="2098507"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Open plan offices</a:t>
          </a:r>
        </a:p>
      </dsp:txBody>
      <dsp:txXfrm>
        <a:off x="2098507" y="2203572"/>
        <a:ext cx="1782421" cy="712968"/>
      </dsp:txXfrm>
    </dsp:sp>
    <dsp:sp modelId="{8F7000A0-785D-44B9-B696-4E4028D49FD5}">
      <dsp:nvSpPr>
        <dsp:cNvPr id="0" name=""/>
        <dsp:cNvSpPr/>
      </dsp:nvSpPr>
      <dsp:spPr>
        <a:xfrm>
          <a:off x="4540425"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65DF8-B030-4977-9D85-CE399494F446}">
      <dsp:nvSpPr>
        <dsp:cNvPr id="0" name=""/>
        <dsp:cNvSpPr/>
      </dsp:nvSpPr>
      <dsp:spPr>
        <a:xfrm>
          <a:off x="4772140"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2ABF1-1E20-4A61-BE8C-0373C7E7247B}">
      <dsp:nvSpPr>
        <dsp:cNvPr id="0" name=""/>
        <dsp:cNvSpPr/>
      </dsp:nvSpPr>
      <dsp:spPr>
        <a:xfrm>
          <a:off x="4192853"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Fast paced communication </a:t>
          </a:r>
        </a:p>
      </dsp:txBody>
      <dsp:txXfrm>
        <a:off x="4192853" y="2203572"/>
        <a:ext cx="1782421" cy="712968"/>
      </dsp:txXfrm>
    </dsp:sp>
    <dsp:sp modelId="{53EB9B83-88BB-4909-8E09-FB7EE80BD50D}">
      <dsp:nvSpPr>
        <dsp:cNvPr id="0" name=""/>
        <dsp:cNvSpPr/>
      </dsp:nvSpPr>
      <dsp:spPr>
        <a:xfrm>
          <a:off x="6634771"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B60D4-73D1-44FB-9C45-916BC492E5CF}">
      <dsp:nvSpPr>
        <dsp:cNvPr id="0" name=""/>
        <dsp:cNvSpPr/>
      </dsp:nvSpPr>
      <dsp:spPr>
        <a:xfrm>
          <a:off x="6866485"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254B04-5C7B-4CBE-9994-B0577328AE03}">
      <dsp:nvSpPr>
        <dsp:cNvPr id="0" name=""/>
        <dsp:cNvSpPr/>
      </dsp:nvSpPr>
      <dsp:spPr>
        <a:xfrm>
          <a:off x="6287198"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Unclear expectations </a:t>
          </a:r>
        </a:p>
      </dsp:txBody>
      <dsp:txXfrm>
        <a:off x="6287198" y="2203572"/>
        <a:ext cx="1782421" cy="712968"/>
      </dsp:txXfrm>
    </dsp:sp>
    <dsp:sp modelId="{B5146CCD-9031-41AB-BABD-60C406C8B0FF}">
      <dsp:nvSpPr>
        <dsp:cNvPr id="0" name=""/>
        <dsp:cNvSpPr/>
      </dsp:nvSpPr>
      <dsp:spPr>
        <a:xfrm>
          <a:off x="8729116" y="777634"/>
          <a:ext cx="1087277" cy="108727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9570E-7F1F-4950-9A59-749B6BF2EBAD}">
      <dsp:nvSpPr>
        <dsp:cNvPr id="0" name=""/>
        <dsp:cNvSpPr/>
      </dsp:nvSpPr>
      <dsp:spPr>
        <a:xfrm>
          <a:off x="8960831" y="1009349"/>
          <a:ext cx="623847" cy="6238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CB5B9-91FE-4EFA-B502-55431C4765B4}">
      <dsp:nvSpPr>
        <dsp:cNvPr id="0" name=""/>
        <dsp:cNvSpPr/>
      </dsp:nvSpPr>
      <dsp:spPr>
        <a:xfrm>
          <a:off x="8381544" y="2203572"/>
          <a:ext cx="1782421" cy="71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Working patterns </a:t>
          </a:r>
        </a:p>
      </dsp:txBody>
      <dsp:txXfrm>
        <a:off x="8381544" y="2203572"/>
        <a:ext cx="1782421" cy="7129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1EFA6-B982-4564-B2FC-A18C1AB50C33}">
      <dsp:nvSpPr>
        <dsp:cNvPr id="0" name=""/>
        <dsp:cNvSpPr/>
      </dsp:nvSpPr>
      <dsp:spPr>
        <a:xfrm>
          <a:off x="0" y="1533"/>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29A83-35BB-40E5-8F30-BD18F6416AE0}">
      <dsp:nvSpPr>
        <dsp:cNvPr id="0" name=""/>
        <dsp:cNvSpPr/>
      </dsp:nvSpPr>
      <dsp:spPr>
        <a:xfrm>
          <a:off x="235065" y="176375"/>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E6089-77A3-4FE9-B209-7B8576F1DC2B}">
      <dsp:nvSpPr>
        <dsp:cNvPr id="0" name=""/>
        <dsp:cNvSpPr/>
      </dsp:nvSpPr>
      <dsp:spPr>
        <a:xfrm>
          <a:off x="897522" y="1533"/>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Questions in advance </a:t>
          </a:r>
        </a:p>
      </dsp:txBody>
      <dsp:txXfrm>
        <a:off x="897522" y="1533"/>
        <a:ext cx="9270605" cy="777075"/>
      </dsp:txXfrm>
    </dsp:sp>
    <dsp:sp modelId="{41AF2398-AE40-498C-A938-025C9A58022B}">
      <dsp:nvSpPr>
        <dsp:cNvPr id="0" name=""/>
        <dsp:cNvSpPr/>
      </dsp:nvSpPr>
      <dsp:spPr>
        <a:xfrm>
          <a:off x="0" y="97287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DAC850-8B27-4770-94F3-E2AA4766A5DB}">
      <dsp:nvSpPr>
        <dsp:cNvPr id="0" name=""/>
        <dsp:cNvSpPr/>
      </dsp:nvSpPr>
      <dsp:spPr>
        <a:xfrm>
          <a:off x="235065" y="114771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5445E-FAC3-470C-A738-90559964C52F}">
      <dsp:nvSpPr>
        <dsp:cNvPr id="0" name=""/>
        <dsp:cNvSpPr/>
      </dsp:nvSpPr>
      <dsp:spPr>
        <a:xfrm>
          <a:off x="897522" y="97287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Work sample tests </a:t>
          </a:r>
        </a:p>
      </dsp:txBody>
      <dsp:txXfrm>
        <a:off x="897522" y="972877"/>
        <a:ext cx="9270605" cy="777075"/>
      </dsp:txXfrm>
    </dsp:sp>
    <dsp:sp modelId="{631BF002-EBAD-482C-BEDC-F8169BE41FFA}">
      <dsp:nvSpPr>
        <dsp:cNvPr id="0" name=""/>
        <dsp:cNvSpPr/>
      </dsp:nvSpPr>
      <dsp:spPr>
        <a:xfrm>
          <a:off x="0" y="1944222"/>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04B54-1CEE-466E-917B-B37909F8E34D}">
      <dsp:nvSpPr>
        <dsp:cNvPr id="0" name=""/>
        <dsp:cNvSpPr/>
      </dsp:nvSpPr>
      <dsp:spPr>
        <a:xfrm>
          <a:off x="235065" y="2119064"/>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4CAE95-985B-42AF-94FA-8CE61ABF3750}">
      <dsp:nvSpPr>
        <dsp:cNvPr id="0" name=""/>
        <dsp:cNvSpPr/>
      </dsp:nvSpPr>
      <dsp:spPr>
        <a:xfrm>
          <a:off x="897522" y="1944222"/>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Alternative formats </a:t>
          </a:r>
        </a:p>
      </dsp:txBody>
      <dsp:txXfrm>
        <a:off x="897522" y="1944222"/>
        <a:ext cx="9270605" cy="777075"/>
      </dsp:txXfrm>
    </dsp:sp>
    <dsp:sp modelId="{4F9BAA96-79B6-4711-8CD9-4C906A641CBD}">
      <dsp:nvSpPr>
        <dsp:cNvPr id="0" name=""/>
        <dsp:cNvSpPr/>
      </dsp:nvSpPr>
      <dsp:spPr>
        <a:xfrm>
          <a:off x="0" y="291556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0D83C-56C8-4327-B3E7-78899B75CB7C}">
      <dsp:nvSpPr>
        <dsp:cNvPr id="0" name=""/>
        <dsp:cNvSpPr/>
      </dsp:nvSpPr>
      <dsp:spPr>
        <a:xfrm>
          <a:off x="235065" y="309040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05806F-14BA-46F5-ADBF-A5490D295015}">
      <dsp:nvSpPr>
        <dsp:cNvPr id="0" name=""/>
        <dsp:cNvSpPr/>
      </dsp:nvSpPr>
      <dsp:spPr>
        <a:xfrm>
          <a:off x="897522" y="291556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Ability focused </a:t>
          </a:r>
        </a:p>
      </dsp:txBody>
      <dsp:txXfrm>
        <a:off x="897522" y="2915567"/>
        <a:ext cx="9270605" cy="7770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1CF38-55D1-4ED4-8D78-56B1CF110884}">
      <dsp:nvSpPr>
        <dsp:cNvPr id="0" name=""/>
        <dsp:cNvSpPr/>
      </dsp:nvSpPr>
      <dsp:spPr>
        <a:xfrm>
          <a:off x="0" y="1533"/>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30557-3326-4957-8022-0F4C85943BC8}">
      <dsp:nvSpPr>
        <dsp:cNvPr id="0" name=""/>
        <dsp:cNvSpPr/>
      </dsp:nvSpPr>
      <dsp:spPr>
        <a:xfrm>
          <a:off x="235065" y="176375"/>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2C50A-845B-440A-9708-A5227BB9E568}">
      <dsp:nvSpPr>
        <dsp:cNvPr id="0" name=""/>
        <dsp:cNvSpPr/>
      </dsp:nvSpPr>
      <dsp:spPr>
        <a:xfrm>
          <a:off x="897522" y="1533"/>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Manger training </a:t>
          </a:r>
        </a:p>
      </dsp:txBody>
      <dsp:txXfrm>
        <a:off x="897522" y="1533"/>
        <a:ext cx="9270605" cy="777075"/>
      </dsp:txXfrm>
    </dsp:sp>
    <dsp:sp modelId="{4CB124FF-4A53-4486-8739-546BAC281DE4}">
      <dsp:nvSpPr>
        <dsp:cNvPr id="0" name=""/>
        <dsp:cNvSpPr/>
      </dsp:nvSpPr>
      <dsp:spPr>
        <a:xfrm>
          <a:off x="0" y="97287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B6CC9-506E-4D06-A507-A4E1FBDEC062}">
      <dsp:nvSpPr>
        <dsp:cNvPr id="0" name=""/>
        <dsp:cNvSpPr/>
      </dsp:nvSpPr>
      <dsp:spPr>
        <a:xfrm>
          <a:off x="235065" y="114771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E0DAE-7DC8-4B38-8156-8C919AFF46F9}">
      <dsp:nvSpPr>
        <dsp:cNvPr id="0" name=""/>
        <dsp:cNvSpPr/>
      </dsp:nvSpPr>
      <dsp:spPr>
        <a:xfrm>
          <a:off x="897522" y="97287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Open conversations </a:t>
          </a:r>
        </a:p>
      </dsp:txBody>
      <dsp:txXfrm>
        <a:off x="897522" y="972877"/>
        <a:ext cx="9270605" cy="777075"/>
      </dsp:txXfrm>
    </dsp:sp>
    <dsp:sp modelId="{CE06E683-3049-443D-B0D9-56277630062B}">
      <dsp:nvSpPr>
        <dsp:cNvPr id="0" name=""/>
        <dsp:cNvSpPr/>
      </dsp:nvSpPr>
      <dsp:spPr>
        <a:xfrm>
          <a:off x="0" y="1944222"/>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9FE88B-F18C-47ED-92C5-ADED03094A40}">
      <dsp:nvSpPr>
        <dsp:cNvPr id="0" name=""/>
        <dsp:cNvSpPr/>
      </dsp:nvSpPr>
      <dsp:spPr>
        <a:xfrm>
          <a:off x="235065" y="2119064"/>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44E4FD-E012-42CD-9072-16D7E5C3374D}">
      <dsp:nvSpPr>
        <dsp:cNvPr id="0" name=""/>
        <dsp:cNvSpPr/>
      </dsp:nvSpPr>
      <dsp:spPr>
        <a:xfrm>
          <a:off x="897522" y="1944222"/>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Normalised adjustments </a:t>
          </a:r>
        </a:p>
      </dsp:txBody>
      <dsp:txXfrm>
        <a:off x="897522" y="1944222"/>
        <a:ext cx="9270605" cy="777075"/>
      </dsp:txXfrm>
    </dsp:sp>
    <dsp:sp modelId="{82751585-BF98-4B58-91C2-3BF6785D1624}">
      <dsp:nvSpPr>
        <dsp:cNvPr id="0" name=""/>
        <dsp:cNvSpPr/>
      </dsp:nvSpPr>
      <dsp:spPr>
        <a:xfrm>
          <a:off x="0" y="291556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58097-35D5-4188-A4A4-49E58F91F1EB}">
      <dsp:nvSpPr>
        <dsp:cNvPr id="0" name=""/>
        <dsp:cNvSpPr/>
      </dsp:nvSpPr>
      <dsp:spPr>
        <a:xfrm>
          <a:off x="235065" y="309040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D91079-2E50-4A4E-8A4B-A72C636B3617}">
      <dsp:nvSpPr>
        <dsp:cNvPr id="0" name=""/>
        <dsp:cNvSpPr/>
      </dsp:nvSpPr>
      <dsp:spPr>
        <a:xfrm>
          <a:off x="897522" y="291556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Employee networks </a:t>
          </a:r>
        </a:p>
      </dsp:txBody>
      <dsp:txXfrm>
        <a:off x="897522" y="2915567"/>
        <a:ext cx="9270605" cy="7770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DCC61-CC2F-49AF-8CE2-3B951702B34F}">
      <dsp:nvSpPr>
        <dsp:cNvPr id="0" name=""/>
        <dsp:cNvSpPr/>
      </dsp:nvSpPr>
      <dsp:spPr>
        <a:xfrm>
          <a:off x="0" y="15065"/>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Reduces stress </a:t>
          </a:r>
        </a:p>
      </dsp:txBody>
      <dsp:txXfrm>
        <a:off x="36439" y="51504"/>
        <a:ext cx="6657106" cy="673582"/>
      </dsp:txXfrm>
    </dsp:sp>
    <dsp:sp modelId="{57B811CA-192E-4BDF-AB24-A57487C97A19}">
      <dsp:nvSpPr>
        <dsp:cNvPr id="0" name=""/>
        <dsp:cNvSpPr/>
      </dsp:nvSpPr>
      <dsp:spPr>
        <a:xfrm>
          <a:off x="0" y="845045"/>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Improves balance</a:t>
          </a:r>
        </a:p>
      </dsp:txBody>
      <dsp:txXfrm>
        <a:off x="36439" y="881484"/>
        <a:ext cx="6657106" cy="673582"/>
      </dsp:txXfrm>
    </dsp:sp>
    <dsp:sp modelId="{89061AE5-66B7-4E39-A3FD-61F7535667EF}">
      <dsp:nvSpPr>
        <dsp:cNvPr id="0" name=""/>
        <dsp:cNvSpPr/>
      </dsp:nvSpPr>
      <dsp:spPr>
        <a:xfrm>
          <a:off x="0" y="1675025"/>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Support health needs </a:t>
          </a:r>
        </a:p>
      </dsp:txBody>
      <dsp:txXfrm>
        <a:off x="36439" y="1711464"/>
        <a:ext cx="6657106" cy="673582"/>
      </dsp:txXfrm>
    </dsp:sp>
    <dsp:sp modelId="{D8A9AC20-EF84-45BB-8668-20AA30F4297B}">
      <dsp:nvSpPr>
        <dsp:cNvPr id="0" name=""/>
        <dsp:cNvSpPr/>
      </dsp:nvSpPr>
      <dsp:spPr>
        <a:xfrm>
          <a:off x="0" y="2505006"/>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Helps sensory needs </a:t>
          </a:r>
        </a:p>
      </dsp:txBody>
      <dsp:txXfrm>
        <a:off x="36439" y="2541445"/>
        <a:ext cx="6657106" cy="673582"/>
      </dsp:txXfrm>
    </dsp:sp>
    <dsp:sp modelId="{96D7C765-B388-4213-A5E8-92F26319178C}">
      <dsp:nvSpPr>
        <dsp:cNvPr id="0" name=""/>
        <dsp:cNvSpPr/>
      </dsp:nvSpPr>
      <dsp:spPr>
        <a:xfrm>
          <a:off x="0" y="3334986"/>
          <a:ext cx="6729984" cy="746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100000"/>
            </a:lnSpc>
            <a:spcBef>
              <a:spcPct val="0"/>
            </a:spcBef>
            <a:spcAft>
              <a:spcPct val="35000"/>
            </a:spcAft>
            <a:buNone/>
            <a:defRPr cap="all"/>
          </a:pPr>
          <a:r>
            <a:rPr lang="en-US" sz="2900" kern="1200"/>
            <a:t>Attract diverse talents </a:t>
          </a:r>
        </a:p>
      </dsp:txBody>
      <dsp:txXfrm>
        <a:off x="36439" y="3371425"/>
        <a:ext cx="6657106" cy="6735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F426D-33D5-4A16-90E1-BAA4259BC0E1}">
      <dsp:nvSpPr>
        <dsp:cNvPr id="0" name=""/>
        <dsp:cNvSpPr/>
      </dsp:nvSpPr>
      <dsp:spPr>
        <a:xfrm>
          <a:off x="0" y="0"/>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Hybrid </a:t>
          </a:r>
        </a:p>
      </dsp:txBody>
      <dsp:txXfrm>
        <a:off x="19476" y="19476"/>
        <a:ext cx="7034124" cy="625999"/>
      </dsp:txXfrm>
    </dsp:sp>
    <dsp:sp modelId="{FE29BC06-114E-4B5C-853C-0F8BAADE2BF2}">
      <dsp:nvSpPr>
        <dsp:cNvPr id="0" name=""/>
        <dsp:cNvSpPr/>
      </dsp:nvSpPr>
      <dsp:spPr>
        <a:xfrm>
          <a:off x="584667" y="757306"/>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Remote </a:t>
          </a:r>
        </a:p>
      </dsp:txBody>
      <dsp:txXfrm>
        <a:off x="604143" y="776782"/>
        <a:ext cx="6773620" cy="625999"/>
      </dsp:txXfrm>
    </dsp:sp>
    <dsp:sp modelId="{F71A4216-7EE4-499B-A79B-E704959BD719}">
      <dsp:nvSpPr>
        <dsp:cNvPr id="0" name=""/>
        <dsp:cNvSpPr/>
      </dsp:nvSpPr>
      <dsp:spPr>
        <a:xfrm>
          <a:off x="1169334" y="1514612"/>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Compressed hours </a:t>
          </a:r>
        </a:p>
      </dsp:txBody>
      <dsp:txXfrm>
        <a:off x="1188810" y="1534088"/>
        <a:ext cx="6773620" cy="625999"/>
      </dsp:txXfrm>
    </dsp:sp>
    <dsp:sp modelId="{2FCCD35F-D1FA-4A2E-97AE-C2686E74847F}">
      <dsp:nvSpPr>
        <dsp:cNvPr id="0" name=""/>
        <dsp:cNvSpPr/>
      </dsp:nvSpPr>
      <dsp:spPr>
        <a:xfrm>
          <a:off x="1754002" y="2271918"/>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Job sharing </a:t>
          </a:r>
        </a:p>
      </dsp:txBody>
      <dsp:txXfrm>
        <a:off x="1773478" y="2291394"/>
        <a:ext cx="6773620" cy="625999"/>
      </dsp:txXfrm>
    </dsp:sp>
    <dsp:sp modelId="{4D3776EF-32DA-4A90-BC05-6E57423FB62C}">
      <dsp:nvSpPr>
        <dsp:cNvPr id="0" name=""/>
        <dsp:cNvSpPr/>
      </dsp:nvSpPr>
      <dsp:spPr>
        <a:xfrm>
          <a:off x="2338669" y="3029224"/>
          <a:ext cx="7829458" cy="66495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Flexible times </a:t>
          </a:r>
        </a:p>
      </dsp:txBody>
      <dsp:txXfrm>
        <a:off x="2358145" y="3048700"/>
        <a:ext cx="6773620" cy="625999"/>
      </dsp:txXfrm>
    </dsp:sp>
    <dsp:sp modelId="{DF1A2FC4-0517-4E74-A240-5DCBEA4FE17E}">
      <dsp:nvSpPr>
        <dsp:cNvPr id="0" name=""/>
        <dsp:cNvSpPr/>
      </dsp:nvSpPr>
      <dsp:spPr>
        <a:xfrm>
          <a:off x="7397239" y="485784"/>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494488" y="485784"/>
        <a:ext cx="237720" cy="325244"/>
      </dsp:txXfrm>
    </dsp:sp>
    <dsp:sp modelId="{60712BEA-4BCE-4F20-91EC-9DEAA67AF76B}">
      <dsp:nvSpPr>
        <dsp:cNvPr id="0" name=""/>
        <dsp:cNvSpPr/>
      </dsp:nvSpPr>
      <dsp:spPr>
        <a:xfrm>
          <a:off x="7981907" y="1243090"/>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156" y="1243090"/>
        <a:ext cx="237720" cy="325244"/>
      </dsp:txXfrm>
    </dsp:sp>
    <dsp:sp modelId="{6FE7ABF2-AE1B-4F75-9E85-44D39644B587}">
      <dsp:nvSpPr>
        <dsp:cNvPr id="0" name=""/>
        <dsp:cNvSpPr/>
      </dsp:nvSpPr>
      <dsp:spPr>
        <a:xfrm>
          <a:off x="8566574" y="1989313"/>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63823" y="1989313"/>
        <a:ext cx="237720" cy="325244"/>
      </dsp:txXfrm>
    </dsp:sp>
    <dsp:sp modelId="{16C4FDA5-AEDD-4017-9B17-2153B3FC839C}">
      <dsp:nvSpPr>
        <dsp:cNvPr id="0" name=""/>
        <dsp:cNvSpPr/>
      </dsp:nvSpPr>
      <dsp:spPr>
        <a:xfrm>
          <a:off x="9151242" y="2754008"/>
          <a:ext cx="432218" cy="4322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248491" y="2754008"/>
        <a:ext cx="237720" cy="3252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453AF-4015-44E9-87DA-4CBF4DA01A26}">
      <dsp:nvSpPr>
        <dsp:cNvPr id="0" name=""/>
        <dsp:cNvSpPr/>
      </dsp:nvSpPr>
      <dsp:spPr>
        <a:xfrm>
          <a:off x="0" y="321335"/>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1F3477E3-4D3A-4B85-936D-E990A83B3423}">
      <dsp:nvSpPr>
        <dsp:cNvPr id="0" name=""/>
        <dsp:cNvSpPr/>
      </dsp:nvSpPr>
      <dsp:spPr>
        <a:xfrm>
          <a:off x="336499" y="55655"/>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Cross functional work </a:t>
          </a:r>
        </a:p>
      </dsp:txBody>
      <dsp:txXfrm>
        <a:off x="362438" y="81594"/>
        <a:ext cx="4659110" cy="479482"/>
      </dsp:txXfrm>
    </dsp:sp>
    <dsp:sp modelId="{BE313D47-A210-4771-8465-516E82A286A0}">
      <dsp:nvSpPr>
        <dsp:cNvPr id="0" name=""/>
        <dsp:cNvSpPr/>
      </dsp:nvSpPr>
      <dsp:spPr>
        <a:xfrm>
          <a:off x="0" y="1137815"/>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0ADA629-9A5D-4DDE-B8CC-D03222B6EB33}">
      <dsp:nvSpPr>
        <dsp:cNvPr id="0" name=""/>
        <dsp:cNvSpPr/>
      </dsp:nvSpPr>
      <dsp:spPr>
        <a:xfrm>
          <a:off x="336499" y="872135"/>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Short cycles </a:t>
          </a:r>
        </a:p>
      </dsp:txBody>
      <dsp:txXfrm>
        <a:off x="362438" y="898074"/>
        <a:ext cx="4659110" cy="479482"/>
      </dsp:txXfrm>
    </dsp:sp>
    <dsp:sp modelId="{7490DB11-F6CF-4D36-8370-A87C388A6190}">
      <dsp:nvSpPr>
        <dsp:cNvPr id="0" name=""/>
        <dsp:cNvSpPr/>
      </dsp:nvSpPr>
      <dsp:spPr>
        <a:xfrm>
          <a:off x="0" y="1954295"/>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4E128118-B217-413B-9A28-AA4504D1DF4F}">
      <dsp:nvSpPr>
        <dsp:cNvPr id="0" name=""/>
        <dsp:cNvSpPr/>
      </dsp:nvSpPr>
      <dsp:spPr>
        <a:xfrm>
          <a:off x="336499" y="1688616"/>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Regular check in </a:t>
          </a:r>
        </a:p>
      </dsp:txBody>
      <dsp:txXfrm>
        <a:off x="362438" y="1714555"/>
        <a:ext cx="4659110" cy="479482"/>
      </dsp:txXfrm>
    </dsp:sp>
    <dsp:sp modelId="{95724F0D-393E-48C5-918F-C8D5068870D2}">
      <dsp:nvSpPr>
        <dsp:cNvPr id="0" name=""/>
        <dsp:cNvSpPr/>
      </dsp:nvSpPr>
      <dsp:spPr>
        <a:xfrm>
          <a:off x="0" y="2770776"/>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2C2DB2B-4468-4E0F-BAE8-B123725E066D}">
      <dsp:nvSpPr>
        <dsp:cNvPr id="0" name=""/>
        <dsp:cNvSpPr/>
      </dsp:nvSpPr>
      <dsp:spPr>
        <a:xfrm>
          <a:off x="336499" y="2505096"/>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Shared responsibility </a:t>
          </a:r>
        </a:p>
      </dsp:txBody>
      <dsp:txXfrm>
        <a:off x="362438" y="2531035"/>
        <a:ext cx="4659110" cy="479482"/>
      </dsp:txXfrm>
    </dsp:sp>
    <dsp:sp modelId="{7CC50676-EC6A-4780-8BEC-07252D2A5294}">
      <dsp:nvSpPr>
        <dsp:cNvPr id="0" name=""/>
        <dsp:cNvSpPr/>
      </dsp:nvSpPr>
      <dsp:spPr>
        <a:xfrm>
          <a:off x="0" y="3587256"/>
          <a:ext cx="6729984" cy="453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5D3E6D5-3631-44F8-BE11-7E10F0733BA7}">
      <dsp:nvSpPr>
        <dsp:cNvPr id="0" name=""/>
        <dsp:cNvSpPr/>
      </dsp:nvSpPr>
      <dsp:spPr>
        <a:xfrm>
          <a:off x="336499" y="3321576"/>
          <a:ext cx="4710988"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8064" tIns="0" rIns="178064" bIns="0" numCol="1" spcCol="1270" anchor="ctr" anchorCtr="0">
          <a:noAutofit/>
        </a:bodyPr>
        <a:lstStyle/>
        <a:p>
          <a:pPr marL="0" lvl="0" indent="0" algn="l" defTabSz="800100">
            <a:lnSpc>
              <a:spcPct val="90000"/>
            </a:lnSpc>
            <a:spcBef>
              <a:spcPct val="0"/>
            </a:spcBef>
            <a:spcAft>
              <a:spcPct val="35000"/>
            </a:spcAft>
            <a:buNone/>
          </a:pPr>
          <a:r>
            <a:rPr lang="en-US" sz="1800" kern="1200"/>
            <a:t>Continous feedback </a:t>
          </a:r>
        </a:p>
      </dsp:txBody>
      <dsp:txXfrm>
        <a:off x="362438" y="3347515"/>
        <a:ext cx="4659110" cy="4794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47083-31D8-427D-8111-6E32E0D625AB}">
      <dsp:nvSpPr>
        <dsp:cNvPr id="0" name=""/>
        <dsp:cNvSpPr/>
      </dsp:nvSpPr>
      <dsp:spPr>
        <a:xfrm>
          <a:off x="0" y="1533"/>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7A7DD-2542-4281-B162-5879E2727A21}">
      <dsp:nvSpPr>
        <dsp:cNvPr id="0" name=""/>
        <dsp:cNvSpPr/>
      </dsp:nvSpPr>
      <dsp:spPr>
        <a:xfrm>
          <a:off x="235065" y="176375"/>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9B9F2E-5FCD-4E3F-977D-7B7D0B0B58C7}">
      <dsp:nvSpPr>
        <dsp:cNvPr id="0" name=""/>
        <dsp:cNvSpPr/>
      </dsp:nvSpPr>
      <dsp:spPr>
        <a:xfrm>
          <a:off x="897522" y="1533"/>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Cloud systems </a:t>
          </a:r>
        </a:p>
      </dsp:txBody>
      <dsp:txXfrm>
        <a:off x="897522" y="1533"/>
        <a:ext cx="9270605" cy="777075"/>
      </dsp:txXfrm>
    </dsp:sp>
    <dsp:sp modelId="{FE7D89C1-FAB1-4FA6-A7C3-2F918D463170}">
      <dsp:nvSpPr>
        <dsp:cNvPr id="0" name=""/>
        <dsp:cNvSpPr/>
      </dsp:nvSpPr>
      <dsp:spPr>
        <a:xfrm>
          <a:off x="0" y="97287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3E8DE-BA0F-4854-A2E3-399240CF2C8F}">
      <dsp:nvSpPr>
        <dsp:cNvPr id="0" name=""/>
        <dsp:cNvSpPr/>
      </dsp:nvSpPr>
      <dsp:spPr>
        <a:xfrm>
          <a:off x="235065" y="114771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C70556-E900-415F-A861-82C5E45B3C47}">
      <dsp:nvSpPr>
        <dsp:cNvPr id="0" name=""/>
        <dsp:cNvSpPr/>
      </dsp:nvSpPr>
      <dsp:spPr>
        <a:xfrm>
          <a:off x="897522" y="97287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Collaboration tools </a:t>
          </a:r>
        </a:p>
      </dsp:txBody>
      <dsp:txXfrm>
        <a:off x="897522" y="972877"/>
        <a:ext cx="9270605" cy="777075"/>
      </dsp:txXfrm>
    </dsp:sp>
    <dsp:sp modelId="{C957DE2E-2C56-4AD4-90BD-5B26DBC78F8D}">
      <dsp:nvSpPr>
        <dsp:cNvPr id="0" name=""/>
        <dsp:cNvSpPr/>
      </dsp:nvSpPr>
      <dsp:spPr>
        <a:xfrm>
          <a:off x="0" y="1944222"/>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18E4D-DF33-41B8-9458-B358BA67FDEE}">
      <dsp:nvSpPr>
        <dsp:cNvPr id="0" name=""/>
        <dsp:cNvSpPr/>
      </dsp:nvSpPr>
      <dsp:spPr>
        <a:xfrm>
          <a:off x="235065" y="2119064"/>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70B42-C6DF-47A1-85D6-E43F1877B2A4}">
      <dsp:nvSpPr>
        <dsp:cNvPr id="0" name=""/>
        <dsp:cNvSpPr/>
      </dsp:nvSpPr>
      <dsp:spPr>
        <a:xfrm>
          <a:off x="897522" y="1944222"/>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Virtual meetings </a:t>
          </a:r>
        </a:p>
      </dsp:txBody>
      <dsp:txXfrm>
        <a:off x="897522" y="1944222"/>
        <a:ext cx="9270605" cy="777075"/>
      </dsp:txXfrm>
    </dsp:sp>
    <dsp:sp modelId="{09699EAF-97A8-410A-96BC-DC5780322468}">
      <dsp:nvSpPr>
        <dsp:cNvPr id="0" name=""/>
        <dsp:cNvSpPr/>
      </dsp:nvSpPr>
      <dsp:spPr>
        <a:xfrm>
          <a:off x="0" y="2915567"/>
          <a:ext cx="10168127" cy="7770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B1AAF-2AD1-40C8-B841-E51B9F94E824}">
      <dsp:nvSpPr>
        <dsp:cNvPr id="0" name=""/>
        <dsp:cNvSpPr/>
      </dsp:nvSpPr>
      <dsp:spPr>
        <a:xfrm>
          <a:off x="235065" y="3090409"/>
          <a:ext cx="427391" cy="4273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D91C0-9ACB-4288-A06E-B1E1546A4007}">
      <dsp:nvSpPr>
        <dsp:cNvPr id="0" name=""/>
        <dsp:cNvSpPr/>
      </dsp:nvSpPr>
      <dsp:spPr>
        <a:xfrm>
          <a:off x="897522" y="2915567"/>
          <a:ext cx="9270605" cy="777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41" tIns="82241" rIns="82241" bIns="82241" numCol="1" spcCol="1270" anchor="ctr" anchorCtr="0">
          <a:noAutofit/>
        </a:bodyPr>
        <a:lstStyle/>
        <a:p>
          <a:pPr marL="0" lvl="0" indent="0" algn="l" defTabSz="977900">
            <a:lnSpc>
              <a:spcPct val="90000"/>
            </a:lnSpc>
            <a:spcBef>
              <a:spcPct val="0"/>
            </a:spcBef>
            <a:spcAft>
              <a:spcPct val="35000"/>
            </a:spcAft>
            <a:buNone/>
          </a:pPr>
          <a:r>
            <a:rPr lang="en-US" sz="2200" kern="1200"/>
            <a:t>Shared workspaces </a:t>
          </a:r>
        </a:p>
      </dsp:txBody>
      <dsp:txXfrm>
        <a:off x="897522" y="2915567"/>
        <a:ext cx="9270605" cy="7770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A3375-7EB7-425F-8D7F-5DBFCDE7D594}" type="datetimeFigureOut">
              <a:t>4/18/2026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ED884-1DD0-4D94-AA8D-49D8D3F4B6C5}" type="slidenum">
              <a:t>‹#›</a:t>
            </a:fld>
            <a:endParaRPr lang="en-US"/>
          </a:p>
        </p:txBody>
      </p:sp>
    </p:spTree>
    <p:extLst>
      <p:ext uri="{BB962C8B-B14F-4D97-AF65-F5344CB8AC3E}">
        <p14:creationId xmlns:p14="http://schemas.microsoft.com/office/powerpoint/2010/main" val="209961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Hello, my name is </a:t>
            </a:r>
            <a:r>
              <a:rPr lang="en-US" err="1">
                <a:ea typeface="Calibri"/>
                <a:cs typeface="Calibri"/>
              </a:rPr>
              <a:t>neeve</a:t>
            </a:r>
            <a:r>
              <a:rPr lang="en-US">
                <a:ea typeface="Calibri"/>
                <a:cs typeface="Calibri"/>
              </a:rPr>
              <a:t>, and today I will be exploring how </a:t>
            </a:r>
            <a:r>
              <a:rPr lang="en-US" err="1">
                <a:ea typeface="Calibri"/>
                <a:cs typeface="Calibri"/>
              </a:rPr>
              <a:t>organisations</a:t>
            </a:r>
            <a:r>
              <a:rPr lang="en-US">
                <a:ea typeface="Calibri"/>
                <a:cs typeface="Calibri"/>
              </a:rPr>
              <a:t> can create and foster diverse and inclusive workplaces. Ill be focusing on two key areas that are increasingly shaping modern </a:t>
            </a:r>
            <a:r>
              <a:rPr lang="en-US" err="1">
                <a:ea typeface="Calibri"/>
                <a:cs typeface="Calibri"/>
              </a:rPr>
              <a:t>organisational</a:t>
            </a:r>
            <a:r>
              <a:rPr lang="en-US">
                <a:ea typeface="Calibri"/>
                <a:cs typeface="Calibri"/>
              </a:rPr>
              <a:t> culture -  </a:t>
            </a:r>
            <a:r>
              <a:rPr lang="en-US" err="1">
                <a:ea typeface="Calibri"/>
                <a:cs typeface="Calibri"/>
              </a:rPr>
              <a:t>neurodiversty</a:t>
            </a:r>
            <a:r>
              <a:rPr lang="en-US">
                <a:ea typeface="Calibri"/>
                <a:cs typeface="Calibri"/>
              </a:rPr>
              <a:t> and flexibility and agility </a:t>
            </a:r>
          </a:p>
          <a:p>
            <a:r>
              <a:rPr lang="en-US">
                <a:ea typeface="Calibri"/>
                <a:cs typeface="Calibri"/>
              </a:rPr>
              <a:t>Ill explain what these concepts mean, why they matter and how </a:t>
            </a:r>
            <a:r>
              <a:rPr lang="en-US" err="1">
                <a:ea typeface="Calibri"/>
                <a:cs typeface="Calibri"/>
              </a:rPr>
              <a:t>organisations</a:t>
            </a:r>
            <a:r>
              <a:rPr lang="en-US">
                <a:ea typeface="Calibri"/>
                <a:cs typeface="Calibri"/>
              </a:rPr>
              <a:t> can include them into everyday practice. Then finally I will reflect on the wider impact that diversity and inclusion have on </a:t>
            </a:r>
            <a:r>
              <a:rPr lang="en-US" err="1">
                <a:ea typeface="Calibri"/>
                <a:cs typeface="Calibri"/>
              </a:rPr>
              <a:t>organisational</a:t>
            </a:r>
            <a:r>
              <a:rPr lang="en-US">
                <a:ea typeface="Calibri"/>
                <a:cs typeface="Calibri"/>
              </a:rPr>
              <a:t> success </a:t>
            </a:r>
          </a:p>
          <a:p>
            <a:r>
              <a:rPr lang="en-US">
                <a:ea typeface="Calibri"/>
                <a:cs typeface="Calibri"/>
              </a:rPr>
              <a:t>By the end of this presentation, I hope to show you how small, intential changes can have a impact on employee well being, engagement and organisational skills </a:t>
            </a:r>
          </a:p>
        </p:txBody>
      </p:sp>
      <p:sp>
        <p:nvSpPr>
          <p:cNvPr id="4" name="Slide Number Placeholder 3"/>
          <p:cNvSpPr>
            <a:spLocks noGrp="1"/>
          </p:cNvSpPr>
          <p:nvPr>
            <p:ph type="sldNum" sz="quarter" idx="5"/>
          </p:nvPr>
        </p:nvSpPr>
        <p:spPr/>
        <p:txBody>
          <a:bodyPr/>
          <a:lstStyle/>
          <a:p>
            <a:fld id="{5B4ED884-1DD0-4D94-AA8D-49D8D3F4B6C5}" type="slidenum">
              <a:t>1</a:t>
            </a:fld>
            <a:endParaRPr lang="en-US"/>
          </a:p>
        </p:txBody>
      </p:sp>
    </p:spTree>
    <p:extLst>
      <p:ext uri="{BB962C8B-B14F-4D97-AF65-F5344CB8AC3E}">
        <p14:creationId xmlns:p14="http://schemas.microsoft.com/office/powerpoint/2010/main" val="4285240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Lets begin with neurodiversity, </a:t>
            </a:r>
          </a:p>
          <a:p>
            <a:r>
              <a:rPr lang="en-US">
                <a:highlight>
                  <a:srgbClr val="F5F5F5"/>
                </a:highlight>
              </a:rPr>
              <a:t>Neurodiversity refers to the natural variation in how people think, learn and process information, it includes conditions such as autism, ADHD, dyslexia, dyspraxia and Tourette's syndrome. </a:t>
            </a:r>
          </a:p>
          <a:p>
            <a:r>
              <a:rPr lang="en-US">
                <a:highlight>
                  <a:srgbClr val="F5F5F5"/>
                </a:highlight>
              </a:rPr>
              <a:t>Importantly, neurodiversity is not about deficits, its about recognising that different cognitive profiles bring different strengths (Charity, 2021), neurodiversity should be understood as part of human diversity, much like ethnicity, gender or culture </a:t>
            </a:r>
          </a:p>
          <a:p>
            <a:r>
              <a:rPr lang="en-US">
                <a:highlight>
                  <a:srgbClr val="F5F5F5"/>
                </a:highlight>
              </a:rPr>
              <a:t>This perspective shifts the focus from fixing individuals to adapting environments so that everyone can thrive.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3</a:t>
            </a:fld>
            <a:endParaRPr lang="en-US"/>
          </a:p>
        </p:txBody>
      </p:sp>
    </p:spTree>
    <p:extLst>
      <p:ext uri="{BB962C8B-B14F-4D97-AF65-F5344CB8AC3E}">
        <p14:creationId xmlns:p14="http://schemas.microsoft.com/office/powerpoint/2010/main" val="1185832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Microsoft has a autism </a:t>
            </a:r>
            <a:r>
              <a:rPr lang="en-US" err="1">
                <a:highlight>
                  <a:srgbClr val="F5F5F5"/>
                </a:highlight>
              </a:rPr>
              <a:t>programme</a:t>
            </a:r>
            <a:r>
              <a:rPr lang="en-US">
                <a:highlight>
                  <a:srgbClr val="F5F5F5"/>
                </a:highlight>
              </a:rPr>
              <a:t> where they have redesigned the interview progress </a:t>
            </a:r>
          </a:p>
          <a:p>
            <a:r>
              <a:rPr lang="en-US">
                <a:highlight>
                  <a:srgbClr val="F5F5F5"/>
                </a:highlight>
              </a:rPr>
              <a:t>Sap has a autism at work </a:t>
            </a:r>
            <a:r>
              <a:rPr lang="en-US" err="1">
                <a:highlight>
                  <a:srgbClr val="F5F5F5"/>
                </a:highlight>
              </a:rPr>
              <a:t>programme</a:t>
            </a:r>
            <a:r>
              <a:rPr lang="en-US">
                <a:highlight>
                  <a:srgbClr val="F5F5F5"/>
                </a:highlight>
              </a:rPr>
              <a:t> called dandelion which promotes the awareness of neurodiversity and support those who have autism </a:t>
            </a:r>
            <a:endParaRPr lang="en-US">
              <a:highlight>
                <a:srgbClr val="F5F5F5"/>
              </a:highlight>
              <a:ea typeface="Calibri"/>
              <a:cs typeface="Calibri"/>
            </a:endParaRPr>
          </a:p>
          <a:p>
            <a:r>
              <a:rPr lang="en-US" err="1">
                <a:highlight>
                  <a:srgbClr val="F5F5F5"/>
                </a:highlight>
              </a:rPr>
              <a:t>Jp</a:t>
            </a:r>
            <a:r>
              <a:rPr lang="en-US">
                <a:highlight>
                  <a:srgbClr val="F5F5F5"/>
                </a:highlight>
              </a:rPr>
              <a:t> morgan chase has created a group called autism at work which aims to recruit, train and hire those with autism </a:t>
            </a:r>
            <a:endParaRPr lang="en-US">
              <a:highlight>
                <a:srgbClr val="F5F5F5"/>
              </a:highlight>
              <a:ea typeface="Calibri"/>
              <a:cs typeface="Calibri"/>
            </a:endParaRPr>
          </a:p>
          <a:p>
            <a:r>
              <a:rPr lang="en-US">
                <a:highlight>
                  <a:srgbClr val="F5F5F5"/>
                </a:highlight>
              </a:rPr>
              <a:t>Ey is a neurodiversity center that aims to promote neurodiversity and helps integrate it into the workplace </a:t>
            </a:r>
          </a:p>
          <a:p>
            <a:r>
              <a:rPr lang="en-US" err="1">
                <a:highlight>
                  <a:srgbClr val="F5F5F5"/>
                </a:highlight>
              </a:rPr>
              <a:t>Hpe</a:t>
            </a:r>
            <a:r>
              <a:rPr lang="en-US">
                <a:highlight>
                  <a:srgbClr val="F5F5F5"/>
                </a:highlight>
              </a:rPr>
              <a:t> has also created a </a:t>
            </a:r>
            <a:r>
              <a:rPr lang="en-US" err="1">
                <a:highlight>
                  <a:srgbClr val="F5F5F5"/>
                </a:highlight>
              </a:rPr>
              <a:t>programme</a:t>
            </a:r>
            <a:r>
              <a:rPr lang="en-US">
                <a:highlight>
                  <a:srgbClr val="F5F5F5"/>
                </a:highlight>
              </a:rPr>
              <a:t> called dandelion that helps to recruit and train employees who are neurodivergent in software testing and cybersecurity </a:t>
            </a:r>
            <a:endParaRPr lang="en-US">
              <a:highlight>
                <a:srgbClr val="F5F5F5"/>
              </a:highlight>
              <a:ea typeface="Calibri"/>
              <a:cs typeface="Calibri"/>
            </a:endParaRPr>
          </a:p>
          <a:p>
            <a:r>
              <a:rPr lang="en-US">
                <a:highlight>
                  <a:srgbClr val="F5F5F5"/>
                </a:highlight>
              </a:rPr>
              <a:t>(</a:t>
            </a:r>
            <a:r>
              <a:rPr lang="en-US" err="1">
                <a:highlight>
                  <a:srgbClr val="F5F5F5"/>
                </a:highlight>
              </a:rPr>
              <a:t>luisdouglas</a:t>
            </a:r>
            <a:r>
              <a:rPr lang="en-US">
                <a:highlight>
                  <a:srgbClr val="F5F5F5"/>
                </a:highlight>
              </a:rPr>
              <a:t>, 2023)</a:t>
            </a:r>
            <a:endParaRPr lang="en-US">
              <a:highlight>
                <a:srgbClr val="F5F5F5"/>
              </a:highlight>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4</a:t>
            </a:fld>
            <a:endParaRPr lang="en-US"/>
          </a:p>
        </p:txBody>
      </p:sp>
    </p:spTree>
    <p:extLst>
      <p:ext uri="{BB962C8B-B14F-4D97-AF65-F5344CB8AC3E}">
        <p14:creationId xmlns:p14="http://schemas.microsoft.com/office/powerpoint/2010/main" val="70294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Neurodivergent employees often bring exceptional strengths to the workplace </a:t>
            </a:r>
          </a:p>
          <a:p>
            <a:r>
              <a:rPr lang="en-US">
                <a:highlight>
                  <a:srgbClr val="F5F5F5"/>
                </a:highlight>
              </a:rPr>
              <a:t>For example many autistic individuals exceed in pattern recognition, attention to detail and analytical thinking. People with </a:t>
            </a:r>
            <a:r>
              <a:rPr lang="en-US" err="1">
                <a:highlight>
                  <a:srgbClr val="F5F5F5"/>
                </a:highlight>
              </a:rPr>
              <a:t>adhd</a:t>
            </a:r>
            <a:r>
              <a:rPr lang="en-US">
                <a:highlight>
                  <a:srgbClr val="F5F5F5"/>
                </a:highlight>
              </a:rPr>
              <a:t> often bring creativity, energy and the ability to think, dyslexic individuals will demonstrate strong problem-solving skills and big picture thinking (“The Unique Strengths of Neurodivergent Individuals,” 2024)</a:t>
            </a:r>
          </a:p>
          <a:p>
            <a:r>
              <a:rPr lang="en-US">
                <a:highlight>
                  <a:srgbClr val="F5F5F5"/>
                </a:highlight>
              </a:rPr>
              <a:t>Neurodivergent employees can significantly enhance innovation and </a:t>
            </a:r>
            <a:r>
              <a:rPr lang="en-US" err="1">
                <a:highlight>
                  <a:srgbClr val="F5F5F5"/>
                </a:highlight>
              </a:rPr>
              <a:t>organisational</a:t>
            </a:r>
            <a:r>
              <a:rPr lang="en-US">
                <a:highlight>
                  <a:srgbClr val="F5F5F5"/>
                </a:highlight>
              </a:rPr>
              <a:t> capability when their strengths are recognized and supported.</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5</a:t>
            </a:fld>
            <a:endParaRPr lang="en-US"/>
          </a:p>
        </p:txBody>
      </p:sp>
    </p:spTree>
    <p:extLst>
      <p:ext uri="{BB962C8B-B14F-4D97-AF65-F5344CB8AC3E}">
        <p14:creationId xmlns:p14="http://schemas.microsoft.com/office/powerpoint/2010/main" val="1362855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Despite these strengths, many workplaces unintentionally create barriers for neurodivergent employees </a:t>
            </a:r>
          </a:p>
          <a:p>
            <a:r>
              <a:rPr lang="en-US">
                <a:highlight>
                  <a:srgbClr val="F5F5F5"/>
                </a:highlight>
              </a:rPr>
              <a:t>Traditional interviews often reward social confidence rather than actual ability. Open plan offices can be overwhelming due to noise, lighting, or sensory distraction. Fast paced communications unclear expectations and working can also cause unnecessary stress (Colón &amp; Colón, 2025)</a:t>
            </a:r>
          </a:p>
          <a:p>
            <a:r>
              <a:rPr lang="en-US">
                <a:highlight>
                  <a:srgbClr val="F5F5F5"/>
                </a:highlight>
              </a:rPr>
              <a:t>These barriers are often environmental rather than individual meaning that the problems lie in the workplace not the person (Colón &amp; Colón, 2025)</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6</a:t>
            </a:fld>
            <a:endParaRPr lang="en-US"/>
          </a:p>
        </p:txBody>
      </p:sp>
    </p:spTree>
    <p:extLst>
      <p:ext uri="{BB962C8B-B14F-4D97-AF65-F5344CB8AC3E}">
        <p14:creationId xmlns:p14="http://schemas.microsoft.com/office/powerpoint/2010/main" val="140682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Recruitment is one of the most important areas to address </a:t>
            </a:r>
          </a:p>
          <a:p>
            <a:r>
              <a:rPr lang="en-US">
                <a:highlight>
                  <a:srgbClr val="F5F5F5"/>
                </a:highlight>
              </a:rPr>
              <a:t>Offering interview questions in advance, using work sample tests and allowing candidates to respond in writing or through practical takes, these approaches reduce bias and allow candidates to demonstrate their real skills (“Equitable Interview Practices,” 2024)</a:t>
            </a:r>
          </a:p>
          <a:p>
            <a:r>
              <a:rPr lang="en-US">
                <a:highlight>
                  <a:srgbClr val="F5F5F5"/>
                </a:highlight>
              </a:rPr>
              <a:t>Focusing on ability rather than social performance help organisations access a wider talent and ensures that neurodivergent candidates are assessed fairly.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7</a:t>
            </a:fld>
            <a:endParaRPr lang="en-US"/>
          </a:p>
        </p:txBody>
      </p:sp>
    </p:spTree>
    <p:extLst>
      <p:ext uri="{BB962C8B-B14F-4D97-AF65-F5344CB8AC3E}">
        <p14:creationId xmlns:p14="http://schemas.microsoft.com/office/powerpoint/2010/main" val="3044944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Once someone is hired, the working environment plays a huge role into their success </a:t>
            </a:r>
          </a:p>
          <a:p>
            <a:r>
              <a:rPr lang="en-US">
                <a:highlight>
                  <a:srgbClr val="F5F5F5"/>
                </a:highlight>
              </a:rPr>
              <a:t>By having simple adjustments such as quiet rooms, noise cancelling tools, hybrid working options or flexible hours can make a major difference, clear written instructions and predictable schedules also help reduce uncertainty (CIPD, 2025)</a:t>
            </a:r>
          </a:p>
          <a:p>
            <a:r>
              <a:rPr lang="en-US">
                <a:highlight>
                  <a:srgbClr val="F5F5F5"/>
                </a:highlight>
              </a:rPr>
              <a:t>Also having sensory friendly designs benefits not only neurodivergent employees but the entire workforce (Lyon, 2024)</a:t>
            </a:r>
          </a:p>
          <a:p>
            <a:r>
              <a:rPr lang="en-US">
                <a:highlight>
                  <a:srgbClr val="F5F5F5"/>
                </a:highlight>
              </a:rPr>
              <a:t>These adjustments are low cost but also have a high impact on wellbeing.</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8</a:t>
            </a:fld>
            <a:endParaRPr lang="en-US"/>
          </a:p>
        </p:txBody>
      </p:sp>
    </p:spTree>
    <p:extLst>
      <p:ext uri="{BB962C8B-B14F-4D97-AF65-F5344CB8AC3E}">
        <p14:creationId xmlns:p14="http://schemas.microsoft.com/office/powerpoint/2010/main" val="3876871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Beyond physcial adjustments, culture is essentional </a:t>
            </a:r>
          </a:p>
          <a:p>
            <a:r>
              <a:rPr lang="en-US">
                <a:ea typeface="Calibri"/>
                <a:cs typeface="Calibri"/>
              </a:rPr>
              <a:t>Psychological safety is the feeling that you can express your needs without the fear of judgement, this is a key factor in inclusion </a:t>
            </a:r>
            <a:r>
              <a:rPr lang="en-US"/>
              <a:t>(Ito, Sato, Yumoto, Sasaki, &amp; Ogata, 2022)</a:t>
            </a:r>
          </a:p>
          <a:p>
            <a:r>
              <a:rPr lang="en-US">
                <a:ea typeface="Calibri"/>
                <a:cs typeface="Calibri"/>
              </a:rPr>
              <a:t>Having a supportive leadership, open communication and normalising adjustments all contribute to more of a inclusive culture </a:t>
            </a:r>
          </a:p>
          <a:p>
            <a:r>
              <a:rPr lang="en-US">
                <a:ea typeface="Calibri"/>
                <a:cs typeface="Calibri"/>
              </a:rPr>
              <a:t>Employee networks, manager training and open conversations about working preferences help to create an environment where neurodivergent employees feel valued and understood </a:t>
            </a:r>
          </a:p>
          <a:p>
            <a:r>
              <a:rPr lang="en-US">
                <a:ea typeface="Calibri"/>
                <a:cs typeface="Calibri"/>
              </a:rPr>
              <a:t>When people feel safe to be themselves , they perform better and stay longer </a:t>
            </a:r>
            <a:r>
              <a:rPr lang="en-US"/>
              <a:t>(José Luis Peñarredonda, 2018)</a:t>
            </a:r>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9</a:t>
            </a:fld>
            <a:endParaRPr lang="en-US"/>
          </a:p>
        </p:txBody>
      </p:sp>
    </p:spTree>
    <p:extLst>
      <p:ext uri="{BB962C8B-B14F-4D97-AF65-F5344CB8AC3E}">
        <p14:creationId xmlns:p14="http://schemas.microsoft.com/office/powerpoint/2010/main" val="650236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Let's move on to flexibility </a:t>
            </a:r>
          </a:p>
          <a:p>
            <a:r>
              <a:rPr lang="en-US">
                <a:highlight>
                  <a:srgbClr val="F5F5F5"/>
                </a:highlight>
              </a:rPr>
              <a:t>Flexible working gives employees more control over when, where and how they work, this includes hybrid working, remote options, flexible hours and job sharing </a:t>
            </a:r>
          </a:p>
          <a:p>
            <a:r>
              <a:rPr lang="en-US">
                <a:highlight>
                  <a:srgbClr val="F5F5F5"/>
                </a:highlight>
              </a:rPr>
              <a:t>Flexible working is one of the most effective ways to support employees with caring responsibilities, health conditions or neurodivergent needs (CIPD, 2025)</a:t>
            </a:r>
            <a:endParaRPr lang="en-US">
              <a:highlight>
                <a:srgbClr val="F5F5F5"/>
              </a:highlight>
              <a:ea typeface="Calibri"/>
              <a:cs typeface="Calibri"/>
            </a:endParaRPr>
          </a:p>
          <a:p>
            <a:r>
              <a:rPr lang="en-US">
                <a:highlight>
                  <a:srgbClr val="F5F5F5"/>
                </a:highlight>
              </a:rPr>
              <a:t>Agility is slightly different </a:t>
            </a:r>
          </a:p>
          <a:p>
            <a:r>
              <a:rPr lang="en-US">
                <a:highlight>
                  <a:srgbClr val="F5F5F5"/>
                </a:highlight>
              </a:rPr>
              <a:t>Agility </a:t>
            </a:r>
            <a:r>
              <a:rPr lang="en-US" err="1">
                <a:highlight>
                  <a:srgbClr val="F5F5F5"/>
                </a:highlight>
              </a:rPr>
              <a:t>organisations</a:t>
            </a:r>
            <a:r>
              <a:rPr lang="en-US">
                <a:highlight>
                  <a:srgbClr val="F5F5F5"/>
                </a:highlight>
              </a:rPr>
              <a:t> are able to adapt quickly, collaborate effectively, and respond to change. They empower teams and reduce unnecessary hierarchy needs. </a:t>
            </a:r>
            <a:endParaRPr lang="en-US">
              <a:highlight>
                <a:srgbClr val="F5F5F5"/>
              </a:highlight>
              <a:ea typeface="Calibri"/>
              <a:cs typeface="Calibri"/>
            </a:endParaRPr>
          </a:p>
          <a:p>
            <a:r>
              <a:rPr lang="en-US">
                <a:highlight>
                  <a:srgbClr val="F5F5F5"/>
                </a:highlight>
              </a:rPr>
              <a:t>Agility practices create environments where diverse perspectives are valued and where employees can contribute in ways that suit their strengths (Business, 2023)</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10</a:t>
            </a:fld>
            <a:endParaRPr lang="en-US"/>
          </a:p>
        </p:txBody>
      </p:sp>
    </p:spTree>
    <p:extLst>
      <p:ext uri="{BB962C8B-B14F-4D97-AF65-F5344CB8AC3E}">
        <p14:creationId xmlns:p14="http://schemas.microsoft.com/office/powerpoint/2010/main" val="2844206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Flexible and agility practices support inclusion in several ways </a:t>
            </a:r>
          </a:p>
          <a:p>
            <a:r>
              <a:rPr lang="en-US">
                <a:highlight>
                  <a:srgbClr val="F5F5F5"/>
                </a:highlight>
              </a:rPr>
              <a:t>They reduce stress and burnouts, improve work life balance and make it easier for employees to manage health conditions or sensory needs, they also help </a:t>
            </a:r>
            <a:r>
              <a:rPr lang="en-US" err="1">
                <a:highlight>
                  <a:srgbClr val="F5F5F5"/>
                </a:highlight>
              </a:rPr>
              <a:t>organisations</a:t>
            </a:r>
            <a:r>
              <a:rPr lang="en-US">
                <a:highlight>
                  <a:srgbClr val="F5F5F5"/>
                </a:highlight>
              </a:rPr>
              <a:t> attract and retain diverse talent </a:t>
            </a:r>
            <a:endParaRPr lang="en-US">
              <a:highlight>
                <a:srgbClr val="F5F5F5"/>
              </a:highlight>
              <a:ea typeface="Calibri"/>
              <a:cs typeface="Calibri"/>
            </a:endParaRPr>
          </a:p>
          <a:p>
            <a:r>
              <a:rPr lang="en-US">
                <a:highlight>
                  <a:srgbClr val="F5F5F5"/>
                </a:highlight>
              </a:rPr>
              <a:t>Flexible working particularly is beneficial for neurodivergent employees, who may need more control over their environment or schedule (</a:t>
            </a:r>
            <a:r>
              <a:rPr lang="en-US" i="1">
                <a:highlight>
                  <a:srgbClr val="F5F5F5"/>
                </a:highlight>
              </a:rPr>
              <a:t>Benefits of Flexible Working for Employees</a:t>
            </a:r>
            <a:r>
              <a:rPr lang="en-US">
                <a:highlight>
                  <a:srgbClr val="F5F5F5"/>
                </a:highlight>
              </a:rPr>
              <a:t>, n.d.)</a:t>
            </a:r>
          </a:p>
          <a:p>
            <a:r>
              <a:rPr lang="en-US">
                <a:highlight>
                  <a:srgbClr val="F5F5F5"/>
                </a:highlight>
              </a:rPr>
              <a:t>Flexibility and agility help create workplaces more human centered and adaptable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11</a:t>
            </a:fld>
            <a:endParaRPr lang="en-US"/>
          </a:p>
        </p:txBody>
      </p:sp>
    </p:spTree>
    <p:extLst>
      <p:ext uri="{BB962C8B-B14F-4D97-AF65-F5344CB8AC3E}">
        <p14:creationId xmlns:p14="http://schemas.microsoft.com/office/powerpoint/2010/main" val="2194679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Here are some common examples of flexible working </a:t>
            </a:r>
          </a:p>
          <a:p>
            <a:r>
              <a:rPr lang="en-US">
                <a:highlight>
                  <a:srgbClr val="F5F5F5"/>
                </a:highlight>
              </a:rPr>
              <a:t>Hybrid working allows employees to spilt their time between home and office. Remote working given even more flexibility, compressed hours, job sharing and flexible hours help employees to manage personal responsibilities (CIPD, 2024)</a:t>
            </a:r>
          </a:p>
          <a:p>
            <a:r>
              <a:rPr lang="en-US">
                <a:highlight>
                  <a:srgbClr val="F5F5F5"/>
                </a:highlight>
              </a:rPr>
              <a:t>These arrangements support inclusion by recognising that people have different needs and different ways of working (GOV.UK, 2012)</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12</a:t>
            </a:fld>
            <a:endParaRPr lang="en-US"/>
          </a:p>
        </p:txBody>
      </p:sp>
    </p:spTree>
    <p:extLst>
      <p:ext uri="{BB962C8B-B14F-4D97-AF65-F5344CB8AC3E}">
        <p14:creationId xmlns:p14="http://schemas.microsoft.com/office/powerpoint/2010/main" val="765777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Agility teams work in different ways that encourage adaptability and collaboration </a:t>
            </a:r>
          </a:p>
          <a:p>
            <a:r>
              <a:rPr lang="en-US">
                <a:highlight>
                  <a:srgbClr val="F5F5F5"/>
                </a:highlight>
              </a:rPr>
              <a:t>This includes cross function teamwork, short project cycles, regular check in and shared responsibility for outcomes, these teams rely on communication and feedback which support inclusion (Business, 2023)</a:t>
            </a:r>
          </a:p>
          <a:p>
            <a:r>
              <a:rPr lang="en-US">
                <a:highlight>
                  <a:srgbClr val="F5F5F5"/>
                </a:highlight>
              </a:rPr>
              <a:t>Agility practices help </a:t>
            </a:r>
            <a:r>
              <a:rPr lang="en-US" err="1">
                <a:highlight>
                  <a:srgbClr val="F5F5F5"/>
                </a:highlight>
              </a:rPr>
              <a:t>organisations</a:t>
            </a:r>
            <a:r>
              <a:rPr lang="en-US">
                <a:highlight>
                  <a:srgbClr val="F5F5F5"/>
                </a:highlight>
              </a:rPr>
              <a:t> tackle diverse perspectives and improve problem solving (Raquel </a:t>
            </a:r>
            <a:r>
              <a:rPr lang="en-US" err="1">
                <a:highlight>
                  <a:srgbClr val="F5F5F5"/>
                </a:highlight>
              </a:rPr>
              <a:t>Gavilán</a:t>
            </a:r>
            <a:r>
              <a:rPr lang="en-US">
                <a:highlight>
                  <a:srgbClr val="F5F5F5"/>
                </a:highlight>
              </a:rPr>
              <a:t> Párraga, 2024)</a:t>
            </a:r>
            <a:endParaRPr lang="en-US">
              <a:highlight>
                <a:srgbClr val="F5F5F5"/>
              </a:highlight>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13</a:t>
            </a:fld>
            <a:endParaRPr lang="en-US"/>
          </a:p>
        </p:txBody>
      </p:sp>
    </p:spTree>
    <p:extLst>
      <p:ext uri="{BB962C8B-B14F-4D97-AF65-F5344CB8AC3E}">
        <p14:creationId xmlns:p14="http://schemas.microsoft.com/office/powerpoint/2010/main" val="315740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5F5F5"/>
                </a:highlight>
              </a:rPr>
              <a:t>One of the most inclusive approaches to performance management is focusing on outcomes rather than hours </a:t>
            </a:r>
          </a:p>
          <a:p>
            <a:r>
              <a:rPr lang="en-US">
                <a:highlight>
                  <a:srgbClr val="F5F5F5"/>
                </a:highlight>
              </a:rPr>
              <a:t>Instead of measuring productivity by time spent at a desk, </a:t>
            </a:r>
            <a:r>
              <a:rPr lang="en-US" err="1">
                <a:highlight>
                  <a:srgbClr val="F5F5F5"/>
                </a:highlight>
              </a:rPr>
              <a:t>organisations</a:t>
            </a:r>
            <a:r>
              <a:rPr lang="en-US">
                <a:highlight>
                  <a:srgbClr val="F5F5F5"/>
                </a:highlight>
              </a:rPr>
              <a:t> evaluate the quality of work, the achievement of goals and the contribution to team success (Raquel </a:t>
            </a:r>
            <a:r>
              <a:rPr lang="en-US" err="1">
                <a:highlight>
                  <a:srgbClr val="F5F5F5"/>
                </a:highlight>
              </a:rPr>
              <a:t>Gavilán</a:t>
            </a:r>
            <a:r>
              <a:rPr lang="en-US">
                <a:highlight>
                  <a:srgbClr val="F5F5F5"/>
                </a:highlight>
              </a:rPr>
              <a:t> Párraga, 2024)</a:t>
            </a:r>
            <a:endParaRPr lang="en-US">
              <a:highlight>
                <a:srgbClr val="F5F5F5"/>
              </a:highlight>
              <a:ea typeface="Calibri"/>
              <a:cs typeface="Calibri"/>
            </a:endParaRPr>
          </a:p>
          <a:p>
            <a:r>
              <a:rPr lang="en-US">
                <a:highlight>
                  <a:srgbClr val="F5F5F5"/>
                </a:highlight>
              </a:rPr>
              <a:t>This approach is fairer and more inclusive, especially for employees who work differently or need flexibility (</a:t>
            </a:r>
            <a:r>
              <a:rPr lang="en-US" err="1">
                <a:highlight>
                  <a:srgbClr val="F5F5F5"/>
                </a:highlight>
              </a:rPr>
              <a:t>binujacob</a:t>
            </a:r>
            <a:r>
              <a:rPr lang="en-US">
                <a:highlight>
                  <a:srgbClr val="F5F5F5"/>
                </a:highlight>
              </a:rPr>
              <a:t>, 2024)</a:t>
            </a:r>
            <a:endParaRPr lang="en-US">
              <a:highlight>
                <a:srgbClr val="F5F5F5"/>
              </a:highlight>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14</a:t>
            </a:fld>
            <a:endParaRPr lang="en-US"/>
          </a:p>
        </p:txBody>
      </p:sp>
    </p:spTree>
    <p:extLst>
      <p:ext uri="{BB962C8B-B14F-4D97-AF65-F5344CB8AC3E}">
        <p14:creationId xmlns:p14="http://schemas.microsoft.com/office/powerpoint/2010/main" val="2014953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Technology plays a huge role In enabling flexible and agility working </a:t>
            </a:r>
          </a:p>
          <a:p>
            <a:r>
              <a:rPr lang="en-US">
                <a:ea typeface="Calibri"/>
                <a:cs typeface="Calibri"/>
              </a:rPr>
              <a:t>Cloud based systems, digital collaboration tools, virtual meetings and shared online workspaces to help them stay connected regardless of location </a:t>
            </a:r>
            <a:r>
              <a:rPr lang="en-US"/>
              <a:t>(Clark, 2023)</a:t>
            </a:r>
            <a:endParaRPr lang="en-US">
              <a:ea typeface="Calibri"/>
              <a:cs typeface="Calibri"/>
            </a:endParaRPr>
          </a:p>
          <a:p>
            <a:r>
              <a:rPr lang="en-US">
                <a:ea typeface="Calibri"/>
                <a:cs typeface="Calibri"/>
              </a:rPr>
              <a:t>Technology is essential for creating inclusive, modern workplaces that support diverse working styles </a:t>
            </a:r>
            <a:r>
              <a:rPr lang="en-US"/>
              <a:t>(Clark, 2023)</a:t>
            </a:r>
            <a:endParaRPr lang="en-US">
              <a:ea typeface="Calibri"/>
              <a:cs typeface="Calibri"/>
            </a:endParaRPr>
          </a:p>
        </p:txBody>
      </p:sp>
      <p:sp>
        <p:nvSpPr>
          <p:cNvPr id="4" name="Slide Number Placeholder 3"/>
          <p:cNvSpPr>
            <a:spLocks noGrp="1"/>
          </p:cNvSpPr>
          <p:nvPr>
            <p:ph type="sldNum" sz="quarter" idx="5"/>
          </p:nvPr>
        </p:nvSpPr>
        <p:spPr/>
        <p:txBody>
          <a:bodyPr/>
          <a:lstStyle/>
          <a:p>
            <a:fld id="{5B4ED884-1DD0-4D94-AA8D-49D8D3F4B6C5}" type="slidenum">
              <a:rPr lang="en-US"/>
              <a:t>15</a:t>
            </a:fld>
            <a:endParaRPr lang="en-US"/>
          </a:p>
        </p:txBody>
      </p:sp>
    </p:spTree>
    <p:extLst>
      <p:ext uri="{BB962C8B-B14F-4D97-AF65-F5344CB8AC3E}">
        <p14:creationId xmlns:p14="http://schemas.microsoft.com/office/powerpoint/2010/main" val="34365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4/18/2026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9846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4/18/2026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019119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4/18/2026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70856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4/18/2026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951572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4/18/2026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949448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4/18/2026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91136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4/18/2026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05257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4/18/2026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997414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4/18/2026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99300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4/18/2026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13118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4/18/2026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30162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4/18/2026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4750488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cipd.org/uk/knowledge/factsheets/flexible-working-factsheet/" TargetMode="External"/><Relationship Id="rId13" Type="http://schemas.openxmlformats.org/officeDocument/2006/relationships/hyperlink" Target="https://doi.org/10.1002/nop2.1086" TargetMode="External"/><Relationship Id="rId18" Type="http://schemas.openxmlformats.org/officeDocument/2006/relationships/hyperlink" Target="https://www.breathehr.com/en-gb/blog/topic/mental-health/supporting-neurodivergent-employees-at-work-a-practical-guide-for-line-managers" TargetMode="External"/><Relationship Id="rId3" Type="http://schemas.openxmlformats.org/officeDocument/2006/relationships/hyperlink" Target="https://engageforsuccess.org/top-performance-management-trends-that-will-shape-work-in-2024/" TargetMode="External"/><Relationship Id="rId7" Type="http://schemas.openxmlformats.org/officeDocument/2006/relationships/hyperlink" Target="https://www.cipd.org/uk/knowledge/guides/planning-hybrid-working/" TargetMode="External"/><Relationship Id="rId12" Type="http://schemas.openxmlformats.org/officeDocument/2006/relationships/hyperlink" Target="https://www.gov.uk/flexible-working/types-of-flexible-working" TargetMode="External"/><Relationship Id="rId17" Type="http://schemas.openxmlformats.org/officeDocument/2006/relationships/hyperlink" Target="https://www.sngular.com/insights/288/diversity-and-agility-as-keys-to-improve-your-organization" TargetMode="External"/><Relationship Id="rId2" Type="http://schemas.openxmlformats.org/officeDocument/2006/relationships/hyperlink" Target="https://www.cipd.org/globalassets/media/misc-hero-images/flex-from-first-benefits-to-employees_tcm18-90030.pdf" TargetMode="External"/><Relationship Id="rId16" Type="http://schemas.openxmlformats.org/officeDocument/2006/relationships/hyperlink" Target="https://peopleinsight.co.uk/navigating-workplace-change/" TargetMode="External"/><Relationship Id="rId20" Type="http://schemas.openxmlformats.org/officeDocument/2006/relationships/hyperlink" Target="https://optimumstudentsupport.co.uk/the-unique-strengths-of-neurodivergent-individuals/" TargetMode="External"/><Relationship Id="rId1" Type="http://schemas.openxmlformats.org/officeDocument/2006/relationships/slideLayout" Target="../slideLayouts/slideLayout2.xml"/><Relationship Id="rId6" Type="http://schemas.openxmlformats.org/officeDocument/2006/relationships/hyperlink" Target="https://www.thebraincharity.org.uk/what-is-neurodiversity/" TargetMode="External"/><Relationship Id="rId11" Type="http://schemas.openxmlformats.org/officeDocument/2006/relationships/hyperlink" Target="https://www.linkedin.com/top-content/recruitment-hr/inclusive-recruitment-campaigns/equitable-interview-practices/" TargetMode="External"/><Relationship Id="rId5" Type="http://schemas.openxmlformats.org/officeDocument/2006/relationships/hyperlink" Target="https://www.agilebusiness.org/resource/organisational-agility-exploring-the-key-elements.html" TargetMode="External"/><Relationship Id="rId15" Type="http://schemas.openxmlformats.org/officeDocument/2006/relationships/hyperlink" Target="https://tohealthltd.co.uk/2023/03/16/neurodiverisyt-celebration-week-5-companies-supporting-neurodiversity-in-the-workplace/" TargetMode="External"/><Relationship Id="rId10" Type="http://schemas.openxmlformats.org/officeDocument/2006/relationships/hyperlink" Target="https://www.workdesign.com/2025/01/barriers-neurodivergent-employees/" TargetMode="External"/><Relationship Id="rId19" Type="http://schemas.openxmlformats.org/officeDocument/2006/relationships/hyperlink" Target="https://www.safetyforlife.com.au/safe-and-supportive-work-environment/" TargetMode="External"/><Relationship Id="rId4" Type="http://schemas.openxmlformats.org/officeDocument/2006/relationships/hyperlink" Target="http://www.agilebusiness.org" TargetMode="External"/><Relationship Id="rId9" Type="http://schemas.openxmlformats.org/officeDocument/2006/relationships/hyperlink" Target="https://www.ventrica.co.uk/the-significance-of-technology-in-hybrid-work/" TargetMode="External"/><Relationship Id="rId14" Type="http://schemas.openxmlformats.org/officeDocument/2006/relationships/hyperlink" Target="https://www.bbc.co.uk/worklife/article/20181129-yes-you-should-really-be-yourself-at-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ople In A Meeting">
            <a:extLst>
              <a:ext uri="{FF2B5EF4-FFF2-40B4-BE49-F238E27FC236}">
                <a16:creationId xmlns:a16="http://schemas.microsoft.com/office/drawing/2014/main" id="{91B985BE-9F19-8920-E754-4F8A6590BA9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50" b="6250"/>
          <a:stretch>
            <a:fillRect/>
          </a:stretch>
        </p:blipFill>
        <p:spPr>
          <a:xfrm>
            <a:off x="1" y="10"/>
            <a:ext cx="12192000" cy="6857985"/>
          </a:xfrm>
          <a:prstGeom prst="rect">
            <a:avLst/>
          </a:prstGeom>
        </p:spPr>
      </p:pic>
      <p:sp>
        <p:nvSpPr>
          <p:cNvPr id="2" name="Title 1"/>
          <p:cNvSpPr>
            <a:spLocks noGrp="1"/>
          </p:cNvSpPr>
          <p:nvPr>
            <p:ph type="ctrTitle"/>
          </p:nvPr>
        </p:nvSpPr>
        <p:spPr>
          <a:xfrm>
            <a:off x="704088" y="925907"/>
            <a:ext cx="3485776" cy="3830882"/>
          </a:xfrm>
        </p:spPr>
        <p:txBody>
          <a:bodyPr>
            <a:normAutofit/>
          </a:bodyPr>
          <a:lstStyle/>
          <a:p>
            <a:r>
              <a:rPr lang="en-US" sz="3600"/>
              <a:t>Creating and fostering a diverse and inclusive workplace </a:t>
            </a:r>
          </a:p>
        </p:txBody>
      </p:sp>
      <p:sp>
        <p:nvSpPr>
          <p:cNvPr id="3" name="Subtitle 2"/>
          <p:cNvSpPr>
            <a:spLocks noGrp="1"/>
          </p:cNvSpPr>
          <p:nvPr>
            <p:ph type="subTitle" idx="1"/>
          </p:nvPr>
        </p:nvSpPr>
        <p:spPr>
          <a:xfrm>
            <a:off x="704088" y="4885362"/>
            <a:ext cx="3343277" cy="970588"/>
          </a:xfrm>
        </p:spPr>
        <p:txBody>
          <a:bodyPr vert="horz" lIns="91440" tIns="45720" rIns="91440" bIns="45720" rtlCol="0">
            <a:normAutofit/>
          </a:bodyPr>
          <a:lstStyle/>
          <a:p>
            <a:r>
              <a:rPr lang="en-US" sz="1600"/>
              <a:t>Student name – neeve jacobs </a:t>
            </a:r>
          </a:p>
          <a:p>
            <a:r>
              <a:rPr lang="en-US" sz="1600"/>
              <a:t>Studnt id number -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rawings on a glass window">
            <a:extLst>
              <a:ext uri="{FF2B5EF4-FFF2-40B4-BE49-F238E27FC236}">
                <a16:creationId xmlns:a16="http://schemas.microsoft.com/office/drawing/2014/main" id="{A9F9E8E8-664B-48F3-282B-ED3C1E453BD3}"/>
              </a:ext>
            </a:extLst>
          </p:cNvPr>
          <p:cNvPicPr>
            <a:picLocks noChangeAspect="1"/>
          </p:cNvPicPr>
          <p:nvPr/>
        </p:nvPicPr>
        <p:blipFill>
          <a:blip r:embed="rId2"/>
          <a:srcRect t="15605"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22544A7-E1B0-65C3-7891-F0CEA3C9AE13}"/>
              </a:ext>
            </a:extLst>
          </p:cNvPr>
          <p:cNvSpPr>
            <a:spLocks noGrp="1"/>
          </p:cNvSpPr>
          <p:nvPr>
            <p:ph type="title"/>
          </p:nvPr>
        </p:nvSpPr>
        <p:spPr>
          <a:xfrm>
            <a:off x="704088" y="2244909"/>
            <a:ext cx="4693473" cy="3954040"/>
          </a:xfrm>
        </p:spPr>
        <p:txBody>
          <a:bodyPr vert="horz" lIns="91440" tIns="45720" rIns="91440" bIns="45720" rtlCol="0" anchor="b">
            <a:normAutofit/>
          </a:bodyPr>
          <a:lstStyle/>
          <a:p>
            <a:r>
              <a:rPr lang="en-US" sz="4600">
                <a:solidFill>
                  <a:srgbClr val="FFFFFF"/>
                </a:solidFill>
              </a:rPr>
              <a:t>Neurodiversity in the workplace </a:t>
            </a:r>
          </a:p>
        </p:txBody>
      </p:sp>
    </p:spTree>
    <p:extLst>
      <p:ext uri="{BB962C8B-B14F-4D97-AF65-F5344CB8AC3E}">
        <p14:creationId xmlns:p14="http://schemas.microsoft.com/office/powerpoint/2010/main" val="221843030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94EC-B8F1-6BFA-2506-72AC0DFB0AA0}"/>
              </a:ext>
            </a:extLst>
          </p:cNvPr>
          <p:cNvSpPr>
            <a:spLocks noGrp="1"/>
          </p:cNvSpPr>
          <p:nvPr>
            <p:ph type="title"/>
          </p:nvPr>
        </p:nvSpPr>
        <p:spPr>
          <a:xfrm>
            <a:off x="1115568" y="548640"/>
            <a:ext cx="10168128" cy="1179576"/>
          </a:xfrm>
        </p:spPr>
        <p:txBody>
          <a:bodyPr anchor="ctr">
            <a:normAutofit/>
          </a:bodyPr>
          <a:lstStyle/>
          <a:p>
            <a:r>
              <a:rPr lang="en-US"/>
              <a:t>              Neurodiversity in the workplace </a:t>
            </a:r>
          </a:p>
        </p:txBody>
      </p:sp>
      <p:sp>
        <p:nvSpPr>
          <p:cNvPr id="9" name="Date Placeholder 3">
            <a:extLst>
              <a:ext uri="{FF2B5EF4-FFF2-40B4-BE49-F238E27FC236}">
                <a16:creationId xmlns:a16="http://schemas.microsoft.com/office/drawing/2014/main" id="{3C442CDB-7E67-A8D8-BE2D-AB9F3353CD66}"/>
              </a:ext>
            </a:extLst>
          </p:cNvPr>
          <p:cNvSpPr>
            <a:spLocks noGrp="1"/>
          </p:cNvSpPr>
          <p:nvPr>
            <p:ph type="dt" sz="half" idx="10"/>
          </p:nvPr>
        </p:nvSpPr>
        <p:spPr>
          <a:xfrm>
            <a:off x="1115568" y="6356350"/>
            <a:ext cx="2743200" cy="365125"/>
          </a:xfrm>
        </p:spPr>
        <p:txBody>
          <a:bodyPr/>
          <a:lstStyle/>
          <a:p>
            <a:pPr>
              <a:spcAft>
                <a:spcPts val="600"/>
              </a:spcAft>
            </a:pPr>
            <a:fld id="{6231917D-69DA-407A-83B1-AFCBDB4F0F76}" type="datetime1">
              <a:pPr>
                <a:spcAft>
                  <a:spcPts val="600"/>
                </a:spcAft>
              </a:pPr>
              <a:t>4/18/2026</a:t>
            </a:fld>
            <a:endParaRPr lang="en-US"/>
          </a:p>
        </p:txBody>
      </p:sp>
      <p:sp>
        <p:nvSpPr>
          <p:cNvPr id="11" name="Footer Placeholder 4">
            <a:extLst>
              <a:ext uri="{FF2B5EF4-FFF2-40B4-BE49-F238E27FC236}">
                <a16:creationId xmlns:a16="http://schemas.microsoft.com/office/drawing/2014/main" id="{A9502A31-0E5A-E976-02DA-7568B8DCD511}"/>
              </a:ext>
            </a:extLst>
          </p:cNvPr>
          <p:cNvSpPr>
            <a:spLocks noGrp="1"/>
          </p:cNvSpPr>
          <p:nvPr>
            <p:ph type="ftr" sz="quarter" idx="11"/>
          </p:nvPr>
        </p:nvSpPr>
        <p:spPr>
          <a:xfrm>
            <a:off x="4038600" y="6356350"/>
            <a:ext cx="4114800" cy="365125"/>
          </a:xfrm>
        </p:spPr>
        <p:txBody>
          <a:bodyPr/>
          <a:lstStyle/>
          <a:p>
            <a:endParaRPr lang="en-US"/>
          </a:p>
        </p:txBody>
      </p:sp>
      <p:sp>
        <p:nvSpPr>
          <p:cNvPr id="13" name="Slide Number Placeholder 5">
            <a:extLst>
              <a:ext uri="{FF2B5EF4-FFF2-40B4-BE49-F238E27FC236}">
                <a16:creationId xmlns:a16="http://schemas.microsoft.com/office/drawing/2014/main" id="{6445FD52-366F-E092-DD5F-363DBEDBBCFA}"/>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3</a:t>
            </a:fld>
            <a:endParaRPr lang="en-US"/>
          </a:p>
        </p:txBody>
      </p:sp>
      <p:graphicFrame>
        <p:nvGraphicFramePr>
          <p:cNvPr id="5" name="Content Placeholder 2">
            <a:extLst>
              <a:ext uri="{FF2B5EF4-FFF2-40B4-BE49-F238E27FC236}">
                <a16:creationId xmlns:a16="http://schemas.microsoft.com/office/drawing/2014/main" id="{B54BC463-A178-0837-DDA9-E75916181A85}"/>
              </a:ext>
            </a:extLst>
          </p:cNvPr>
          <p:cNvGraphicFramePr>
            <a:graphicFrameLocks noGrp="1"/>
          </p:cNvGraphicFramePr>
          <p:nvPr>
            <p:ph idx="1"/>
            <p:extLst>
              <p:ext uri="{D42A27DB-BD31-4B8C-83A1-F6EECF244321}">
                <p14:modId xmlns:p14="http://schemas.microsoft.com/office/powerpoint/2010/main" val="58436189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TextBox 24">
            <a:extLst>
              <a:ext uri="{FF2B5EF4-FFF2-40B4-BE49-F238E27FC236}">
                <a16:creationId xmlns:a16="http://schemas.microsoft.com/office/drawing/2014/main" id="{4913F8BA-8339-3AFA-29BA-35D2A93C6C25}"/>
              </a:ext>
            </a:extLst>
          </p:cNvPr>
          <p:cNvSpPr txBox="1"/>
          <p:nvPr/>
        </p:nvSpPr>
        <p:spPr>
          <a:xfrm>
            <a:off x="1382765" y="5200556"/>
            <a:ext cx="179163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ea typeface="Calibri"/>
                <a:cs typeface="Calibri"/>
              </a:rPr>
              <a:t>(Charity, 2021),</a:t>
            </a:r>
            <a:endParaRPr lang="en-US"/>
          </a:p>
        </p:txBody>
      </p:sp>
    </p:spTree>
    <p:extLst>
      <p:ext uri="{BB962C8B-B14F-4D97-AF65-F5344CB8AC3E}">
        <p14:creationId xmlns:p14="http://schemas.microsoft.com/office/powerpoint/2010/main" val="1735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65FC2-3596-97DC-EEDF-F974998A64E2}"/>
              </a:ext>
            </a:extLst>
          </p:cNvPr>
          <p:cNvSpPr>
            <a:spLocks noGrp="1"/>
          </p:cNvSpPr>
          <p:nvPr>
            <p:ph type="title"/>
          </p:nvPr>
        </p:nvSpPr>
        <p:spPr/>
        <p:txBody>
          <a:bodyPr>
            <a:normAutofit fontScale="90000"/>
          </a:bodyPr>
          <a:lstStyle/>
          <a:p>
            <a:r>
              <a:rPr lang="en-US"/>
              <a:t>How are companies embedding neurodiversity in the workplace </a:t>
            </a:r>
          </a:p>
        </p:txBody>
      </p:sp>
      <p:sp>
        <p:nvSpPr>
          <p:cNvPr id="3" name="Content Placeholder 2">
            <a:extLst>
              <a:ext uri="{FF2B5EF4-FFF2-40B4-BE49-F238E27FC236}">
                <a16:creationId xmlns:a16="http://schemas.microsoft.com/office/drawing/2014/main" id="{B42A8241-F2A8-7837-F0A0-439F53256DB9}"/>
              </a:ext>
            </a:extLst>
          </p:cNvPr>
          <p:cNvSpPr>
            <a:spLocks noGrp="1"/>
          </p:cNvSpPr>
          <p:nvPr>
            <p:ph idx="1"/>
          </p:nvPr>
        </p:nvSpPr>
        <p:spPr/>
        <p:txBody>
          <a:bodyPr vert="horz" lIns="91440" tIns="45720" rIns="91440" bIns="45720" rtlCol="0" anchor="t">
            <a:normAutofit/>
          </a:bodyPr>
          <a:lstStyle/>
          <a:p>
            <a:pPr marL="0" indent="0">
              <a:buNone/>
            </a:pPr>
            <a:r>
              <a:rPr lang="en-US"/>
              <a:t>Companies that have embedded neurodiversity </a:t>
            </a:r>
          </a:p>
          <a:p>
            <a:pPr>
              <a:buFont typeface="Calibri" panose="020B0604020202020204" pitchFamily="34" charset="0"/>
              <a:buChar char="-"/>
            </a:pPr>
            <a:r>
              <a:rPr lang="en-US"/>
              <a:t>Microsoft </a:t>
            </a:r>
          </a:p>
          <a:p>
            <a:pPr>
              <a:buFont typeface="Calibri" panose="020B0604020202020204" pitchFamily="34" charset="0"/>
              <a:buChar char="-"/>
            </a:pPr>
            <a:r>
              <a:rPr lang="en-US"/>
              <a:t>SAP</a:t>
            </a:r>
          </a:p>
          <a:p>
            <a:pPr>
              <a:buFont typeface="Calibri" panose="020B0604020202020204" pitchFamily="34" charset="0"/>
              <a:buChar char="-"/>
            </a:pPr>
            <a:r>
              <a:rPr lang="en-US"/>
              <a:t>JP Morgan Chase and CO </a:t>
            </a:r>
          </a:p>
          <a:p>
            <a:pPr>
              <a:buFont typeface="Calibri" panose="020B0604020202020204" pitchFamily="34" charset="0"/>
              <a:buChar char="-"/>
            </a:pPr>
            <a:r>
              <a:rPr lang="en-US"/>
              <a:t>EY</a:t>
            </a:r>
          </a:p>
          <a:p>
            <a:pPr>
              <a:buFont typeface="Calibri" panose="020B0604020202020204" pitchFamily="34" charset="0"/>
              <a:buChar char="-"/>
            </a:pPr>
            <a:r>
              <a:rPr lang="en-US"/>
              <a:t>Hewlett </a:t>
            </a:r>
            <a:r>
              <a:rPr lang="en-US" err="1"/>
              <a:t>packard</a:t>
            </a:r>
            <a:r>
              <a:rPr lang="en-US"/>
              <a:t> enterprise </a:t>
            </a:r>
          </a:p>
        </p:txBody>
      </p:sp>
      <p:sp>
        <p:nvSpPr>
          <p:cNvPr id="4" name="Date Placeholder 3">
            <a:extLst>
              <a:ext uri="{FF2B5EF4-FFF2-40B4-BE49-F238E27FC236}">
                <a16:creationId xmlns:a16="http://schemas.microsoft.com/office/drawing/2014/main" id="{8451663E-A093-03F2-BB85-3E7831159DD3}"/>
              </a:ext>
            </a:extLst>
          </p:cNvPr>
          <p:cNvSpPr>
            <a:spLocks noGrp="1"/>
          </p:cNvSpPr>
          <p:nvPr>
            <p:ph type="dt" sz="half" idx="10"/>
          </p:nvPr>
        </p:nvSpPr>
        <p:spPr/>
        <p:txBody>
          <a:bodyPr/>
          <a:lstStyle/>
          <a:p>
            <a:fld id="{2B81E1E1-D56B-47FC-8D1F-8B6C3558992D}" type="datetime1">
              <a:t>4/18/2026</a:t>
            </a:fld>
            <a:endParaRPr lang="en-US"/>
          </a:p>
        </p:txBody>
      </p:sp>
      <p:sp>
        <p:nvSpPr>
          <p:cNvPr id="5" name="Footer Placeholder 4">
            <a:extLst>
              <a:ext uri="{FF2B5EF4-FFF2-40B4-BE49-F238E27FC236}">
                <a16:creationId xmlns:a16="http://schemas.microsoft.com/office/drawing/2014/main" id="{B768F0AB-BAC1-E6C7-8F6B-762416A9612B}"/>
              </a:ext>
            </a:extLst>
          </p:cNvPr>
          <p:cNvSpPr>
            <a:spLocks noGrp="1"/>
          </p:cNvSpPr>
          <p:nvPr>
            <p:ph type="ftr" sz="quarter" idx="11"/>
          </p:nvPr>
        </p:nvSpPr>
        <p:spPr/>
        <p:txBody>
          <a:bodyPr/>
          <a:lstStyle/>
          <a:p>
            <a:r>
              <a:rPr lang="en-US">
                <a:latin typeface="Times New Roman"/>
                <a:cs typeface="Times New Roman"/>
              </a:rPr>
              <a:t>(luisdouglas, 2023)</a:t>
            </a:r>
            <a:endParaRPr lang="en-US"/>
          </a:p>
        </p:txBody>
      </p:sp>
      <p:sp>
        <p:nvSpPr>
          <p:cNvPr id="6" name="Slide Number Placeholder 5">
            <a:extLst>
              <a:ext uri="{FF2B5EF4-FFF2-40B4-BE49-F238E27FC236}">
                <a16:creationId xmlns:a16="http://schemas.microsoft.com/office/drawing/2014/main" id="{10259A09-5996-792B-6B17-0396684E31ED}"/>
              </a:ext>
            </a:extLst>
          </p:cNvPr>
          <p:cNvSpPr>
            <a:spLocks noGrp="1"/>
          </p:cNvSpPr>
          <p:nvPr>
            <p:ph type="sldNum" sz="quarter" idx="12"/>
          </p:nvPr>
        </p:nvSpPr>
        <p:spPr/>
        <p:txBody>
          <a:bodyPr/>
          <a:lstStyle/>
          <a:p>
            <a:fld id="{A65A5C87-DF58-40C8-B092-1DE63DB4547E}" type="slidenum">
              <a:rPr lang="en-US" dirty="0"/>
              <a:t>4</a:t>
            </a:fld>
            <a:endParaRPr lang="en-US"/>
          </a:p>
        </p:txBody>
      </p:sp>
    </p:spTree>
    <p:extLst>
      <p:ext uri="{BB962C8B-B14F-4D97-AF65-F5344CB8AC3E}">
        <p14:creationId xmlns:p14="http://schemas.microsoft.com/office/powerpoint/2010/main" val="1413389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0ABE8-916A-E94A-5482-C1B4F624B862}"/>
              </a:ext>
            </a:extLst>
          </p:cNvPr>
          <p:cNvSpPr>
            <a:spLocks noGrp="1"/>
          </p:cNvSpPr>
          <p:nvPr>
            <p:ph type="title"/>
          </p:nvPr>
        </p:nvSpPr>
        <p:spPr>
          <a:xfrm>
            <a:off x="1115568" y="548640"/>
            <a:ext cx="10168128" cy="1179576"/>
          </a:xfrm>
        </p:spPr>
        <p:txBody>
          <a:bodyPr anchor="ctr">
            <a:normAutofit/>
          </a:bodyPr>
          <a:lstStyle/>
          <a:p>
            <a:r>
              <a:rPr lang="en-US" sz="3700"/>
              <a:t> Strengths neurodivergent employees bring </a:t>
            </a:r>
          </a:p>
        </p:txBody>
      </p:sp>
      <p:sp>
        <p:nvSpPr>
          <p:cNvPr id="4" name="Date Placeholder 3">
            <a:extLst>
              <a:ext uri="{FF2B5EF4-FFF2-40B4-BE49-F238E27FC236}">
                <a16:creationId xmlns:a16="http://schemas.microsoft.com/office/drawing/2014/main" id="{640A8C08-D5E5-30E6-D195-FBC56FAC414D}"/>
              </a:ext>
            </a:extLst>
          </p:cNvPr>
          <p:cNvSpPr>
            <a:spLocks noGrp="1"/>
          </p:cNvSpPr>
          <p:nvPr>
            <p:ph type="dt" sz="half" idx="10"/>
          </p:nvPr>
        </p:nvSpPr>
        <p:spPr>
          <a:xfrm>
            <a:off x="1115568" y="6356350"/>
            <a:ext cx="2743200" cy="365125"/>
          </a:xfrm>
        </p:spPr>
        <p:txBody>
          <a:bodyPr anchor="ctr">
            <a:normAutofit/>
          </a:bodyPr>
          <a:lstStyle/>
          <a:p>
            <a:pPr>
              <a:spcAft>
                <a:spcPts val="600"/>
              </a:spcAft>
            </a:pPr>
            <a:fld id="{EFE34BF1-C225-4C01-B63F-C752A42A0153}" type="datetime1">
              <a:pPr>
                <a:spcAft>
                  <a:spcPts val="600"/>
                </a:spcAft>
              </a:pPr>
              <a:t>4/18/2026</a:t>
            </a:fld>
            <a:endParaRPr lang="en-US"/>
          </a:p>
        </p:txBody>
      </p:sp>
      <p:sp>
        <p:nvSpPr>
          <p:cNvPr id="12" name="Footer Placeholder 4">
            <a:extLst>
              <a:ext uri="{FF2B5EF4-FFF2-40B4-BE49-F238E27FC236}">
                <a16:creationId xmlns:a16="http://schemas.microsoft.com/office/drawing/2014/main" id="{88025F4B-C02B-104D-8494-8E739F628BC0}"/>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(“The Unique Strengths of Neurodivergent Individuals,” 2024)</a:t>
            </a:r>
            <a:endParaRPr lang="en-US"/>
          </a:p>
        </p:txBody>
      </p:sp>
      <p:sp>
        <p:nvSpPr>
          <p:cNvPr id="6" name="Slide Number Placeholder 5">
            <a:extLst>
              <a:ext uri="{FF2B5EF4-FFF2-40B4-BE49-F238E27FC236}">
                <a16:creationId xmlns:a16="http://schemas.microsoft.com/office/drawing/2014/main" id="{63D32302-3495-DC87-8F96-CB2F71C65881}"/>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5</a:t>
            </a:fld>
            <a:endParaRPr lang="en-US"/>
          </a:p>
        </p:txBody>
      </p:sp>
      <p:graphicFrame>
        <p:nvGraphicFramePr>
          <p:cNvPr id="8" name="Content Placeholder 2">
            <a:extLst>
              <a:ext uri="{FF2B5EF4-FFF2-40B4-BE49-F238E27FC236}">
                <a16:creationId xmlns:a16="http://schemas.microsoft.com/office/drawing/2014/main" id="{A61FE606-9349-6922-6F2A-53E942839E95}"/>
              </a:ext>
            </a:extLst>
          </p:cNvPr>
          <p:cNvGraphicFramePr>
            <a:graphicFrameLocks noGrp="1"/>
          </p:cNvGraphicFramePr>
          <p:nvPr>
            <p:ph idx="1"/>
            <p:extLst>
              <p:ext uri="{D42A27DB-BD31-4B8C-83A1-F6EECF244321}">
                <p14:modId xmlns:p14="http://schemas.microsoft.com/office/powerpoint/2010/main" val="60513954"/>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2496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8785D-1F3F-A217-C1CC-8F89A49F327B}"/>
              </a:ext>
            </a:extLst>
          </p:cNvPr>
          <p:cNvSpPr>
            <a:spLocks noGrp="1"/>
          </p:cNvSpPr>
          <p:nvPr>
            <p:ph type="title"/>
          </p:nvPr>
        </p:nvSpPr>
        <p:spPr>
          <a:xfrm>
            <a:off x="1115568" y="548640"/>
            <a:ext cx="10168128" cy="1179576"/>
          </a:xfrm>
        </p:spPr>
        <p:txBody>
          <a:bodyPr anchor="ctr">
            <a:normAutofit/>
          </a:bodyPr>
          <a:lstStyle/>
          <a:p>
            <a:r>
              <a:rPr lang="en-US"/>
              <a:t>        Barriers in traditional workplace </a:t>
            </a:r>
          </a:p>
        </p:txBody>
      </p:sp>
      <p:sp>
        <p:nvSpPr>
          <p:cNvPr id="4" name="Date Placeholder 3">
            <a:extLst>
              <a:ext uri="{FF2B5EF4-FFF2-40B4-BE49-F238E27FC236}">
                <a16:creationId xmlns:a16="http://schemas.microsoft.com/office/drawing/2014/main" id="{36F2C37D-28C0-CDE8-0368-E118228CC0D8}"/>
              </a:ext>
            </a:extLst>
          </p:cNvPr>
          <p:cNvSpPr>
            <a:spLocks noGrp="1"/>
          </p:cNvSpPr>
          <p:nvPr>
            <p:ph type="dt" sz="half" idx="10"/>
          </p:nvPr>
        </p:nvSpPr>
        <p:spPr>
          <a:xfrm>
            <a:off x="1115568" y="6356350"/>
            <a:ext cx="2743200" cy="365125"/>
          </a:xfrm>
        </p:spPr>
        <p:txBody>
          <a:bodyPr anchor="ctr">
            <a:normAutofit/>
          </a:bodyPr>
          <a:lstStyle/>
          <a:p>
            <a:pPr>
              <a:spcAft>
                <a:spcPts val="600"/>
              </a:spcAft>
            </a:pPr>
            <a:fld id="{DA4B1060-637E-4C19-90E9-2F2B37DDD72A}" type="datetime1">
              <a:rPr lang="en-US"/>
              <a:pPr>
                <a:spcAft>
                  <a:spcPts val="600"/>
                </a:spcAft>
              </a:pPr>
              <a:t>4/18/2026</a:t>
            </a:fld>
            <a:endParaRPr lang="en-US"/>
          </a:p>
        </p:txBody>
      </p:sp>
      <p:sp>
        <p:nvSpPr>
          <p:cNvPr id="16" name="Footer Placeholder 4">
            <a:extLst>
              <a:ext uri="{FF2B5EF4-FFF2-40B4-BE49-F238E27FC236}">
                <a16:creationId xmlns:a16="http://schemas.microsoft.com/office/drawing/2014/main" id="{0221736B-9B15-A005-CDF7-80680CA8C0FF}"/>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(Colón &amp; Colón, 2025)</a:t>
            </a:r>
            <a:endParaRPr lang="en-US"/>
          </a:p>
        </p:txBody>
      </p:sp>
      <p:sp>
        <p:nvSpPr>
          <p:cNvPr id="6" name="Slide Number Placeholder 5">
            <a:extLst>
              <a:ext uri="{FF2B5EF4-FFF2-40B4-BE49-F238E27FC236}">
                <a16:creationId xmlns:a16="http://schemas.microsoft.com/office/drawing/2014/main" id="{34C05542-0FD3-FEB8-D395-F0DFA2D944E8}"/>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6</a:t>
            </a:fld>
            <a:endParaRPr lang="en-US"/>
          </a:p>
        </p:txBody>
      </p:sp>
      <p:graphicFrame>
        <p:nvGraphicFramePr>
          <p:cNvPr id="17" name="Content Placeholder 2">
            <a:extLst>
              <a:ext uri="{FF2B5EF4-FFF2-40B4-BE49-F238E27FC236}">
                <a16:creationId xmlns:a16="http://schemas.microsoft.com/office/drawing/2014/main" id="{191B26E4-D5C7-FA60-6C17-8725126A3EA3}"/>
              </a:ext>
            </a:extLst>
          </p:cNvPr>
          <p:cNvGraphicFramePr>
            <a:graphicFrameLocks noGrp="1"/>
          </p:cNvGraphicFramePr>
          <p:nvPr>
            <p:ph idx="1"/>
            <p:extLst>
              <p:ext uri="{D42A27DB-BD31-4B8C-83A1-F6EECF244321}">
                <p14:modId xmlns:p14="http://schemas.microsoft.com/office/powerpoint/2010/main" val="3291044892"/>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269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2706-36DD-9DE4-C1BC-885C3AF26077}"/>
              </a:ext>
            </a:extLst>
          </p:cNvPr>
          <p:cNvSpPr>
            <a:spLocks noGrp="1"/>
          </p:cNvSpPr>
          <p:nvPr>
            <p:ph type="title"/>
          </p:nvPr>
        </p:nvSpPr>
        <p:spPr>
          <a:xfrm>
            <a:off x="1115568" y="548640"/>
            <a:ext cx="10168128" cy="1179576"/>
          </a:xfrm>
        </p:spPr>
        <p:txBody>
          <a:bodyPr anchor="ctr">
            <a:normAutofit/>
          </a:bodyPr>
          <a:lstStyle/>
          <a:p>
            <a:r>
              <a:rPr lang="en-US"/>
              <a:t>                Inclusive recruitment </a:t>
            </a:r>
          </a:p>
        </p:txBody>
      </p:sp>
      <p:sp>
        <p:nvSpPr>
          <p:cNvPr id="4" name="Date Placeholder 3">
            <a:extLst>
              <a:ext uri="{FF2B5EF4-FFF2-40B4-BE49-F238E27FC236}">
                <a16:creationId xmlns:a16="http://schemas.microsoft.com/office/drawing/2014/main" id="{C291E7D2-840A-4294-E912-3C164BDA004D}"/>
              </a:ext>
            </a:extLst>
          </p:cNvPr>
          <p:cNvSpPr>
            <a:spLocks noGrp="1"/>
          </p:cNvSpPr>
          <p:nvPr>
            <p:ph type="dt" sz="half" idx="10"/>
          </p:nvPr>
        </p:nvSpPr>
        <p:spPr>
          <a:xfrm>
            <a:off x="1115568" y="6356350"/>
            <a:ext cx="2743200" cy="365125"/>
          </a:xfrm>
        </p:spPr>
        <p:txBody>
          <a:bodyPr anchor="ctr">
            <a:normAutofit/>
          </a:bodyPr>
          <a:lstStyle/>
          <a:p>
            <a:pPr>
              <a:spcAft>
                <a:spcPts val="600"/>
              </a:spcAft>
            </a:pPr>
            <a:fld id="{46AB2038-989A-4788-B279-CEFA66929711}" type="datetime1">
              <a:pPr>
                <a:spcAft>
                  <a:spcPts val="600"/>
                </a:spcAft>
              </a:pPr>
              <a:t>4/18/2026</a:t>
            </a:fld>
            <a:endParaRPr lang="en-US"/>
          </a:p>
        </p:txBody>
      </p:sp>
      <p:sp>
        <p:nvSpPr>
          <p:cNvPr id="12" name="Footer Placeholder 4">
            <a:extLst>
              <a:ext uri="{FF2B5EF4-FFF2-40B4-BE49-F238E27FC236}">
                <a16:creationId xmlns:a16="http://schemas.microsoft.com/office/drawing/2014/main" id="{E04D15BB-7646-B565-6A2B-4BFD09B3B632}"/>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(“Equitable Interview Practices,” 2024)</a:t>
            </a:r>
            <a:endParaRPr lang="en-US"/>
          </a:p>
        </p:txBody>
      </p:sp>
      <p:sp>
        <p:nvSpPr>
          <p:cNvPr id="6" name="Slide Number Placeholder 5">
            <a:extLst>
              <a:ext uri="{FF2B5EF4-FFF2-40B4-BE49-F238E27FC236}">
                <a16:creationId xmlns:a16="http://schemas.microsoft.com/office/drawing/2014/main" id="{61C6C956-3956-E156-B02B-5669F93694CF}"/>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7</a:t>
            </a:fld>
            <a:endParaRPr lang="en-US"/>
          </a:p>
        </p:txBody>
      </p:sp>
      <p:graphicFrame>
        <p:nvGraphicFramePr>
          <p:cNvPr id="8" name="Content Placeholder 2">
            <a:extLst>
              <a:ext uri="{FF2B5EF4-FFF2-40B4-BE49-F238E27FC236}">
                <a16:creationId xmlns:a16="http://schemas.microsoft.com/office/drawing/2014/main" id="{D7514E39-56DA-0C1C-237A-CA7259F7C99E}"/>
              </a:ext>
            </a:extLst>
          </p:cNvPr>
          <p:cNvGraphicFramePr>
            <a:graphicFrameLocks noGrp="1"/>
          </p:cNvGraphicFramePr>
          <p:nvPr>
            <p:ph idx="1"/>
            <p:extLst>
              <p:ext uri="{D42A27DB-BD31-4B8C-83A1-F6EECF244321}">
                <p14:modId xmlns:p14="http://schemas.microsoft.com/office/powerpoint/2010/main" val="2328795257"/>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6562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8AD97-0F3B-B9E5-F759-42D1AB78C583}"/>
              </a:ext>
            </a:extLst>
          </p:cNvPr>
          <p:cNvSpPr>
            <a:spLocks noGrp="1"/>
          </p:cNvSpPr>
          <p:nvPr>
            <p:ph type="title"/>
          </p:nvPr>
        </p:nvSpPr>
        <p:spPr>
          <a:xfrm>
            <a:off x="1115568" y="548640"/>
            <a:ext cx="10168128" cy="1179576"/>
          </a:xfrm>
        </p:spPr>
        <p:txBody>
          <a:bodyPr anchor="ctr">
            <a:normAutofit/>
          </a:bodyPr>
          <a:lstStyle/>
          <a:p>
            <a:r>
              <a:rPr lang="en-US"/>
              <a:t>Supportive working environments </a:t>
            </a:r>
          </a:p>
        </p:txBody>
      </p:sp>
      <p:sp>
        <p:nvSpPr>
          <p:cNvPr id="3" name="Content Placeholder 2">
            <a:extLst>
              <a:ext uri="{FF2B5EF4-FFF2-40B4-BE49-F238E27FC236}">
                <a16:creationId xmlns:a16="http://schemas.microsoft.com/office/drawing/2014/main" id="{493529ED-87C4-2601-D444-578AC8D6CF11}"/>
              </a:ext>
            </a:extLst>
          </p:cNvPr>
          <p:cNvSpPr>
            <a:spLocks noGrp="1"/>
          </p:cNvSpPr>
          <p:nvPr>
            <p:ph sz="half" idx="1"/>
          </p:nvPr>
        </p:nvSpPr>
        <p:spPr>
          <a:xfrm>
            <a:off x="1115568" y="2478024"/>
            <a:ext cx="4937760" cy="3694176"/>
          </a:xfrm>
        </p:spPr>
        <p:txBody>
          <a:bodyPr vert="horz" lIns="91440" tIns="45720" rIns="91440" bIns="45720" rtlCol="0">
            <a:normAutofit/>
          </a:bodyPr>
          <a:lstStyle/>
          <a:p>
            <a:r>
              <a:rPr lang="en-US"/>
              <a:t>Quiet rooms </a:t>
            </a:r>
          </a:p>
          <a:p>
            <a:r>
              <a:rPr lang="en-US"/>
              <a:t>Noise cancelling tools </a:t>
            </a:r>
          </a:p>
          <a:p>
            <a:r>
              <a:rPr lang="en-US"/>
              <a:t>Hybrid options</a:t>
            </a:r>
          </a:p>
          <a:p>
            <a:r>
              <a:rPr lang="en-US"/>
              <a:t>Flexible hours</a:t>
            </a:r>
          </a:p>
          <a:p>
            <a:r>
              <a:rPr lang="en-US"/>
              <a:t>Written instructions </a:t>
            </a:r>
          </a:p>
        </p:txBody>
      </p:sp>
      <p:sp>
        <p:nvSpPr>
          <p:cNvPr id="11" name="Content Placeholder 3">
            <a:extLst>
              <a:ext uri="{FF2B5EF4-FFF2-40B4-BE49-F238E27FC236}">
                <a16:creationId xmlns:a16="http://schemas.microsoft.com/office/drawing/2014/main" id="{450C4E95-7BE3-ECEE-3D09-C083D179F9BF}"/>
              </a:ext>
            </a:extLst>
          </p:cNvPr>
          <p:cNvSpPr>
            <a:spLocks noGrp="1"/>
          </p:cNvSpPr>
          <p:nvPr>
            <p:ph sz="half" idx="2"/>
          </p:nvPr>
        </p:nvSpPr>
        <p:spPr>
          <a:xfrm>
            <a:off x="6345936" y="2478024"/>
            <a:ext cx="4937760" cy="3694176"/>
          </a:xfrm>
        </p:spPr>
        <p:txBody>
          <a:bodyPr vert="horz" lIns="91440" tIns="45720" rIns="91440" bIns="45720" rtlCol="0" anchor="t">
            <a:normAutofit/>
          </a:bodyPr>
          <a:lstStyle/>
          <a:p>
            <a:pPr>
              <a:buNone/>
            </a:pPr>
            <a:endParaRPr lang="en-US"/>
          </a:p>
          <a:p>
            <a:pPr marL="0" indent="0">
              <a:buNone/>
            </a:pPr>
            <a:endParaRPr lang="en-US"/>
          </a:p>
        </p:txBody>
      </p:sp>
      <p:sp>
        <p:nvSpPr>
          <p:cNvPr id="4" name="Date Placeholder 3">
            <a:extLst>
              <a:ext uri="{FF2B5EF4-FFF2-40B4-BE49-F238E27FC236}">
                <a16:creationId xmlns:a16="http://schemas.microsoft.com/office/drawing/2014/main" id="{1568472B-67F5-0D76-FFE1-737F3DE043CF}"/>
              </a:ext>
            </a:extLst>
          </p:cNvPr>
          <p:cNvSpPr>
            <a:spLocks noGrp="1"/>
          </p:cNvSpPr>
          <p:nvPr>
            <p:ph type="dt" sz="half" idx="10"/>
          </p:nvPr>
        </p:nvSpPr>
        <p:spPr>
          <a:xfrm>
            <a:off x="1115568" y="6356350"/>
            <a:ext cx="2743200" cy="365125"/>
          </a:xfrm>
        </p:spPr>
        <p:txBody>
          <a:bodyPr anchor="ctr">
            <a:normAutofit/>
          </a:bodyPr>
          <a:lstStyle/>
          <a:p>
            <a:pPr>
              <a:spcAft>
                <a:spcPts val="600"/>
              </a:spcAft>
            </a:pPr>
            <a:fld id="{246D67AA-FA7E-4174-9A4C-1B0180512149}" type="datetime1">
              <a:pPr>
                <a:spcAft>
                  <a:spcPts val="600"/>
                </a:spcAft>
              </a:pPr>
              <a:t>4/18/2026</a:t>
            </a:fld>
            <a:endParaRPr lang="en-US"/>
          </a:p>
        </p:txBody>
      </p:sp>
      <p:sp>
        <p:nvSpPr>
          <p:cNvPr id="13" name="Footer Placeholder 5">
            <a:extLst>
              <a:ext uri="{FF2B5EF4-FFF2-40B4-BE49-F238E27FC236}">
                <a16:creationId xmlns:a16="http://schemas.microsoft.com/office/drawing/2014/main" id="{267D9478-F667-DC30-0A4D-7651FC2D9230}"/>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(Lyon, 2024)</a:t>
            </a:r>
            <a:endParaRPr lang="en-US"/>
          </a:p>
        </p:txBody>
      </p:sp>
      <p:sp>
        <p:nvSpPr>
          <p:cNvPr id="6" name="Slide Number Placeholder 5">
            <a:extLst>
              <a:ext uri="{FF2B5EF4-FFF2-40B4-BE49-F238E27FC236}">
                <a16:creationId xmlns:a16="http://schemas.microsoft.com/office/drawing/2014/main" id="{20E7B1E3-0919-8D65-52AA-B3F959210158}"/>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8</a:t>
            </a:fld>
            <a:endParaRPr lang="en-US"/>
          </a:p>
        </p:txBody>
      </p:sp>
      <p:pic>
        <p:nvPicPr>
          <p:cNvPr id="5" name="Picture 4">
            <a:extLst>
              <a:ext uri="{FF2B5EF4-FFF2-40B4-BE49-F238E27FC236}">
                <a16:creationId xmlns:a16="http://schemas.microsoft.com/office/drawing/2014/main" id="{4680AE51-44AA-941E-DA4B-EAC5D71DFDC2}"/>
              </a:ext>
            </a:extLst>
          </p:cNvPr>
          <p:cNvPicPr>
            <a:picLocks noChangeAspect="1"/>
          </p:cNvPicPr>
          <p:nvPr/>
        </p:nvPicPr>
        <p:blipFill>
          <a:blip r:embed="rId3"/>
          <a:stretch>
            <a:fillRect/>
          </a:stretch>
        </p:blipFill>
        <p:spPr>
          <a:xfrm>
            <a:off x="6257925" y="2478088"/>
            <a:ext cx="4565650" cy="2270125"/>
          </a:xfrm>
          <a:prstGeom prst="rect">
            <a:avLst/>
          </a:prstGeom>
        </p:spPr>
      </p:pic>
      <p:sp>
        <p:nvSpPr>
          <p:cNvPr id="7" name="TextBox 6">
            <a:extLst>
              <a:ext uri="{FF2B5EF4-FFF2-40B4-BE49-F238E27FC236}">
                <a16:creationId xmlns:a16="http://schemas.microsoft.com/office/drawing/2014/main" id="{3DD9DECF-30DC-11D9-AC4A-8A5DA88437AD}"/>
              </a:ext>
            </a:extLst>
          </p:cNvPr>
          <p:cNvSpPr txBox="1"/>
          <p:nvPr/>
        </p:nvSpPr>
        <p:spPr>
          <a:xfrm>
            <a:off x="6351512" y="4747584"/>
            <a:ext cx="144010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(SFL, 2025)</a:t>
            </a:r>
            <a:endParaRPr lang="en-US"/>
          </a:p>
        </p:txBody>
      </p:sp>
    </p:spTree>
    <p:extLst>
      <p:ext uri="{BB962C8B-B14F-4D97-AF65-F5344CB8AC3E}">
        <p14:creationId xmlns:p14="http://schemas.microsoft.com/office/powerpoint/2010/main" val="314345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36F29-062A-E7DB-ECBB-D2C8F04F5402}"/>
              </a:ext>
            </a:extLst>
          </p:cNvPr>
          <p:cNvSpPr>
            <a:spLocks noGrp="1"/>
          </p:cNvSpPr>
          <p:nvPr>
            <p:ph type="title"/>
          </p:nvPr>
        </p:nvSpPr>
        <p:spPr>
          <a:xfrm>
            <a:off x="1115568" y="548640"/>
            <a:ext cx="10168128" cy="1179576"/>
          </a:xfrm>
        </p:spPr>
        <p:txBody>
          <a:bodyPr anchor="ctr">
            <a:normAutofit/>
          </a:bodyPr>
          <a:lstStyle/>
          <a:p>
            <a:r>
              <a:rPr lang="en-US"/>
              <a:t>Psychological safety and culture </a:t>
            </a:r>
          </a:p>
        </p:txBody>
      </p:sp>
      <p:sp>
        <p:nvSpPr>
          <p:cNvPr id="4" name="Date Placeholder 3">
            <a:extLst>
              <a:ext uri="{FF2B5EF4-FFF2-40B4-BE49-F238E27FC236}">
                <a16:creationId xmlns:a16="http://schemas.microsoft.com/office/drawing/2014/main" id="{7D167D8C-9327-913C-7146-7F707703F592}"/>
              </a:ext>
            </a:extLst>
          </p:cNvPr>
          <p:cNvSpPr>
            <a:spLocks noGrp="1"/>
          </p:cNvSpPr>
          <p:nvPr>
            <p:ph type="dt" sz="half" idx="10"/>
          </p:nvPr>
        </p:nvSpPr>
        <p:spPr>
          <a:xfrm>
            <a:off x="1115568" y="6356350"/>
            <a:ext cx="2743200" cy="365125"/>
          </a:xfrm>
        </p:spPr>
        <p:txBody>
          <a:bodyPr anchor="ctr">
            <a:normAutofit/>
          </a:bodyPr>
          <a:lstStyle/>
          <a:p>
            <a:pPr>
              <a:spcAft>
                <a:spcPts val="600"/>
              </a:spcAft>
            </a:pPr>
            <a:fld id="{735B8550-F666-4067-8967-35A735083B9F}" type="datetime1">
              <a:pPr>
                <a:spcAft>
                  <a:spcPts val="600"/>
                </a:spcAft>
              </a:pPr>
              <a:t>4/18/2026</a:t>
            </a:fld>
            <a:endParaRPr lang="en-US"/>
          </a:p>
        </p:txBody>
      </p:sp>
      <p:sp>
        <p:nvSpPr>
          <p:cNvPr id="12" name="Footer Placeholder 4">
            <a:extLst>
              <a:ext uri="{FF2B5EF4-FFF2-40B4-BE49-F238E27FC236}">
                <a16:creationId xmlns:a16="http://schemas.microsoft.com/office/drawing/2014/main" id="{B41636DF-2AD0-2F29-67D0-622E4CB3E6B1}"/>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(José Luis Peñarredonda, 2018)</a:t>
            </a:r>
            <a:endParaRPr lang="en-US"/>
          </a:p>
        </p:txBody>
      </p:sp>
      <p:sp>
        <p:nvSpPr>
          <p:cNvPr id="6" name="Slide Number Placeholder 5">
            <a:extLst>
              <a:ext uri="{FF2B5EF4-FFF2-40B4-BE49-F238E27FC236}">
                <a16:creationId xmlns:a16="http://schemas.microsoft.com/office/drawing/2014/main" id="{F52B1B01-71E5-8C8E-674D-047D6EDC6084}"/>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9</a:t>
            </a:fld>
            <a:endParaRPr lang="en-US"/>
          </a:p>
        </p:txBody>
      </p:sp>
      <p:graphicFrame>
        <p:nvGraphicFramePr>
          <p:cNvPr id="8" name="Content Placeholder 2">
            <a:extLst>
              <a:ext uri="{FF2B5EF4-FFF2-40B4-BE49-F238E27FC236}">
                <a16:creationId xmlns:a16="http://schemas.microsoft.com/office/drawing/2014/main" id="{B21731BA-DA76-FF70-E868-934EA34D9988}"/>
              </a:ext>
            </a:extLst>
          </p:cNvPr>
          <p:cNvGraphicFramePr>
            <a:graphicFrameLocks noGrp="1"/>
          </p:cNvGraphicFramePr>
          <p:nvPr>
            <p:ph idx="1"/>
            <p:extLst>
              <p:ext uri="{D42A27DB-BD31-4B8C-83A1-F6EECF244321}">
                <p14:modId xmlns:p14="http://schemas.microsoft.com/office/powerpoint/2010/main" val="420464978"/>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748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122AE-BEB3-25A9-A65B-1B7BB703FA89}"/>
              </a:ext>
            </a:extLst>
          </p:cNvPr>
          <p:cNvSpPr>
            <a:spLocks noGrp="1"/>
          </p:cNvSpPr>
          <p:nvPr>
            <p:ph type="title"/>
          </p:nvPr>
        </p:nvSpPr>
        <p:spPr/>
        <p:txBody>
          <a:bodyPr/>
          <a:lstStyle/>
          <a:p>
            <a:r>
              <a:rPr lang="en-US"/>
              <a:t>                       Flexibility and agility </a:t>
            </a:r>
          </a:p>
        </p:txBody>
      </p:sp>
      <p:sp>
        <p:nvSpPr>
          <p:cNvPr id="3" name="Text Placeholder 2">
            <a:extLst>
              <a:ext uri="{FF2B5EF4-FFF2-40B4-BE49-F238E27FC236}">
                <a16:creationId xmlns:a16="http://schemas.microsoft.com/office/drawing/2014/main" id="{96252904-1244-1112-E7D9-A4DE86555DFD}"/>
              </a:ext>
            </a:extLst>
          </p:cNvPr>
          <p:cNvSpPr>
            <a:spLocks noGrp="1"/>
          </p:cNvSpPr>
          <p:nvPr>
            <p:ph type="body" idx="1"/>
          </p:nvPr>
        </p:nvSpPr>
        <p:spPr/>
        <p:txBody>
          <a:bodyPr/>
          <a:lstStyle/>
          <a:p>
            <a:r>
              <a:rPr lang="en-US"/>
              <a:t>What is flexibility?</a:t>
            </a:r>
          </a:p>
        </p:txBody>
      </p:sp>
      <p:sp>
        <p:nvSpPr>
          <p:cNvPr id="4" name="Content Placeholder 3">
            <a:extLst>
              <a:ext uri="{FF2B5EF4-FFF2-40B4-BE49-F238E27FC236}">
                <a16:creationId xmlns:a16="http://schemas.microsoft.com/office/drawing/2014/main" id="{0617B4A1-D738-A9E6-6AD4-EF72CCEAE396}"/>
              </a:ext>
            </a:extLst>
          </p:cNvPr>
          <p:cNvSpPr>
            <a:spLocks noGrp="1"/>
          </p:cNvSpPr>
          <p:nvPr>
            <p:ph sz="half" idx="2"/>
          </p:nvPr>
        </p:nvSpPr>
        <p:spPr/>
        <p:txBody>
          <a:bodyPr vert="horz" lIns="91440" tIns="45720" rIns="91440" bIns="45720" rtlCol="0" anchor="t">
            <a:normAutofit/>
          </a:bodyPr>
          <a:lstStyle/>
          <a:p>
            <a:r>
              <a:rPr lang="en-US"/>
              <a:t>Choice over when, where or how someone works</a:t>
            </a:r>
          </a:p>
        </p:txBody>
      </p:sp>
      <p:sp>
        <p:nvSpPr>
          <p:cNvPr id="5" name="Text Placeholder 4">
            <a:extLst>
              <a:ext uri="{FF2B5EF4-FFF2-40B4-BE49-F238E27FC236}">
                <a16:creationId xmlns:a16="http://schemas.microsoft.com/office/drawing/2014/main" id="{C4C881FF-A248-95D1-93FC-D7A2918216E9}"/>
              </a:ext>
            </a:extLst>
          </p:cNvPr>
          <p:cNvSpPr>
            <a:spLocks noGrp="1"/>
          </p:cNvSpPr>
          <p:nvPr>
            <p:ph type="body" sz="quarter" idx="3"/>
          </p:nvPr>
        </p:nvSpPr>
        <p:spPr>
          <a:xfrm>
            <a:off x="6199397" y="2372650"/>
            <a:ext cx="4937760" cy="823912"/>
          </a:xfrm>
        </p:spPr>
        <p:txBody>
          <a:bodyPr/>
          <a:lstStyle/>
          <a:p>
            <a:r>
              <a:rPr lang="en-US"/>
              <a:t>What is agility?</a:t>
            </a:r>
          </a:p>
        </p:txBody>
      </p:sp>
      <p:sp>
        <p:nvSpPr>
          <p:cNvPr id="6" name="Content Placeholder 5">
            <a:extLst>
              <a:ext uri="{FF2B5EF4-FFF2-40B4-BE49-F238E27FC236}">
                <a16:creationId xmlns:a16="http://schemas.microsoft.com/office/drawing/2014/main" id="{9853CA19-C1D6-3D6B-77F2-4BAF4DE7E3D8}"/>
              </a:ext>
            </a:extLst>
          </p:cNvPr>
          <p:cNvSpPr>
            <a:spLocks noGrp="1"/>
          </p:cNvSpPr>
          <p:nvPr>
            <p:ph sz="quarter" idx="4"/>
          </p:nvPr>
        </p:nvSpPr>
        <p:spPr>
          <a:xfrm>
            <a:off x="6668321" y="3193918"/>
            <a:ext cx="4937760" cy="2968511"/>
          </a:xfrm>
        </p:spPr>
        <p:txBody>
          <a:bodyPr vert="horz" lIns="91440" tIns="45720" rIns="91440" bIns="45720" rtlCol="0" anchor="t">
            <a:normAutofit/>
          </a:bodyPr>
          <a:lstStyle/>
          <a:p>
            <a:r>
              <a:rPr lang="en-US"/>
              <a:t>Adaptation </a:t>
            </a:r>
          </a:p>
          <a:p>
            <a:r>
              <a:rPr lang="en-US"/>
              <a:t>Collaboration </a:t>
            </a:r>
          </a:p>
          <a:p>
            <a:r>
              <a:rPr lang="en-US"/>
              <a:t>Responsiveness</a:t>
            </a:r>
          </a:p>
          <a:p>
            <a:r>
              <a:rPr lang="en-US"/>
              <a:t>Empowerment </a:t>
            </a:r>
          </a:p>
        </p:txBody>
      </p:sp>
      <p:sp>
        <p:nvSpPr>
          <p:cNvPr id="7" name="Date Placeholder 6">
            <a:extLst>
              <a:ext uri="{FF2B5EF4-FFF2-40B4-BE49-F238E27FC236}">
                <a16:creationId xmlns:a16="http://schemas.microsoft.com/office/drawing/2014/main" id="{90BAD275-C810-0EE0-8DC6-E894165A9053}"/>
              </a:ext>
            </a:extLst>
          </p:cNvPr>
          <p:cNvSpPr>
            <a:spLocks noGrp="1"/>
          </p:cNvSpPr>
          <p:nvPr>
            <p:ph type="dt" sz="half" idx="10"/>
          </p:nvPr>
        </p:nvSpPr>
        <p:spPr/>
        <p:txBody>
          <a:bodyPr/>
          <a:lstStyle/>
          <a:p>
            <a:fld id="{ECFF0D20-3A77-41F6-A331-6B5D319A0278}" type="datetime1">
              <a:t>4/18/2026</a:t>
            </a:fld>
            <a:endParaRPr lang="en-US"/>
          </a:p>
        </p:txBody>
      </p:sp>
      <p:sp>
        <p:nvSpPr>
          <p:cNvPr id="8" name="Footer Placeholder 7">
            <a:extLst>
              <a:ext uri="{FF2B5EF4-FFF2-40B4-BE49-F238E27FC236}">
                <a16:creationId xmlns:a16="http://schemas.microsoft.com/office/drawing/2014/main" id="{33603A3A-3F4D-18A7-5122-75EC730AB54F}"/>
              </a:ext>
            </a:extLst>
          </p:cNvPr>
          <p:cNvSpPr>
            <a:spLocks noGrp="1"/>
          </p:cNvSpPr>
          <p:nvPr>
            <p:ph type="ftr" sz="quarter" idx="11"/>
          </p:nvPr>
        </p:nvSpPr>
        <p:spPr/>
        <p:txBody>
          <a:bodyPr/>
          <a:lstStyle/>
          <a:p>
            <a:r>
              <a:rPr lang="en-US">
                <a:solidFill>
                  <a:srgbClr val="000000"/>
                </a:solidFill>
                <a:latin typeface="Calibri"/>
                <a:ea typeface="Calibri"/>
                <a:cs typeface="Calibri"/>
              </a:rPr>
              <a:t>(CIPD, 2025)</a:t>
            </a:r>
            <a:endParaRPr lang="en-US"/>
          </a:p>
        </p:txBody>
      </p:sp>
      <p:sp>
        <p:nvSpPr>
          <p:cNvPr id="9" name="Slide Number Placeholder 8">
            <a:extLst>
              <a:ext uri="{FF2B5EF4-FFF2-40B4-BE49-F238E27FC236}">
                <a16:creationId xmlns:a16="http://schemas.microsoft.com/office/drawing/2014/main" id="{45B2425F-706A-FFE9-8ABC-A5675F3B8CEC}"/>
              </a:ext>
            </a:extLst>
          </p:cNvPr>
          <p:cNvSpPr>
            <a:spLocks noGrp="1"/>
          </p:cNvSpPr>
          <p:nvPr>
            <p:ph type="sldNum" sz="quarter" idx="12"/>
          </p:nvPr>
        </p:nvSpPr>
        <p:spPr/>
        <p:txBody>
          <a:bodyPr/>
          <a:lstStyle/>
          <a:p>
            <a:fld id="{A65A5C87-DF58-40C8-B092-1DE63DB4547E}" type="slidenum">
              <a:rPr lang="en-US" dirty="0"/>
              <a:t>10</a:t>
            </a:fld>
            <a:endParaRPr lang="en-US"/>
          </a:p>
        </p:txBody>
      </p:sp>
    </p:spTree>
    <p:extLst>
      <p:ext uri="{BB962C8B-B14F-4D97-AF65-F5344CB8AC3E}">
        <p14:creationId xmlns:p14="http://schemas.microsoft.com/office/powerpoint/2010/main" val="4211171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3B943-190B-86AA-F127-815B597B2885}"/>
              </a:ext>
            </a:extLst>
          </p:cNvPr>
          <p:cNvSpPr>
            <a:spLocks noGrp="1"/>
          </p:cNvSpPr>
          <p:nvPr>
            <p:ph type="title"/>
          </p:nvPr>
        </p:nvSpPr>
        <p:spPr>
          <a:xfrm>
            <a:off x="868680" y="1709928"/>
            <a:ext cx="3099816" cy="1709928"/>
          </a:xfrm>
        </p:spPr>
        <p:txBody>
          <a:bodyPr anchor="t">
            <a:normAutofit/>
          </a:bodyPr>
          <a:lstStyle/>
          <a:p>
            <a:pPr>
              <a:lnSpc>
                <a:spcPct val="90000"/>
              </a:lnSpc>
            </a:pPr>
            <a:r>
              <a:rPr lang="en-US" sz="2900"/>
              <a:t>Why does flexibility and agility support inclusion?</a:t>
            </a:r>
          </a:p>
        </p:txBody>
      </p:sp>
      <p:sp>
        <p:nvSpPr>
          <p:cNvPr id="4" name="Date Placeholder 3">
            <a:extLst>
              <a:ext uri="{FF2B5EF4-FFF2-40B4-BE49-F238E27FC236}">
                <a16:creationId xmlns:a16="http://schemas.microsoft.com/office/drawing/2014/main" id="{FA811F9B-C630-DF38-85F0-BBF33B80F895}"/>
              </a:ext>
            </a:extLst>
          </p:cNvPr>
          <p:cNvSpPr>
            <a:spLocks noGrp="1"/>
          </p:cNvSpPr>
          <p:nvPr>
            <p:ph type="dt" sz="half" idx="10"/>
          </p:nvPr>
        </p:nvSpPr>
        <p:spPr>
          <a:xfrm>
            <a:off x="868680" y="6356350"/>
            <a:ext cx="2743200" cy="365125"/>
          </a:xfrm>
        </p:spPr>
        <p:txBody>
          <a:bodyPr anchor="ctr">
            <a:normAutofit/>
          </a:bodyPr>
          <a:lstStyle/>
          <a:p>
            <a:pPr>
              <a:spcAft>
                <a:spcPts val="600"/>
              </a:spcAft>
            </a:pPr>
            <a:fld id="{390156E8-A1AF-4538-8AFD-F141261D228D}" type="datetime1">
              <a:pPr>
                <a:spcAft>
                  <a:spcPts val="600"/>
                </a:spcAft>
              </a:pPr>
              <a:t>4/18/2026</a:t>
            </a:fld>
            <a:endParaRPr lang="en-US"/>
          </a:p>
        </p:txBody>
      </p:sp>
      <p:sp>
        <p:nvSpPr>
          <p:cNvPr id="21" name="Footer Placeholder 5">
            <a:extLst>
              <a:ext uri="{FF2B5EF4-FFF2-40B4-BE49-F238E27FC236}">
                <a16:creationId xmlns:a16="http://schemas.microsoft.com/office/drawing/2014/main" id="{E184FE36-E49A-D7F6-D68C-B74083CC5D7E}"/>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a:t>
            </a:r>
            <a:r>
              <a:rPr lang="en-US" i="1">
                <a:solidFill>
                  <a:srgbClr val="000000"/>
                </a:solidFill>
                <a:latin typeface="Calibri"/>
                <a:ea typeface="Calibri"/>
                <a:cs typeface="Calibri"/>
              </a:rPr>
              <a:t>Benefits of Flexible Working for Employees</a:t>
            </a:r>
            <a:r>
              <a:rPr lang="en-US">
                <a:solidFill>
                  <a:srgbClr val="000000"/>
                </a:solidFill>
                <a:latin typeface="Calibri"/>
                <a:ea typeface="Calibri"/>
                <a:cs typeface="Calibri"/>
              </a:rPr>
              <a:t>, n.d.)</a:t>
            </a:r>
            <a:endParaRPr lang="en-US"/>
          </a:p>
        </p:txBody>
      </p:sp>
      <p:sp>
        <p:nvSpPr>
          <p:cNvPr id="6" name="Slide Number Placeholder 5">
            <a:extLst>
              <a:ext uri="{FF2B5EF4-FFF2-40B4-BE49-F238E27FC236}">
                <a16:creationId xmlns:a16="http://schemas.microsoft.com/office/drawing/2014/main" id="{00A0CF3D-DB32-49F8-9652-09F2255C531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11</a:t>
            </a:fld>
            <a:endParaRPr lang="en-US"/>
          </a:p>
        </p:txBody>
      </p:sp>
      <p:graphicFrame>
        <p:nvGraphicFramePr>
          <p:cNvPr id="8" name="Content Placeholder 2">
            <a:extLst>
              <a:ext uri="{FF2B5EF4-FFF2-40B4-BE49-F238E27FC236}">
                <a16:creationId xmlns:a16="http://schemas.microsoft.com/office/drawing/2014/main" id="{4AC4717B-7A6E-1227-BE7E-6E7BFFE0E3F2}"/>
              </a:ext>
            </a:extLst>
          </p:cNvPr>
          <p:cNvGraphicFramePr>
            <a:graphicFrameLocks noGrp="1"/>
          </p:cNvGraphicFramePr>
          <p:nvPr>
            <p:ph idx="1"/>
            <p:extLst>
              <p:ext uri="{D42A27DB-BD31-4B8C-83A1-F6EECF244321}">
                <p14:modId xmlns:p14="http://schemas.microsoft.com/office/powerpoint/2010/main" val="1728345053"/>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217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3602-1D54-9AC8-203E-9070F12F4857}"/>
              </a:ext>
            </a:extLst>
          </p:cNvPr>
          <p:cNvSpPr>
            <a:spLocks noGrp="1"/>
          </p:cNvSpPr>
          <p:nvPr>
            <p:ph type="title"/>
          </p:nvPr>
        </p:nvSpPr>
        <p:spPr>
          <a:xfrm>
            <a:off x="1115568" y="548640"/>
            <a:ext cx="10168128" cy="1179576"/>
          </a:xfrm>
        </p:spPr>
        <p:txBody>
          <a:bodyPr anchor="ctr">
            <a:normAutofit/>
          </a:bodyPr>
          <a:lstStyle/>
          <a:p>
            <a:r>
              <a:rPr lang="en-US"/>
              <a:t>Examples of flexible working </a:t>
            </a:r>
          </a:p>
        </p:txBody>
      </p:sp>
      <p:sp>
        <p:nvSpPr>
          <p:cNvPr id="4" name="Date Placeholder 3">
            <a:extLst>
              <a:ext uri="{FF2B5EF4-FFF2-40B4-BE49-F238E27FC236}">
                <a16:creationId xmlns:a16="http://schemas.microsoft.com/office/drawing/2014/main" id="{E45AB347-14BF-BB27-D974-5B10B07E4DF2}"/>
              </a:ext>
            </a:extLst>
          </p:cNvPr>
          <p:cNvSpPr>
            <a:spLocks noGrp="1"/>
          </p:cNvSpPr>
          <p:nvPr>
            <p:ph type="dt" sz="half" idx="10"/>
          </p:nvPr>
        </p:nvSpPr>
        <p:spPr>
          <a:xfrm>
            <a:off x="1115568" y="6356350"/>
            <a:ext cx="2743200" cy="365125"/>
          </a:xfrm>
        </p:spPr>
        <p:txBody>
          <a:bodyPr anchor="ctr">
            <a:normAutofit/>
          </a:bodyPr>
          <a:lstStyle/>
          <a:p>
            <a:pPr>
              <a:spcAft>
                <a:spcPts val="600"/>
              </a:spcAft>
            </a:pPr>
            <a:fld id="{091F95AA-7AA6-42B8-88AB-60CCD53AC622}" type="datetime1">
              <a:rPr lang="en-US"/>
              <a:pPr>
                <a:spcAft>
                  <a:spcPts val="600"/>
                </a:spcAft>
              </a:pPr>
              <a:t>4/18/2026</a:t>
            </a:fld>
            <a:endParaRPr lang="en-US"/>
          </a:p>
        </p:txBody>
      </p:sp>
      <p:sp>
        <p:nvSpPr>
          <p:cNvPr id="19" name="Footer Placeholder 4">
            <a:extLst>
              <a:ext uri="{FF2B5EF4-FFF2-40B4-BE49-F238E27FC236}">
                <a16:creationId xmlns:a16="http://schemas.microsoft.com/office/drawing/2014/main" id="{1FFA7250-3B52-8EEC-3BDA-834030EEA28D}"/>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(CIPD, 2024)</a:t>
            </a:r>
            <a:endParaRPr lang="en-US"/>
          </a:p>
        </p:txBody>
      </p:sp>
      <p:sp>
        <p:nvSpPr>
          <p:cNvPr id="6" name="Slide Number Placeholder 5">
            <a:extLst>
              <a:ext uri="{FF2B5EF4-FFF2-40B4-BE49-F238E27FC236}">
                <a16:creationId xmlns:a16="http://schemas.microsoft.com/office/drawing/2014/main" id="{C1FF55E4-DCE4-C49E-CC32-6DF0363254D2}"/>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12</a:t>
            </a:fld>
            <a:endParaRPr lang="en-US"/>
          </a:p>
        </p:txBody>
      </p:sp>
      <p:graphicFrame>
        <p:nvGraphicFramePr>
          <p:cNvPr id="8" name="Content Placeholder 2">
            <a:extLst>
              <a:ext uri="{FF2B5EF4-FFF2-40B4-BE49-F238E27FC236}">
                <a16:creationId xmlns:a16="http://schemas.microsoft.com/office/drawing/2014/main" id="{7E6413BF-90A0-5DA0-3379-64DAABEA38B9}"/>
              </a:ext>
            </a:extLst>
          </p:cNvPr>
          <p:cNvGraphicFramePr>
            <a:graphicFrameLocks noGrp="1"/>
          </p:cNvGraphicFramePr>
          <p:nvPr>
            <p:ph idx="1"/>
            <p:extLst>
              <p:ext uri="{D42A27DB-BD31-4B8C-83A1-F6EECF244321}">
                <p14:modId xmlns:p14="http://schemas.microsoft.com/office/powerpoint/2010/main" val="413697030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0179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127A8-316D-0322-5457-FD1FDFFA0505}"/>
              </a:ext>
            </a:extLst>
          </p:cNvPr>
          <p:cNvSpPr>
            <a:spLocks noGrp="1"/>
          </p:cNvSpPr>
          <p:nvPr>
            <p:ph type="title"/>
          </p:nvPr>
        </p:nvSpPr>
        <p:spPr>
          <a:xfrm>
            <a:off x="868680" y="1709928"/>
            <a:ext cx="3099816" cy="1709928"/>
          </a:xfrm>
        </p:spPr>
        <p:txBody>
          <a:bodyPr anchor="t">
            <a:normAutofit/>
          </a:bodyPr>
          <a:lstStyle/>
          <a:p>
            <a:r>
              <a:rPr lang="en-US"/>
              <a:t>Agility team practice </a:t>
            </a:r>
          </a:p>
        </p:txBody>
      </p:sp>
      <p:sp>
        <p:nvSpPr>
          <p:cNvPr id="4" name="Date Placeholder 3">
            <a:extLst>
              <a:ext uri="{FF2B5EF4-FFF2-40B4-BE49-F238E27FC236}">
                <a16:creationId xmlns:a16="http://schemas.microsoft.com/office/drawing/2014/main" id="{EBE01924-4A62-9769-5065-AB440AC996C6}"/>
              </a:ext>
            </a:extLst>
          </p:cNvPr>
          <p:cNvSpPr>
            <a:spLocks noGrp="1"/>
          </p:cNvSpPr>
          <p:nvPr>
            <p:ph type="dt" sz="half" idx="10"/>
          </p:nvPr>
        </p:nvSpPr>
        <p:spPr>
          <a:xfrm>
            <a:off x="868680" y="6356350"/>
            <a:ext cx="2743200" cy="365125"/>
          </a:xfrm>
        </p:spPr>
        <p:txBody>
          <a:bodyPr anchor="ctr">
            <a:normAutofit/>
          </a:bodyPr>
          <a:lstStyle/>
          <a:p>
            <a:pPr>
              <a:spcAft>
                <a:spcPts val="600"/>
              </a:spcAft>
            </a:pPr>
            <a:fld id="{37E7DBC1-208B-4220-9E93-729B6BABC4A7}" type="datetime1">
              <a:rPr lang="en-US"/>
              <a:pPr>
                <a:spcAft>
                  <a:spcPts val="600"/>
                </a:spcAft>
              </a:pPr>
              <a:t>4/18/2026</a:t>
            </a:fld>
            <a:endParaRPr lang="en-US"/>
          </a:p>
        </p:txBody>
      </p:sp>
      <p:sp>
        <p:nvSpPr>
          <p:cNvPr id="30" name="Footer Placeholder 5">
            <a:extLst>
              <a:ext uri="{FF2B5EF4-FFF2-40B4-BE49-F238E27FC236}">
                <a16:creationId xmlns:a16="http://schemas.microsoft.com/office/drawing/2014/main" id="{9951611E-88CC-146E-2FF4-8C610B50E386}"/>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(Raquel Gavilán Párraga, 2024)</a:t>
            </a:r>
            <a:endParaRPr lang="en-US"/>
          </a:p>
        </p:txBody>
      </p:sp>
      <p:sp>
        <p:nvSpPr>
          <p:cNvPr id="6" name="Slide Number Placeholder 5">
            <a:extLst>
              <a:ext uri="{FF2B5EF4-FFF2-40B4-BE49-F238E27FC236}">
                <a16:creationId xmlns:a16="http://schemas.microsoft.com/office/drawing/2014/main" id="{364C1D41-20A7-36E2-E649-A2DA64DE8ED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13</a:t>
            </a:fld>
            <a:endParaRPr lang="en-US"/>
          </a:p>
        </p:txBody>
      </p:sp>
      <p:graphicFrame>
        <p:nvGraphicFramePr>
          <p:cNvPr id="23" name="Content Placeholder 2">
            <a:extLst>
              <a:ext uri="{FF2B5EF4-FFF2-40B4-BE49-F238E27FC236}">
                <a16:creationId xmlns:a16="http://schemas.microsoft.com/office/drawing/2014/main" id="{917F29B8-65A9-22A0-E80F-BF222D130D07}"/>
              </a:ext>
            </a:extLst>
          </p:cNvPr>
          <p:cNvGraphicFramePr>
            <a:graphicFrameLocks noGrp="1"/>
          </p:cNvGraphicFramePr>
          <p:nvPr>
            <p:ph idx="1"/>
            <p:extLst>
              <p:ext uri="{D42A27DB-BD31-4B8C-83A1-F6EECF244321}">
                <p14:modId xmlns:p14="http://schemas.microsoft.com/office/powerpoint/2010/main" val="1144662300"/>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5514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37A1-F5C6-C16B-EA3F-D1A7754A6F88}"/>
              </a:ext>
            </a:extLst>
          </p:cNvPr>
          <p:cNvSpPr>
            <a:spLocks noGrp="1"/>
          </p:cNvSpPr>
          <p:nvPr>
            <p:ph type="title"/>
          </p:nvPr>
        </p:nvSpPr>
        <p:spPr/>
        <p:txBody>
          <a:bodyPr/>
          <a:lstStyle/>
          <a:p>
            <a:r>
              <a:rPr lang="en-US"/>
              <a:t>Outcome based performances </a:t>
            </a:r>
          </a:p>
        </p:txBody>
      </p:sp>
      <p:sp>
        <p:nvSpPr>
          <p:cNvPr id="3" name="Content Placeholder 2">
            <a:extLst>
              <a:ext uri="{FF2B5EF4-FFF2-40B4-BE49-F238E27FC236}">
                <a16:creationId xmlns:a16="http://schemas.microsoft.com/office/drawing/2014/main" id="{180AFAE5-4FB9-6AE8-ACB7-170E22EC5DA2}"/>
              </a:ext>
            </a:extLst>
          </p:cNvPr>
          <p:cNvSpPr>
            <a:spLocks noGrp="1"/>
          </p:cNvSpPr>
          <p:nvPr>
            <p:ph idx="1"/>
          </p:nvPr>
        </p:nvSpPr>
        <p:spPr/>
        <p:txBody>
          <a:bodyPr vert="horz" lIns="91440" tIns="45720" rIns="91440" bIns="45720" rtlCol="0" anchor="t">
            <a:normAutofit/>
          </a:bodyPr>
          <a:lstStyle/>
          <a:p>
            <a:pPr marL="0" indent="0">
              <a:buNone/>
            </a:pPr>
            <a:r>
              <a:rPr lang="en-US"/>
              <a:t>Shift from </a:t>
            </a:r>
          </a:p>
          <a:p>
            <a:pPr marL="0" indent="0">
              <a:buNone/>
            </a:pPr>
            <a:r>
              <a:rPr lang="en-US"/>
              <a:t>Hours                Quality </a:t>
            </a:r>
          </a:p>
          <a:p>
            <a:pPr marL="0" indent="0">
              <a:buNone/>
            </a:pPr>
            <a:endParaRPr lang="en-US"/>
          </a:p>
          <a:p>
            <a:pPr marL="0" indent="0">
              <a:buNone/>
            </a:pPr>
            <a:r>
              <a:rPr lang="en-US"/>
              <a:t>Presence                Contribution </a:t>
            </a:r>
          </a:p>
          <a:p>
            <a:pPr marL="0" indent="0">
              <a:buNone/>
            </a:pPr>
            <a:endParaRPr lang="en-US"/>
          </a:p>
          <a:p>
            <a:pPr marL="0" indent="0">
              <a:buNone/>
            </a:pPr>
            <a:r>
              <a:rPr lang="en-US"/>
              <a:t>Time                 Impact  </a:t>
            </a:r>
          </a:p>
        </p:txBody>
      </p:sp>
      <p:sp>
        <p:nvSpPr>
          <p:cNvPr id="4" name="Date Placeholder 3">
            <a:extLst>
              <a:ext uri="{FF2B5EF4-FFF2-40B4-BE49-F238E27FC236}">
                <a16:creationId xmlns:a16="http://schemas.microsoft.com/office/drawing/2014/main" id="{475E1A43-9695-EA18-8898-024D35E88E8B}"/>
              </a:ext>
            </a:extLst>
          </p:cNvPr>
          <p:cNvSpPr>
            <a:spLocks noGrp="1"/>
          </p:cNvSpPr>
          <p:nvPr>
            <p:ph type="dt" sz="half" idx="10"/>
          </p:nvPr>
        </p:nvSpPr>
        <p:spPr/>
        <p:txBody>
          <a:bodyPr/>
          <a:lstStyle/>
          <a:p>
            <a:fld id="{09E354D9-C1C5-4295-9E4C-ADEB023F0261}" type="datetime1">
              <a:t>4/18/2026</a:t>
            </a:fld>
            <a:endParaRPr lang="en-US"/>
          </a:p>
        </p:txBody>
      </p:sp>
      <p:sp>
        <p:nvSpPr>
          <p:cNvPr id="5" name="Footer Placeholder 4">
            <a:extLst>
              <a:ext uri="{FF2B5EF4-FFF2-40B4-BE49-F238E27FC236}">
                <a16:creationId xmlns:a16="http://schemas.microsoft.com/office/drawing/2014/main" id="{D93A9DD3-2F47-08D8-89FB-A624216E240E}"/>
              </a:ext>
            </a:extLst>
          </p:cNvPr>
          <p:cNvSpPr>
            <a:spLocks noGrp="1"/>
          </p:cNvSpPr>
          <p:nvPr>
            <p:ph type="ftr" sz="quarter" idx="11"/>
          </p:nvPr>
        </p:nvSpPr>
        <p:spPr/>
        <p:txBody>
          <a:bodyPr/>
          <a:lstStyle/>
          <a:p>
            <a:pPr algn="l"/>
            <a:r>
              <a:rPr lang="en-US">
                <a:solidFill>
                  <a:srgbClr val="000000"/>
                </a:solidFill>
                <a:latin typeface="Calibri"/>
                <a:ea typeface="Calibri"/>
                <a:cs typeface="Calibri"/>
              </a:rPr>
              <a:t>(binujacob, 2024)</a:t>
            </a:r>
          </a:p>
          <a:p>
            <a:endParaRPr lang="en-US"/>
          </a:p>
        </p:txBody>
      </p:sp>
      <p:sp>
        <p:nvSpPr>
          <p:cNvPr id="6" name="Slide Number Placeholder 5">
            <a:extLst>
              <a:ext uri="{FF2B5EF4-FFF2-40B4-BE49-F238E27FC236}">
                <a16:creationId xmlns:a16="http://schemas.microsoft.com/office/drawing/2014/main" id="{0AF520CA-9587-90A3-BDB5-05653A0E43D8}"/>
              </a:ext>
            </a:extLst>
          </p:cNvPr>
          <p:cNvSpPr>
            <a:spLocks noGrp="1"/>
          </p:cNvSpPr>
          <p:nvPr>
            <p:ph type="sldNum" sz="quarter" idx="12"/>
          </p:nvPr>
        </p:nvSpPr>
        <p:spPr/>
        <p:txBody>
          <a:bodyPr/>
          <a:lstStyle/>
          <a:p>
            <a:fld id="{A65A5C87-DF58-40C8-B092-1DE63DB4547E}" type="slidenum">
              <a:rPr lang="en-US" dirty="0"/>
              <a:t>14</a:t>
            </a:fld>
            <a:endParaRPr lang="en-US"/>
          </a:p>
        </p:txBody>
      </p:sp>
      <p:sp>
        <p:nvSpPr>
          <p:cNvPr id="7" name="Arrow: Right 6">
            <a:extLst>
              <a:ext uri="{FF2B5EF4-FFF2-40B4-BE49-F238E27FC236}">
                <a16:creationId xmlns:a16="http://schemas.microsoft.com/office/drawing/2014/main" id="{D7136231-8FC4-8C3F-40F8-22BCC6803E07}"/>
              </a:ext>
            </a:extLst>
          </p:cNvPr>
          <p:cNvSpPr/>
          <p:nvPr/>
        </p:nvSpPr>
        <p:spPr>
          <a:xfrm>
            <a:off x="2336833" y="3289040"/>
            <a:ext cx="861707" cy="2794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EAA99B76-B399-597A-051D-3A7286BEB6E3}"/>
              </a:ext>
            </a:extLst>
          </p:cNvPr>
          <p:cNvSpPr/>
          <p:nvPr/>
        </p:nvSpPr>
        <p:spPr>
          <a:xfrm>
            <a:off x="2771438" y="4424202"/>
            <a:ext cx="1152825" cy="2911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E3967ED2-4C19-C4B8-F2D8-7E5142D14D4F}"/>
              </a:ext>
            </a:extLst>
          </p:cNvPr>
          <p:cNvSpPr/>
          <p:nvPr/>
        </p:nvSpPr>
        <p:spPr>
          <a:xfrm>
            <a:off x="2185061" y="5577027"/>
            <a:ext cx="1176114" cy="24453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3785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8939B-C6C6-A54C-26FF-762D05A4312E}"/>
              </a:ext>
            </a:extLst>
          </p:cNvPr>
          <p:cNvSpPr>
            <a:spLocks noGrp="1"/>
          </p:cNvSpPr>
          <p:nvPr>
            <p:ph type="title"/>
          </p:nvPr>
        </p:nvSpPr>
        <p:spPr>
          <a:xfrm>
            <a:off x="1115568" y="548640"/>
            <a:ext cx="10168128" cy="1179576"/>
          </a:xfrm>
        </p:spPr>
        <p:txBody>
          <a:bodyPr anchor="ctr">
            <a:normAutofit/>
          </a:bodyPr>
          <a:lstStyle/>
          <a:p>
            <a:r>
              <a:rPr lang="en-US"/>
              <a:t>Technology that enables flexibility </a:t>
            </a:r>
          </a:p>
        </p:txBody>
      </p:sp>
      <p:sp>
        <p:nvSpPr>
          <p:cNvPr id="4" name="Date Placeholder 3">
            <a:extLst>
              <a:ext uri="{FF2B5EF4-FFF2-40B4-BE49-F238E27FC236}">
                <a16:creationId xmlns:a16="http://schemas.microsoft.com/office/drawing/2014/main" id="{B2F43A7B-C6F8-24C4-D933-C8AA29FCB8F2}"/>
              </a:ext>
            </a:extLst>
          </p:cNvPr>
          <p:cNvSpPr>
            <a:spLocks noGrp="1"/>
          </p:cNvSpPr>
          <p:nvPr>
            <p:ph type="dt" sz="half" idx="10"/>
          </p:nvPr>
        </p:nvSpPr>
        <p:spPr>
          <a:xfrm>
            <a:off x="1115568" y="6356350"/>
            <a:ext cx="2743200" cy="365125"/>
          </a:xfrm>
        </p:spPr>
        <p:txBody>
          <a:bodyPr anchor="ctr">
            <a:normAutofit/>
          </a:bodyPr>
          <a:lstStyle/>
          <a:p>
            <a:pPr>
              <a:spcAft>
                <a:spcPts val="600"/>
              </a:spcAft>
            </a:pPr>
            <a:fld id="{10E51F37-264A-436C-9D2C-B9F9F588F312}" type="datetime1">
              <a:pPr>
                <a:spcAft>
                  <a:spcPts val="600"/>
                </a:spcAft>
              </a:pPr>
              <a:t>4/18/2026</a:t>
            </a:fld>
            <a:endParaRPr lang="en-US"/>
          </a:p>
        </p:txBody>
      </p:sp>
      <p:sp>
        <p:nvSpPr>
          <p:cNvPr id="12" name="Footer Placeholder 4">
            <a:extLst>
              <a:ext uri="{FF2B5EF4-FFF2-40B4-BE49-F238E27FC236}">
                <a16:creationId xmlns:a16="http://schemas.microsoft.com/office/drawing/2014/main" id="{6E0CD853-C194-986D-1EEE-9B3EA63EE821}"/>
              </a:ext>
            </a:extLst>
          </p:cNvPr>
          <p:cNvSpPr>
            <a:spLocks noGrp="1"/>
          </p:cNvSpPr>
          <p:nvPr>
            <p:ph type="ftr" sz="quarter" idx="11"/>
          </p:nvPr>
        </p:nvSpPr>
        <p:spPr>
          <a:xfrm>
            <a:off x="4038600" y="6356350"/>
            <a:ext cx="4114800" cy="365125"/>
          </a:xfrm>
        </p:spPr>
        <p:txBody>
          <a:bodyPr/>
          <a:lstStyle/>
          <a:p>
            <a:r>
              <a:rPr lang="en-US">
                <a:solidFill>
                  <a:srgbClr val="000000"/>
                </a:solidFill>
                <a:latin typeface="Calibri"/>
                <a:ea typeface="Calibri"/>
                <a:cs typeface="Calibri"/>
              </a:rPr>
              <a:t>(Clark, 2023)</a:t>
            </a:r>
            <a:endParaRPr lang="en-US"/>
          </a:p>
        </p:txBody>
      </p:sp>
      <p:sp>
        <p:nvSpPr>
          <p:cNvPr id="6" name="Slide Number Placeholder 5">
            <a:extLst>
              <a:ext uri="{FF2B5EF4-FFF2-40B4-BE49-F238E27FC236}">
                <a16:creationId xmlns:a16="http://schemas.microsoft.com/office/drawing/2014/main" id="{55D0E3C7-46BC-070F-31EE-E5672B5953D9}"/>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15</a:t>
            </a:fld>
            <a:endParaRPr lang="en-US"/>
          </a:p>
        </p:txBody>
      </p:sp>
      <p:graphicFrame>
        <p:nvGraphicFramePr>
          <p:cNvPr id="8" name="Content Placeholder 2">
            <a:extLst>
              <a:ext uri="{FF2B5EF4-FFF2-40B4-BE49-F238E27FC236}">
                <a16:creationId xmlns:a16="http://schemas.microsoft.com/office/drawing/2014/main" id="{5449A16A-0C1F-64D7-F608-A65E0D8A50D7}"/>
              </a:ext>
            </a:extLst>
          </p:cNvPr>
          <p:cNvGraphicFramePr>
            <a:graphicFrameLocks noGrp="1"/>
          </p:cNvGraphicFramePr>
          <p:nvPr>
            <p:ph idx="1"/>
            <p:extLst>
              <p:ext uri="{D42A27DB-BD31-4B8C-83A1-F6EECF244321}">
                <p14:modId xmlns:p14="http://schemas.microsoft.com/office/powerpoint/2010/main" val="1853389953"/>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3024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3FDFC-2A42-710F-07A2-EA09293D9CD3}"/>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C422C059-2EE9-263A-9486-75B3BE51BE41}"/>
              </a:ext>
            </a:extLst>
          </p:cNvPr>
          <p:cNvSpPr>
            <a:spLocks noGrp="1"/>
          </p:cNvSpPr>
          <p:nvPr>
            <p:ph idx="1"/>
          </p:nvPr>
        </p:nvSpPr>
        <p:spPr/>
        <p:txBody>
          <a:bodyPr vert="horz" lIns="91440" tIns="45720" rIns="91440" bIns="45720" rtlCol="0" anchor="t">
            <a:normAutofit/>
          </a:bodyPr>
          <a:lstStyle/>
          <a:p>
            <a:r>
              <a:rPr lang="en-US"/>
              <a:t>To summarise neurodiversity brings up unique strengths that can enhance organisational performance </a:t>
            </a:r>
          </a:p>
          <a:p>
            <a:r>
              <a:rPr lang="en-US"/>
              <a:t>Flexibility and agility create environments where all employees can thrive </a:t>
            </a:r>
          </a:p>
          <a:p>
            <a:r>
              <a:rPr lang="en-US"/>
              <a:t>Having small adjustments whether environmental, cultural or structual can have a big impact on inclusion, wellbeing and engagement</a:t>
            </a:r>
          </a:p>
        </p:txBody>
      </p:sp>
      <p:sp>
        <p:nvSpPr>
          <p:cNvPr id="4" name="Date Placeholder 3">
            <a:extLst>
              <a:ext uri="{FF2B5EF4-FFF2-40B4-BE49-F238E27FC236}">
                <a16:creationId xmlns:a16="http://schemas.microsoft.com/office/drawing/2014/main" id="{E62E3B1F-B44C-0033-3C3F-DD02D39B7F25}"/>
              </a:ext>
            </a:extLst>
          </p:cNvPr>
          <p:cNvSpPr>
            <a:spLocks noGrp="1"/>
          </p:cNvSpPr>
          <p:nvPr>
            <p:ph type="dt" sz="half" idx="10"/>
          </p:nvPr>
        </p:nvSpPr>
        <p:spPr/>
        <p:txBody>
          <a:bodyPr/>
          <a:lstStyle/>
          <a:p>
            <a:fld id="{38A0166D-5C6F-483E-829E-D4ACB5017EC1}" type="datetime1">
              <a:t>4/18/2026</a:t>
            </a:fld>
            <a:endParaRPr lang="en-US"/>
          </a:p>
        </p:txBody>
      </p:sp>
      <p:sp>
        <p:nvSpPr>
          <p:cNvPr id="5" name="Footer Placeholder 4">
            <a:extLst>
              <a:ext uri="{FF2B5EF4-FFF2-40B4-BE49-F238E27FC236}">
                <a16:creationId xmlns:a16="http://schemas.microsoft.com/office/drawing/2014/main" id="{92A9C2A8-84D8-EF44-EBBE-64FF42F884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DC3BAE-B9BF-C029-8EB0-0B5FA94FB99D}"/>
              </a:ext>
            </a:extLst>
          </p:cNvPr>
          <p:cNvSpPr>
            <a:spLocks noGrp="1"/>
          </p:cNvSpPr>
          <p:nvPr>
            <p:ph type="sldNum" sz="quarter" idx="12"/>
          </p:nvPr>
        </p:nvSpPr>
        <p:spPr/>
        <p:txBody>
          <a:bodyPr/>
          <a:lstStyle/>
          <a:p>
            <a:fld id="{A65A5C87-DF58-40C8-B092-1DE63DB4547E}" type="slidenum">
              <a:rPr lang="en-US" dirty="0"/>
              <a:t>16</a:t>
            </a:fld>
            <a:endParaRPr lang="en-US"/>
          </a:p>
        </p:txBody>
      </p:sp>
    </p:spTree>
    <p:extLst>
      <p:ext uri="{BB962C8B-B14F-4D97-AF65-F5344CB8AC3E}">
        <p14:creationId xmlns:p14="http://schemas.microsoft.com/office/powerpoint/2010/main" val="3661105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7AEA-439F-29FA-C35C-BA80C13D0F56}"/>
              </a:ext>
            </a:extLst>
          </p:cNvPr>
          <p:cNvSpPr>
            <a:spLocks noGrp="1"/>
          </p:cNvSpPr>
          <p:nvPr>
            <p:ph type="title"/>
          </p:nvPr>
        </p:nvSpPr>
        <p:spPr/>
        <p:txBody>
          <a:bodyPr/>
          <a:lstStyle/>
          <a:p>
            <a:r>
              <a:rPr lang="en-US"/>
              <a:t>Thank you for listening </a:t>
            </a:r>
          </a:p>
        </p:txBody>
      </p:sp>
      <p:sp>
        <p:nvSpPr>
          <p:cNvPr id="4" name="Date Placeholder 3">
            <a:extLst>
              <a:ext uri="{FF2B5EF4-FFF2-40B4-BE49-F238E27FC236}">
                <a16:creationId xmlns:a16="http://schemas.microsoft.com/office/drawing/2014/main" id="{F0EF2C66-621B-62D1-A928-4F24A6493779}"/>
              </a:ext>
            </a:extLst>
          </p:cNvPr>
          <p:cNvSpPr>
            <a:spLocks noGrp="1"/>
          </p:cNvSpPr>
          <p:nvPr>
            <p:ph type="dt" sz="half" idx="10"/>
          </p:nvPr>
        </p:nvSpPr>
        <p:spPr/>
        <p:txBody>
          <a:bodyPr/>
          <a:lstStyle/>
          <a:p>
            <a:fld id="{73D028C7-E823-4A28-8896-2B44AD6B430B}" type="datetime1">
              <a:t>4/18/2026</a:t>
            </a:fld>
            <a:endParaRPr lang="en-US"/>
          </a:p>
        </p:txBody>
      </p:sp>
      <p:sp>
        <p:nvSpPr>
          <p:cNvPr id="5" name="Footer Placeholder 4">
            <a:extLst>
              <a:ext uri="{FF2B5EF4-FFF2-40B4-BE49-F238E27FC236}">
                <a16:creationId xmlns:a16="http://schemas.microsoft.com/office/drawing/2014/main" id="{9DC609E2-AB56-B299-0471-130D0EE897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A2DA91-4FF0-3D1D-D3D5-F2DCE6161D20}"/>
              </a:ext>
            </a:extLst>
          </p:cNvPr>
          <p:cNvSpPr>
            <a:spLocks noGrp="1"/>
          </p:cNvSpPr>
          <p:nvPr>
            <p:ph type="sldNum" sz="quarter" idx="12"/>
          </p:nvPr>
        </p:nvSpPr>
        <p:spPr/>
        <p:txBody>
          <a:bodyPr/>
          <a:lstStyle/>
          <a:p>
            <a:fld id="{A65A5C87-DF58-40C8-B092-1DE63DB4547E}" type="slidenum">
              <a:rPr lang="en-US" dirty="0"/>
              <a:t>17</a:t>
            </a:fld>
            <a:endParaRPr lang="en-US"/>
          </a:p>
        </p:txBody>
      </p:sp>
    </p:spTree>
    <p:extLst>
      <p:ext uri="{BB962C8B-B14F-4D97-AF65-F5344CB8AC3E}">
        <p14:creationId xmlns:p14="http://schemas.microsoft.com/office/powerpoint/2010/main" val="4048820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8D01F-0C21-AE6B-4FE0-298732EDF1F9}"/>
              </a:ext>
            </a:extLst>
          </p:cNvPr>
          <p:cNvSpPr>
            <a:spLocks noGrp="1"/>
          </p:cNvSpPr>
          <p:nvPr>
            <p:ph type="title"/>
          </p:nvPr>
        </p:nvSpPr>
        <p:spPr>
          <a:xfrm>
            <a:off x="854097" y="2981811"/>
            <a:ext cx="10168128" cy="1179576"/>
          </a:xfrm>
        </p:spPr>
        <p:txBody>
          <a:bodyPr>
            <a:normAutofit fontScale="90000"/>
          </a:bodyPr>
          <a:lstStyle/>
          <a:p>
            <a:pPr algn="ctr"/>
            <a:r>
              <a:rPr lang="en-US" sz="1200" b="1">
                <a:latin typeface="Times New Roman"/>
                <a:cs typeface="Times New Roman"/>
              </a:rPr>
              <a:t>References</a:t>
            </a:r>
            <a:endParaRPr lang="en-US"/>
          </a:p>
          <a:p>
            <a:pPr algn="ctr"/>
            <a:r>
              <a:rPr lang="en-US" sz="1200" i="1">
                <a:latin typeface="Times New Roman"/>
                <a:cs typeface="Times New Roman"/>
              </a:rPr>
              <a:t>Benefits of flexible working for employees</a:t>
            </a:r>
            <a:r>
              <a:rPr lang="en-US" sz="1200">
                <a:latin typeface="Times New Roman"/>
                <a:cs typeface="Times New Roman"/>
              </a:rPr>
              <a:t>. (n.d.). Retrieved from </a:t>
            </a:r>
            <a:r>
              <a:rPr lang="en-US" sz="1200">
                <a:latin typeface="Times New Roman"/>
                <a:cs typeface="Times New Roman"/>
                <a:hlinkClick r:id="rId2"/>
              </a:rPr>
              <a:t>https://www.cipd.org/globalassets/media/misc-hero-images/flex-from-first-benefits-to-employees_tcm18-90030.pdf</a:t>
            </a:r>
            <a:endParaRPr lang="en-US"/>
          </a:p>
          <a:p>
            <a:pPr algn="ctr"/>
            <a:r>
              <a:rPr lang="en-US" sz="1200" err="1">
                <a:latin typeface="Times New Roman"/>
                <a:cs typeface="Times New Roman"/>
              </a:rPr>
              <a:t>binujacob</a:t>
            </a:r>
            <a:r>
              <a:rPr lang="en-US" sz="1200">
                <a:latin typeface="Times New Roman"/>
                <a:cs typeface="Times New Roman"/>
              </a:rPr>
              <a:t>. (2024, March 9). Top Performance Management Trends that Will Shape Work In 2024. Retrieved from Engage for Success website: </a:t>
            </a:r>
            <a:r>
              <a:rPr lang="en-US" sz="1200">
                <a:latin typeface="Times New Roman"/>
                <a:cs typeface="Times New Roman"/>
                <a:hlinkClick r:id="rId3"/>
              </a:rPr>
              <a:t>https://engageforsuccess.org/top-performance-management-trends-that-will-shape-work-in-2024/</a:t>
            </a:r>
            <a:endParaRPr lang="en-US"/>
          </a:p>
          <a:p>
            <a:pPr algn="ctr"/>
            <a:r>
              <a:rPr lang="en-US" sz="1200">
                <a:latin typeface="Times New Roman"/>
                <a:cs typeface="Times New Roman"/>
              </a:rPr>
              <a:t>Business, A. (2023). </a:t>
            </a:r>
            <a:r>
              <a:rPr lang="en-US" sz="1200" err="1">
                <a:latin typeface="Times New Roman"/>
                <a:cs typeface="Times New Roman"/>
              </a:rPr>
              <a:t>Organisational</a:t>
            </a:r>
            <a:r>
              <a:rPr lang="en-US" sz="1200">
                <a:latin typeface="Times New Roman"/>
                <a:cs typeface="Times New Roman"/>
              </a:rPr>
              <a:t> Agility: Exploring the Key Elements. Retrieved from </a:t>
            </a:r>
            <a:r>
              <a:rPr lang="en-US" sz="1200">
                <a:latin typeface="Times New Roman"/>
                <a:cs typeface="Times New Roman"/>
                <a:hlinkClick r:id="rId4"/>
              </a:rPr>
              <a:t>www.agilebusiness.org</a:t>
            </a:r>
            <a:r>
              <a:rPr lang="en-US" sz="1200">
                <a:latin typeface="Times New Roman"/>
                <a:cs typeface="Times New Roman"/>
              </a:rPr>
              <a:t> website: </a:t>
            </a:r>
            <a:r>
              <a:rPr lang="en-US" sz="1200">
                <a:latin typeface="Times New Roman"/>
                <a:cs typeface="Times New Roman"/>
                <a:hlinkClick r:id="rId5"/>
              </a:rPr>
              <a:t>https://www.agilebusiness.org/resource/organisational-agility-exploring-the-key-elements.html</a:t>
            </a:r>
            <a:endParaRPr lang="en-US"/>
          </a:p>
          <a:p>
            <a:pPr algn="ctr"/>
            <a:r>
              <a:rPr lang="en-US" sz="1200">
                <a:latin typeface="Times New Roman"/>
                <a:cs typeface="Times New Roman"/>
              </a:rPr>
              <a:t>Charity, T. B. (2021, September 18). What is neurodiversity? Explaining how some people’s brains work differently. Retrieved from The Brain Charity website: </a:t>
            </a:r>
            <a:r>
              <a:rPr lang="en-US" sz="1200">
                <a:latin typeface="Times New Roman"/>
                <a:cs typeface="Times New Roman"/>
                <a:hlinkClick r:id="rId6"/>
              </a:rPr>
              <a:t>https://www.thebraincharity.org.uk/what-is-neurodiversity/</a:t>
            </a:r>
            <a:endParaRPr lang="en-US"/>
          </a:p>
          <a:p>
            <a:pPr algn="ctr"/>
            <a:r>
              <a:rPr lang="en-US" sz="1200">
                <a:latin typeface="Times New Roman"/>
                <a:cs typeface="Times New Roman"/>
              </a:rPr>
              <a:t>CIPD. (2024, February 19). Hybrid working: Guidance for people professionals. Retrieved from CIPD website: </a:t>
            </a:r>
            <a:r>
              <a:rPr lang="en-US" sz="1200">
                <a:latin typeface="Times New Roman"/>
                <a:cs typeface="Times New Roman"/>
                <a:hlinkClick r:id="rId7"/>
              </a:rPr>
              <a:t>https://www.cipd.org/uk/knowledge/guides/planning-hybrid-working/</a:t>
            </a:r>
            <a:endParaRPr lang="en-US"/>
          </a:p>
          <a:p>
            <a:pPr algn="ctr"/>
            <a:r>
              <a:rPr lang="en-US" sz="1200">
                <a:latin typeface="Times New Roman"/>
                <a:cs typeface="Times New Roman"/>
              </a:rPr>
              <a:t>CIPD. (2025, April 5). CIPD | Flexible Working Practices | Factsheets. Retrieved from CIPD website: </a:t>
            </a:r>
            <a:r>
              <a:rPr lang="en-US" sz="1200">
                <a:latin typeface="Times New Roman"/>
                <a:cs typeface="Times New Roman"/>
                <a:hlinkClick r:id="rId8"/>
              </a:rPr>
              <a:t>https://www.cipd.org/uk/knowledge/factsheets/flexible-working-factsheet/</a:t>
            </a:r>
            <a:endParaRPr lang="en-US"/>
          </a:p>
          <a:p>
            <a:pPr algn="ctr"/>
            <a:r>
              <a:rPr lang="en-US" sz="1200">
                <a:latin typeface="Times New Roman"/>
                <a:cs typeface="Times New Roman"/>
              </a:rPr>
              <a:t>Clark, A. (2023, May 30). The significance of technology in hybrid work | </a:t>
            </a:r>
            <a:r>
              <a:rPr lang="en-US" sz="1200" err="1">
                <a:latin typeface="Times New Roman"/>
                <a:cs typeface="Times New Roman"/>
              </a:rPr>
              <a:t>Ventrica</a:t>
            </a:r>
            <a:r>
              <a:rPr lang="en-US" sz="1200">
                <a:latin typeface="Times New Roman"/>
                <a:cs typeface="Times New Roman"/>
              </a:rPr>
              <a:t>. Retrieved from </a:t>
            </a:r>
            <a:r>
              <a:rPr lang="en-US" sz="1200" err="1">
                <a:latin typeface="Times New Roman"/>
                <a:cs typeface="Times New Roman"/>
              </a:rPr>
              <a:t>Ventrica</a:t>
            </a:r>
            <a:r>
              <a:rPr lang="en-US" sz="1200">
                <a:latin typeface="Times New Roman"/>
                <a:cs typeface="Times New Roman"/>
              </a:rPr>
              <a:t> website: </a:t>
            </a:r>
            <a:r>
              <a:rPr lang="en-US" sz="1200">
                <a:latin typeface="Times New Roman"/>
                <a:cs typeface="Times New Roman"/>
                <a:hlinkClick r:id="rId9"/>
              </a:rPr>
              <a:t>https://www.ventrica.co.uk/the-significance-of-technology-in-hybrid-work/</a:t>
            </a:r>
            <a:endParaRPr lang="en-US"/>
          </a:p>
          <a:p>
            <a:pPr algn="ctr"/>
            <a:r>
              <a:rPr lang="en-US" sz="1200">
                <a:latin typeface="Times New Roman"/>
                <a:cs typeface="Times New Roman"/>
              </a:rPr>
              <a:t>Colón, K., &amp; Colón, K. (2025, January 16). The Unseen Barriers: How Traditional Work Practices Foster Dis-Inclusion. Retrieved from Work Design Magazine website: </a:t>
            </a:r>
            <a:r>
              <a:rPr lang="en-US" sz="1200">
                <a:latin typeface="Times New Roman"/>
                <a:cs typeface="Times New Roman"/>
                <a:hlinkClick r:id="rId10"/>
              </a:rPr>
              <a:t>https://www.workdesign.com/2025/01/barriers-neurodivergent-employees/</a:t>
            </a:r>
            <a:endParaRPr lang="en-US"/>
          </a:p>
          <a:p>
            <a:pPr algn="ctr"/>
            <a:r>
              <a:rPr lang="en-US" sz="1200">
                <a:latin typeface="Times New Roman"/>
                <a:cs typeface="Times New Roman"/>
              </a:rPr>
              <a:t>Equitable Interview Practices. (2024). Retrieved March 26, 2026, from Linkedin.com website: </a:t>
            </a:r>
            <a:r>
              <a:rPr lang="en-US" sz="1200">
                <a:latin typeface="Times New Roman"/>
                <a:cs typeface="Times New Roman"/>
                <a:hlinkClick r:id="rId11"/>
              </a:rPr>
              <a:t>https://www.linkedin.com/top-content/recruitment-hr/inclusive-recruitment-campaigns/equitable-interview-practices/</a:t>
            </a:r>
            <a:endParaRPr lang="en-US"/>
          </a:p>
          <a:p>
            <a:pPr algn="ctr"/>
            <a:r>
              <a:rPr lang="en-US" sz="1200">
                <a:latin typeface="Times New Roman"/>
                <a:cs typeface="Times New Roman"/>
              </a:rPr>
              <a:t>GOV.UK. (2012). Flexible working. Retrieved from GOV.UK website: </a:t>
            </a:r>
            <a:r>
              <a:rPr lang="en-US" sz="1200">
                <a:latin typeface="Times New Roman"/>
                <a:cs typeface="Times New Roman"/>
                <a:hlinkClick r:id="rId12"/>
              </a:rPr>
              <a:t>https://www.gov.uk/flexible-working/types-of-flexible-working</a:t>
            </a:r>
            <a:endParaRPr lang="en-US"/>
          </a:p>
          <a:p>
            <a:pPr algn="ctr"/>
            <a:r>
              <a:rPr lang="en-US" sz="1200">
                <a:latin typeface="Times New Roman"/>
                <a:cs typeface="Times New Roman"/>
              </a:rPr>
              <a:t>Ito, A., Sato, K., Yumoto, Y., Sasaki, M., &amp; Ogata, Y. (2022). A concept analysis of psychological safety: Further understanding for application to health care. </a:t>
            </a:r>
            <a:r>
              <a:rPr lang="en-US" sz="1200" i="1">
                <a:latin typeface="Times New Roman"/>
                <a:cs typeface="Times New Roman"/>
              </a:rPr>
              <a:t>ProQuest</a:t>
            </a:r>
            <a:r>
              <a:rPr lang="en-US" sz="1200">
                <a:latin typeface="Times New Roman"/>
                <a:cs typeface="Times New Roman"/>
              </a:rPr>
              <a:t>, </a:t>
            </a:r>
            <a:r>
              <a:rPr lang="en-US" sz="1200" i="1">
                <a:latin typeface="Times New Roman"/>
                <a:cs typeface="Times New Roman"/>
              </a:rPr>
              <a:t>9</a:t>
            </a:r>
            <a:r>
              <a:rPr lang="en-US" sz="1200">
                <a:latin typeface="Times New Roman"/>
                <a:cs typeface="Times New Roman"/>
              </a:rPr>
              <a:t>(1), 467–489. </a:t>
            </a:r>
            <a:r>
              <a:rPr lang="en-US" sz="1200">
                <a:latin typeface="Times New Roman"/>
                <a:cs typeface="Times New Roman"/>
                <a:hlinkClick r:id="rId13"/>
              </a:rPr>
              <a:t>https://doi.org/10.1002/nop2.1086</a:t>
            </a:r>
            <a:endParaRPr lang="en-US"/>
          </a:p>
          <a:p>
            <a:pPr algn="ctr"/>
            <a:r>
              <a:rPr lang="en-US" sz="1200">
                <a:latin typeface="Times New Roman"/>
                <a:cs typeface="Times New Roman"/>
              </a:rPr>
              <a:t>José Luis </a:t>
            </a:r>
            <a:r>
              <a:rPr lang="en-US" sz="1200" err="1">
                <a:latin typeface="Times New Roman"/>
                <a:cs typeface="Times New Roman"/>
              </a:rPr>
              <a:t>Peñarredonda</a:t>
            </a:r>
            <a:r>
              <a:rPr lang="en-US" sz="1200">
                <a:latin typeface="Times New Roman"/>
                <a:cs typeface="Times New Roman"/>
              </a:rPr>
              <a:t>. (2018, November 30). Yes, you should really “be yourself” at work. Retrieved from Bbc.co.uk website: </a:t>
            </a:r>
            <a:r>
              <a:rPr lang="en-US" sz="1200">
                <a:latin typeface="Times New Roman"/>
                <a:cs typeface="Times New Roman"/>
                <a:hlinkClick r:id="rId14"/>
              </a:rPr>
              <a:t>https://www.bbc.co.uk/worklife/article/20181129-yes-you-should-really-be-yourself-at-work</a:t>
            </a:r>
            <a:endParaRPr lang="en-US"/>
          </a:p>
          <a:p>
            <a:pPr algn="ctr"/>
            <a:r>
              <a:rPr lang="en-US" sz="1200" err="1">
                <a:latin typeface="Times New Roman"/>
                <a:cs typeface="Times New Roman"/>
              </a:rPr>
              <a:t>luisdouglas</a:t>
            </a:r>
            <a:r>
              <a:rPr lang="en-US" sz="1200">
                <a:latin typeface="Times New Roman"/>
                <a:cs typeface="Times New Roman"/>
              </a:rPr>
              <a:t>. (2023, March 16). 5 companies supporting Neurodiversity in the Workplace. Retrieved from Corporate Health Screening &amp; Workplace Adjustments website: </a:t>
            </a:r>
            <a:r>
              <a:rPr lang="en-US" sz="1200">
                <a:latin typeface="Times New Roman"/>
                <a:cs typeface="Times New Roman"/>
                <a:hlinkClick r:id="rId15"/>
              </a:rPr>
              <a:t>https://tohealthltd.co.uk/2023/03/16/neurodiverisyt-celebration-week-5-companies-supporting-neurodiversity-in-the-workplace/</a:t>
            </a:r>
            <a:endParaRPr lang="en-US"/>
          </a:p>
          <a:p>
            <a:pPr algn="ctr"/>
            <a:r>
              <a:rPr lang="en-US" sz="1200">
                <a:latin typeface="Times New Roman"/>
                <a:cs typeface="Times New Roman"/>
              </a:rPr>
              <a:t>Lyon, S. (2024, July 22). People Insight. Retrieved from People Insight website: </a:t>
            </a:r>
            <a:r>
              <a:rPr lang="en-US" sz="1200">
                <a:latin typeface="Times New Roman"/>
                <a:cs typeface="Times New Roman"/>
                <a:hlinkClick r:id="rId16"/>
              </a:rPr>
              <a:t>https://peopleinsight.co.uk/navigating-workplace-change/</a:t>
            </a:r>
            <a:endParaRPr lang="en-US"/>
          </a:p>
          <a:p>
            <a:pPr algn="ctr"/>
            <a:r>
              <a:rPr lang="en-US" sz="1200">
                <a:latin typeface="Times New Roman"/>
                <a:cs typeface="Times New Roman"/>
              </a:rPr>
              <a:t>Raquel </a:t>
            </a:r>
            <a:r>
              <a:rPr lang="en-US" sz="1200" err="1">
                <a:latin typeface="Times New Roman"/>
                <a:cs typeface="Times New Roman"/>
              </a:rPr>
              <a:t>Gavilán</a:t>
            </a:r>
            <a:r>
              <a:rPr lang="en-US" sz="1200">
                <a:latin typeface="Times New Roman"/>
                <a:cs typeface="Times New Roman"/>
              </a:rPr>
              <a:t> Párraga. (2024, August 20). Diversity and Agility as keys to improve your organization. Retrieved from Sngular.com website: </a:t>
            </a:r>
            <a:r>
              <a:rPr lang="en-US" sz="1200">
                <a:latin typeface="Times New Roman"/>
                <a:cs typeface="Times New Roman"/>
                <a:hlinkClick r:id="rId17"/>
              </a:rPr>
              <a:t>https://www.sngular.com/insights/288/diversity-and-agility-as-keys-to-improve-your-organization</a:t>
            </a:r>
            <a:endParaRPr lang="en-US"/>
          </a:p>
          <a:p>
            <a:pPr algn="ctr"/>
            <a:r>
              <a:rPr lang="en-US" sz="1200" err="1">
                <a:latin typeface="Times New Roman"/>
                <a:cs typeface="Times New Roman"/>
              </a:rPr>
              <a:t>Rosoman</a:t>
            </a:r>
            <a:r>
              <a:rPr lang="en-US" sz="1200">
                <a:latin typeface="Times New Roman"/>
                <a:cs typeface="Times New Roman"/>
              </a:rPr>
              <a:t>, A. (2025, December 4). Supporting neurodivergent employees at work: A practical guide for line managers. Retrieved March 26, 2026, from Breathehr.com website: </a:t>
            </a:r>
            <a:r>
              <a:rPr lang="en-US" sz="1200">
                <a:latin typeface="Times New Roman"/>
                <a:cs typeface="Times New Roman"/>
                <a:hlinkClick r:id="rId18"/>
              </a:rPr>
              <a:t>https://www.breathehr.com/en-gb/blog/topic/mental-health/supporting-neurodivergent-employees-at-work-a-practical-guide-for-line-managers</a:t>
            </a:r>
            <a:endParaRPr lang="en-US"/>
          </a:p>
          <a:p>
            <a:pPr algn="ctr"/>
            <a:r>
              <a:rPr lang="en-US" sz="1200">
                <a:latin typeface="Times New Roman"/>
                <a:cs typeface="Times New Roman"/>
              </a:rPr>
              <a:t>SFL, M. (2025, January 29). Creating a Safe and Supportive Work Environment - Safety For Life. Retrieved March 27, 2026, from Safetyforlife.com.au website: </a:t>
            </a:r>
            <a:r>
              <a:rPr lang="en-US" sz="1200">
                <a:latin typeface="Times New Roman"/>
                <a:cs typeface="Times New Roman"/>
                <a:hlinkClick r:id="rId19"/>
              </a:rPr>
              <a:t>https://www.safetyforlife.com.au/safe-and-supportive-work-environment/</a:t>
            </a:r>
            <a:endParaRPr lang="en-US"/>
          </a:p>
          <a:p>
            <a:pPr algn="ctr"/>
            <a:r>
              <a:rPr lang="en-US" sz="1200">
                <a:latin typeface="Times New Roman"/>
                <a:cs typeface="Times New Roman"/>
              </a:rPr>
              <a:t>The Unique Strengths of Neurodivergent Individuals. (2024, April 30). Retrieved from Optimum Student Support website: </a:t>
            </a:r>
            <a:r>
              <a:rPr lang="en-US" sz="1200">
                <a:latin typeface="Times New Roman"/>
                <a:cs typeface="Times New Roman"/>
                <a:hlinkClick r:id="rId20"/>
              </a:rPr>
              <a:t>https://optimumstudentsupport.co.uk/the-unique-strengths-of-neurodivergent-individuals/</a:t>
            </a:r>
            <a:endParaRPr lang="en-US"/>
          </a:p>
          <a:p>
            <a:pPr algn="ctr"/>
            <a:endParaRPr lang="en-US" sz="1200" b="1">
              <a:latin typeface="Times New Roman"/>
              <a:cs typeface="Times New Roman"/>
            </a:endParaRPr>
          </a:p>
        </p:txBody>
      </p:sp>
      <p:sp>
        <p:nvSpPr>
          <p:cNvPr id="4" name="Date Placeholder 3">
            <a:extLst>
              <a:ext uri="{FF2B5EF4-FFF2-40B4-BE49-F238E27FC236}">
                <a16:creationId xmlns:a16="http://schemas.microsoft.com/office/drawing/2014/main" id="{B4802D36-E92C-0B2F-0B86-C2FA8B5BA43D}"/>
              </a:ext>
            </a:extLst>
          </p:cNvPr>
          <p:cNvSpPr>
            <a:spLocks noGrp="1"/>
          </p:cNvSpPr>
          <p:nvPr>
            <p:ph type="dt" sz="half" idx="10"/>
          </p:nvPr>
        </p:nvSpPr>
        <p:spPr/>
        <p:txBody>
          <a:bodyPr/>
          <a:lstStyle/>
          <a:p>
            <a:fld id="{BEB9DFA1-B985-4A29-8C6D-EE83950C38F7}" type="datetime1">
              <a:t>4/18/2026</a:t>
            </a:fld>
            <a:endParaRPr lang="en-US"/>
          </a:p>
        </p:txBody>
      </p:sp>
      <p:sp>
        <p:nvSpPr>
          <p:cNvPr id="6" name="Slide Number Placeholder 5">
            <a:extLst>
              <a:ext uri="{FF2B5EF4-FFF2-40B4-BE49-F238E27FC236}">
                <a16:creationId xmlns:a16="http://schemas.microsoft.com/office/drawing/2014/main" id="{43D57481-2C6C-0FD6-F3EF-8275BF44D07D}"/>
              </a:ext>
            </a:extLst>
          </p:cNvPr>
          <p:cNvSpPr>
            <a:spLocks noGrp="1"/>
          </p:cNvSpPr>
          <p:nvPr>
            <p:ph type="sldNum" sz="quarter" idx="12"/>
          </p:nvPr>
        </p:nvSpPr>
        <p:spPr/>
        <p:txBody>
          <a:bodyPr/>
          <a:lstStyle/>
          <a:p>
            <a:fld id="{A65A5C87-DF58-40C8-B092-1DE63DB4547E}" type="slidenum">
              <a:rPr lang="en-US" dirty="0"/>
              <a:t>18</a:t>
            </a:fld>
            <a:endParaRPr lang="en-US"/>
          </a:p>
        </p:txBody>
      </p:sp>
    </p:spTree>
    <p:extLst>
      <p:ext uri="{BB962C8B-B14F-4D97-AF65-F5344CB8AC3E}">
        <p14:creationId xmlns:p14="http://schemas.microsoft.com/office/powerpoint/2010/main" val="1515539318"/>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14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AccentBoxVTI</vt:lpstr>
      <vt:lpstr>Creating and fostering a diverse and inclusive workplace </vt:lpstr>
      <vt:lpstr>Neurodiversity in the workplace </vt:lpstr>
      <vt:lpstr>              Neurodiversity in the workplace </vt:lpstr>
      <vt:lpstr>How are companies embedding neurodiversity in the workplace </vt:lpstr>
      <vt:lpstr> Strengths neurodivergent employees bring </vt:lpstr>
      <vt:lpstr>        Barriers in traditional workplace </vt:lpstr>
      <vt:lpstr>                Inclusive recruitment </vt:lpstr>
      <vt:lpstr>Supportive working environments </vt:lpstr>
      <vt:lpstr>Psychological safety and culture </vt:lpstr>
      <vt:lpstr>                       Flexibility and agility </vt:lpstr>
      <vt:lpstr>Why does flexibility and agility support inclusion?</vt:lpstr>
      <vt:lpstr>Examples of flexible working </vt:lpstr>
      <vt:lpstr>Agility team practice </vt:lpstr>
      <vt:lpstr>Outcome based performances </vt:lpstr>
      <vt:lpstr>Technology that enables flexibility </vt:lpstr>
      <vt:lpstr>Conclusion </vt:lpstr>
      <vt:lpstr>Thank you for listening </vt:lpstr>
      <vt:lpstr>References Benefits of flexible working for employees. (n.d.). Retrieved from https://www.cipd.org/globalassets/media/misc-hero-images/flex-from-first-benefits-to-employees_tcm18-90030.pdf binujacob. (2024, March 9). Top Performance Management Trends that Will Shape Work In 2024. Retrieved from Engage for Success website: https://engageforsuccess.org/top-performance-management-trends-that-will-shape-work-in-2024/ Business, A. (2023). Organisational Agility: Exploring the Key Elements. Retrieved from www.agilebusiness.org website: https://www.agilebusiness.org/resource/organisational-agility-exploring-the-key-elements.html Charity, T. B. (2021, September 18). What is neurodiversity? Explaining how some people’s brains work differently. Retrieved from The Brain Charity website: https://www.thebraincharity.org.uk/what-is-neurodiversity/ CIPD. (2024, February 19). Hybrid working: Guidance for people professionals. Retrieved from CIPD website: https://www.cipd.org/uk/knowledge/guides/planning-hybrid-working/ CIPD. (2025, April 5). CIPD | Flexible Working Practices | Factsheets. Retrieved from CIPD website: https://www.cipd.org/uk/knowledge/factsheets/flexible-working-factsheet/ Clark, A. (2023, May 30). The significance of technology in hybrid work | Ventrica. Retrieved from Ventrica website: https://www.ventrica.co.uk/the-significance-of-technology-in-hybrid-work/ Colón, K., &amp; Colón, K. (2025, January 16). The Unseen Barriers: How Traditional Work Practices Foster Dis-Inclusion. Retrieved from Work Design Magazine website: https://www.workdesign.com/2025/01/barriers-neurodivergent-employees/ Equitable Interview Practices. (2024). Retrieved March 26, 2026, from Linkedin.com website: https://www.linkedin.com/top-content/recruitment-hr/inclusive-recruitment-campaigns/equitable-interview-practices/ GOV.UK. (2012). Flexible working. Retrieved from GOV.UK website: https://www.gov.uk/flexible-working/types-of-flexible-working Ito, A., Sato, K., Yumoto, Y., Sasaki, M., &amp; Ogata, Y. (2022). A concept analysis of psychological safety: Further understanding for application to health care. ProQuest, 9(1), 467–489. https://doi.org/10.1002/nop2.1086 José Luis Peñarredonda. (2018, November 30). Yes, you should really “be yourself” at work. Retrieved from Bbc.co.uk website: https://www.bbc.co.uk/worklife/article/20181129-yes-you-should-really-be-yourself-at-work luisdouglas. (2023, March 16). 5 companies supporting Neurodiversity in the Workplace. Retrieved from Corporate Health Screening &amp; Workplace Adjustments website: https://tohealthltd.co.uk/2023/03/16/neurodiverisyt-celebration-week-5-companies-supporting-neurodiversity-in-the-workplace/ Lyon, S. (2024, July 22). People Insight. Retrieved from People Insight website: https://peopleinsight.co.uk/navigating-workplace-change/ Raquel Gavilán Párraga. (2024, August 20). Diversity and Agility as keys to improve your organization. Retrieved from Sngular.com website: https://www.sngular.com/insights/288/diversity-and-agility-as-keys-to-improve-your-organization Rosoman, A. (2025, December 4). Supporting neurodivergent employees at work: A practical guide for line managers. Retrieved March 26, 2026, from Breathehr.com website: https://www.breathehr.com/en-gb/blog/topic/mental-health/supporting-neurodivergent-employees-at-work-a-practical-guide-for-line-managers SFL, M. (2025, January 29). Creating a Safe and Supportive Work Environment - Safety For Life. Retrieved March 27, 2026, from Safetyforlife.com.au website: https://www.safetyforlife.com.au/safe-and-supportive-work-environment/ The Unique Strengths of Neurodivergent Individuals. (2024, April 30). Retrieved from Optimum Student Support website: https://optimumstudentsupport.co.uk/the-unique-strengths-of-neurodivergent-individuals/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2026-03-24T10:53:38Z</dcterms:created>
  <dcterms:modified xsi:type="dcterms:W3CDTF">2026-04-18T07:26:33Z</dcterms:modified>
</cp:coreProperties>
</file>