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4AAC36-0FEF-6769-A471-A4A2BC3707DA}" v="182" dt="2024-03-11T12:04:30.612"/>
    <p1510:client id="{A3431C4A-30B4-DFFE-4330-49D93BA10E97}" v="184" dt="2024-03-11T18:03:12.937"/>
    <p1510:client id="{A34B5C6B-41E1-6918-5B59-82FAD83A953F}" v="2823" dt="2024-03-11T12:01:20.0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euan Bessant (2203188)" userId="S::2203188@student.uwtsd.ac.uk::c66cc75c-6e96-471e-8f1d-2a9f21d7e7a6" providerId="AD" clId="Web-{A34B5C6B-41E1-6918-5B59-82FAD83A953F}"/>
    <pc:docChg chg="addSld delSld modSld addMainMaster delMainMaster">
      <pc:chgData name="Ieuan Bessant (2203188)" userId="S::2203188@student.uwtsd.ac.uk::c66cc75c-6e96-471e-8f1d-2a9f21d7e7a6" providerId="AD" clId="Web-{A34B5C6B-41E1-6918-5B59-82FAD83A953F}" dt="2024-03-11T12:01:20.059" v="2823" actId="20577"/>
      <pc:docMkLst>
        <pc:docMk/>
      </pc:docMkLst>
      <pc:sldChg chg="addSp delSp modSp mod setBg modClrScheme delDesignElem chgLayout">
        <pc:chgData name="Ieuan Bessant (2203188)" userId="S::2203188@student.uwtsd.ac.uk::c66cc75c-6e96-471e-8f1d-2a9f21d7e7a6" providerId="AD" clId="Web-{A34B5C6B-41E1-6918-5B59-82FAD83A953F}" dt="2024-03-11T11:00:20.105" v="184" actId="20577"/>
        <pc:sldMkLst>
          <pc:docMk/>
          <pc:sldMk cId="109857222" sldId="256"/>
        </pc:sldMkLst>
        <pc:spChg chg="mod ord">
          <ac:chgData name="Ieuan Bessant (2203188)" userId="S::2203188@student.uwtsd.ac.uk::c66cc75c-6e96-471e-8f1d-2a9f21d7e7a6" providerId="AD" clId="Web-{A34B5C6B-41E1-6918-5B59-82FAD83A953F}" dt="2024-03-11T11:00:20.105" v="184" actId="20577"/>
          <ac:spMkLst>
            <pc:docMk/>
            <pc:sldMk cId="109857222" sldId="256"/>
            <ac:spMk id="2" creationId="{00000000-0000-0000-0000-000000000000}"/>
          </ac:spMkLst>
        </pc:spChg>
        <pc:spChg chg="mod ord">
          <ac:chgData name="Ieuan Bessant (2203188)" userId="S::2203188@student.uwtsd.ac.uk::c66cc75c-6e96-471e-8f1d-2a9f21d7e7a6" providerId="AD" clId="Web-{A34B5C6B-41E1-6918-5B59-82FAD83A953F}" dt="2024-03-11T11:00:16.417" v="183" actId="20577"/>
          <ac:spMkLst>
            <pc:docMk/>
            <pc:sldMk cId="109857222" sldId="256"/>
            <ac:spMk id="3" creationId="{00000000-0000-0000-0000-000000000000}"/>
          </ac:spMkLst>
        </pc:spChg>
        <pc:spChg chg="add del">
          <ac:chgData name="Ieuan Bessant (2203188)" userId="S::2203188@student.uwtsd.ac.uk::c66cc75c-6e96-471e-8f1d-2a9f21d7e7a6" providerId="AD" clId="Web-{A34B5C6B-41E1-6918-5B59-82FAD83A953F}" dt="2024-03-11T11:00:06.323" v="182"/>
          <ac:spMkLst>
            <pc:docMk/>
            <pc:sldMk cId="109857222" sldId="256"/>
            <ac:spMk id="9" creationId="{A7971386-B2B0-4A38-8D3B-8CF23AAA610C}"/>
          </ac:spMkLst>
        </pc:spChg>
        <pc:spChg chg="add del">
          <ac:chgData name="Ieuan Bessant (2203188)" userId="S::2203188@student.uwtsd.ac.uk::c66cc75c-6e96-471e-8f1d-2a9f21d7e7a6" providerId="AD" clId="Web-{A34B5C6B-41E1-6918-5B59-82FAD83A953F}" dt="2024-03-11T11:00:06.323" v="182"/>
          <ac:spMkLst>
            <pc:docMk/>
            <pc:sldMk cId="109857222" sldId="256"/>
            <ac:spMk id="11" creationId="{96AE4BD0-E2D6-4FE1-9295-59E338A45340}"/>
          </ac:spMkLst>
        </pc:spChg>
        <pc:spChg chg="add del">
          <ac:chgData name="Ieuan Bessant (2203188)" userId="S::2203188@student.uwtsd.ac.uk::c66cc75c-6e96-471e-8f1d-2a9f21d7e7a6" providerId="AD" clId="Web-{A34B5C6B-41E1-6918-5B59-82FAD83A953F}" dt="2024-03-11T11:00:06.323" v="182"/>
          <ac:spMkLst>
            <pc:docMk/>
            <pc:sldMk cId="109857222" sldId="256"/>
            <ac:spMk id="13" creationId="{0D29D77D-2D4E-4868-960B-BEDA724F5CE2}"/>
          </ac:spMkLst>
        </pc:spChg>
        <pc:spChg chg="add del">
          <ac:chgData name="Ieuan Bessant (2203188)" userId="S::2203188@student.uwtsd.ac.uk::c66cc75c-6e96-471e-8f1d-2a9f21d7e7a6" providerId="AD" clId="Web-{A34B5C6B-41E1-6918-5B59-82FAD83A953F}" dt="2024-03-11T11:00:01.401" v="179"/>
          <ac:spMkLst>
            <pc:docMk/>
            <pc:sldMk cId="109857222" sldId="256"/>
            <ac:spMk id="18" creationId="{A7971386-B2B0-4A38-8D3B-8CF23AAA610C}"/>
          </ac:spMkLst>
        </pc:spChg>
        <pc:spChg chg="add del">
          <ac:chgData name="Ieuan Bessant (2203188)" userId="S::2203188@student.uwtsd.ac.uk::c66cc75c-6e96-471e-8f1d-2a9f21d7e7a6" providerId="AD" clId="Web-{A34B5C6B-41E1-6918-5B59-82FAD83A953F}" dt="2024-03-11T11:00:01.401" v="179"/>
          <ac:spMkLst>
            <pc:docMk/>
            <pc:sldMk cId="109857222" sldId="256"/>
            <ac:spMk id="20" creationId="{96AE4BD0-E2D6-4FE1-9295-59E338A45340}"/>
          </ac:spMkLst>
        </pc:spChg>
        <pc:spChg chg="add del">
          <ac:chgData name="Ieuan Bessant (2203188)" userId="S::2203188@student.uwtsd.ac.uk::c66cc75c-6e96-471e-8f1d-2a9f21d7e7a6" providerId="AD" clId="Web-{A34B5C6B-41E1-6918-5B59-82FAD83A953F}" dt="2024-03-11T11:00:01.401" v="179"/>
          <ac:spMkLst>
            <pc:docMk/>
            <pc:sldMk cId="109857222" sldId="256"/>
            <ac:spMk id="22" creationId="{0D29D77D-2D4E-4868-960B-BEDA724F5CE2}"/>
          </ac:spMkLst>
        </pc:spChg>
        <pc:spChg chg="add del">
          <ac:chgData name="Ieuan Bessant (2203188)" userId="S::2203188@student.uwtsd.ac.uk::c66cc75c-6e96-471e-8f1d-2a9f21d7e7a6" providerId="AD" clId="Web-{A34B5C6B-41E1-6918-5B59-82FAD83A953F}" dt="2024-03-11T11:00:06.323" v="181"/>
          <ac:spMkLst>
            <pc:docMk/>
            <pc:sldMk cId="109857222" sldId="256"/>
            <ac:spMk id="28" creationId="{06087813-B81F-42C4-A0EA-F9078FB614C4}"/>
          </ac:spMkLst>
        </pc:spChg>
        <pc:spChg chg="add del">
          <ac:chgData name="Ieuan Bessant (2203188)" userId="S::2203188@student.uwtsd.ac.uk::c66cc75c-6e96-471e-8f1d-2a9f21d7e7a6" providerId="AD" clId="Web-{A34B5C6B-41E1-6918-5B59-82FAD83A953F}" dt="2024-03-11T11:00:06.323" v="181"/>
          <ac:spMkLst>
            <pc:docMk/>
            <pc:sldMk cId="109857222" sldId="256"/>
            <ac:spMk id="29" creationId="{E4B2AF95-7029-4856-9CE4-BBBE8CF805B9}"/>
          </ac:spMkLst>
        </pc:spChg>
        <pc:spChg chg="add del">
          <ac:chgData name="Ieuan Bessant (2203188)" userId="S::2203188@student.uwtsd.ac.uk::c66cc75c-6e96-471e-8f1d-2a9f21d7e7a6" providerId="AD" clId="Web-{A34B5C6B-41E1-6918-5B59-82FAD83A953F}" dt="2024-03-11T11:00:06.323" v="181"/>
          <ac:spMkLst>
            <pc:docMk/>
            <pc:sldMk cId="109857222" sldId="256"/>
            <ac:spMk id="30" creationId="{C4B295A1-75D3-4C3B-82E7-C5CFD80A7EA7}"/>
          </ac:spMkLst>
        </pc:spChg>
        <pc:spChg chg="add">
          <ac:chgData name="Ieuan Bessant (2203188)" userId="S::2203188@student.uwtsd.ac.uk::c66cc75c-6e96-471e-8f1d-2a9f21d7e7a6" providerId="AD" clId="Web-{A34B5C6B-41E1-6918-5B59-82FAD83A953F}" dt="2024-03-11T11:00:06.323" v="182"/>
          <ac:spMkLst>
            <pc:docMk/>
            <pc:sldMk cId="109857222" sldId="256"/>
            <ac:spMk id="33" creationId="{A7971386-B2B0-4A38-8D3B-8CF23AAA610C}"/>
          </ac:spMkLst>
        </pc:spChg>
        <pc:spChg chg="add">
          <ac:chgData name="Ieuan Bessant (2203188)" userId="S::2203188@student.uwtsd.ac.uk::c66cc75c-6e96-471e-8f1d-2a9f21d7e7a6" providerId="AD" clId="Web-{A34B5C6B-41E1-6918-5B59-82FAD83A953F}" dt="2024-03-11T11:00:06.323" v="182"/>
          <ac:spMkLst>
            <pc:docMk/>
            <pc:sldMk cId="109857222" sldId="256"/>
            <ac:spMk id="34" creationId="{96AE4BD0-E2D6-4FE1-9295-59E338A45340}"/>
          </ac:spMkLst>
        </pc:spChg>
        <pc:spChg chg="add">
          <ac:chgData name="Ieuan Bessant (2203188)" userId="S::2203188@student.uwtsd.ac.uk::c66cc75c-6e96-471e-8f1d-2a9f21d7e7a6" providerId="AD" clId="Web-{A34B5C6B-41E1-6918-5B59-82FAD83A953F}" dt="2024-03-11T11:00:06.323" v="182"/>
          <ac:spMkLst>
            <pc:docMk/>
            <pc:sldMk cId="109857222" sldId="256"/>
            <ac:spMk id="35" creationId="{0D29D77D-2D4E-4868-960B-BEDA724F5CE2}"/>
          </ac:spMkLst>
        </pc:spChg>
        <pc:grpChg chg="add del">
          <ac:chgData name="Ieuan Bessant (2203188)" userId="S::2203188@student.uwtsd.ac.uk::c66cc75c-6e96-471e-8f1d-2a9f21d7e7a6" providerId="AD" clId="Web-{A34B5C6B-41E1-6918-5B59-82FAD83A953F}" dt="2024-03-11T11:00:06.323" v="181"/>
          <ac:grpSpMkLst>
            <pc:docMk/>
            <pc:sldMk cId="109857222" sldId="256"/>
            <ac:grpSpMk id="31" creationId="{ED38D1D7-BA30-4FF3-A0CC-9E90BB966274}"/>
          </ac:grpSpMkLst>
        </pc:grpChg>
        <pc:picChg chg="add del mod">
          <ac:chgData name="Ieuan Bessant (2203188)" userId="S::2203188@student.uwtsd.ac.uk::c66cc75c-6e96-471e-8f1d-2a9f21d7e7a6" providerId="AD" clId="Web-{A34B5C6B-41E1-6918-5B59-82FAD83A953F}" dt="2024-03-11T10:59:26.713" v="174"/>
          <ac:picMkLst>
            <pc:docMk/>
            <pc:sldMk cId="109857222" sldId="256"/>
            <ac:picMk id="4" creationId="{F08B692B-166A-3D9E-9FFF-045D9BDD55DC}"/>
          </ac:picMkLst>
        </pc:picChg>
        <pc:picChg chg="add mod">
          <ac:chgData name="Ieuan Bessant (2203188)" userId="S::2203188@student.uwtsd.ac.uk::c66cc75c-6e96-471e-8f1d-2a9f21d7e7a6" providerId="AD" clId="Web-{A34B5C6B-41E1-6918-5B59-82FAD83A953F}" dt="2024-03-11T11:00:06.323" v="182"/>
          <ac:picMkLst>
            <pc:docMk/>
            <pc:sldMk cId="109857222" sldId="256"/>
            <ac:picMk id="5" creationId="{FAF1619C-1081-681B-812D-194877009296}"/>
          </ac:picMkLst>
        </pc:picChg>
      </pc:sldChg>
      <pc:sldChg chg="modSp new">
        <pc:chgData name="Ieuan Bessant (2203188)" userId="S::2203188@student.uwtsd.ac.uk::c66cc75c-6e96-471e-8f1d-2a9f21d7e7a6" providerId="AD" clId="Web-{A34B5C6B-41E1-6918-5B59-82FAD83A953F}" dt="2024-03-11T11:09:41.432" v="498" actId="20577"/>
        <pc:sldMkLst>
          <pc:docMk/>
          <pc:sldMk cId="22419937" sldId="257"/>
        </pc:sldMkLst>
        <pc:spChg chg="mod">
          <ac:chgData name="Ieuan Bessant (2203188)" userId="S::2203188@student.uwtsd.ac.uk::c66cc75c-6e96-471e-8f1d-2a9f21d7e7a6" providerId="AD" clId="Web-{A34B5C6B-41E1-6918-5B59-82FAD83A953F}" dt="2024-03-11T11:09:41.432" v="498" actId="20577"/>
          <ac:spMkLst>
            <pc:docMk/>
            <pc:sldMk cId="22419937" sldId="257"/>
            <ac:spMk id="2" creationId="{0ADD586D-FCCA-4428-D647-FD29A9338F3F}"/>
          </ac:spMkLst>
        </pc:spChg>
        <pc:spChg chg="mod">
          <ac:chgData name="Ieuan Bessant (2203188)" userId="S::2203188@student.uwtsd.ac.uk::c66cc75c-6e96-471e-8f1d-2a9f21d7e7a6" providerId="AD" clId="Web-{A34B5C6B-41E1-6918-5B59-82FAD83A953F}" dt="2024-03-11T11:05:09.847" v="364" actId="20577"/>
          <ac:spMkLst>
            <pc:docMk/>
            <pc:sldMk cId="22419937" sldId="257"/>
            <ac:spMk id="3" creationId="{04856B5F-268E-2210-C39A-990A9EDB7041}"/>
          </ac:spMkLst>
        </pc:spChg>
      </pc:sldChg>
      <pc:sldChg chg="add del replId">
        <pc:chgData name="Ieuan Bessant (2203188)" userId="S::2203188@student.uwtsd.ac.uk::c66cc75c-6e96-471e-8f1d-2a9f21d7e7a6" providerId="AD" clId="Web-{A34B5C6B-41E1-6918-5B59-82FAD83A953F}" dt="2024-03-11T10:59:45.073" v="176"/>
        <pc:sldMkLst>
          <pc:docMk/>
          <pc:sldMk cId="3654571392" sldId="257"/>
        </pc:sldMkLst>
      </pc:sldChg>
      <pc:sldChg chg="addSp delSp modSp new mod setBg">
        <pc:chgData name="Ieuan Bessant (2203188)" userId="S::2203188@student.uwtsd.ac.uk::c66cc75c-6e96-471e-8f1d-2a9f21d7e7a6" providerId="AD" clId="Web-{A34B5C6B-41E1-6918-5B59-82FAD83A953F}" dt="2024-03-11T11:09:37.338" v="497" actId="20577"/>
        <pc:sldMkLst>
          <pc:docMk/>
          <pc:sldMk cId="950623274" sldId="258"/>
        </pc:sldMkLst>
        <pc:spChg chg="mod">
          <ac:chgData name="Ieuan Bessant (2203188)" userId="S::2203188@student.uwtsd.ac.uk::c66cc75c-6e96-471e-8f1d-2a9f21d7e7a6" providerId="AD" clId="Web-{A34B5C6B-41E1-6918-5B59-82FAD83A953F}" dt="2024-03-11T11:09:37.338" v="497" actId="20577"/>
          <ac:spMkLst>
            <pc:docMk/>
            <pc:sldMk cId="950623274" sldId="258"/>
            <ac:spMk id="2" creationId="{C7E7BB50-2DAF-F939-1660-7067C5B2365D}"/>
          </ac:spMkLst>
        </pc:spChg>
        <pc:spChg chg="mod">
          <ac:chgData name="Ieuan Bessant (2203188)" userId="S::2203188@student.uwtsd.ac.uk::c66cc75c-6e96-471e-8f1d-2a9f21d7e7a6" providerId="AD" clId="Web-{A34B5C6B-41E1-6918-5B59-82FAD83A953F}" dt="2024-03-11T11:09:32.760" v="496" actId="20577"/>
          <ac:spMkLst>
            <pc:docMk/>
            <pc:sldMk cId="950623274" sldId="258"/>
            <ac:spMk id="3" creationId="{A7FF10AF-90A5-C8A7-5E3D-F4B08E68EA80}"/>
          </ac:spMkLst>
        </pc:spChg>
        <pc:spChg chg="add del mod">
          <ac:chgData name="Ieuan Bessant (2203188)" userId="S::2203188@student.uwtsd.ac.uk::c66cc75c-6e96-471e-8f1d-2a9f21d7e7a6" providerId="AD" clId="Web-{A34B5C6B-41E1-6918-5B59-82FAD83A953F}" dt="2024-03-11T11:09:07.228" v="489"/>
          <ac:spMkLst>
            <pc:docMk/>
            <pc:sldMk cId="950623274" sldId="258"/>
            <ac:spMk id="6" creationId="{C3129BDF-DC8F-854B-BD64-EA08B0892172}"/>
          </ac:spMkLst>
        </pc:spChg>
        <pc:spChg chg="add del">
          <ac:chgData name="Ieuan Bessant (2203188)" userId="S::2203188@student.uwtsd.ac.uk::c66cc75c-6e96-471e-8f1d-2a9f21d7e7a6" providerId="AD" clId="Web-{A34B5C6B-41E1-6918-5B59-82FAD83A953F}" dt="2024-03-11T11:07:45.835" v="466"/>
          <ac:spMkLst>
            <pc:docMk/>
            <pc:sldMk cId="950623274" sldId="258"/>
            <ac:spMk id="9" creationId="{03AE087C-11E2-4305-9282-D7F122FE726E}"/>
          </ac:spMkLst>
        </pc:spChg>
        <pc:spChg chg="del">
          <ac:chgData name="Ieuan Bessant (2203188)" userId="S::2203188@student.uwtsd.ac.uk::c66cc75c-6e96-471e-8f1d-2a9f21d7e7a6" providerId="AD" clId="Web-{A34B5C6B-41E1-6918-5B59-82FAD83A953F}" dt="2024-03-11T11:08:33.086" v="475"/>
          <ac:spMkLst>
            <pc:docMk/>
            <pc:sldMk cId="950623274" sldId="258"/>
            <ac:spMk id="14" creationId="{AC31B59C-8450-4595-B395-B86BCB94403D}"/>
          </ac:spMkLst>
        </pc:spChg>
        <pc:spChg chg="add del">
          <ac:chgData name="Ieuan Bessant (2203188)" userId="S::2203188@student.uwtsd.ac.uk::c66cc75c-6e96-471e-8f1d-2a9f21d7e7a6" providerId="AD" clId="Web-{A34B5C6B-41E1-6918-5B59-82FAD83A953F}" dt="2024-03-11T11:09:13.525" v="491"/>
          <ac:spMkLst>
            <pc:docMk/>
            <pc:sldMk cId="950623274" sldId="258"/>
            <ac:spMk id="19" creationId="{F34FFB17-4733-4A4C-9F36-CE82366CB51E}"/>
          </ac:spMkLst>
        </pc:spChg>
        <pc:spChg chg="add del">
          <ac:chgData name="Ieuan Bessant (2203188)" userId="S::2203188@student.uwtsd.ac.uk::c66cc75c-6e96-471e-8f1d-2a9f21d7e7a6" providerId="AD" clId="Web-{A34B5C6B-41E1-6918-5B59-82FAD83A953F}" dt="2024-03-11T11:09:13.525" v="491"/>
          <ac:spMkLst>
            <pc:docMk/>
            <pc:sldMk cId="950623274" sldId="258"/>
            <ac:spMk id="20" creationId="{FAFB3478-4AEC-431E-93B2-1593839C16DA}"/>
          </ac:spMkLst>
        </pc:spChg>
        <pc:spChg chg="add del">
          <ac:chgData name="Ieuan Bessant (2203188)" userId="S::2203188@student.uwtsd.ac.uk::c66cc75c-6e96-471e-8f1d-2a9f21d7e7a6" providerId="AD" clId="Web-{A34B5C6B-41E1-6918-5B59-82FAD83A953F}" dt="2024-03-11T11:08:28.039" v="474"/>
          <ac:spMkLst>
            <pc:docMk/>
            <pc:sldMk cId="950623274" sldId="258"/>
            <ac:spMk id="21" creationId="{E0F166C3-D45F-4A92-A291-15B874AD1A56}"/>
          </ac:spMkLst>
        </pc:spChg>
        <pc:spChg chg="add del">
          <ac:chgData name="Ieuan Bessant (2203188)" userId="S::2203188@student.uwtsd.ac.uk::c66cc75c-6e96-471e-8f1d-2a9f21d7e7a6" providerId="AD" clId="Web-{A34B5C6B-41E1-6918-5B59-82FAD83A953F}" dt="2024-03-11T11:09:25.682" v="495"/>
          <ac:spMkLst>
            <pc:docMk/>
            <pc:sldMk cId="950623274" sldId="258"/>
            <ac:spMk id="25" creationId="{FAFB3478-4AEC-431E-93B2-1593839C16DA}"/>
          </ac:spMkLst>
        </pc:spChg>
        <pc:spChg chg="add del">
          <ac:chgData name="Ieuan Bessant (2203188)" userId="S::2203188@student.uwtsd.ac.uk::c66cc75c-6e96-471e-8f1d-2a9f21d7e7a6" providerId="AD" clId="Web-{A34B5C6B-41E1-6918-5B59-82FAD83A953F}" dt="2024-03-11T11:08:23.930" v="473"/>
          <ac:spMkLst>
            <pc:docMk/>
            <pc:sldMk cId="950623274" sldId="258"/>
            <ac:spMk id="26" creationId="{FAFB3478-4AEC-431E-93B2-1593839C16DA}"/>
          </ac:spMkLst>
        </pc:spChg>
        <pc:spChg chg="add del">
          <ac:chgData name="Ieuan Bessant (2203188)" userId="S::2203188@student.uwtsd.ac.uk::c66cc75c-6e96-471e-8f1d-2a9f21d7e7a6" providerId="AD" clId="Web-{A34B5C6B-41E1-6918-5B59-82FAD83A953F}" dt="2024-03-11T11:09:25.682" v="495"/>
          <ac:spMkLst>
            <pc:docMk/>
            <pc:sldMk cId="950623274" sldId="258"/>
            <ac:spMk id="27" creationId="{3FFB0B4B-B126-43E0-A25C-BA5634332524}"/>
          </ac:spMkLst>
        </pc:spChg>
        <pc:spChg chg="add del">
          <ac:chgData name="Ieuan Bessant (2203188)" userId="S::2203188@student.uwtsd.ac.uk::c66cc75c-6e96-471e-8f1d-2a9f21d7e7a6" providerId="AD" clId="Web-{A34B5C6B-41E1-6918-5B59-82FAD83A953F}" dt="2024-03-11T11:08:23.930" v="473"/>
          <ac:spMkLst>
            <pc:docMk/>
            <pc:sldMk cId="950623274" sldId="258"/>
            <ac:spMk id="28" creationId="{F74280F7-820D-43DE-BE07-57E20B27165C}"/>
          </ac:spMkLst>
        </pc:spChg>
        <pc:spChg chg="add del">
          <ac:chgData name="Ieuan Bessant (2203188)" userId="S::2203188@student.uwtsd.ac.uk::c66cc75c-6e96-471e-8f1d-2a9f21d7e7a6" providerId="AD" clId="Web-{A34B5C6B-41E1-6918-5B59-82FAD83A953F}" dt="2024-03-11T11:09:25.682" v="495"/>
          <ac:spMkLst>
            <pc:docMk/>
            <pc:sldMk cId="950623274" sldId="258"/>
            <ac:spMk id="29" creationId="{D9C0F9DF-6CF4-451E-A975-A223B0DD4C0F}"/>
          </ac:spMkLst>
        </pc:spChg>
        <pc:spChg chg="add del">
          <ac:chgData name="Ieuan Bessant (2203188)" userId="S::2203188@student.uwtsd.ac.uk::c66cc75c-6e96-471e-8f1d-2a9f21d7e7a6" providerId="AD" clId="Web-{A34B5C6B-41E1-6918-5B59-82FAD83A953F}" dt="2024-03-11T11:09:25.682" v="495"/>
          <ac:spMkLst>
            <pc:docMk/>
            <pc:sldMk cId="950623274" sldId="258"/>
            <ac:spMk id="31" creationId="{2E922E9E-A29B-4164-A634-B718A43369CA}"/>
          </ac:spMkLst>
        </pc:spChg>
        <pc:spChg chg="add del">
          <ac:chgData name="Ieuan Bessant (2203188)" userId="S::2203188@student.uwtsd.ac.uk::c66cc75c-6e96-471e-8f1d-2a9f21d7e7a6" providerId="AD" clId="Web-{A34B5C6B-41E1-6918-5B59-82FAD83A953F}" dt="2024-03-11T11:09:25.666" v="494"/>
          <ac:spMkLst>
            <pc:docMk/>
            <pc:sldMk cId="950623274" sldId="258"/>
            <ac:spMk id="33" creationId="{FAFB3478-4AEC-431E-93B2-1593839C16DA}"/>
          </ac:spMkLst>
        </pc:spChg>
        <pc:spChg chg="add del">
          <ac:chgData name="Ieuan Bessant (2203188)" userId="S::2203188@student.uwtsd.ac.uk::c66cc75c-6e96-471e-8f1d-2a9f21d7e7a6" providerId="AD" clId="Web-{A34B5C6B-41E1-6918-5B59-82FAD83A953F}" dt="2024-03-11T11:08:23.930" v="473"/>
          <ac:spMkLst>
            <pc:docMk/>
            <pc:sldMk cId="950623274" sldId="258"/>
            <ac:spMk id="36" creationId="{2E922E9E-A29B-4164-A634-B718A43369CA}"/>
          </ac:spMkLst>
        </pc:spChg>
        <pc:spChg chg="add del">
          <ac:chgData name="Ieuan Bessant (2203188)" userId="S::2203188@student.uwtsd.ac.uk::c66cc75c-6e96-471e-8f1d-2a9f21d7e7a6" providerId="AD" clId="Web-{A34B5C6B-41E1-6918-5B59-82FAD83A953F}" dt="2024-03-11T11:09:25.666" v="494"/>
          <ac:spMkLst>
            <pc:docMk/>
            <pc:sldMk cId="950623274" sldId="258"/>
            <ac:spMk id="38" creationId="{E0F166C3-D45F-4A92-A291-15B874AD1A56}"/>
          </ac:spMkLst>
        </pc:spChg>
        <pc:spChg chg="add del">
          <ac:chgData name="Ieuan Bessant (2203188)" userId="S::2203188@student.uwtsd.ac.uk::c66cc75c-6e96-471e-8f1d-2a9f21d7e7a6" providerId="AD" clId="Web-{A34B5C6B-41E1-6918-5B59-82FAD83A953F}" dt="2024-03-11T11:09:25.666" v="494"/>
          <ac:spMkLst>
            <pc:docMk/>
            <pc:sldMk cId="950623274" sldId="258"/>
            <ac:spMk id="46" creationId="{F34FFB17-4733-4A4C-9F36-CE82366CB51E}"/>
          </ac:spMkLst>
        </pc:spChg>
        <pc:spChg chg="add">
          <ac:chgData name="Ieuan Bessant (2203188)" userId="S::2203188@student.uwtsd.ac.uk::c66cc75c-6e96-471e-8f1d-2a9f21d7e7a6" providerId="AD" clId="Web-{A34B5C6B-41E1-6918-5B59-82FAD83A953F}" dt="2024-03-11T11:09:25.682" v="495"/>
          <ac:spMkLst>
            <pc:docMk/>
            <pc:sldMk cId="950623274" sldId="258"/>
            <ac:spMk id="47" creationId="{2E922E9E-A29B-4164-A634-B718A43369CA}"/>
          </ac:spMkLst>
        </pc:spChg>
        <pc:spChg chg="add">
          <ac:chgData name="Ieuan Bessant (2203188)" userId="S::2203188@student.uwtsd.ac.uk::c66cc75c-6e96-471e-8f1d-2a9f21d7e7a6" providerId="AD" clId="Web-{A34B5C6B-41E1-6918-5B59-82FAD83A953F}" dt="2024-03-11T11:09:25.682" v="495"/>
          <ac:spMkLst>
            <pc:docMk/>
            <pc:sldMk cId="950623274" sldId="258"/>
            <ac:spMk id="48" creationId="{FAFB3478-4AEC-431E-93B2-1593839C16DA}"/>
          </ac:spMkLst>
        </pc:spChg>
        <pc:spChg chg="add">
          <ac:chgData name="Ieuan Bessant (2203188)" userId="S::2203188@student.uwtsd.ac.uk::c66cc75c-6e96-471e-8f1d-2a9f21d7e7a6" providerId="AD" clId="Web-{A34B5C6B-41E1-6918-5B59-82FAD83A953F}" dt="2024-03-11T11:09:25.682" v="495"/>
          <ac:spMkLst>
            <pc:docMk/>
            <pc:sldMk cId="950623274" sldId="258"/>
            <ac:spMk id="49" creationId="{BA44E6CA-03F3-47EA-A9F3-5C0674E28D61}"/>
          </ac:spMkLst>
        </pc:spChg>
        <pc:grpChg chg="add del">
          <ac:chgData name="Ieuan Bessant (2203188)" userId="S::2203188@student.uwtsd.ac.uk::c66cc75c-6e96-471e-8f1d-2a9f21d7e7a6" providerId="AD" clId="Web-{A34B5C6B-41E1-6918-5B59-82FAD83A953F}" dt="2024-03-11T11:07:45.835" v="466"/>
          <ac:grpSpMkLst>
            <pc:docMk/>
            <pc:sldMk cId="950623274" sldId="258"/>
            <ac:grpSpMk id="11" creationId="{6ACF365D-F104-414F-93C3-D9F568808E0D}"/>
          </ac:grpSpMkLst>
        </pc:grpChg>
        <pc:grpChg chg="add del">
          <ac:chgData name="Ieuan Bessant (2203188)" userId="S::2203188@student.uwtsd.ac.uk::c66cc75c-6e96-471e-8f1d-2a9f21d7e7a6" providerId="AD" clId="Web-{A34B5C6B-41E1-6918-5B59-82FAD83A953F}" dt="2024-03-11T11:09:13.525" v="491"/>
          <ac:grpSpMkLst>
            <pc:docMk/>
            <pc:sldMk cId="950623274" sldId="258"/>
            <ac:grpSpMk id="13" creationId="{6DBB4B8F-57A2-4546-9449-6DBBA6E7C6CF}"/>
          </ac:grpSpMkLst>
        </pc:grpChg>
        <pc:grpChg chg="add del">
          <ac:chgData name="Ieuan Bessant (2203188)" userId="S::2203188@student.uwtsd.ac.uk::c66cc75c-6e96-471e-8f1d-2a9f21d7e7a6" providerId="AD" clId="Web-{A34B5C6B-41E1-6918-5B59-82FAD83A953F}" dt="2024-03-11T11:08:23.930" v="473"/>
          <ac:grpSpMkLst>
            <pc:docMk/>
            <pc:sldMk cId="950623274" sldId="258"/>
            <ac:grpSpMk id="30" creationId="{CE4CE59E-33B2-4BF6-BDAF-FF427BEDBBB1}"/>
          </ac:grpSpMkLst>
        </pc:grpChg>
        <pc:grpChg chg="add del">
          <ac:chgData name="Ieuan Bessant (2203188)" userId="S::2203188@student.uwtsd.ac.uk::c66cc75c-6e96-471e-8f1d-2a9f21d7e7a6" providerId="AD" clId="Web-{A34B5C6B-41E1-6918-5B59-82FAD83A953F}" dt="2024-03-11T11:09:25.666" v="494"/>
          <ac:grpSpMkLst>
            <pc:docMk/>
            <pc:sldMk cId="950623274" sldId="258"/>
            <ac:grpSpMk id="40" creationId="{6DBB4B8F-57A2-4546-9449-6DBBA6E7C6CF}"/>
          </ac:grpSpMkLst>
        </pc:grpChg>
        <pc:grpChg chg="add">
          <ac:chgData name="Ieuan Bessant (2203188)" userId="S::2203188@student.uwtsd.ac.uk::c66cc75c-6e96-471e-8f1d-2a9f21d7e7a6" providerId="AD" clId="Web-{A34B5C6B-41E1-6918-5B59-82FAD83A953F}" dt="2024-03-11T11:09:25.682" v="495"/>
          <ac:grpSpMkLst>
            <pc:docMk/>
            <pc:sldMk cId="950623274" sldId="258"/>
            <ac:grpSpMk id="50" creationId="{7EE36A67-006F-476F-9635-DC6B386EEAB7}"/>
          </ac:grpSpMkLst>
        </pc:grpChg>
        <pc:picChg chg="add mod ord">
          <ac:chgData name="Ieuan Bessant (2203188)" userId="S::2203188@student.uwtsd.ac.uk::c66cc75c-6e96-471e-8f1d-2a9f21d7e7a6" providerId="AD" clId="Web-{A34B5C6B-41E1-6918-5B59-82FAD83A953F}" dt="2024-03-11T11:09:25.682" v="495"/>
          <ac:picMkLst>
            <pc:docMk/>
            <pc:sldMk cId="950623274" sldId="258"/>
            <ac:picMk id="4" creationId="{661263D9-CC84-98C1-8225-24E53EE9C62F}"/>
          </ac:picMkLst>
        </pc:picChg>
        <pc:picChg chg="add del mod">
          <ac:chgData name="Ieuan Bessant (2203188)" userId="S::2203188@student.uwtsd.ac.uk::c66cc75c-6e96-471e-8f1d-2a9f21d7e7a6" providerId="AD" clId="Web-{A34B5C6B-41E1-6918-5B59-82FAD83A953F}" dt="2024-03-11T11:09:20.510" v="492"/>
          <ac:picMkLst>
            <pc:docMk/>
            <pc:sldMk cId="950623274" sldId="258"/>
            <ac:picMk id="5" creationId="{63AD7143-091E-56DE-C12F-76C5E933957F}"/>
          </ac:picMkLst>
        </pc:picChg>
      </pc:sldChg>
      <pc:sldChg chg="modSp new">
        <pc:chgData name="Ieuan Bessant (2203188)" userId="S::2203188@student.uwtsd.ac.uk::c66cc75c-6e96-471e-8f1d-2a9f21d7e7a6" providerId="AD" clId="Web-{A34B5C6B-41E1-6918-5B59-82FAD83A953F}" dt="2024-03-11T11:26:31.099" v="1264" actId="20577"/>
        <pc:sldMkLst>
          <pc:docMk/>
          <pc:sldMk cId="3727284641" sldId="259"/>
        </pc:sldMkLst>
        <pc:spChg chg="mod">
          <ac:chgData name="Ieuan Bessant (2203188)" userId="S::2203188@student.uwtsd.ac.uk::c66cc75c-6e96-471e-8f1d-2a9f21d7e7a6" providerId="AD" clId="Web-{A34B5C6B-41E1-6918-5B59-82FAD83A953F}" dt="2024-03-11T11:10:51.731" v="507" actId="20577"/>
          <ac:spMkLst>
            <pc:docMk/>
            <pc:sldMk cId="3727284641" sldId="259"/>
            <ac:spMk id="2" creationId="{87DEE330-6BCA-1A46-D8F7-337E95B968B6}"/>
          </ac:spMkLst>
        </pc:spChg>
        <pc:spChg chg="mod">
          <ac:chgData name="Ieuan Bessant (2203188)" userId="S::2203188@student.uwtsd.ac.uk::c66cc75c-6e96-471e-8f1d-2a9f21d7e7a6" providerId="AD" clId="Web-{A34B5C6B-41E1-6918-5B59-82FAD83A953F}" dt="2024-03-11T11:26:31.099" v="1264" actId="20577"/>
          <ac:spMkLst>
            <pc:docMk/>
            <pc:sldMk cId="3727284641" sldId="259"/>
            <ac:spMk id="3" creationId="{A741A66C-00FE-2588-435E-346B15401E7E}"/>
          </ac:spMkLst>
        </pc:spChg>
      </pc:sldChg>
      <pc:sldChg chg="modSp new">
        <pc:chgData name="Ieuan Bessant (2203188)" userId="S::2203188@student.uwtsd.ac.uk::c66cc75c-6e96-471e-8f1d-2a9f21d7e7a6" providerId="AD" clId="Web-{A34B5C6B-41E1-6918-5B59-82FAD83A953F}" dt="2024-03-11T11:27:36.866" v="1308" actId="20577"/>
        <pc:sldMkLst>
          <pc:docMk/>
          <pc:sldMk cId="4067435703" sldId="260"/>
        </pc:sldMkLst>
        <pc:spChg chg="mod">
          <ac:chgData name="Ieuan Bessant (2203188)" userId="S::2203188@student.uwtsd.ac.uk::c66cc75c-6e96-471e-8f1d-2a9f21d7e7a6" providerId="AD" clId="Web-{A34B5C6B-41E1-6918-5B59-82FAD83A953F}" dt="2024-03-11T11:16:04.692" v="745" actId="20577"/>
          <ac:spMkLst>
            <pc:docMk/>
            <pc:sldMk cId="4067435703" sldId="260"/>
            <ac:spMk id="2" creationId="{4B272DC3-62A5-B6B0-5158-82E730D3D38D}"/>
          </ac:spMkLst>
        </pc:spChg>
        <pc:spChg chg="mod">
          <ac:chgData name="Ieuan Bessant (2203188)" userId="S::2203188@student.uwtsd.ac.uk::c66cc75c-6e96-471e-8f1d-2a9f21d7e7a6" providerId="AD" clId="Web-{A34B5C6B-41E1-6918-5B59-82FAD83A953F}" dt="2024-03-11T11:27:36.866" v="1308" actId="20577"/>
          <ac:spMkLst>
            <pc:docMk/>
            <pc:sldMk cId="4067435703" sldId="260"/>
            <ac:spMk id="3" creationId="{B215B916-3793-65DC-E9AA-E5C438435758}"/>
          </ac:spMkLst>
        </pc:spChg>
      </pc:sldChg>
      <pc:sldChg chg="modSp new">
        <pc:chgData name="Ieuan Bessant (2203188)" userId="S::2203188@student.uwtsd.ac.uk::c66cc75c-6e96-471e-8f1d-2a9f21d7e7a6" providerId="AD" clId="Web-{A34B5C6B-41E1-6918-5B59-82FAD83A953F}" dt="2024-03-11T11:37:46.866" v="1744" actId="20577"/>
        <pc:sldMkLst>
          <pc:docMk/>
          <pc:sldMk cId="2159558805" sldId="261"/>
        </pc:sldMkLst>
        <pc:spChg chg="mod">
          <ac:chgData name="Ieuan Bessant (2203188)" userId="S::2203188@student.uwtsd.ac.uk::c66cc75c-6e96-471e-8f1d-2a9f21d7e7a6" providerId="AD" clId="Web-{A34B5C6B-41E1-6918-5B59-82FAD83A953F}" dt="2024-03-11T11:28:37.868" v="1325" actId="20577"/>
          <ac:spMkLst>
            <pc:docMk/>
            <pc:sldMk cId="2159558805" sldId="261"/>
            <ac:spMk id="2" creationId="{D79911E5-02B3-8F6B-855E-9A52A717306A}"/>
          </ac:spMkLst>
        </pc:spChg>
        <pc:spChg chg="mod">
          <ac:chgData name="Ieuan Bessant (2203188)" userId="S::2203188@student.uwtsd.ac.uk::c66cc75c-6e96-471e-8f1d-2a9f21d7e7a6" providerId="AD" clId="Web-{A34B5C6B-41E1-6918-5B59-82FAD83A953F}" dt="2024-03-11T11:37:46.866" v="1744" actId="20577"/>
          <ac:spMkLst>
            <pc:docMk/>
            <pc:sldMk cId="2159558805" sldId="261"/>
            <ac:spMk id="3" creationId="{3F9453FD-0498-A5DE-94C8-09EA9FA07A44}"/>
          </ac:spMkLst>
        </pc:spChg>
      </pc:sldChg>
      <pc:sldChg chg="modSp new">
        <pc:chgData name="Ieuan Bessant (2203188)" userId="S::2203188@student.uwtsd.ac.uk::c66cc75c-6e96-471e-8f1d-2a9f21d7e7a6" providerId="AD" clId="Web-{A34B5C6B-41E1-6918-5B59-82FAD83A953F}" dt="2024-03-11T11:47:09.084" v="2109" actId="20577"/>
        <pc:sldMkLst>
          <pc:docMk/>
          <pc:sldMk cId="548885577" sldId="262"/>
        </pc:sldMkLst>
        <pc:spChg chg="mod">
          <ac:chgData name="Ieuan Bessant (2203188)" userId="S::2203188@student.uwtsd.ac.uk::c66cc75c-6e96-471e-8f1d-2a9f21d7e7a6" providerId="AD" clId="Web-{A34B5C6B-41E1-6918-5B59-82FAD83A953F}" dt="2024-03-11T11:38:00.336" v="1752" actId="20577"/>
          <ac:spMkLst>
            <pc:docMk/>
            <pc:sldMk cId="548885577" sldId="262"/>
            <ac:spMk id="2" creationId="{AA218A79-FF01-4211-2D82-56FCCA072600}"/>
          </ac:spMkLst>
        </pc:spChg>
        <pc:spChg chg="mod">
          <ac:chgData name="Ieuan Bessant (2203188)" userId="S::2203188@student.uwtsd.ac.uk::c66cc75c-6e96-471e-8f1d-2a9f21d7e7a6" providerId="AD" clId="Web-{A34B5C6B-41E1-6918-5B59-82FAD83A953F}" dt="2024-03-11T11:47:09.084" v="2109" actId="20577"/>
          <ac:spMkLst>
            <pc:docMk/>
            <pc:sldMk cId="548885577" sldId="262"/>
            <ac:spMk id="3" creationId="{6AD36E53-CE90-1393-F496-051B5E7FEC11}"/>
          </ac:spMkLst>
        </pc:spChg>
      </pc:sldChg>
      <pc:sldChg chg="modSp new del">
        <pc:chgData name="Ieuan Bessant (2203188)" userId="S::2203188@student.uwtsd.ac.uk::c66cc75c-6e96-471e-8f1d-2a9f21d7e7a6" providerId="AD" clId="Web-{A34B5C6B-41E1-6918-5B59-82FAD83A953F}" dt="2024-03-11T11:51:43.998" v="2328"/>
        <pc:sldMkLst>
          <pc:docMk/>
          <pc:sldMk cId="2507503750" sldId="263"/>
        </pc:sldMkLst>
        <pc:spChg chg="mod">
          <ac:chgData name="Ieuan Bessant (2203188)" userId="S::2203188@student.uwtsd.ac.uk::c66cc75c-6e96-471e-8f1d-2a9f21d7e7a6" providerId="AD" clId="Web-{A34B5C6B-41E1-6918-5B59-82FAD83A953F}" dt="2024-03-11T11:49:45.291" v="2215" actId="20577"/>
          <ac:spMkLst>
            <pc:docMk/>
            <pc:sldMk cId="2507503750" sldId="263"/>
            <ac:spMk id="2" creationId="{CCCF3478-F0F8-D1E1-D3B5-920A05C23756}"/>
          </ac:spMkLst>
        </pc:spChg>
        <pc:spChg chg="mod">
          <ac:chgData name="Ieuan Bessant (2203188)" userId="S::2203188@student.uwtsd.ac.uk::c66cc75c-6e96-471e-8f1d-2a9f21d7e7a6" providerId="AD" clId="Web-{A34B5C6B-41E1-6918-5B59-82FAD83A953F}" dt="2024-03-11T11:49:52.838" v="2220" actId="20577"/>
          <ac:spMkLst>
            <pc:docMk/>
            <pc:sldMk cId="2507503750" sldId="263"/>
            <ac:spMk id="3" creationId="{9500CE5A-2A61-0EB6-D68E-706952D458E5}"/>
          </ac:spMkLst>
        </pc:spChg>
      </pc:sldChg>
      <pc:sldChg chg="modSp new">
        <pc:chgData name="Ieuan Bessant (2203188)" userId="S::2203188@student.uwtsd.ac.uk::c66cc75c-6e96-471e-8f1d-2a9f21d7e7a6" providerId="AD" clId="Web-{A34B5C6B-41E1-6918-5B59-82FAD83A953F}" dt="2024-03-11T11:57:02.053" v="2570" actId="20577"/>
        <pc:sldMkLst>
          <pc:docMk/>
          <pc:sldMk cId="638515571" sldId="264"/>
        </pc:sldMkLst>
        <pc:spChg chg="mod">
          <ac:chgData name="Ieuan Bessant (2203188)" userId="S::2203188@student.uwtsd.ac.uk::c66cc75c-6e96-471e-8f1d-2a9f21d7e7a6" providerId="AD" clId="Web-{A34B5C6B-41E1-6918-5B59-82FAD83A953F}" dt="2024-03-11T11:50:10.823" v="2228" actId="20577"/>
          <ac:spMkLst>
            <pc:docMk/>
            <pc:sldMk cId="638515571" sldId="264"/>
            <ac:spMk id="2" creationId="{2FFCFA4B-F328-6553-6B51-9C50F7A37B81}"/>
          </ac:spMkLst>
        </pc:spChg>
        <pc:spChg chg="mod">
          <ac:chgData name="Ieuan Bessant (2203188)" userId="S::2203188@student.uwtsd.ac.uk::c66cc75c-6e96-471e-8f1d-2a9f21d7e7a6" providerId="AD" clId="Web-{A34B5C6B-41E1-6918-5B59-82FAD83A953F}" dt="2024-03-11T11:57:02.053" v="2570" actId="20577"/>
          <ac:spMkLst>
            <pc:docMk/>
            <pc:sldMk cId="638515571" sldId="264"/>
            <ac:spMk id="3" creationId="{0FF2F99E-8520-955D-ECCE-364DE85D08BF}"/>
          </ac:spMkLst>
        </pc:spChg>
      </pc:sldChg>
      <pc:sldChg chg="modSp new">
        <pc:chgData name="Ieuan Bessant (2203188)" userId="S::2203188@student.uwtsd.ac.uk::c66cc75c-6e96-471e-8f1d-2a9f21d7e7a6" providerId="AD" clId="Web-{A34B5C6B-41E1-6918-5B59-82FAD83A953F}" dt="2024-03-11T12:01:20.059" v="2823" actId="20577"/>
        <pc:sldMkLst>
          <pc:docMk/>
          <pc:sldMk cId="1594513072" sldId="265"/>
        </pc:sldMkLst>
        <pc:spChg chg="mod">
          <ac:chgData name="Ieuan Bessant (2203188)" userId="S::2203188@student.uwtsd.ac.uk::c66cc75c-6e96-471e-8f1d-2a9f21d7e7a6" providerId="AD" clId="Web-{A34B5C6B-41E1-6918-5B59-82FAD83A953F}" dt="2024-03-11T11:57:24.803" v="2583" actId="20577"/>
          <ac:spMkLst>
            <pc:docMk/>
            <pc:sldMk cId="1594513072" sldId="265"/>
            <ac:spMk id="2" creationId="{1CF55A96-C4A3-C716-CF01-F40D4B29EE34}"/>
          </ac:spMkLst>
        </pc:spChg>
        <pc:spChg chg="mod">
          <ac:chgData name="Ieuan Bessant (2203188)" userId="S::2203188@student.uwtsd.ac.uk::c66cc75c-6e96-471e-8f1d-2a9f21d7e7a6" providerId="AD" clId="Web-{A34B5C6B-41E1-6918-5B59-82FAD83A953F}" dt="2024-03-11T12:01:20.059" v="2823" actId="20577"/>
          <ac:spMkLst>
            <pc:docMk/>
            <pc:sldMk cId="1594513072" sldId="265"/>
            <ac:spMk id="3" creationId="{DCBC70C4-BEF5-7AC9-3CD3-48855A16DC54}"/>
          </ac:spMkLst>
        </pc:spChg>
      </pc:sldChg>
      <pc:sldMasterChg chg="add del addSldLayout delSldLayout">
        <pc:chgData name="Ieuan Bessant (2203188)" userId="S::2203188@student.uwtsd.ac.uk::c66cc75c-6e96-471e-8f1d-2a9f21d7e7a6" providerId="AD" clId="Web-{A34B5C6B-41E1-6918-5B59-82FAD83A953F}" dt="2024-03-11T10:59:11.337" v="116"/>
        <pc:sldMasterMkLst>
          <pc:docMk/>
          <pc:sldMasterMk cId="2460954070" sldId="2147483660"/>
        </pc:sldMasterMkLst>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2385387890" sldId="2147483661"/>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949138452" sldId="2147483662"/>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2591524520" sldId="2147483663"/>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1203092039" sldId="2147483664"/>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3733172339" sldId="2147483665"/>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3210312558" sldId="2147483666"/>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3146388984" sldId="2147483667"/>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3171841454" sldId="2147483668"/>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1718958274" sldId="2147483669"/>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2202905451" sldId="2147483670"/>
          </pc:sldLayoutMkLst>
        </pc:sldLayoutChg>
        <pc:sldLayoutChg chg="add del">
          <pc:chgData name="Ieuan Bessant (2203188)" userId="S::2203188@student.uwtsd.ac.uk::c66cc75c-6e96-471e-8f1d-2a9f21d7e7a6" providerId="AD" clId="Web-{A34B5C6B-41E1-6918-5B59-82FAD83A953F}" dt="2024-03-11T10:59:11.337" v="116"/>
          <pc:sldLayoutMkLst>
            <pc:docMk/>
            <pc:sldMasterMk cId="2460954070" sldId="2147483660"/>
            <pc:sldLayoutMk cId="3479445657" sldId="2147483671"/>
          </pc:sldLayoutMkLst>
        </pc:sldLayoutChg>
      </pc:sldMasterChg>
      <pc:sldMasterChg chg="add del replId addSldLayout delSldLayout">
        <pc:chgData name="Ieuan Bessant (2203188)" userId="S::2203188@student.uwtsd.ac.uk::c66cc75c-6e96-471e-8f1d-2a9f21d7e7a6" providerId="AD" clId="Web-{A34B5C6B-41E1-6918-5B59-82FAD83A953F}" dt="2024-03-11T10:59:11.337" v="116"/>
        <pc:sldMasterMkLst>
          <pc:docMk/>
          <pc:sldMasterMk cId="2817228704" sldId="2147483672"/>
        </pc:sldMasterMkLst>
        <pc:sldLayoutChg chg="add del">
          <pc:chgData name="Ieuan Bessant (2203188)" userId="S::2203188@student.uwtsd.ac.uk::c66cc75c-6e96-471e-8f1d-2a9f21d7e7a6" providerId="AD" clId="Web-{A34B5C6B-41E1-6918-5B59-82FAD83A953F}" dt="2024-03-11T10:59:11.337" v="116"/>
          <pc:sldLayoutMkLst>
            <pc:docMk/>
            <pc:sldMasterMk cId="2817228704" sldId="2147483672"/>
            <pc:sldLayoutMk cId="4017145188" sldId="2147483673"/>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3103334097" sldId="2147483674"/>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3314756611" sldId="2147483675"/>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1100256531" sldId="2147483676"/>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3465666583" sldId="2147483677"/>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3979457383" sldId="2147483678"/>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3335674567" sldId="2147483679"/>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4038711683" sldId="2147483680"/>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1537168894" sldId="2147483681"/>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2347241368" sldId="2147483682"/>
          </pc:sldLayoutMkLst>
        </pc:sldLayoutChg>
        <pc:sldLayoutChg chg="add del replId">
          <pc:chgData name="Ieuan Bessant (2203188)" userId="S::2203188@student.uwtsd.ac.uk::c66cc75c-6e96-471e-8f1d-2a9f21d7e7a6" providerId="AD" clId="Web-{A34B5C6B-41E1-6918-5B59-82FAD83A953F}" dt="2024-03-11T10:59:11.337" v="116"/>
          <pc:sldLayoutMkLst>
            <pc:docMk/>
            <pc:sldMasterMk cId="2817228704" sldId="2147483672"/>
            <pc:sldLayoutMk cId="4056111258" sldId="2147483683"/>
          </pc:sldLayoutMkLst>
        </pc:sldLayoutChg>
      </pc:sldMasterChg>
      <pc:sldMasterChg chg="add del addSldLayout delSldLayout modSldLayout">
        <pc:chgData name="Ieuan Bessant (2203188)" userId="S::2203188@student.uwtsd.ac.uk::c66cc75c-6e96-471e-8f1d-2a9f21d7e7a6" providerId="AD" clId="Web-{A34B5C6B-41E1-6918-5B59-82FAD83A953F}" dt="2024-03-11T10:58:51.462" v="59"/>
        <pc:sldMasterMkLst>
          <pc:docMk/>
          <pc:sldMasterMk cId="1333807800" sldId="2147483684"/>
        </pc:sldMasterMkLst>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2912492660" sldId="2147483685"/>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422712627" sldId="2147483686"/>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1570888226" sldId="2147483687"/>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1359292443" sldId="2147483688"/>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3519071535" sldId="2147483689"/>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1802686393" sldId="2147483690"/>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3144005668" sldId="2147483691"/>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1791891419" sldId="2147483692"/>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4233499215" sldId="2147483693"/>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2770892981" sldId="2147483694"/>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109464362" sldId="2147483695"/>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3441023674" sldId="2147483696"/>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747422511" sldId="2147483697"/>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2027738739" sldId="2147483698"/>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3633669584" sldId="2147483699"/>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2186202712" sldId="2147483700"/>
          </pc:sldLayoutMkLst>
        </pc:sldLayoutChg>
        <pc:sldLayoutChg chg="add del mod replId">
          <pc:chgData name="Ieuan Bessant (2203188)" userId="S::2203188@student.uwtsd.ac.uk::c66cc75c-6e96-471e-8f1d-2a9f21d7e7a6" providerId="AD" clId="Web-{A34B5C6B-41E1-6918-5B59-82FAD83A953F}" dt="2024-03-11T10:58:51.462" v="59"/>
          <pc:sldLayoutMkLst>
            <pc:docMk/>
            <pc:sldMasterMk cId="1333807800" sldId="2147483684"/>
            <pc:sldLayoutMk cId="2047541459" sldId="2147483701"/>
          </pc:sldLayoutMkLst>
        </pc:sldLayoutChg>
      </pc:sldMasterChg>
      <pc:sldMasterChg chg="add del addSldLayout delSldLayout modSldLayout">
        <pc:chgData name="Ieuan Bessant (2203188)" userId="S::2203188@student.uwtsd.ac.uk::c66cc75c-6e96-471e-8f1d-2a9f21d7e7a6" providerId="AD" clId="Web-{A34B5C6B-41E1-6918-5B59-82FAD83A953F}" dt="2024-03-11T10:58:48.555" v="58"/>
        <pc:sldMasterMkLst>
          <pc:docMk/>
          <pc:sldMasterMk cId="401057158" sldId="2147483702"/>
        </pc:sldMasterMkLst>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3741944537" sldId="2147483703"/>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1511923474" sldId="2147483704"/>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16723063" sldId="2147483705"/>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1871963192" sldId="2147483706"/>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415094162" sldId="2147483707"/>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1497993618" sldId="2147483708"/>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4171983439" sldId="2147483709"/>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652745283" sldId="2147483710"/>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15491736" sldId="2147483711"/>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459277646" sldId="2147483712"/>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672661758" sldId="2147483713"/>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795144948" sldId="2147483714"/>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4234724536" sldId="2147483715"/>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2980614055" sldId="2147483716"/>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920027447" sldId="2147483717"/>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1070675242" sldId="2147483718"/>
          </pc:sldLayoutMkLst>
        </pc:sldLayoutChg>
        <pc:sldLayoutChg chg="add del mod replId">
          <pc:chgData name="Ieuan Bessant (2203188)" userId="S::2203188@student.uwtsd.ac.uk::c66cc75c-6e96-471e-8f1d-2a9f21d7e7a6" providerId="AD" clId="Web-{A34B5C6B-41E1-6918-5B59-82FAD83A953F}" dt="2024-03-11T10:58:48.555" v="58"/>
          <pc:sldLayoutMkLst>
            <pc:docMk/>
            <pc:sldMasterMk cId="401057158" sldId="2147483702"/>
            <pc:sldLayoutMk cId="454409894" sldId="2147483719"/>
          </pc:sldLayoutMkLst>
        </pc:sldLayoutChg>
      </pc:sldMasterChg>
    </pc:docChg>
  </pc:docChgLst>
  <pc:docChgLst>
    <pc:chgData name="Ieuan Bessant (2203188)" userId="S::2203188@student.uwtsd.ac.uk::c66cc75c-6e96-471e-8f1d-2a9f21d7e7a6" providerId="AD" clId="Web-{424AAC36-0FEF-6769-A471-A4A2BC3707DA}"/>
    <pc:docChg chg="modSld">
      <pc:chgData name="Ieuan Bessant (2203188)" userId="S::2203188@student.uwtsd.ac.uk::c66cc75c-6e96-471e-8f1d-2a9f21d7e7a6" providerId="AD" clId="Web-{424AAC36-0FEF-6769-A471-A4A2BC3707DA}" dt="2024-03-11T12:04:29.455" v="182" actId="20577"/>
      <pc:docMkLst>
        <pc:docMk/>
      </pc:docMkLst>
      <pc:sldChg chg="modSp">
        <pc:chgData name="Ieuan Bessant (2203188)" userId="S::2203188@student.uwtsd.ac.uk::c66cc75c-6e96-471e-8f1d-2a9f21d7e7a6" providerId="AD" clId="Web-{424AAC36-0FEF-6769-A471-A4A2BC3707DA}" dt="2024-03-11T12:04:12.220" v="174" actId="20577"/>
        <pc:sldMkLst>
          <pc:docMk/>
          <pc:sldMk cId="950623274" sldId="258"/>
        </pc:sldMkLst>
        <pc:spChg chg="mod">
          <ac:chgData name="Ieuan Bessant (2203188)" userId="S::2203188@student.uwtsd.ac.uk::c66cc75c-6e96-471e-8f1d-2a9f21d7e7a6" providerId="AD" clId="Web-{424AAC36-0FEF-6769-A471-A4A2BC3707DA}" dt="2024-03-11T12:04:12.220" v="174" actId="20577"/>
          <ac:spMkLst>
            <pc:docMk/>
            <pc:sldMk cId="950623274" sldId="258"/>
            <ac:spMk id="2" creationId="{C7E7BB50-2DAF-F939-1660-7067C5B2365D}"/>
          </ac:spMkLst>
        </pc:spChg>
      </pc:sldChg>
      <pc:sldChg chg="modSp">
        <pc:chgData name="Ieuan Bessant (2203188)" userId="S::2203188@student.uwtsd.ac.uk::c66cc75c-6e96-471e-8f1d-2a9f21d7e7a6" providerId="AD" clId="Web-{424AAC36-0FEF-6769-A471-A4A2BC3707DA}" dt="2024-03-11T12:04:29.455" v="182" actId="20577"/>
        <pc:sldMkLst>
          <pc:docMk/>
          <pc:sldMk cId="3727284641" sldId="259"/>
        </pc:sldMkLst>
        <pc:spChg chg="mod">
          <ac:chgData name="Ieuan Bessant (2203188)" userId="S::2203188@student.uwtsd.ac.uk::c66cc75c-6e96-471e-8f1d-2a9f21d7e7a6" providerId="AD" clId="Web-{424AAC36-0FEF-6769-A471-A4A2BC3707DA}" dt="2024-03-11T12:04:29.455" v="182" actId="20577"/>
          <ac:spMkLst>
            <pc:docMk/>
            <pc:sldMk cId="3727284641" sldId="259"/>
            <ac:spMk id="2" creationId="{87DEE330-6BCA-1A46-D8F7-337E95B968B6}"/>
          </ac:spMkLst>
        </pc:spChg>
      </pc:sldChg>
      <pc:sldChg chg="modSp">
        <pc:chgData name="Ieuan Bessant (2203188)" userId="S::2203188@student.uwtsd.ac.uk::c66cc75c-6e96-471e-8f1d-2a9f21d7e7a6" providerId="AD" clId="Web-{424AAC36-0FEF-6769-A471-A4A2BC3707DA}" dt="2024-03-11T12:04:03.860" v="172" actId="20577"/>
        <pc:sldMkLst>
          <pc:docMk/>
          <pc:sldMk cId="4067435703" sldId="260"/>
        </pc:sldMkLst>
        <pc:spChg chg="mod">
          <ac:chgData name="Ieuan Bessant (2203188)" userId="S::2203188@student.uwtsd.ac.uk::c66cc75c-6e96-471e-8f1d-2a9f21d7e7a6" providerId="AD" clId="Web-{424AAC36-0FEF-6769-A471-A4A2BC3707DA}" dt="2024-03-11T12:04:03.860" v="172" actId="20577"/>
          <ac:spMkLst>
            <pc:docMk/>
            <pc:sldMk cId="4067435703" sldId="260"/>
            <ac:spMk id="2" creationId="{4B272DC3-62A5-B6B0-5158-82E730D3D38D}"/>
          </ac:spMkLst>
        </pc:spChg>
      </pc:sldChg>
      <pc:sldChg chg="modSp">
        <pc:chgData name="Ieuan Bessant (2203188)" userId="S::2203188@student.uwtsd.ac.uk::c66cc75c-6e96-471e-8f1d-2a9f21d7e7a6" providerId="AD" clId="Web-{424AAC36-0FEF-6769-A471-A4A2BC3707DA}" dt="2024-03-11T12:04:00.657" v="171" actId="20577"/>
        <pc:sldMkLst>
          <pc:docMk/>
          <pc:sldMk cId="2159558805" sldId="261"/>
        </pc:sldMkLst>
        <pc:spChg chg="mod">
          <ac:chgData name="Ieuan Bessant (2203188)" userId="S::2203188@student.uwtsd.ac.uk::c66cc75c-6e96-471e-8f1d-2a9f21d7e7a6" providerId="AD" clId="Web-{424AAC36-0FEF-6769-A471-A4A2BC3707DA}" dt="2024-03-11T12:04:00.657" v="171" actId="20577"/>
          <ac:spMkLst>
            <pc:docMk/>
            <pc:sldMk cId="2159558805" sldId="261"/>
            <ac:spMk id="2" creationId="{D79911E5-02B3-8F6B-855E-9A52A717306A}"/>
          </ac:spMkLst>
        </pc:spChg>
      </pc:sldChg>
      <pc:sldChg chg="modSp">
        <pc:chgData name="Ieuan Bessant (2203188)" userId="S::2203188@student.uwtsd.ac.uk::c66cc75c-6e96-471e-8f1d-2a9f21d7e7a6" providerId="AD" clId="Web-{424AAC36-0FEF-6769-A471-A4A2BC3707DA}" dt="2024-03-11T12:03:56.797" v="170" actId="20577"/>
        <pc:sldMkLst>
          <pc:docMk/>
          <pc:sldMk cId="548885577" sldId="262"/>
        </pc:sldMkLst>
        <pc:spChg chg="mod">
          <ac:chgData name="Ieuan Bessant (2203188)" userId="S::2203188@student.uwtsd.ac.uk::c66cc75c-6e96-471e-8f1d-2a9f21d7e7a6" providerId="AD" clId="Web-{424AAC36-0FEF-6769-A471-A4A2BC3707DA}" dt="2024-03-11T12:03:56.797" v="170" actId="20577"/>
          <ac:spMkLst>
            <pc:docMk/>
            <pc:sldMk cId="548885577" sldId="262"/>
            <ac:spMk id="2" creationId="{AA218A79-FF01-4211-2D82-56FCCA072600}"/>
          </ac:spMkLst>
        </pc:spChg>
      </pc:sldChg>
      <pc:sldChg chg="modSp">
        <pc:chgData name="Ieuan Bessant (2203188)" userId="S::2203188@student.uwtsd.ac.uk::c66cc75c-6e96-471e-8f1d-2a9f21d7e7a6" providerId="AD" clId="Web-{424AAC36-0FEF-6769-A471-A4A2BC3707DA}" dt="2024-03-11T12:03:52.422" v="169" actId="20577"/>
        <pc:sldMkLst>
          <pc:docMk/>
          <pc:sldMk cId="638515571" sldId="264"/>
        </pc:sldMkLst>
        <pc:spChg chg="mod">
          <ac:chgData name="Ieuan Bessant (2203188)" userId="S::2203188@student.uwtsd.ac.uk::c66cc75c-6e96-471e-8f1d-2a9f21d7e7a6" providerId="AD" clId="Web-{424AAC36-0FEF-6769-A471-A4A2BC3707DA}" dt="2024-03-11T12:03:52.422" v="169" actId="20577"/>
          <ac:spMkLst>
            <pc:docMk/>
            <pc:sldMk cId="638515571" sldId="264"/>
            <ac:spMk id="2" creationId="{2FFCFA4B-F328-6553-6B51-9C50F7A37B81}"/>
          </ac:spMkLst>
        </pc:spChg>
      </pc:sldChg>
      <pc:sldChg chg="modSp">
        <pc:chgData name="Ieuan Bessant (2203188)" userId="S::2203188@student.uwtsd.ac.uk::c66cc75c-6e96-471e-8f1d-2a9f21d7e7a6" providerId="AD" clId="Web-{424AAC36-0FEF-6769-A471-A4A2BC3707DA}" dt="2024-03-11T12:03:48.812" v="168" actId="20577"/>
        <pc:sldMkLst>
          <pc:docMk/>
          <pc:sldMk cId="1594513072" sldId="265"/>
        </pc:sldMkLst>
        <pc:spChg chg="mod">
          <ac:chgData name="Ieuan Bessant (2203188)" userId="S::2203188@student.uwtsd.ac.uk::c66cc75c-6e96-471e-8f1d-2a9f21d7e7a6" providerId="AD" clId="Web-{424AAC36-0FEF-6769-A471-A4A2BC3707DA}" dt="2024-03-11T12:03:48.812" v="168" actId="20577"/>
          <ac:spMkLst>
            <pc:docMk/>
            <pc:sldMk cId="1594513072" sldId="265"/>
            <ac:spMk id="2" creationId="{1CF55A96-C4A3-C716-CF01-F40D4B29EE34}"/>
          </ac:spMkLst>
        </pc:spChg>
        <pc:spChg chg="mod">
          <ac:chgData name="Ieuan Bessant (2203188)" userId="S::2203188@student.uwtsd.ac.uk::c66cc75c-6e96-471e-8f1d-2a9f21d7e7a6" providerId="AD" clId="Web-{424AAC36-0FEF-6769-A471-A4A2BC3707DA}" dt="2024-03-11T12:03:38.530" v="167" actId="20577"/>
          <ac:spMkLst>
            <pc:docMk/>
            <pc:sldMk cId="1594513072" sldId="265"/>
            <ac:spMk id="3" creationId="{DCBC70C4-BEF5-7AC9-3CD3-48855A16DC54}"/>
          </ac:spMkLst>
        </pc:spChg>
      </pc:sldChg>
    </pc:docChg>
  </pc:docChgLst>
  <pc:docChgLst>
    <pc:chgData name="Ieuan Bessant (2203188)" userId="S::2203188@student.uwtsd.ac.uk::c66cc75c-6e96-471e-8f1d-2a9f21d7e7a6" providerId="AD" clId="Web-{A3431C4A-30B4-DFFE-4330-49D93BA10E97}"/>
    <pc:docChg chg="addSld delSld modSld">
      <pc:chgData name="Ieuan Bessant (2203188)" userId="S::2203188@student.uwtsd.ac.uk::c66cc75c-6e96-471e-8f1d-2a9f21d7e7a6" providerId="AD" clId="Web-{A3431C4A-30B4-DFFE-4330-49D93BA10E97}" dt="2024-03-11T18:03:06.968" v="177" actId="20577"/>
      <pc:docMkLst>
        <pc:docMk/>
      </pc:docMkLst>
      <pc:sldChg chg="add del">
        <pc:chgData name="Ieuan Bessant (2203188)" userId="S::2203188@student.uwtsd.ac.uk::c66cc75c-6e96-471e-8f1d-2a9f21d7e7a6" providerId="AD" clId="Web-{A3431C4A-30B4-DFFE-4330-49D93BA10E97}" dt="2024-03-11T17:44:48.488" v="4"/>
        <pc:sldMkLst>
          <pc:docMk/>
          <pc:sldMk cId="950623274" sldId="258"/>
        </pc:sldMkLst>
      </pc:sldChg>
      <pc:sldChg chg="add del">
        <pc:chgData name="Ieuan Bessant (2203188)" userId="S::2203188@student.uwtsd.ac.uk::c66cc75c-6e96-471e-8f1d-2a9f21d7e7a6" providerId="AD" clId="Web-{A3431C4A-30B4-DFFE-4330-49D93BA10E97}" dt="2024-03-11T17:51:37.207" v="52"/>
        <pc:sldMkLst>
          <pc:docMk/>
          <pc:sldMk cId="548885577" sldId="262"/>
        </pc:sldMkLst>
      </pc:sldChg>
      <pc:sldChg chg="add">
        <pc:chgData name="Ieuan Bessant (2203188)" userId="S::2203188@student.uwtsd.ac.uk::c66cc75c-6e96-471e-8f1d-2a9f21d7e7a6" providerId="AD" clId="Web-{A3431C4A-30B4-DFFE-4330-49D93BA10E97}" dt="2024-03-11T17:40:50.010" v="0"/>
        <pc:sldMkLst>
          <pc:docMk/>
          <pc:sldMk cId="2016689235" sldId="266"/>
        </pc:sldMkLst>
      </pc:sldChg>
      <pc:sldChg chg="add">
        <pc:chgData name="Ieuan Bessant (2203188)" userId="S::2203188@student.uwtsd.ac.uk::c66cc75c-6e96-471e-8f1d-2a9f21d7e7a6" providerId="AD" clId="Web-{A3431C4A-30B4-DFFE-4330-49D93BA10E97}" dt="2024-03-11T17:41:04.511" v="1"/>
        <pc:sldMkLst>
          <pc:docMk/>
          <pc:sldMk cId="187669358" sldId="267"/>
        </pc:sldMkLst>
      </pc:sldChg>
      <pc:sldChg chg="add">
        <pc:chgData name="Ieuan Bessant (2203188)" userId="S::2203188@student.uwtsd.ac.uk::c66cc75c-6e96-471e-8f1d-2a9f21d7e7a6" providerId="AD" clId="Web-{A3431C4A-30B4-DFFE-4330-49D93BA10E97}" dt="2024-03-11T17:41:16.730" v="2"/>
        <pc:sldMkLst>
          <pc:docMk/>
          <pc:sldMk cId="2007435077" sldId="268"/>
        </pc:sldMkLst>
      </pc:sldChg>
      <pc:sldChg chg="modSp new">
        <pc:chgData name="Ieuan Bessant (2203188)" userId="S::2203188@student.uwtsd.ac.uk::c66cc75c-6e96-471e-8f1d-2a9f21d7e7a6" providerId="AD" clId="Web-{A3431C4A-30B4-DFFE-4330-49D93BA10E97}" dt="2024-03-11T18:03:06.968" v="177" actId="20577"/>
        <pc:sldMkLst>
          <pc:docMk/>
          <pc:sldMk cId="2654815498" sldId="269"/>
        </pc:sldMkLst>
        <pc:spChg chg="mod">
          <ac:chgData name="Ieuan Bessant (2203188)" userId="S::2203188@student.uwtsd.ac.uk::c66cc75c-6e96-471e-8f1d-2a9f21d7e7a6" providerId="AD" clId="Web-{A3431C4A-30B4-DFFE-4330-49D93BA10E97}" dt="2024-03-11T17:49:28.452" v="37" actId="1076"/>
          <ac:spMkLst>
            <pc:docMk/>
            <pc:sldMk cId="2654815498" sldId="269"/>
            <ac:spMk id="2" creationId="{0891CECB-BF21-126F-64A0-C5C144611DC6}"/>
          </ac:spMkLst>
        </pc:spChg>
        <pc:spChg chg="mod">
          <ac:chgData name="Ieuan Bessant (2203188)" userId="S::2203188@student.uwtsd.ac.uk::c66cc75c-6e96-471e-8f1d-2a9f21d7e7a6" providerId="AD" clId="Web-{A3431C4A-30B4-DFFE-4330-49D93BA10E97}" dt="2024-03-11T18:03:06.968" v="177" actId="20577"/>
          <ac:spMkLst>
            <pc:docMk/>
            <pc:sldMk cId="2654815498" sldId="269"/>
            <ac:spMk id="3" creationId="{41EDC610-9360-D427-3209-9584FAC05F7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0F28B-45E3-4585-87E3-73838692A70B}"/>
              </a:ext>
            </a:extLst>
          </p:cNvPr>
          <p:cNvSpPr>
            <a:spLocks noGrp="1"/>
          </p:cNvSpPr>
          <p:nvPr>
            <p:ph type="ctrTitle"/>
          </p:nvPr>
        </p:nvSpPr>
        <p:spPr>
          <a:xfrm>
            <a:off x="457200" y="668049"/>
            <a:ext cx="7626795" cy="2841914"/>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A4F755B0-E17A-4B52-A99D-C35BB18BB2D0}"/>
              </a:ext>
            </a:extLst>
          </p:cNvPr>
          <p:cNvSpPr>
            <a:spLocks noGrp="1"/>
          </p:cNvSpPr>
          <p:nvPr>
            <p:ph type="subTitle" idx="1"/>
          </p:nvPr>
        </p:nvSpPr>
        <p:spPr>
          <a:xfrm>
            <a:off x="457200" y="3602038"/>
            <a:ext cx="7626795" cy="250172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390C28-805B-4DA6-A10E-651C0FD01716}"/>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5" name="Footer Placeholder 4">
            <a:extLst>
              <a:ext uri="{FF2B5EF4-FFF2-40B4-BE49-F238E27FC236}">
                <a16:creationId xmlns:a16="http://schemas.microsoft.com/office/drawing/2014/main" id="{0D5EBBA9-C52F-4628-AE0D-DCD1772F91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5BAC57-F8E1-4B54-A111-CB53B32031A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405611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A2C84-1247-4534-81D1-136C3E1EBB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48D490-CEA6-4844-A537-F749658D377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AEFC9-887F-4E73-9938-6032D52864AA}"/>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5" name="Footer Placeholder 4">
            <a:extLst>
              <a:ext uri="{FF2B5EF4-FFF2-40B4-BE49-F238E27FC236}">
                <a16:creationId xmlns:a16="http://schemas.microsoft.com/office/drawing/2014/main" id="{ABFCF0CF-134A-404E-A177-9FAAA039F8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1B0DC-2D2C-408B-A577-904A2385C0AA}"/>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3472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55431-EF88-4771-9699-27EF70A55112}"/>
              </a:ext>
            </a:extLst>
          </p:cNvPr>
          <p:cNvSpPr>
            <a:spLocks noGrp="1"/>
          </p:cNvSpPr>
          <p:nvPr>
            <p:ph type="title"/>
          </p:nvPr>
        </p:nvSpPr>
        <p:spPr>
          <a:xfrm>
            <a:off x="457200" y="668050"/>
            <a:ext cx="7673389" cy="3816588"/>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EDAF57C3-A928-4093-B3FC-ECC2194AE9E9}"/>
              </a:ext>
            </a:extLst>
          </p:cNvPr>
          <p:cNvSpPr>
            <a:spLocks noGrp="1"/>
          </p:cNvSpPr>
          <p:nvPr>
            <p:ph type="body" idx="1"/>
          </p:nvPr>
        </p:nvSpPr>
        <p:spPr>
          <a:xfrm>
            <a:off x="457200" y="4589463"/>
            <a:ext cx="767338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BFD625-A893-46D3-A518-9E969CB4FE54}"/>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5" name="Footer Placeholder 4">
            <a:extLst>
              <a:ext uri="{FF2B5EF4-FFF2-40B4-BE49-F238E27FC236}">
                <a16:creationId xmlns:a16="http://schemas.microsoft.com/office/drawing/2014/main" id="{FFCAD37A-B380-4B65-9FB9-3FB914120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773B6-CD13-4451-9BF3-C4102BA5E899}"/>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53716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1FBD0A-9F7B-4EBB-9982-B55F5F9806C4}"/>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88CFF0B8-0BA9-4DD9-B7B2-0655DC8419A8}"/>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4" name="Group 13">
            <a:extLst>
              <a:ext uri="{FF2B5EF4-FFF2-40B4-BE49-F238E27FC236}">
                <a16:creationId xmlns:a16="http://schemas.microsoft.com/office/drawing/2014/main" id="{C77B910E-9B87-4291-987B-6883212CBAEC}"/>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5" name="Oval 14">
              <a:extLst>
                <a:ext uri="{FF2B5EF4-FFF2-40B4-BE49-F238E27FC236}">
                  <a16:creationId xmlns:a16="http://schemas.microsoft.com/office/drawing/2014/main" id="{05596CF7-55B3-409D-A36C-F5BE9D625628}"/>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92245D23-45D8-474C-8A38-633E99962676}"/>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8" name="Freeform: Shape 17">
              <a:extLst>
                <a:ext uri="{FF2B5EF4-FFF2-40B4-BE49-F238E27FC236}">
                  <a16:creationId xmlns:a16="http://schemas.microsoft.com/office/drawing/2014/main" id="{918A8D14-28CA-4095-B2FA-E48B3150AD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grpSp>
      <p:sp>
        <p:nvSpPr>
          <p:cNvPr id="13" name="Texture">
            <a:extLst>
              <a:ext uri="{FF2B5EF4-FFF2-40B4-BE49-F238E27FC236}">
                <a16:creationId xmlns:a16="http://schemas.microsoft.com/office/drawing/2014/main" id="{1D1F176A-19F1-4537-800D-210F29EC1AC2}"/>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0A04C26-6125-4D95-9FC0-50DEB9419E63}"/>
              </a:ext>
            </a:extLst>
          </p:cNvPr>
          <p:cNvSpPr>
            <a:spLocks noGrp="1"/>
          </p:cNvSpPr>
          <p:nvPr>
            <p:ph type="title"/>
          </p:nvPr>
        </p:nvSpPr>
        <p:spPr>
          <a:xfrm>
            <a:off x="457200" y="668049"/>
            <a:ext cx="10451534" cy="159174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9535401A-13E5-4CED-864F-06D6EECCBCAA}"/>
              </a:ext>
            </a:extLst>
          </p:cNvPr>
          <p:cNvSpPr>
            <a:spLocks noGrp="1"/>
          </p:cNvSpPr>
          <p:nvPr>
            <p:ph sz="half" idx="1"/>
          </p:nvPr>
        </p:nvSpPr>
        <p:spPr>
          <a:xfrm>
            <a:off x="457200" y="2341329"/>
            <a:ext cx="5562600"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513523-8F78-4766-91D7-03E329B6833A}"/>
              </a:ext>
            </a:extLst>
          </p:cNvPr>
          <p:cNvSpPr>
            <a:spLocks noGrp="1"/>
          </p:cNvSpPr>
          <p:nvPr>
            <p:ph sz="half" idx="2"/>
          </p:nvPr>
        </p:nvSpPr>
        <p:spPr>
          <a:xfrm>
            <a:off x="6172200" y="2341329"/>
            <a:ext cx="4736534"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5B757F-BAD2-4343-BD57-FC02D0BE19EC}"/>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6" name="Footer Placeholder 5">
            <a:extLst>
              <a:ext uri="{FF2B5EF4-FFF2-40B4-BE49-F238E27FC236}">
                <a16:creationId xmlns:a16="http://schemas.microsoft.com/office/drawing/2014/main" id="{5A30EF3C-A61E-4F43-9C8F-BC9A6455C6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19D947-1DC8-4CE9-A031-6EEB776BD0BF}"/>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4038711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5BFA9BB-A51E-4D09-8602-5AD9010463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3" name="Color Fill">
            <a:extLst>
              <a:ext uri="{FF2B5EF4-FFF2-40B4-BE49-F238E27FC236}">
                <a16:creationId xmlns:a16="http://schemas.microsoft.com/office/drawing/2014/main" id="{A60257A1-779B-4048-BC0D-1EA579B5B1C5}"/>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6" name="Group 15">
            <a:extLst>
              <a:ext uri="{FF2B5EF4-FFF2-40B4-BE49-F238E27FC236}">
                <a16:creationId xmlns:a16="http://schemas.microsoft.com/office/drawing/2014/main" id="{38F4B5D0-AA24-4702-9C01-FC1A03E7B607}"/>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7" name="Oval 16">
              <a:extLst>
                <a:ext uri="{FF2B5EF4-FFF2-40B4-BE49-F238E27FC236}">
                  <a16:creationId xmlns:a16="http://schemas.microsoft.com/office/drawing/2014/main" id="{29CBF9BD-1EB2-4122-98FE-F2B5DF8771C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7C41FF89-01DF-4236-AA4D-243CB8A464B3}"/>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9" name="Freeform: Shape 18">
              <a:extLst>
                <a:ext uri="{FF2B5EF4-FFF2-40B4-BE49-F238E27FC236}">
                  <a16:creationId xmlns:a16="http://schemas.microsoft.com/office/drawing/2014/main" id="{FD03BB88-350D-4DE0-BB34-870F6435689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grpSp>
      <p:sp>
        <p:nvSpPr>
          <p:cNvPr id="15" name="Texture">
            <a:extLst>
              <a:ext uri="{FF2B5EF4-FFF2-40B4-BE49-F238E27FC236}">
                <a16:creationId xmlns:a16="http://schemas.microsoft.com/office/drawing/2014/main" id="{4A8025C0-8995-4863-A847-7ED1F8CCE811}"/>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0162335-6445-435C-A1C6-9F090B965040}"/>
              </a:ext>
            </a:extLst>
          </p:cNvPr>
          <p:cNvSpPr>
            <a:spLocks noGrp="1"/>
          </p:cNvSpPr>
          <p:nvPr>
            <p:ph type="title"/>
          </p:nvPr>
        </p:nvSpPr>
        <p:spPr>
          <a:xfrm>
            <a:off x="457200" y="668049"/>
            <a:ext cx="10450629" cy="1325564"/>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074B3D-418F-464D-91E7-993D0B480108}"/>
              </a:ext>
            </a:extLst>
          </p:cNvPr>
          <p:cNvSpPr>
            <a:spLocks noGrp="1"/>
          </p:cNvSpPr>
          <p:nvPr>
            <p:ph type="body" idx="1"/>
          </p:nvPr>
        </p:nvSpPr>
        <p:spPr>
          <a:xfrm>
            <a:off x="457086" y="2182814"/>
            <a:ext cx="5021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904709-9362-4AB5-9AA2-32F51BF06A39}"/>
              </a:ext>
            </a:extLst>
          </p:cNvPr>
          <p:cNvSpPr>
            <a:spLocks noGrp="1"/>
          </p:cNvSpPr>
          <p:nvPr>
            <p:ph sz="half" idx="2"/>
          </p:nvPr>
        </p:nvSpPr>
        <p:spPr>
          <a:xfrm>
            <a:off x="457086" y="3115949"/>
            <a:ext cx="502151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B083836-1CF5-406F-B0CB-643F37066CE6}"/>
              </a:ext>
            </a:extLst>
          </p:cNvPr>
          <p:cNvSpPr>
            <a:spLocks noGrp="1"/>
          </p:cNvSpPr>
          <p:nvPr>
            <p:ph type="body" sz="quarter" idx="3"/>
          </p:nvPr>
        </p:nvSpPr>
        <p:spPr>
          <a:xfrm>
            <a:off x="5890597" y="2182814"/>
            <a:ext cx="501723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4A8670-0F33-4222-AAC9-96A21C47C336}"/>
              </a:ext>
            </a:extLst>
          </p:cNvPr>
          <p:cNvSpPr>
            <a:spLocks noGrp="1"/>
          </p:cNvSpPr>
          <p:nvPr>
            <p:ph sz="quarter" idx="4"/>
          </p:nvPr>
        </p:nvSpPr>
        <p:spPr>
          <a:xfrm>
            <a:off x="5890597" y="3115949"/>
            <a:ext cx="501723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A1E6970-4A96-4519-9C0E-11E245D563C9}"/>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8" name="Footer Placeholder 7">
            <a:extLst>
              <a:ext uri="{FF2B5EF4-FFF2-40B4-BE49-F238E27FC236}">
                <a16:creationId xmlns:a16="http://schemas.microsoft.com/office/drawing/2014/main" id="{35FEE249-70F5-4359-B699-23D68A5037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AE510-A38C-45EE-B061-CB02E4E3DD7C}"/>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335674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9D1A-F943-4838-BA2F-6DF4F2EC9FEC}"/>
              </a:ext>
            </a:extLst>
          </p:cNvPr>
          <p:cNvSpPr>
            <a:spLocks noGrp="1"/>
          </p:cNvSpPr>
          <p:nvPr>
            <p:ph type="title"/>
          </p:nvPr>
        </p:nvSpPr>
        <p:spPr>
          <a:xfrm>
            <a:off x="457200" y="668049"/>
            <a:ext cx="7685037" cy="1363816"/>
          </a:xfrm>
        </p:spPr>
        <p:txBody>
          <a:bodyPr/>
          <a:lstStyle/>
          <a:p>
            <a:r>
              <a:rPr lang="en-US"/>
              <a:t>Click to edit Master title style</a:t>
            </a:r>
          </a:p>
        </p:txBody>
      </p:sp>
      <p:sp>
        <p:nvSpPr>
          <p:cNvPr id="3" name="Date Placeholder 2">
            <a:extLst>
              <a:ext uri="{FF2B5EF4-FFF2-40B4-BE49-F238E27FC236}">
                <a16:creationId xmlns:a16="http://schemas.microsoft.com/office/drawing/2014/main" id="{F6FEE401-3424-4696-A6FC-BBEE79379F9D}"/>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4" name="Footer Placeholder 3">
            <a:extLst>
              <a:ext uri="{FF2B5EF4-FFF2-40B4-BE49-F238E27FC236}">
                <a16:creationId xmlns:a16="http://schemas.microsoft.com/office/drawing/2014/main" id="{01E9D767-A30A-4508-B510-99AB91737A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0979DC-F3D5-43AB-8A0F-9C8A14E0CEF4}"/>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979457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DCDA0B-9BEE-4B57-8F97-96D5645D0658}"/>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3" name="Footer Placeholder 2">
            <a:extLst>
              <a:ext uri="{FF2B5EF4-FFF2-40B4-BE49-F238E27FC236}">
                <a16:creationId xmlns:a16="http://schemas.microsoft.com/office/drawing/2014/main" id="{05282AF2-09A1-4A1C-AEB6-577962B714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4D99D9-82B1-496C-ABBC-4FF0C375DCE7}"/>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465666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7D9AFA4-EB8E-4091-A5E2-1B9D163A0709}"/>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F25018FE-FB44-4E2E-A181-B3476F3E8550}"/>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4" name="Group 13">
            <a:extLst>
              <a:ext uri="{FF2B5EF4-FFF2-40B4-BE49-F238E27FC236}">
                <a16:creationId xmlns:a16="http://schemas.microsoft.com/office/drawing/2014/main" id="{A6C7CD4B-70DE-49E2-A336-B6F43F58FFA4}"/>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B4B8BFC9-6F67-47CB-BAE4-45260FBAF397}"/>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40F836E5-3C5B-4DE7-B09A-AE00DEE730A9}"/>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7" name="Freeform: Shape 16">
              <a:extLst>
                <a:ext uri="{FF2B5EF4-FFF2-40B4-BE49-F238E27FC236}">
                  <a16:creationId xmlns:a16="http://schemas.microsoft.com/office/drawing/2014/main" id="{68E1B8E4-080E-4F43-B33F-59DD21B6B658}"/>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8" name="Freeform: Shape 17">
              <a:extLst>
                <a:ext uri="{FF2B5EF4-FFF2-40B4-BE49-F238E27FC236}">
                  <a16:creationId xmlns:a16="http://schemas.microsoft.com/office/drawing/2014/main" id="{507639D4-740A-4B71-8393-99CA375EB4A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9" name="Graphic 9">
              <a:extLst>
                <a:ext uri="{FF2B5EF4-FFF2-40B4-BE49-F238E27FC236}">
                  <a16:creationId xmlns:a16="http://schemas.microsoft.com/office/drawing/2014/main" id="{AE7E56E5-1F6A-442B-B5E0-ED19F815D2E2}"/>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 name="Graphic 9">
              <a:extLst>
                <a:ext uri="{FF2B5EF4-FFF2-40B4-BE49-F238E27FC236}">
                  <a16:creationId xmlns:a16="http://schemas.microsoft.com/office/drawing/2014/main" id="{3774E986-8FE2-4670-A4C0-96E213269BD7}"/>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3" name="Texture">
            <a:extLst>
              <a:ext uri="{FF2B5EF4-FFF2-40B4-BE49-F238E27FC236}">
                <a16:creationId xmlns:a16="http://schemas.microsoft.com/office/drawing/2014/main" id="{3A5846DF-A106-4887-BE2C-DCD89DAA6539}"/>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767E81C-AA51-44A0-B21C-757B2F3B90C5}"/>
              </a:ext>
            </a:extLst>
          </p:cNvPr>
          <p:cNvSpPr>
            <a:spLocks noGrp="1"/>
          </p:cNvSpPr>
          <p:nvPr>
            <p:ph type="title"/>
          </p:nvPr>
        </p:nvSpPr>
        <p:spPr>
          <a:xfrm>
            <a:off x="457200" y="668049"/>
            <a:ext cx="4314825" cy="1957828"/>
          </a:xfrm>
        </p:spPr>
        <p:txBody>
          <a:bodyPr anchor="b">
            <a:normAutofit/>
          </a:bodyPr>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F7A0438A-298D-4466-B55D-F466C345C3CC}"/>
              </a:ext>
            </a:extLst>
          </p:cNvPr>
          <p:cNvSpPr>
            <a:spLocks noGrp="1"/>
          </p:cNvSpPr>
          <p:nvPr>
            <p:ph idx="1"/>
          </p:nvPr>
        </p:nvSpPr>
        <p:spPr>
          <a:xfrm>
            <a:off x="5183188" y="668049"/>
            <a:ext cx="4875212" cy="523125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143104-0579-4974-88D2-61DF1A30D390}"/>
              </a:ext>
            </a:extLst>
          </p:cNvPr>
          <p:cNvSpPr>
            <a:spLocks noGrp="1"/>
          </p:cNvSpPr>
          <p:nvPr>
            <p:ph type="body" sz="half" idx="2"/>
          </p:nvPr>
        </p:nvSpPr>
        <p:spPr>
          <a:xfrm>
            <a:off x="457200" y="2749024"/>
            <a:ext cx="4314825" cy="3119964"/>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A32755-0632-47CB-AA69-7EFB212FA160}"/>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6" name="Footer Placeholder 5">
            <a:extLst>
              <a:ext uri="{FF2B5EF4-FFF2-40B4-BE49-F238E27FC236}">
                <a16:creationId xmlns:a16="http://schemas.microsoft.com/office/drawing/2014/main" id="{38ED0B4F-5B59-4064-A88B-E9938A40FF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512E7F-93B8-4E93-BCB3-ADE74FC1504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100256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3C1870-4E69-4DE7-BF2F-DE8A7881C64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7439AB1C-A8A1-4745-9625-B18FE9160BB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4" name="Group 13">
            <a:extLst>
              <a:ext uri="{FF2B5EF4-FFF2-40B4-BE49-F238E27FC236}">
                <a16:creationId xmlns:a16="http://schemas.microsoft.com/office/drawing/2014/main" id="{11ADDC4D-D9AA-48F8-BD10-2D20F14607A6}"/>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C1136312-3085-4615-A743-4EE531585B11}"/>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29539FE4-376B-4187-A80A-C98EBA23DA30}"/>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7" name="Freeform: Shape 16">
              <a:extLst>
                <a:ext uri="{FF2B5EF4-FFF2-40B4-BE49-F238E27FC236}">
                  <a16:creationId xmlns:a16="http://schemas.microsoft.com/office/drawing/2014/main" id="{A11DC5D7-2276-4A57-8783-A0EFB00416E9}"/>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8" name="Freeform: Shape 17">
              <a:extLst>
                <a:ext uri="{FF2B5EF4-FFF2-40B4-BE49-F238E27FC236}">
                  <a16:creationId xmlns:a16="http://schemas.microsoft.com/office/drawing/2014/main" id="{57D5B578-4971-4ADC-97D8-B9CEF52AA7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9" name="Graphic 9">
              <a:extLst>
                <a:ext uri="{FF2B5EF4-FFF2-40B4-BE49-F238E27FC236}">
                  <a16:creationId xmlns:a16="http://schemas.microsoft.com/office/drawing/2014/main" id="{2D968E77-E43D-4870-93BC-CBF1947336B3}"/>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 name="Graphic 9">
              <a:extLst>
                <a:ext uri="{FF2B5EF4-FFF2-40B4-BE49-F238E27FC236}">
                  <a16:creationId xmlns:a16="http://schemas.microsoft.com/office/drawing/2014/main" id="{1221D41A-E71E-4587-A876-F8778E7C03E1}"/>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3" name="Texture">
            <a:extLst>
              <a:ext uri="{FF2B5EF4-FFF2-40B4-BE49-F238E27FC236}">
                <a16:creationId xmlns:a16="http://schemas.microsoft.com/office/drawing/2014/main" id="{50457195-385D-490A-91AB-30B969C61953}"/>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E06FF6D-24FA-4E04-90ED-7DBE228B2AA6}"/>
              </a:ext>
            </a:extLst>
          </p:cNvPr>
          <p:cNvSpPr>
            <a:spLocks noGrp="1"/>
          </p:cNvSpPr>
          <p:nvPr>
            <p:ph type="title"/>
          </p:nvPr>
        </p:nvSpPr>
        <p:spPr>
          <a:xfrm>
            <a:off x="457200" y="668049"/>
            <a:ext cx="4314825" cy="2235711"/>
          </a:xfrm>
        </p:spPr>
        <p:txBody>
          <a:bodyPr anchor="b">
            <a:noAutofit/>
          </a:bodyPr>
          <a:lstStyle>
            <a:lvl1pPr algn="l" defTabSz="914400" rtl="0" eaLnBrk="1" latinLnBrk="0" hangingPunct="1">
              <a:lnSpc>
                <a:spcPct val="90000"/>
              </a:lnSpc>
              <a:spcBef>
                <a:spcPct val="0"/>
              </a:spcBef>
              <a:buNone/>
              <a:defRPr lang="en-US" sz="4400" kern="1200">
                <a:solidFill>
                  <a:schemeClr val="tx1"/>
                </a:solidFill>
                <a:latin typeface="+mj-lt"/>
                <a:ea typeface="+mj-ea"/>
                <a:cs typeface="+mj-cs"/>
              </a:defRPr>
            </a:lvl1pPr>
          </a:lstStyle>
          <a:p>
            <a:r>
              <a:rPr lang="en-US"/>
              <a:t>Click to edit Master title style</a:t>
            </a:r>
          </a:p>
        </p:txBody>
      </p:sp>
      <p:sp>
        <p:nvSpPr>
          <p:cNvPr id="3" name="Picture Placeholder 2">
            <a:extLst>
              <a:ext uri="{FF2B5EF4-FFF2-40B4-BE49-F238E27FC236}">
                <a16:creationId xmlns:a16="http://schemas.microsoft.com/office/drawing/2014/main" id="{4432D78B-0E21-420F-9DFF-6131CB0F7E69}"/>
              </a:ext>
            </a:extLst>
          </p:cNvPr>
          <p:cNvSpPr>
            <a:spLocks noGrp="1"/>
          </p:cNvSpPr>
          <p:nvPr>
            <p:ph type="pic" idx="1"/>
          </p:nvPr>
        </p:nvSpPr>
        <p:spPr>
          <a:xfrm>
            <a:off x="5183188" y="668049"/>
            <a:ext cx="4958436" cy="5231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8AC2A57-1064-4391-B96B-4D04305E0BE7}"/>
              </a:ext>
            </a:extLst>
          </p:cNvPr>
          <p:cNvSpPr>
            <a:spLocks noGrp="1"/>
          </p:cNvSpPr>
          <p:nvPr>
            <p:ph type="body" sz="half" idx="2"/>
          </p:nvPr>
        </p:nvSpPr>
        <p:spPr>
          <a:xfrm>
            <a:off x="457200" y="2941222"/>
            <a:ext cx="4314825" cy="292776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D04EB0-850A-4256-8D12-E01A201A4FE1}"/>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6" name="Footer Placeholder 5">
            <a:extLst>
              <a:ext uri="{FF2B5EF4-FFF2-40B4-BE49-F238E27FC236}">
                <a16:creationId xmlns:a16="http://schemas.microsoft.com/office/drawing/2014/main" id="{7E9CF4AF-C757-4552-AB8A-3B89C3746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62A368-F12B-4B5E-82F0-A6AEE6AF2C83}"/>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314756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A5B40-C529-41A6-8D06-07AF9430A80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BB5A354-E2A8-4A91-9D7A-36D9E0915C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5D3944-2E3D-42BC-B83D-7630699D48C5}"/>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5" name="Footer Placeholder 4">
            <a:extLst>
              <a:ext uri="{FF2B5EF4-FFF2-40B4-BE49-F238E27FC236}">
                <a16:creationId xmlns:a16="http://schemas.microsoft.com/office/drawing/2014/main" id="{F2FC57FA-204E-4A7A-BAE2-DF17BB0FFB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BDA36D-49FF-495A-8E25-4CCC98E39032}"/>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103334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44ECD05-4E94-4A60-8FDA-700BF100B0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8" name="Color Fill">
            <a:extLst>
              <a:ext uri="{FF2B5EF4-FFF2-40B4-BE49-F238E27FC236}">
                <a16:creationId xmlns:a16="http://schemas.microsoft.com/office/drawing/2014/main" id="{8BCB0EB2-4067-418C-9465-9D4C71240E0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8" name="Group 7">
            <a:extLst>
              <a:ext uri="{FF2B5EF4-FFF2-40B4-BE49-F238E27FC236}">
                <a16:creationId xmlns:a16="http://schemas.microsoft.com/office/drawing/2014/main" id="{04E37999-41E7-446D-8C53-B904C3CE87A5}"/>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9" name="Oval 8">
              <a:extLst>
                <a:ext uri="{FF2B5EF4-FFF2-40B4-BE49-F238E27FC236}">
                  <a16:creationId xmlns:a16="http://schemas.microsoft.com/office/drawing/2014/main" id="{438A90E8-87F8-4150-B5EB-E19C8A01AFB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Graphic 9">
              <a:extLst>
                <a:ext uri="{FF2B5EF4-FFF2-40B4-BE49-F238E27FC236}">
                  <a16:creationId xmlns:a16="http://schemas.microsoft.com/office/drawing/2014/main" id="{724DCA1C-A8E8-4F90-8FAE-85B1426C108A}"/>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1" name="Freeform: Shape 10">
              <a:extLst>
                <a:ext uri="{FF2B5EF4-FFF2-40B4-BE49-F238E27FC236}">
                  <a16:creationId xmlns:a16="http://schemas.microsoft.com/office/drawing/2014/main" id="{158D6291-6756-44E3-9FCE-0B2ECA5EE664}"/>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2" name="Freeform: Shape 11">
              <a:extLst>
                <a:ext uri="{FF2B5EF4-FFF2-40B4-BE49-F238E27FC236}">
                  <a16:creationId xmlns:a16="http://schemas.microsoft.com/office/drawing/2014/main" id="{C37CA96E-9DD9-4172-B63B-50DF43B576DA}"/>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a:p>
          </p:txBody>
        </p:sp>
        <p:sp>
          <p:nvSpPr>
            <p:cNvPr id="13" name="Graphic 9">
              <a:extLst>
                <a:ext uri="{FF2B5EF4-FFF2-40B4-BE49-F238E27FC236}">
                  <a16:creationId xmlns:a16="http://schemas.microsoft.com/office/drawing/2014/main" id="{B335AFFE-BF3D-491C-8255-692B9DAC6775}"/>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 name="Graphic 9">
              <a:extLst>
                <a:ext uri="{FF2B5EF4-FFF2-40B4-BE49-F238E27FC236}">
                  <a16:creationId xmlns:a16="http://schemas.microsoft.com/office/drawing/2014/main" id="{AA052AAF-7A7C-4EDB-AE2C-FCA3A756C4E5}"/>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0" name="Texture">
            <a:extLst>
              <a:ext uri="{FF2B5EF4-FFF2-40B4-BE49-F238E27FC236}">
                <a16:creationId xmlns:a16="http://schemas.microsoft.com/office/drawing/2014/main" id="{31F99E9D-6528-47AC-B178-7032D0E17DF8}"/>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Vertical Title 1">
            <a:extLst>
              <a:ext uri="{FF2B5EF4-FFF2-40B4-BE49-F238E27FC236}">
                <a16:creationId xmlns:a16="http://schemas.microsoft.com/office/drawing/2014/main" id="{834DD302-622D-4E42-BD6F-FAAA98B3728C}"/>
              </a:ext>
            </a:extLst>
          </p:cNvPr>
          <p:cNvSpPr>
            <a:spLocks noGrp="1"/>
          </p:cNvSpPr>
          <p:nvPr>
            <p:ph type="title" orient="vert"/>
          </p:nvPr>
        </p:nvSpPr>
        <p:spPr>
          <a:xfrm>
            <a:off x="7306311" y="668049"/>
            <a:ext cx="2628900" cy="55089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C70D9F5-C907-405F-BE11-571C61745EC6}"/>
              </a:ext>
            </a:extLst>
          </p:cNvPr>
          <p:cNvSpPr>
            <a:spLocks noGrp="1"/>
          </p:cNvSpPr>
          <p:nvPr>
            <p:ph type="body" orient="vert" idx="1"/>
          </p:nvPr>
        </p:nvSpPr>
        <p:spPr>
          <a:xfrm>
            <a:off x="457200" y="668049"/>
            <a:ext cx="6689098" cy="55089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CFD860-3FBD-4FE7-A9FD-1D4A4D10AABF}"/>
              </a:ext>
            </a:extLst>
          </p:cNvPr>
          <p:cNvSpPr>
            <a:spLocks noGrp="1"/>
          </p:cNvSpPr>
          <p:nvPr>
            <p:ph type="dt" sz="half" idx="10"/>
          </p:nvPr>
        </p:nvSpPr>
        <p:spPr/>
        <p:txBody>
          <a:bodyPr/>
          <a:lstStyle/>
          <a:p>
            <a:fld id="{D208048B-57AF-4F53-BC84-8E0A1033FBEC}" type="datetimeFigureOut">
              <a:rPr lang="en-US" smtClean="0"/>
              <a:t>3/11/2024</a:t>
            </a:fld>
            <a:endParaRPr lang="en-US"/>
          </a:p>
        </p:txBody>
      </p:sp>
      <p:sp>
        <p:nvSpPr>
          <p:cNvPr id="5" name="Footer Placeholder 4">
            <a:extLst>
              <a:ext uri="{FF2B5EF4-FFF2-40B4-BE49-F238E27FC236}">
                <a16:creationId xmlns:a16="http://schemas.microsoft.com/office/drawing/2014/main" id="{560A367B-81B3-4BD3-9C95-18EC0710A2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7D8E54-346D-4D66-BF99-96DA43F80DF8}"/>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4017145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0"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13" name="Group 12">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p:nvPr/>
        </p:nvGrpSpPr>
        <p:grpSpPr>
          <a:xfrm>
            <a:off x="8351566" y="0"/>
            <a:ext cx="3840434" cy="6858000"/>
            <a:chOff x="8351565" y="0"/>
            <a:chExt cx="3840434" cy="6858000"/>
          </a:xfrm>
        </p:grpSpPr>
        <p:sp>
          <p:nvSpPr>
            <p:cNvPr id="14" name="Oval 13">
              <a:extLst>
                <a:ext uri="{FF2B5EF4-FFF2-40B4-BE49-F238E27FC236}">
                  <a16:creationId xmlns:a16="http://schemas.microsoft.com/office/drawing/2014/main" id="{D386E468-0048-46C4-ADDD-FBE7A6AE9F31}"/>
                </a:ext>
              </a:extLst>
            </p:cNvPr>
            <p:cNvSpPr/>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C5B35ED4-0C31-4C8C-A45E-6A3EDEAB2867}"/>
                </a:ext>
              </a:extLst>
            </p:cNvPr>
            <p:cNvSpPr/>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6" name="Freeform: Shape 15">
              <a:extLst>
                <a:ext uri="{FF2B5EF4-FFF2-40B4-BE49-F238E27FC236}">
                  <a16:creationId xmlns:a16="http://schemas.microsoft.com/office/drawing/2014/main" id="{B40A1EF3-FA93-48F4-9F82-BC0C79635750}"/>
                </a:ext>
              </a:extLst>
            </p:cNvPr>
            <p:cNvSpPr/>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7" name="Freeform: Shape 16">
              <a:extLst>
                <a:ext uri="{FF2B5EF4-FFF2-40B4-BE49-F238E27FC236}">
                  <a16:creationId xmlns:a16="http://schemas.microsoft.com/office/drawing/2014/main" id="{A985F09D-6969-44D0-B04F-4EDE0FEDAF63}"/>
                </a:ext>
              </a:extLst>
            </p:cNvPr>
            <p:cNvSpPr/>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a:p>
          </p:txBody>
        </p:sp>
        <p:sp>
          <p:nvSpPr>
            <p:cNvPr id="18" name="Graphic 9">
              <a:extLst>
                <a:ext uri="{FF2B5EF4-FFF2-40B4-BE49-F238E27FC236}">
                  <a16:creationId xmlns:a16="http://schemas.microsoft.com/office/drawing/2014/main" id="{003913A0-A3C0-4ED8-8920-318068FBC46F}"/>
                </a:ext>
              </a:extLst>
            </p:cNvPr>
            <p:cNvSpPr/>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12"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13">
              <a:alphaModFix amt="6000"/>
            </a:blip>
            <a:srcRect/>
            <a:tile tx="0" ty="0" sx="100000" sy="100000" flip="none" algn="tl"/>
          </a:blipFill>
          <a:ln w="9525" cap="flat">
            <a:noFill/>
            <a:prstDash val="solid"/>
            <a:miter/>
          </a:ln>
        </p:spPr>
        <p:txBody>
          <a:bodyPr rtlCol="0" anchor="ctr"/>
          <a:lstStyle/>
          <a:p>
            <a:endParaRPr lang="en-US"/>
          </a:p>
        </p:txBody>
      </p:sp>
      <p:sp>
        <p:nvSpPr>
          <p:cNvPr id="2" name="Title Placeholder 1">
            <a:extLst>
              <a:ext uri="{FF2B5EF4-FFF2-40B4-BE49-F238E27FC236}">
                <a16:creationId xmlns:a16="http://schemas.microsoft.com/office/drawing/2014/main" id="{093083B5-1505-44FE-894D-AA1AB6D60FCE}"/>
              </a:ext>
            </a:extLst>
          </p:cNvPr>
          <p:cNvSpPr>
            <a:spLocks noGrp="1"/>
          </p:cNvSpPr>
          <p:nvPr>
            <p:ph type="title"/>
          </p:nvPr>
        </p:nvSpPr>
        <p:spPr>
          <a:xfrm>
            <a:off x="457200" y="668049"/>
            <a:ext cx="7685037"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603F3930-F8C8-43B1-BC1A-6264F4ACB2E1}"/>
              </a:ext>
            </a:extLst>
          </p:cNvPr>
          <p:cNvSpPr>
            <a:spLocks noGrp="1"/>
          </p:cNvSpPr>
          <p:nvPr>
            <p:ph type="body" idx="1"/>
          </p:nvPr>
        </p:nvSpPr>
        <p:spPr>
          <a:xfrm>
            <a:off x="457200" y="2096713"/>
            <a:ext cx="7685037" cy="4080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F4F2F7-3ECA-43D7-BFF3-FBB407AEAB46}"/>
              </a:ext>
            </a:extLst>
          </p:cNvPr>
          <p:cNvSpPr>
            <a:spLocks noGrp="1"/>
          </p:cNvSpPr>
          <p:nvPr>
            <p:ph type="dt" sz="half" idx="2"/>
          </p:nvPr>
        </p:nvSpPr>
        <p:spPr>
          <a:xfrm>
            <a:off x="457200" y="6356350"/>
            <a:ext cx="27432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fld id="{D208048B-57AF-4F53-BC84-8E0A1033FBEC}" type="datetimeFigureOut">
              <a:rPr lang="en-US" smtClean="0"/>
              <a:pPr/>
              <a:t>3/11/2024</a:t>
            </a:fld>
            <a:endParaRPr lang="en-US"/>
          </a:p>
        </p:txBody>
      </p:sp>
      <p:sp>
        <p:nvSpPr>
          <p:cNvPr id="5" name="Footer Placeholder 4">
            <a:extLst>
              <a:ext uri="{FF2B5EF4-FFF2-40B4-BE49-F238E27FC236}">
                <a16:creationId xmlns:a16="http://schemas.microsoft.com/office/drawing/2014/main" id="{1D3A193F-0B61-43DD-8E45-EFEAC43E3826}"/>
              </a:ext>
            </a:extLst>
          </p:cNvPr>
          <p:cNvSpPr>
            <a:spLocks noGrp="1"/>
          </p:cNvSpPr>
          <p:nvPr>
            <p:ph type="ftr" sz="quarter" idx="3"/>
          </p:nvPr>
        </p:nvSpPr>
        <p:spPr>
          <a:xfrm>
            <a:off x="457200" y="155448"/>
            <a:ext cx="41148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4625961-D3A8-4945-AEE4-EE1952DBDCAE}"/>
              </a:ext>
            </a:extLst>
          </p:cNvPr>
          <p:cNvSpPr>
            <a:spLocks noGrp="1"/>
          </p:cNvSpPr>
          <p:nvPr>
            <p:ph type="sldNum" sz="quarter" idx="4"/>
          </p:nvPr>
        </p:nvSpPr>
        <p:spPr>
          <a:xfrm>
            <a:off x="10954512" y="6355080"/>
            <a:ext cx="795528" cy="365760"/>
          </a:xfrm>
          <a:prstGeom prst="rect">
            <a:avLst/>
          </a:prstGeom>
        </p:spPr>
        <p:txBody>
          <a:bodyPr vert="horz" lIns="91440" tIns="45720" rIns="91440" bIns="45720" rtlCol="0" anchor="ctr"/>
          <a:lstStyle>
            <a:lvl1pPr algn="r">
              <a:defRPr sz="1000" spc="110" baseline="0">
                <a:solidFill>
                  <a:schemeClr val="tx1">
                    <a:tint val="75000"/>
                  </a:schemeClr>
                </a:solidFill>
              </a:defRPr>
            </a:lvl1pPr>
          </a:lstStyle>
          <a:p>
            <a:fld id="{BD8A8A1B-4E1E-43EF-8A39-7D4A3879B941}" type="slidenum">
              <a:rPr lang="en-US" smtClean="0"/>
              <a:pPr/>
              <a:t>‹#›</a:t>
            </a:fld>
            <a:endParaRPr lang="en-US"/>
          </a:p>
        </p:txBody>
      </p:sp>
    </p:spTree>
    <p:extLst>
      <p:ext uri="{BB962C8B-B14F-4D97-AF65-F5344CB8AC3E}">
        <p14:creationId xmlns:p14="http://schemas.microsoft.com/office/powerpoint/2010/main" val="2817228704"/>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ubmed.ncbi.nlm.nih.gov/17305440/" TargetMode="External"/><Relationship Id="rId2" Type="http://schemas.openxmlformats.org/officeDocument/2006/relationships/hyperlink" Target="https://www.demenzemedicinagenerale.net/images/mens-sana/Bowlby_44_thieves.pdf" TargetMode="External"/><Relationship Id="rId1" Type="http://schemas.openxmlformats.org/officeDocument/2006/relationships/slideLayout" Target="../slideLayouts/slideLayout2.xml"/><Relationship Id="rId6" Type="http://schemas.openxmlformats.org/officeDocument/2006/relationships/hyperlink" Target="https://www.biography.com/crime/jeffrey-dahmer" TargetMode="External"/><Relationship Id="rId5" Type="http://schemas.openxmlformats.org/officeDocument/2006/relationships/hyperlink" Target="https://doi.org/10.1521/prev.2011.98.4.493" TargetMode="External"/><Relationship Id="rId4" Type="http://schemas.openxmlformats.org/officeDocument/2006/relationships/hyperlink" Target="https://pubmed.ncbi.nlm.nih.gov/2380879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3" name="Background Fill">
            <a:extLst>
              <a:ext uri="{FF2B5EF4-FFF2-40B4-BE49-F238E27FC236}">
                <a16:creationId xmlns:a16="http://schemas.microsoft.com/office/drawing/2014/main" id="{A7971386-B2B0-4A38-8D3B-8CF23AAA6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34" name="Color Fill">
            <a:extLst>
              <a:ext uri="{FF2B5EF4-FFF2-40B4-BE49-F238E27FC236}">
                <a16:creationId xmlns:a16="http://schemas.microsoft.com/office/drawing/2014/main" id="{96AE4BD0-E2D6-4FE1-9295-59E338A453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sp>
        <p:nvSpPr>
          <p:cNvPr id="35" name="Texture">
            <a:extLst>
              <a:ext uri="{FF2B5EF4-FFF2-40B4-BE49-F238E27FC236}">
                <a16:creationId xmlns:a16="http://schemas.microsoft.com/office/drawing/2014/main" id="{0D29D77D-2D4E-4868-960B-BEDA724F5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7" y="-1"/>
            <a:ext cx="12195048"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p:cNvSpPr>
            <a:spLocks noGrp="1"/>
          </p:cNvSpPr>
          <p:nvPr>
            <p:ph type="ctrTitle"/>
          </p:nvPr>
        </p:nvSpPr>
        <p:spPr>
          <a:xfrm>
            <a:off x="457200" y="676656"/>
            <a:ext cx="3277432" cy="3063240"/>
          </a:xfrm>
        </p:spPr>
        <p:txBody>
          <a:bodyPr>
            <a:normAutofit/>
          </a:bodyPr>
          <a:lstStyle/>
          <a:p>
            <a:pPr algn="ctr"/>
            <a:r>
              <a:rPr lang="en-US"/>
              <a:t>Nature vs Nurture – Jeffery Dahmer</a:t>
            </a:r>
          </a:p>
        </p:txBody>
      </p:sp>
      <p:sp>
        <p:nvSpPr>
          <p:cNvPr id="3" name="Subtitle 2"/>
          <p:cNvSpPr>
            <a:spLocks noGrp="1"/>
          </p:cNvSpPr>
          <p:nvPr>
            <p:ph type="subTitle" idx="1"/>
          </p:nvPr>
        </p:nvSpPr>
        <p:spPr>
          <a:xfrm>
            <a:off x="457200" y="3840481"/>
            <a:ext cx="3277432" cy="2347272"/>
          </a:xfrm>
        </p:spPr>
        <p:txBody>
          <a:bodyPr vert="horz" lIns="91440" tIns="45720" rIns="91440" bIns="45720" rtlCol="0" anchor="t">
            <a:normAutofit/>
          </a:bodyPr>
          <a:lstStyle/>
          <a:p>
            <a:pPr algn="ctr"/>
            <a:r>
              <a:rPr lang="en-US"/>
              <a:t>Ieuan Bessant. Cameron Grant, Richard Kwame Agyei. </a:t>
            </a:r>
          </a:p>
        </p:txBody>
      </p:sp>
      <p:pic>
        <p:nvPicPr>
          <p:cNvPr id="5" name="Picture 4" descr="Jeffrey Dahmer's killer explains why he did it | CNN">
            <a:extLst>
              <a:ext uri="{FF2B5EF4-FFF2-40B4-BE49-F238E27FC236}">
                <a16:creationId xmlns:a16="http://schemas.microsoft.com/office/drawing/2014/main" id="{FAF1619C-1081-681B-812D-194877009296}"/>
              </a:ext>
            </a:extLst>
          </p:cNvPr>
          <p:cNvPicPr>
            <a:picLocks noChangeAspect="1"/>
          </p:cNvPicPr>
          <p:nvPr/>
        </p:nvPicPr>
        <p:blipFill rotWithShape="1">
          <a:blip r:embed="rId3"/>
          <a:srcRect r="2" b="37957"/>
          <a:stretch/>
        </p:blipFill>
        <p:spPr>
          <a:xfrm>
            <a:off x="3957208" y="10"/>
            <a:ext cx="8234792" cy="6857990"/>
          </a:xfrm>
          <a:custGeom>
            <a:avLst/>
            <a:gdLst/>
            <a:ahLst/>
            <a:cxnLst/>
            <a:rect l="l" t="t" r="r" b="b"/>
            <a:pathLst>
              <a:path w="8234792" h="6821666">
                <a:moveTo>
                  <a:pt x="2322410" y="0"/>
                </a:moveTo>
                <a:lnTo>
                  <a:pt x="8234792" y="0"/>
                </a:lnTo>
                <a:lnTo>
                  <a:pt x="8234792" y="4503719"/>
                </a:lnTo>
                <a:lnTo>
                  <a:pt x="8215888" y="4629599"/>
                </a:lnTo>
                <a:cubicBezTo>
                  <a:pt x="8049795" y="5454493"/>
                  <a:pt x="7647096" y="6191792"/>
                  <a:pt x="7082996" y="6765066"/>
                </a:cubicBezTo>
                <a:lnTo>
                  <a:pt x="7021717" y="6821666"/>
                </a:lnTo>
                <a:lnTo>
                  <a:pt x="0" y="6821666"/>
                </a:lnTo>
                <a:lnTo>
                  <a:pt x="0" y="3790727"/>
                </a:lnTo>
                <a:cubicBezTo>
                  <a:pt x="0" y="2186928"/>
                  <a:pt x="879517" y="791919"/>
                  <a:pt x="2175128" y="76659"/>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D586D-FCCA-4428-D647-FD29A9338F3F}"/>
              </a:ext>
            </a:extLst>
          </p:cNvPr>
          <p:cNvSpPr>
            <a:spLocks noGrp="1"/>
          </p:cNvSpPr>
          <p:nvPr>
            <p:ph type="title"/>
          </p:nvPr>
        </p:nvSpPr>
        <p:spPr/>
        <p:txBody>
          <a:bodyPr/>
          <a:lstStyle/>
          <a:p>
            <a:r>
              <a:rPr lang="en-US" u="sng"/>
              <a:t>Nature vs Nurture in Psychology</a:t>
            </a:r>
          </a:p>
        </p:txBody>
      </p:sp>
      <p:sp>
        <p:nvSpPr>
          <p:cNvPr id="3" name="Content Placeholder 2">
            <a:extLst>
              <a:ext uri="{FF2B5EF4-FFF2-40B4-BE49-F238E27FC236}">
                <a16:creationId xmlns:a16="http://schemas.microsoft.com/office/drawing/2014/main" id="{04856B5F-268E-2210-C39A-990A9EDB7041}"/>
              </a:ext>
            </a:extLst>
          </p:cNvPr>
          <p:cNvSpPr>
            <a:spLocks noGrp="1"/>
          </p:cNvSpPr>
          <p:nvPr>
            <p:ph idx="1"/>
          </p:nvPr>
        </p:nvSpPr>
        <p:spPr/>
        <p:txBody>
          <a:bodyPr vert="horz" lIns="91440" tIns="45720" rIns="91440" bIns="45720" rtlCol="0" anchor="t">
            <a:normAutofit/>
          </a:bodyPr>
          <a:lstStyle/>
          <a:p>
            <a:pPr marL="0" indent="0" algn="ctr">
              <a:buNone/>
            </a:pPr>
            <a:endParaRPr lang="en-US"/>
          </a:p>
          <a:p>
            <a:pPr marL="0" indent="0" algn="ctr">
              <a:buNone/>
            </a:pPr>
            <a:endParaRPr lang="en-US"/>
          </a:p>
          <a:p>
            <a:pPr marL="0" indent="0" algn="ctr">
              <a:buNone/>
            </a:pPr>
            <a:r>
              <a:rPr lang="en-US"/>
              <a:t>The nature vs nurture argument is a very common debate held by psychologists, criminologist and sociologist and is a very important debate amongst the social sciences. </a:t>
            </a:r>
          </a:p>
          <a:p>
            <a:pPr marL="0" indent="0" algn="ctr">
              <a:buNone/>
            </a:pPr>
            <a:r>
              <a:rPr lang="en-US"/>
              <a:t>They aim to answer the question of whether humans are born with innate predispositions to certain behavior such, including criminality, or whether we are all born as a blank slate and are made into who we are by our life events or through conditioning and social learning theories. </a:t>
            </a:r>
          </a:p>
        </p:txBody>
      </p:sp>
    </p:spTree>
    <p:extLst>
      <p:ext uri="{BB962C8B-B14F-4D97-AF65-F5344CB8AC3E}">
        <p14:creationId xmlns:p14="http://schemas.microsoft.com/office/powerpoint/2010/main" val="2241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8" name="Background Fill">
            <a:extLst>
              <a:ext uri="{FF2B5EF4-FFF2-40B4-BE49-F238E27FC236}">
                <a16:creationId xmlns:a16="http://schemas.microsoft.com/office/drawing/2014/main" id="{FAFB3478-4AEC-431E-93B2-1593839C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49" name="Color Fill">
            <a:extLst>
              <a:ext uri="{FF2B5EF4-FFF2-40B4-BE49-F238E27FC236}">
                <a16:creationId xmlns:a16="http://schemas.microsoft.com/office/drawing/2014/main" id="{BA44E6CA-03F3-47EA-A9F3-5C0674E28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a:solidFill>
                <a:schemeClr val="bg2">
                  <a:lumMod val="75000"/>
                  <a:lumOff val="25000"/>
                </a:schemeClr>
              </a:solidFill>
            </a:endParaRPr>
          </a:p>
        </p:txBody>
      </p:sp>
      <p:grpSp>
        <p:nvGrpSpPr>
          <p:cNvPr id="50" name="Group 49">
            <a:extLst>
              <a:ext uri="{FF2B5EF4-FFF2-40B4-BE49-F238E27FC236}">
                <a16:creationId xmlns:a16="http://schemas.microsoft.com/office/drawing/2014/main" id="{7EE36A67-006F-476F-9635-DC6B386EE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44625" y="685620"/>
            <a:ext cx="5444327" cy="6049020"/>
            <a:chOff x="6744625" y="685620"/>
            <a:chExt cx="5444327" cy="6049020"/>
          </a:xfrm>
        </p:grpSpPr>
        <p:sp>
          <p:nvSpPr>
            <p:cNvPr id="41" name="Oval 40">
              <a:extLst>
                <a:ext uri="{FF2B5EF4-FFF2-40B4-BE49-F238E27FC236}">
                  <a16:creationId xmlns:a16="http://schemas.microsoft.com/office/drawing/2014/main" id="{D09EE09B-0433-4F4A-B864-D895D8BAE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7132" y="6155147"/>
              <a:ext cx="227139" cy="22713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Graphic 9">
              <a:extLst>
                <a:ext uri="{FF2B5EF4-FFF2-40B4-BE49-F238E27FC236}">
                  <a16:creationId xmlns:a16="http://schemas.microsoft.com/office/drawing/2014/main" id="{50531F8D-2903-44C8-A854-DDCFFC34F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744625" y="967196"/>
              <a:ext cx="2116766" cy="211676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endParaRPr lang="en-US"/>
            </a:p>
          </p:txBody>
        </p:sp>
        <p:sp>
          <p:nvSpPr>
            <p:cNvPr id="43" name="Graphic 18">
              <a:extLst>
                <a:ext uri="{FF2B5EF4-FFF2-40B4-BE49-F238E27FC236}">
                  <a16:creationId xmlns:a16="http://schemas.microsoft.com/office/drawing/2014/main" id="{95661429-E56F-4057-B25B-914DB7F87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00000">
              <a:off x="9618226" y="3599573"/>
              <a:ext cx="2057060" cy="3135067"/>
            </a:xfrm>
            <a:custGeom>
              <a:avLst/>
              <a:gdLst>
                <a:gd name="connsiteX0" fmla="*/ 3413379 w 3413378"/>
                <a:gd name="connsiteY0" fmla="*/ 3266028 h 6532054"/>
                <a:gd name="connsiteX1" fmla="*/ 1706689 w 3413378"/>
                <a:gd name="connsiteY1" fmla="*/ 6532055 h 6532054"/>
                <a:gd name="connsiteX2" fmla="*/ 0 w 3413378"/>
                <a:gd name="connsiteY2" fmla="*/ 3266028 h 6532054"/>
                <a:gd name="connsiteX3" fmla="*/ 1706689 w 3413378"/>
                <a:gd name="connsiteY3" fmla="*/ 0 h 6532054"/>
                <a:gd name="connsiteX4" fmla="*/ 3413379 w 3413378"/>
                <a:gd name="connsiteY4" fmla="*/ 3266028 h 6532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378" h="6532054">
                  <a:moveTo>
                    <a:pt x="3413379" y="3266028"/>
                  </a:moveTo>
                  <a:cubicBezTo>
                    <a:pt x="3413379" y="5069777"/>
                    <a:pt x="1706689" y="6532055"/>
                    <a:pt x="1706689" y="6532055"/>
                  </a:cubicBezTo>
                  <a:cubicBezTo>
                    <a:pt x="1706689" y="6532055"/>
                    <a:pt x="0" y="5069777"/>
                    <a:pt x="0" y="3266028"/>
                  </a:cubicBezTo>
                  <a:cubicBezTo>
                    <a:pt x="0" y="1462278"/>
                    <a:pt x="1706689" y="0"/>
                    <a:pt x="1706689" y="0"/>
                  </a:cubicBezTo>
                  <a:cubicBezTo>
                    <a:pt x="1706689" y="0"/>
                    <a:pt x="3413379" y="1462278"/>
                    <a:pt x="3413379" y="3266028"/>
                  </a:cubicBezTo>
                  <a:close/>
                </a:path>
              </a:pathLst>
            </a:custGeom>
            <a:solidFill>
              <a:schemeClr val="accent1">
                <a:lumMod val="75000"/>
                <a:alpha val="65000"/>
              </a:schemeClr>
            </a:solidFill>
            <a:ln w="9331" cap="flat">
              <a:noFill/>
              <a:prstDash val="solid"/>
              <a:miter/>
            </a:ln>
          </p:spPr>
          <p:txBody>
            <a:bodyPr rtlCol="0" anchor="ctr"/>
            <a:lstStyle/>
            <a:p>
              <a:endParaRPr lang="en-US"/>
            </a:p>
          </p:txBody>
        </p:sp>
        <p:sp>
          <p:nvSpPr>
            <p:cNvPr id="44" name="Oval 43">
              <a:extLst>
                <a:ext uri="{FF2B5EF4-FFF2-40B4-BE49-F238E27FC236}">
                  <a16:creationId xmlns:a16="http://schemas.microsoft.com/office/drawing/2014/main" id="{07D6490B-F4AE-4A13-BB54-35274AB32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6262" y="685620"/>
              <a:ext cx="265579" cy="265579"/>
            </a:xfrm>
            <a:prstGeom prst="ellipse">
              <a:avLst/>
            </a:pr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endParaRPr lang="en-US">
                <a:solidFill>
                  <a:schemeClr val="tx1"/>
                </a:solidFill>
              </a:endParaRPr>
            </a:p>
          </p:txBody>
        </p:sp>
        <p:sp>
          <p:nvSpPr>
            <p:cNvPr id="45" name="Freeform: Shape 44">
              <a:extLst>
                <a:ext uri="{FF2B5EF4-FFF2-40B4-BE49-F238E27FC236}">
                  <a16:creationId xmlns:a16="http://schemas.microsoft.com/office/drawing/2014/main" id="{D0FA281D-945D-4639-8F12-BC2D20C49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60221" y="1219177"/>
              <a:ext cx="528731" cy="1057462"/>
            </a:xfrm>
            <a:custGeom>
              <a:avLst/>
              <a:gdLst>
                <a:gd name="connsiteX0" fmla="*/ 528731 w 528731"/>
                <a:gd name="connsiteY0" fmla="*/ 0 h 1057462"/>
                <a:gd name="connsiteX1" fmla="*/ 528731 w 528731"/>
                <a:gd name="connsiteY1" fmla="*/ 1057462 h 1057462"/>
                <a:gd name="connsiteX2" fmla="*/ 0 w 528731"/>
                <a:gd name="connsiteY2" fmla="*/ 528731 h 1057462"/>
                <a:gd name="connsiteX3" fmla="*/ 528731 w 528731"/>
                <a:gd name="connsiteY3" fmla="*/ 0 h 1057462"/>
              </a:gdLst>
              <a:ahLst/>
              <a:cxnLst>
                <a:cxn ang="0">
                  <a:pos x="connsiteX0" y="connsiteY0"/>
                </a:cxn>
                <a:cxn ang="0">
                  <a:pos x="connsiteX1" y="connsiteY1"/>
                </a:cxn>
                <a:cxn ang="0">
                  <a:pos x="connsiteX2" y="connsiteY2"/>
                </a:cxn>
                <a:cxn ang="0">
                  <a:pos x="connsiteX3" y="connsiteY3"/>
                </a:cxn>
              </a:cxnLst>
              <a:rect l="l" t="t" r="r" b="b"/>
              <a:pathLst>
                <a:path w="528731" h="1057462">
                  <a:moveTo>
                    <a:pt x="528731" y="0"/>
                  </a:moveTo>
                  <a:lnTo>
                    <a:pt x="528731" y="1057462"/>
                  </a:lnTo>
                  <a:cubicBezTo>
                    <a:pt x="236721" y="1057462"/>
                    <a:pt x="0" y="820741"/>
                    <a:pt x="0" y="528731"/>
                  </a:cubicBezTo>
                  <a:cubicBezTo>
                    <a:pt x="0" y="236721"/>
                    <a:pt x="236721" y="0"/>
                    <a:pt x="528731" y="0"/>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endParaRPr lang="en-US"/>
            </a:p>
          </p:txBody>
        </p:sp>
      </p:grpSp>
      <p:sp>
        <p:nvSpPr>
          <p:cNvPr id="47" name="Texture">
            <a:extLst>
              <a:ext uri="{FF2B5EF4-FFF2-40B4-BE49-F238E27FC236}">
                <a16:creationId xmlns:a16="http://schemas.microsoft.com/office/drawing/2014/main" id="{2E922E9E-A29B-4164-A634-B718A4336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7E7BB50-2DAF-F939-1660-7067C5B2365D}"/>
              </a:ext>
            </a:extLst>
          </p:cNvPr>
          <p:cNvSpPr>
            <a:spLocks noGrp="1"/>
          </p:cNvSpPr>
          <p:nvPr>
            <p:ph type="title"/>
          </p:nvPr>
        </p:nvSpPr>
        <p:spPr>
          <a:xfrm>
            <a:off x="457200" y="668049"/>
            <a:ext cx="5895581" cy="1325563"/>
          </a:xfrm>
        </p:spPr>
        <p:txBody>
          <a:bodyPr>
            <a:normAutofit/>
          </a:bodyPr>
          <a:lstStyle/>
          <a:p>
            <a:pPr algn="ctr"/>
            <a:r>
              <a:rPr lang="en-US" u="sng" dirty="0"/>
              <a:t>Jeffery Dahmer</a:t>
            </a:r>
            <a:endParaRPr lang="en-US" dirty="0"/>
          </a:p>
        </p:txBody>
      </p:sp>
      <p:sp>
        <p:nvSpPr>
          <p:cNvPr id="3" name="Content Placeholder 2">
            <a:extLst>
              <a:ext uri="{FF2B5EF4-FFF2-40B4-BE49-F238E27FC236}">
                <a16:creationId xmlns:a16="http://schemas.microsoft.com/office/drawing/2014/main" id="{A7FF10AF-90A5-C8A7-5E3D-F4B08E68EA80}"/>
              </a:ext>
            </a:extLst>
          </p:cNvPr>
          <p:cNvSpPr>
            <a:spLocks noGrp="1"/>
          </p:cNvSpPr>
          <p:nvPr>
            <p:ph idx="1"/>
          </p:nvPr>
        </p:nvSpPr>
        <p:spPr>
          <a:xfrm>
            <a:off x="457200" y="2096713"/>
            <a:ext cx="5895581" cy="4080250"/>
          </a:xfrm>
        </p:spPr>
        <p:txBody>
          <a:bodyPr vert="horz" lIns="91440" tIns="45720" rIns="91440" bIns="45720" rtlCol="0" anchor="t">
            <a:normAutofit/>
          </a:bodyPr>
          <a:lstStyle/>
          <a:p>
            <a:pPr marL="0" indent="0">
              <a:buNone/>
            </a:pPr>
            <a:endParaRPr lang="en-US"/>
          </a:p>
          <a:p>
            <a:pPr marL="0" indent="0">
              <a:buNone/>
            </a:pPr>
            <a:endParaRPr lang="en-US"/>
          </a:p>
          <a:p>
            <a:pPr marL="0" indent="0">
              <a:buNone/>
            </a:pPr>
            <a:r>
              <a:rPr lang="en-US" dirty="0"/>
              <a:t>We aim to answer the question of whether criminality is a biological predisposition from birth or as a result of biological conditions or if criminals are shaped by things like their adverse life events, using the case of famous serial killer, Jeffery Dahmer. </a:t>
            </a:r>
          </a:p>
        </p:txBody>
      </p:sp>
      <p:pic>
        <p:nvPicPr>
          <p:cNvPr id="4" name="Picture 3" descr="Jeffrey Dahmer | Biography, Crimes, Death, &amp; Facts | Britannica">
            <a:extLst>
              <a:ext uri="{FF2B5EF4-FFF2-40B4-BE49-F238E27FC236}">
                <a16:creationId xmlns:a16="http://schemas.microsoft.com/office/drawing/2014/main" id="{661263D9-CC84-98C1-8225-24E53EE9C62F}"/>
              </a:ext>
            </a:extLst>
          </p:cNvPr>
          <p:cNvPicPr>
            <a:picLocks noChangeAspect="1"/>
          </p:cNvPicPr>
          <p:nvPr/>
        </p:nvPicPr>
        <p:blipFill rotWithShape="1">
          <a:blip r:embed="rId3"/>
          <a:srcRect l="5516" r="28484" b="1"/>
          <a:stretch/>
        </p:blipFill>
        <p:spPr>
          <a:xfrm>
            <a:off x="7048316" y="1135173"/>
            <a:ext cx="4748792" cy="4748792"/>
          </a:xfrm>
          <a:custGeom>
            <a:avLst/>
            <a:gdLst/>
            <a:ahLst/>
            <a:cxnLst/>
            <a:rect l="l" t="t" r="r" b="b"/>
            <a:pathLst>
              <a:path w="3129592" h="3129592">
                <a:moveTo>
                  <a:pt x="1564796" y="0"/>
                </a:moveTo>
                <a:cubicBezTo>
                  <a:pt x="2429009" y="0"/>
                  <a:pt x="3129592" y="700583"/>
                  <a:pt x="3129592" y="1564796"/>
                </a:cubicBezTo>
                <a:cubicBezTo>
                  <a:pt x="3129592" y="2429009"/>
                  <a:pt x="2429009" y="3129592"/>
                  <a:pt x="1564796" y="3129592"/>
                </a:cubicBezTo>
                <a:cubicBezTo>
                  <a:pt x="700583" y="3129592"/>
                  <a:pt x="0" y="2429009"/>
                  <a:pt x="0" y="1564796"/>
                </a:cubicBezTo>
                <a:cubicBezTo>
                  <a:pt x="0" y="700583"/>
                  <a:pt x="700583" y="0"/>
                  <a:pt x="1564796" y="0"/>
                </a:cubicBezTo>
                <a:close/>
              </a:path>
            </a:pathLst>
          </a:custGeom>
        </p:spPr>
      </p:pic>
    </p:spTree>
    <p:extLst>
      <p:ext uri="{BB962C8B-B14F-4D97-AF65-F5344CB8AC3E}">
        <p14:creationId xmlns:p14="http://schemas.microsoft.com/office/powerpoint/2010/main" val="950623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EE330-6BCA-1A46-D8F7-337E95B968B6}"/>
              </a:ext>
            </a:extLst>
          </p:cNvPr>
          <p:cNvSpPr>
            <a:spLocks noGrp="1"/>
          </p:cNvSpPr>
          <p:nvPr>
            <p:ph type="title"/>
          </p:nvPr>
        </p:nvSpPr>
        <p:spPr/>
        <p:txBody>
          <a:bodyPr/>
          <a:lstStyle/>
          <a:p>
            <a:pPr algn="ctr"/>
            <a:r>
              <a:rPr lang="en-US" u="sng"/>
              <a:t>Maternal Deprivation</a:t>
            </a:r>
            <a:endParaRPr lang="en-US"/>
          </a:p>
        </p:txBody>
      </p:sp>
      <p:sp>
        <p:nvSpPr>
          <p:cNvPr id="3" name="Content Placeholder 2">
            <a:extLst>
              <a:ext uri="{FF2B5EF4-FFF2-40B4-BE49-F238E27FC236}">
                <a16:creationId xmlns:a16="http://schemas.microsoft.com/office/drawing/2014/main" id="{A741A66C-00FE-2588-435E-346B15401E7E}"/>
              </a:ext>
            </a:extLst>
          </p:cNvPr>
          <p:cNvSpPr>
            <a:spLocks noGrp="1"/>
          </p:cNvSpPr>
          <p:nvPr>
            <p:ph idx="1"/>
          </p:nvPr>
        </p:nvSpPr>
        <p:spPr/>
        <p:txBody>
          <a:bodyPr vert="horz" lIns="91440" tIns="45720" rIns="91440" bIns="45720" rtlCol="0" anchor="t">
            <a:normAutofit fontScale="85000" lnSpcReduction="10000"/>
          </a:bodyPr>
          <a:lstStyle/>
          <a:p>
            <a:pPr marL="0" indent="0">
              <a:buNone/>
            </a:pPr>
            <a:r>
              <a:rPr lang="en-US" sz="1800">
                <a:latin typeface="Calibri"/>
                <a:ea typeface="Calibri"/>
                <a:cs typeface="Calibri"/>
              </a:rPr>
              <a:t>The first theory that could be looked at is the theory proposed by Bowlby in (1953) that proposed that children seek to form attachments as early as possible in order to survive and that maternal deprivation was a key factor that led children on to becoming criminals in their later life. </a:t>
            </a:r>
          </a:p>
          <a:p>
            <a:pPr marL="0" indent="0">
              <a:buNone/>
            </a:pPr>
            <a:endParaRPr lang="en-US" sz="1800">
              <a:latin typeface="Calibri"/>
              <a:ea typeface="Calibri"/>
              <a:cs typeface="Calibri"/>
            </a:endParaRPr>
          </a:p>
          <a:p>
            <a:pPr marL="0" indent="0">
              <a:buNone/>
            </a:pPr>
            <a:r>
              <a:rPr lang="en-US" sz="1800">
                <a:latin typeface="Calibri"/>
                <a:ea typeface="Calibri"/>
                <a:cs typeface="Calibri"/>
              </a:rPr>
              <a:t>Bowlby conducted a study on children in a juvenile center and found that 40% of the children in the study that were sent to this center experienced prolonged separation from their mothers or experienced some form of negligence or depravation, physically or emotionally, from their maternal mothers compared to just 5% of the control subjects and proved a link between maternal deprivation and criminality or deviance.</a:t>
            </a:r>
          </a:p>
          <a:p>
            <a:pPr marL="0" indent="0">
              <a:buNone/>
            </a:pPr>
            <a:endParaRPr lang="en-US" sz="1800">
              <a:latin typeface="Calibri"/>
              <a:ea typeface="Calibri"/>
              <a:cs typeface="Calibri"/>
            </a:endParaRPr>
          </a:p>
          <a:p>
            <a:pPr marL="0" indent="0">
              <a:buNone/>
            </a:pPr>
            <a:r>
              <a:rPr lang="en-US" sz="1800">
                <a:latin typeface="Calibri"/>
                <a:ea typeface="Calibri"/>
                <a:cs typeface="Calibri"/>
              </a:rPr>
              <a:t>Bowlby created what was known as the 'affectionless psychopath' trait, a disorder in which the individual feels no guilt or shame and lacks a social conscience that would be correlated with the maternal deprivation experienced by these deviant children and their criminal behavior. </a:t>
            </a:r>
          </a:p>
          <a:p>
            <a:pPr marL="0" indent="0">
              <a:buNone/>
            </a:pPr>
            <a:endParaRPr lang="en-US" sz="1800">
              <a:latin typeface="Calibri"/>
              <a:ea typeface="Calibri"/>
              <a:cs typeface="Calibri"/>
            </a:endParaRPr>
          </a:p>
          <a:p>
            <a:pPr marL="0" indent="0">
              <a:buNone/>
            </a:pPr>
            <a:r>
              <a:rPr lang="en-US" sz="1800">
                <a:latin typeface="Calibri"/>
                <a:ea typeface="Calibri"/>
                <a:cs typeface="Calibri"/>
              </a:rPr>
              <a:t>Bowlby (1944)</a:t>
            </a:r>
            <a:endParaRPr lang="en-US"/>
          </a:p>
        </p:txBody>
      </p:sp>
    </p:spTree>
    <p:extLst>
      <p:ext uri="{BB962C8B-B14F-4D97-AF65-F5344CB8AC3E}">
        <p14:creationId xmlns:p14="http://schemas.microsoft.com/office/powerpoint/2010/main" val="3727284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72DC3-62A5-B6B0-5158-82E730D3D38D}"/>
              </a:ext>
            </a:extLst>
          </p:cNvPr>
          <p:cNvSpPr>
            <a:spLocks noGrp="1"/>
          </p:cNvSpPr>
          <p:nvPr>
            <p:ph type="title"/>
          </p:nvPr>
        </p:nvSpPr>
        <p:spPr/>
        <p:txBody>
          <a:bodyPr/>
          <a:lstStyle/>
          <a:p>
            <a:pPr algn="ctr"/>
            <a:r>
              <a:rPr lang="en-US" u="sng"/>
              <a:t>Jeffery Dahmer's early life</a:t>
            </a:r>
            <a:endParaRPr lang="en-US"/>
          </a:p>
        </p:txBody>
      </p:sp>
      <p:sp>
        <p:nvSpPr>
          <p:cNvPr id="3" name="Content Placeholder 2">
            <a:extLst>
              <a:ext uri="{FF2B5EF4-FFF2-40B4-BE49-F238E27FC236}">
                <a16:creationId xmlns:a16="http://schemas.microsoft.com/office/drawing/2014/main" id="{B215B916-3793-65DC-E9AA-E5C438435758}"/>
              </a:ext>
            </a:extLst>
          </p:cNvPr>
          <p:cNvSpPr>
            <a:spLocks noGrp="1"/>
          </p:cNvSpPr>
          <p:nvPr>
            <p:ph idx="1"/>
          </p:nvPr>
        </p:nvSpPr>
        <p:spPr/>
        <p:txBody>
          <a:bodyPr vert="horz" lIns="91440" tIns="45720" rIns="91440" bIns="45720" rtlCol="0" anchor="t">
            <a:normAutofit/>
          </a:bodyPr>
          <a:lstStyle/>
          <a:p>
            <a:pPr marL="0" indent="0">
              <a:buNone/>
            </a:pPr>
            <a:r>
              <a:rPr lang="en-US" sz="1700"/>
              <a:t>Dahmer had a very tough childhood; he grew up being regularly left to fend for himself due to his mother's severe battle with addiction, mental health and suicidal ideation as well as his father's great absences due to work (Martens and Willhelm 2011)</a:t>
            </a:r>
          </a:p>
          <a:p>
            <a:pPr marL="0" indent="0">
              <a:buNone/>
            </a:pPr>
            <a:r>
              <a:rPr lang="en-US" sz="1700"/>
              <a:t>His father, Lionel Dahmer also confirmed in his own book, 'A Fathers Story' (1994) that Jeffery was often exposed to infighting and verbal arguments between his parents and resulted in a harsh divorce when Dahmer turned 18. </a:t>
            </a:r>
          </a:p>
          <a:p>
            <a:pPr marL="0" indent="0">
              <a:buNone/>
            </a:pPr>
            <a:r>
              <a:rPr lang="en-US" sz="1700"/>
              <a:t>This is great evidence that Jeffery suffered from severe negligence and maternal as well as paternal depravation that prevented Jeffery from ever forming a strong, loving bond between him and his mother and could be attributed to his propensity to commit the crimes he did in his later life. </a:t>
            </a:r>
          </a:p>
          <a:p>
            <a:pPr marL="0" indent="0">
              <a:buNone/>
            </a:pPr>
            <a:r>
              <a:rPr lang="en-US" sz="1700"/>
              <a:t>He showed many attributes of the 'affectionless psychopath' that arose from this theory to be correlated with maternal deprivation such as a lack of guilt, shame and the lack of Dahmer's social conscience. </a:t>
            </a:r>
            <a:endParaRPr lang="en-US"/>
          </a:p>
        </p:txBody>
      </p:sp>
    </p:spTree>
    <p:extLst>
      <p:ext uri="{BB962C8B-B14F-4D97-AF65-F5344CB8AC3E}">
        <p14:creationId xmlns:p14="http://schemas.microsoft.com/office/powerpoint/2010/main" val="4067435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911E5-02B3-8F6B-855E-9A52A717306A}"/>
              </a:ext>
            </a:extLst>
          </p:cNvPr>
          <p:cNvSpPr>
            <a:spLocks noGrp="1"/>
          </p:cNvSpPr>
          <p:nvPr>
            <p:ph type="title"/>
          </p:nvPr>
        </p:nvSpPr>
        <p:spPr/>
        <p:txBody>
          <a:bodyPr/>
          <a:lstStyle/>
          <a:p>
            <a:pPr algn="ctr"/>
            <a:r>
              <a:rPr lang="en-US" u="sng"/>
              <a:t>Social Learning Theory</a:t>
            </a:r>
            <a:endParaRPr lang="en-US"/>
          </a:p>
        </p:txBody>
      </p:sp>
      <p:sp>
        <p:nvSpPr>
          <p:cNvPr id="3" name="Content Placeholder 2">
            <a:extLst>
              <a:ext uri="{FF2B5EF4-FFF2-40B4-BE49-F238E27FC236}">
                <a16:creationId xmlns:a16="http://schemas.microsoft.com/office/drawing/2014/main" id="{3F9453FD-0498-A5DE-94C8-09EA9FA07A44}"/>
              </a:ext>
            </a:extLst>
          </p:cNvPr>
          <p:cNvSpPr>
            <a:spLocks noGrp="1"/>
          </p:cNvSpPr>
          <p:nvPr>
            <p:ph idx="1"/>
          </p:nvPr>
        </p:nvSpPr>
        <p:spPr/>
        <p:txBody>
          <a:bodyPr vert="horz" lIns="91440" tIns="45720" rIns="91440" bIns="45720" rtlCol="0" anchor="t">
            <a:normAutofit lnSpcReduction="10000"/>
          </a:bodyPr>
          <a:lstStyle/>
          <a:p>
            <a:pPr marL="0" indent="0">
              <a:buNone/>
            </a:pPr>
            <a:r>
              <a:rPr lang="en-US" sz="1700"/>
              <a:t>Another theory of cognitive and behavioral psychology that links the nurture side of this argument with inclinations towards criminal behavior and being made into criminals rather than born. </a:t>
            </a:r>
          </a:p>
          <a:p>
            <a:pPr marL="0" indent="0">
              <a:buNone/>
            </a:pPr>
            <a:r>
              <a:rPr lang="en-US" sz="1700"/>
              <a:t>This theory was first popularized by Albert Bandura in in 70s and 80s and proposed that children are born a 'tabula rasa', or a blank late and that behavior and language is learned via a process of social learning. Behavior of socialization agents, mainly parental, will be observed by their children, process in their brain and will then attempt to recreate the language or behavior presented to them.</a:t>
            </a:r>
          </a:p>
          <a:p>
            <a:pPr marL="0" indent="0">
              <a:buNone/>
            </a:pPr>
            <a:r>
              <a:rPr lang="en-US" sz="1700"/>
              <a:t>This was backed up by a study done by Bandura himself. He found in his study that children who were presented with violent behaviors and language to a bobo doll by older human figures would then recreate that behavior themselves on the bobo doll when left alone. This then proved his theory that children learn through a combination of observational learning and cognitive learning processes. </a:t>
            </a:r>
          </a:p>
          <a:p>
            <a:pPr marL="0" indent="0">
              <a:buNone/>
            </a:pPr>
            <a:endParaRPr lang="en-US" sz="1700"/>
          </a:p>
          <a:p>
            <a:pPr marL="0" indent="0">
              <a:buNone/>
            </a:pPr>
            <a:r>
              <a:rPr lang="en-US" sz="1700"/>
              <a:t>Bandura (1977)</a:t>
            </a:r>
          </a:p>
        </p:txBody>
      </p:sp>
    </p:spTree>
    <p:extLst>
      <p:ext uri="{BB962C8B-B14F-4D97-AF65-F5344CB8AC3E}">
        <p14:creationId xmlns:p14="http://schemas.microsoft.com/office/powerpoint/2010/main" val="2159558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18A79-FF01-4211-2D82-56FCCA072600}"/>
              </a:ext>
            </a:extLst>
          </p:cNvPr>
          <p:cNvSpPr>
            <a:spLocks noGrp="1"/>
          </p:cNvSpPr>
          <p:nvPr>
            <p:ph type="title"/>
          </p:nvPr>
        </p:nvSpPr>
        <p:spPr/>
        <p:txBody>
          <a:bodyPr/>
          <a:lstStyle/>
          <a:p>
            <a:pPr algn="ctr"/>
            <a:r>
              <a:rPr lang="en-US" u="sng" dirty="0"/>
              <a:t>SLT and Dahmer</a:t>
            </a:r>
            <a:endParaRPr lang="en-US" dirty="0"/>
          </a:p>
        </p:txBody>
      </p:sp>
      <p:sp>
        <p:nvSpPr>
          <p:cNvPr id="3" name="Content Placeholder 2">
            <a:extLst>
              <a:ext uri="{FF2B5EF4-FFF2-40B4-BE49-F238E27FC236}">
                <a16:creationId xmlns:a16="http://schemas.microsoft.com/office/drawing/2014/main" id="{6AD36E53-CE90-1393-F496-051B5E7FEC11}"/>
              </a:ext>
            </a:extLst>
          </p:cNvPr>
          <p:cNvSpPr>
            <a:spLocks noGrp="1"/>
          </p:cNvSpPr>
          <p:nvPr>
            <p:ph idx="1"/>
          </p:nvPr>
        </p:nvSpPr>
        <p:spPr/>
        <p:txBody>
          <a:bodyPr vert="horz" lIns="91440" tIns="45720" rIns="91440" bIns="45720" rtlCol="0" anchor="t">
            <a:normAutofit/>
          </a:bodyPr>
          <a:lstStyle/>
          <a:p>
            <a:pPr marL="0" indent="0">
              <a:buNone/>
            </a:pPr>
            <a:r>
              <a:rPr lang="en-US" sz="1700" dirty="0"/>
              <a:t>It has been heavily theorized that Dahmer's 'fascination with death and gore' is a result of behavior he observed and learnt via observational, social learning of events he experienced with his Dad in his early life.</a:t>
            </a:r>
          </a:p>
          <a:p>
            <a:pPr marL="0" indent="0">
              <a:buNone/>
            </a:pPr>
            <a:r>
              <a:rPr lang="en-US" sz="1700" dirty="0"/>
              <a:t>It is confirmed by McEvoy (2023) that Dahmer's behavior in dismembering his victims and keeping parts of their bodies as souvenirs is likely an escalation of his fascination with dismembering the insides of roadkill animals, a behavior he observed via his father in his early life.</a:t>
            </a:r>
          </a:p>
          <a:p>
            <a:pPr marL="0" indent="0">
              <a:buNone/>
            </a:pPr>
            <a:endParaRPr lang="en-US" sz="1700"/>
          </a:p>
          <a:p>
            <a:pPr marL="0" indent="0">
              <a:buNone/>
            </a:pPr>
            <a:r>
              <a:rPr lang="en-US" sz="1700" dirty="0">
                <a:ea typeface="+mn-lt"/>
                <a:cs typeface="+mn-lt"/>
              </a:rPr>
              <a:t>This idea could help explain Jeffrey Dahmer's violent actions because it's highly possible that the things he saw, learnt, and utilized to dismember animals as a model for dismembering humans in his adult life are what led to his murders.</a:t>
            </a:r>
          </a:p>
        </p:txBody>
      </p:sp>
    </p:spTree>
    <p:extLst>
      <p:ext uri="{BB962C8B-B14F-4D97-AF65-F5344CB8AC3E}">
        <p14:creationId xmlns:p14="http://schemas.microsoft.com/office/powerpoint/2010/main" val="548885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CFA4B-F328-6553-6B51-9C50F7A37B81}"/>
              </a:ext>
            </a:extLst>
          </p:cNvPr>
          <p:cNvSpPr>
            <a:spLocks noGrp="1"/>
          </p:cNvSpPr>
          <p:nvPr>
            <p:ph type="title"/>
          </p:nvPr>
        </p:nvSpPr>
        <p:spPr/>
        <p:txBody>
          <a:bodyPr/>
          <a:lstStyle/>
          <a:p>
            <a:pPr algn="ctr"/>
            <a:r>
              <a:rPr lang="en-US" u="sng"/>
              <a:t>The Strain Theory</a:t>
            </a:r>
            <a:endParaRPr lang="en-US"/>
          </a:p>
        </p:txBody>
      </p:sp>
      <p:sp>
        <p:nvSpPr>
          <p:cNvPr id="3" name="Content Placeholder 2">
            <a:extLst>
              <a:ext uri="{FF2B5EF4-FFF2-40B4-BE49-F238E27FC236}">
                <a16:creationId xmlns:a16="http://schemas.microsoft.com/office/drawing/2014/main" id="{0FF2F99E-8520-955D-ECCE-364DE85D08BF}"/>
              </a:ext>
            </a:extLst>
          </p:cNvPr>
          <p:cNvSpPr>
            <a:spLocks noGrp="1"/>
          </p:cNvSpPr>
          <p:nvPr>
            <p:ph idx="1"/>
          </p:nvPr>
        </p:nvSpPr>
        <p:spPr/>
        <p:txBody>
          <a:bodyPr vert="horz" lIns="91440" tIns="45720" rIns="91440" bIns="45720" rtlCol="0" anchor="t">
            <a:normAutofit/>
          </a:bodyPr>
          <a:lstStyle/>
          <a:p>
            <a:pPr algn="ctr">
              <a:buNone/>
            </a:pPr>
            <a:r>
              <a:rPr lang="en-US"/>
              <a:t> This theory Depicts that individuals are involved in criminal acts as a way of satisfying frustrations that come from the pressures from society that result in an inability to meet their aims in the acceptable way</a:t>
            </a:r>
          </a:p>
          <a:p>
            <a:pPr algn="ctr">
              <a:buNone/>
            </a:pPr>
            <a:r>
              <a:rPr lang="en-US"/>
              <a:t>Gorst-Unsworth and Fox, 2013</a:t>
            </a:r>
          </a:p>
          <a:p>
            <a:pPr algn="ctr">
              <a:buNone/>
            </a:pPr>
            <a:endParaRPr lang="en-US"/>
          </a:p>
          <a:p>
            <a:pPr algn="ctr">
              <a:buNone/>
            </a:pPr>
            <a:r>
              <a:rPr lang="en-US"/>
              <a:t>Jeffery Dahmer's Background proves that he had a shattered upbringing and was constantly exposed to violent behavior, the divorce of his parents, inadequacy in opportunities, and countless verbal arguments and constant tensions resulted in Dahmer's withdrawal from society and resulted in the social strain he experienced in his adult life and contributed to his criminal behavior, as a way to satisfy this strain. </a:t>
            </a:r>
          </a:p>
        </p:txBody>
      </p:sp>
    </p:spTree>
    <p:extLst>
      <p:ext uri="{BB962C8B-B14F-4D97-AF65-F5344CB8AC3E}">
        <p14:creationId xmlns:p14="http://schemas.microsoft.com/office/powerpoint/2010/main" val="638515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55A96-C4A3-C716-CF01-F40D4B29EE34}"/>
              </a:ext>
            </a:extLst>
          </p:cNvPr>
          <p:cNvSpPr>
            <a:spLocks noGrp="1"/>
          </p:cNvSpPr>
          <p:nvPr>
            <p:ph type="title"/>
          </p:nvPr>
        </p:nvSpPr>
        <p:spPr/>
        <p:txBody>
          <a:bodyPr/>
          <a:lstStyle/>
          <a:p>
            <a:pPr algn="ctr"/>
            <a:r>
              <a:rPr lang="en-US" u="sng"/>
              <a:t>The Psychological Theory</a:t>
            </a:r>
            <a:endParaRPr lang="en-US"/>
          </a:p>
        </p:txBody>
      </p:sp>
      <p:sp>
        <p:nvSpPr>
          <p:cNvPr id="3" name="Content Placeholder 2">
            <a:extLst>
              <a:ext uri="{FF2B5EF4-FFF2-40B4-BE49-F238E27FC236}">
                <a16:creationId xmlns:a16="http://schemas.microsoft.com/office/drawing/2014/main" id="{DCBC70C4-BEF5-7AC9-3CD3-48855A16DC54}"/>
              </a:ext>
            </a:extLst>
          </p:cNvPr>
          <p:cNvSpPr>
            <a:spLocks noGrp="1"/>
          </p:cNvSpPr>
          <p:nvPr>
            <p:ph idx="1"/>
          </p:nvPr>
        </p:nvSpPr>
        <p:spPr/>
        <p:txBody>
          <a:bodyPr vert="horz" lIns="91440" tIns="45720" rIns="91440" bIns="45720" rtlCol="0" anchor="t">
            <a:normAutofit/>
          </a:bodyPr>
          <a:lstStyle/>
          <a:p>
            <a:pPr marL="0" indent="0" algn="ctr">
              <a:buNone/>
            </a:pPr>
            <a:r>
              <a:rPr lang="en-US" sz="1700"/>
              <a:t>This theory proposes that some predispositions to things like a lack of empathy, severe emotional distress and psychopathy can contribute to an individual indulging in criminal behavior. </a:t>
            </a:r>
          </a:p>
          <a:p>
            <a:pPr marL="0" indent="0" algn="ctr">
              <a:buNone/>
            </a:pPr>
            <a:r>
              <a:rPr lang="en-US" sz="1700"/>
              <a:t>(Conklin 2007)</a:t>
            </a:r>
          </a:p>
          <a:p>
            <a:pPr marL="0" indent="0" algn="ctr">
              <a:buNone/>
            </a:pPr>
            <a:endParaRPr lang="en-US" sz="1700"/>
          </a:p>
          <a:p>
            <a:pPr marL="0" indent="0" algn="ctr">
              <a:buNone/>
            </a:pPr>
            <a:r>
              <a:rPr lang="en-US" sz="1700"/>
              <a:t>Jeffery Dahmer's acts, which shows many levels of lack of empathy on behalf of his victims are psychopathic traits.</a:t>
            </a:r>
          </a:p>
          <a:p>
            <a:pPr marL="0" indent="0" algn="ctr">
              <a:buNone/>
            </a:pPr>
            <a:r>
              <a:rPr lang="en-US" sz="1700"/>
              <a:t>(Ferguson et al., 2013)</a:t>
            </a:r>
          </a:p>
          <a:p>
            <a:pPr marL="0" indent="0" algn="ctr">
              <a:buNone/>
            </a:pPr>
            <a:endParaRPr lang="en-US" sz="1700"/>
          </a:p>
          <a:p>
            <a:pPr marL="0" indent="0" algn="ctr">
              <a:buNone/>
            </a:pPr>
            <a:r>
              <a:rPr lang="en-US" sz="1700"/>
              <a:t>From this, it can be realized that the untreated, psychopathic condition of Jeffery Dahmer led him to develop his inability to empathize and his distant relationship with his parents in early childhood contributed to his predisposition for committing criminal behavior.</a:t>
            </a:r>
          </a:p>
        </p:txBody>
      </p:sp>
    </p:spTree>
    <p:extLst>
      <p:ext uri="{BB962C8B-B14F-4D97-AF65-F5344CB8AC3E}">
        <p14:creationId xmlns:p14="http://schemas.microsoft.com/office/powerpoint/2010/main" val="1594513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ED062-4E59-3934-975F-760FF2B9D67C}"/>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5400"/>
              <a:t>Sigmund Freud</a:t>
            </a:r>
          </a:p>
        </p:txBody>
      </p:sp>
      <p:pic>
        <p:nvPicPr>
          <p:cNvPr id="4" name="Picture 3" descr="Sigmund Freud | HISTORY">
            <a:extLst>
              <a:ext uri="{FF2B5EF4-FFF2-40B4-BE49-F238E27FC236}">
                <a16:creationId xmlns:a16="http://schemas.microsoft.com/office/drawing/2014/main" id="{21BC63F8-E00C-F3AB-50C6-A44E204DAA49}"/>
              </a:ext>
            </a:extLst>
          </p:cNvPr>
          <p:cNvPicPr>
            <a:picLocks noChangeAspect="1"/>
          </p:cNvPicPr>
          <p:nvPr/>
        </p:nvPicPr>
        <p:blipFill rotWithShape="1">
          <a:blip r:embed="rId2"/>
          <a:srcRect b="2796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01668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F75E4-1487-04A0-79F3-C2534C70F6B9}"/>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Early life and Mental Health</a:t>
            </a:r>
          </a:p>
        </p:txBody>
      </p:sp>
      <p:pic>
        <p:nvPicPr>
          <p:cNvPr id="4" name="Picture 3" descr="Mental Health Awareness - Home For Life Advantage">
            <a:extLst>
              <a:ext uri="{FF2B5EF4-FFF2-40B4-BE49-F238E27FC236}">
                <a16:creationId xmlns:a16="http://schemas.microsoft.com/office/drawing/2014/main" id="{B691C007-F7DD-0FD3-E3C1-BA9BEBAD0CA2}"/>
              </a:ext>
            </a:extLst>
          </p:cNvPr>
          <p:cNvPicPr>
            <a:picLocks noChangeAspect="1"/>
          </p:cNvPicPr>
          <p:nvPr/>
        </p:nvPicPr>
        <p:blipFill rotWithShape="1">
          <a:blip r:embed="rId2"/>
          <a:srcRect l="-1751" t="-391" r="1969"/>
          <a:stretch/>
        </p:blipFill>
        <p:spPr>
          <a:xfrm>
            <a:off x="4777316" y="1517652"/>
            <a:ext cx="6780700" cy="3820366"/>
          </a:xfrm>
          <a:prstGeom prst="rect">
            <a:avLst/>
          </a:prstGeom>
        </p:spPr>
      </p:pic>
    </p:spTree>
    <p:extLst>
      <p:ext uri="{BB962C8B-B14F-4D97-AF65-F5344CB8AC3E}">
        <p14:creationId xmlns:p14="http://schemas.microsoft.com/office/powerpoint/2010/main" val="187669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Jeffrey Dahmer - Mirror Online">
            <a:extLst>
              <a:ext uri="{FF2B5EF4-FFF2-40B4-BE49-F238E27FC236}">
                <a16:creationId xmlns:a16="http://schemas.microsoft.com/office/drawing/2014/main" id="{1AD25377-84B8-205D-0A86-1CBBBAB9DDD0}"/>
              </a:ext>
            </a:extLst>
          </p:cNvPr>
          <p:cNvPicPr>
            <a:picLocks noChangeAspect="1"/>
          </p:cNvPicPr>
          <p:nvPr/>
        </p:nvPicPr>
        <p:blipFill>
          <a:blip r:embed="rId2"/>
          <a:stretch>
            <a:fillRect/>
          </a:stretch>
        </p:blipFill>
        <p:spPr>
          <a:xfrm>
            <a:off x="642938" y="1000125"/>
            <a:ext cx="5646738" cy="3740150"/>
          </a:xfrm>
          <a:prstGeom prst="rect">
            <a:avLst/>
          </a:prstGeom>
        </p:spPr>
      </p:pic>
      <p:pic>
        <p:nvPicPr>
          <p:cNvPr id="3" name="Picture 2" descr="The Spirit of the Gothic: Lombroso's theories critiqued">
            <a:extLst>
              <a:ext uri="{FF2B5EF4-FFF2-40B4-BE49-F238E27FC236}">
                <a16:creationId xmlns:a16="http://schemas.microsoft.com/office/drawing/2014/main" id="{8B05C48F-1F5F-D0A1-7E0A-C822917C49D8}"/>
              </a:ext>
            </a:extLst>
          </p:cNvPr>
          <p:cNvPicPr>
            <a:picLocks noChangeAspect="1"/>
          </p:cNvPicPr>
          <p:nvPr/>
        </p:nvPicPr>
        <p:blipFill>
          <a:blip r:embed="rId3"/>
          <a:stretch>
            <a:fillRect/>
          </a:stretch>
        </p:blipFill>
        <p:spPr>
          <a:xfrm>
            <a:off x="6364288" y="1000125"/>
            <a:ext cx="5183188" cy="3740150"/>
          </a:xfrm>
          <a:prstGeom prst="rect">
            <a:avLst/>
          </a:prstGeom>
        </p:spPr>
      </p:pic>
      <p:sp>
        <p:nvSpPr>
          <p:cNvPr id="2" name="Title 1">
            <a:extLst>
              <a:ext uri="{FF2B5EF4-FFF2-40B4-BE49-F238E27FC236}">
                <a16:creationId xmlns:a16="http://schemas.microsoft.com/office/drawing/2014/main" id="{4216866E-8384-0F70-AE82-9E14FD009995}"/>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dirty="0"/>
              <a:t>Lombroso's Theory</a:t>
            </a:r>
            <a:endParaRPr lang="en-US" sz="5200" kern="1200" dirty="0">
              <a:solidFill>
                <a:schemeClr val="tx1"/>
              </a:solidFill>
              <a:latin typeface="+mj-lt"/>
              <a:ea typeface="+mj-ea"/>
              <a:cs typeface="+mj-cs"/>
            </a:endParaRPr>
          </a:p>
        </p:txBody>
      </p:sp>
    </p:spTree>
    <p:extLst>
      <p:ext uri="{BB962C8B-B14F-4D97-AF65-F5344CB8AC3E}">
        <p14:creationId xmlns:p14="http://schemas.microsoft.com/office/powerpoint/2010/main" val="2007435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1CECB-BF21-126F-64A0-C5C144611DC6}"/>
              </a:ext>
            </a:extLst>
          </p:cNvPr>
          <p:cNvSpPr>
            <a:spLocks noGrp="1"/>
          </p:cNvSpPr>
          <p:nvPr>
            <p:ph type="title"/>
          </p:nvPr>
        </p:nvSpPr>
        <p:spPr>
          <a:xfrm>
            <a:off x="385313" y="-295234"/>
            <a:ext cx="7685037" cy="1325563"/>
          </a:xfrm>
        </p:spPr>
        <p:txBody>
          <a:bodyPr/>
          <a:lstStyle/>
          <a:p>
            <a:r>
              <a:rPr lang="en-US" u="sng" dirty="0"/>
              <a:t>Reference List</a:t>
            </a:r>
          </a:p>
        </p:txBody>
      </p:sp>
      <p:sp>
        <p:nvSpPr>
          <p:cNvPr id="3" name="Content Placeholder 2">
            <a:extLst>
              <a:ext uri="{FF2B5EF4-FFF2-40B4-BE49-F238E27FC236}">
                <a16:creationId xmlns:a16="http://schemas.microsoft.com/office/drawing/2014/main" id="{41EDC610-9360-D427-3209-9584FAC05F7E}"/>
              </a:ext>
            </a:extLst>
          </p:cNvPr>
          <p:cNvSpPr>
            <a:spLocks noGrp="1"/>
          </p:cNvSpPr>
          <p:nvPr>
            <p:ph idx="1"/>
          </p:nvPr>
        </p:nvSpPr>
        <p:spPr>
          <a:xfrm>
            <a:off x="385313" y="1104675"/>
            <a:ext cx="7685037" cy="5431721"/>
          </a:xfrm>
        </p:spPr>
        <p:txBody>
          <a:bodyPr vert="horz" lIns="91440" tIns="45720" rIns="91440" bIns="45720" rtlCol="0" anchor="t">
            <a:normAutofit lnSpcReduction="10000"/>
          </a:bodyPr>
          <a:lstStyle/>
          <a:p>
            <a:pPr marL="0" indent="0">
              <a:buNone/>
            </a:pPr>
            <a:r>
              <a:rPr lang="en-US" sz="1600" dirty="0">
                <a:latin typeface="Calibri"/>
                <a:ea typeface="Calibri"/>
                <a:cs typeface="Calibri"/>
              </a:rPr>
              <a:t>Bowlby, J (1944).</a:t>
            </a:r>
            <a:r>
              <a:rPr lang="en-US" sz="1600" i="1" dirty="0">
                <a:latin typeface="Calibri"/>
                <a:ea typeface="Calibri"/>
                <a:cs typeface="Calibri"/>
              </a:rPr>
              <a:t> Forty-Four Juvenile Thieves Their Characters and Home-Life</a:t>
            </a:r>
            <a:r>
              <a:rPr lang="en-US" sz="1600" i="1" dirty="0">
                <a:solidFill>
                  <a:srgbClr val="000000"/>
                </a:solidFill>
                <a:latin typeface="Calibri"/>
                <a:ea typeface="Calibri"/>
                <a:cs typeface="Calibri"/>
              </a:rPr>
              <a:t>.  </a:t>
            </a:r>
            <a:r>
              <a:rPr lang="en-US" sz="1600" dirty="0">
                <a:latin typeface="Calibri"/>
                <a:ea typeface="Calibri"/>
                <a:cs typeface="Calibri"/>
              </a:rPr>
              <a:t>Available at:</a:t>
            </a:r>
            <a:r>
              <a:rPr lang="en-US" sz="1600" dirty="0">
                <a:solidFill>
                  <a:srgbClr val="000000"/>
                </a:solidFill>
                <a:latin typeface="Calibri"/>
                <a:ea typeface="Calibri"/>
                <a:cs typeface="Calibri"/>
              </a:rPr>
              <a:t> </a:t>
            </a:r>
            <a:r>
              <a:rPr lang="en-US" sz="1600" u="sng" dirty="0">
                <a:latin typeface="Calibri"/>
                <a:ea typeface="Calibri"/>
                <a:cs typeface="Calibri"/>
                <a:hlinkClick r:id="rId2"/>
              </a:rPr>
              <a:t>https://www.demenzemedicinagenerale.net/images/mens-sana/Bowlby_44_thieves.pdf</a:t>
            </a:r>
            <a:r>
              <a:rPr lang="en-US" sz="1600" dirty="0">
                <a:solidFill>
                  <a:srgbClr val="000000"/>
                </a:solidFill>
                <a:latin typeface="Calibri"/>
                <a:ea typeface="Calibri"/>
                <a:cs typeface="Calibri"/>
              </a:rPr>
              <a:t> </a:t>
            </a:r>
            <a:r>
              <a:rPr lang="en-US" sz="1600" dirty="0">
                <a:latin typeface="Calibri"/>
                <a:ea typeface="Calibri"/>
                <a:cs typeface="Calibri"/>
              </a:rPr>
              <a:t>(Accessed 27</a:t>
            </a:r>
            <a:r>
              <a:rPr lang="en-US" sz="1600" baseline="30000" dirty="0">
                <a:latin typeface="Calibri"/>
                <a:ea typeface="Calibri"/>
                <a:cs typeface="Calibri"/>
              </a:rPr>
              <a:t>th</a:t>
            </a:r>
            <a:r>
              <a:rPr lang="en-US" sz="1600" dirty="0">
                <a:latin typeface="Calibri"/>
                <a:ea typeface="Calibri"/>
                <a:cs typeface="Calibri"/>
              </a:rPr>
              <a:t> February 2024).</a:t>
            </a:r>
          </a:p>
          <a:p>
            <a:pPr marL="0" indent="0">
              <a:buNone/>
            </a:pPr>
            <a:endParaRPr lang="en-US" sz="1600" dirty="0">
              <a:latin typeface="Calibri"/>
              <a:ea typeface="Calibri"/>
              <a:cs typeface="Calibri"/>
            </a:endParaRPr>
          </a:p>
          <a:p>
            <a:pPr marL="0" indent="0">
              <a:buNone/>
            </a:pPr>
            <a:r>
              <a:rPr lang="en-US" sz="1600" dirty="0">
                <a:latin typeface="Calibri"/>
                <a:ea typeface="Calibri"/>
                <a:cs typeface="Calibri"/>
              </a:rPr>
              <a:t>Conklin (2007) </a:t>
            </a:r>
            <a:r>
              <a:rPr lang="en-US" sz="1400" i="1" dirty="0">
                <a:latin typeface="Calibri"/>
                <a:ea typeface="Calibri"/>
                <a:cs typeface="Calibri"/>
              </a:rPr>
              <a:t>Working memory performance in typically developing children and adolescents: behavioral evidence of protracted frontal lobe development. </a:t>
            </a:r>
            <a:r>
              <a:rPr lang="en-US" sz="1400" dirty="0">
                <a:latin typeface="Calibri"/>
                <a:ea typeface="Calibri"/>
                <a:cs typeface="Calibri"/>
              </a:rPr>
              <a:t>Available at: </a:t>
            </a:r>
            <a:r>
              <a:rPr lang="en-US" sz="1400" dirty="0">
                <a:ea typeface="+mn-lt"/>
                <a:cs typeface="+mn-lt"/>
                <a:hlinkClick r:id="rId3"/>
              </a:rPr>
              <a:t>https://pubmed.ncbi.nlm.nih.gov/17305440/</a:t>
            </a:r>
            <a:r>
              <a:rPr lang="en-US" sz="1400" dirty="0">
                <a:ea typeface="+mn-lt"/>
                <a:cs typeface="+mn-lt"/>
              </a:rPr>
              <a:t> (Accessed 9th March 2024)</a:t>
            </a:r>
          </a:p>
          <a:p>
            <a:pPr marL="0" indent="0">
              <a:buNone/>
            </a:pPr>
            <a:endParaRPr lang="en-US" sz="1600" dirty="0">
              <a:latin typeface="Calibri"/>
              <a:ea typeface="Calibri"/>
              <a:cs typeface="Calibri"/>
            </a:endParaRPr>
          </a:p>
          <a:p>
            <a:pPr marL="0" indent="0">
              <a:buNone/>
            </a:pPr>
            <a:r>
              <a:rPr lang="en-US" sz="1600" dirty="0">
                <a:latin typeface="Calibri"/>
                <a:ea typeface="Calibri"/>
                <a:cs typeface="Calibri"/>
              </a:rPr>
              <a:t>Dahmer, L (1994). “A FATHER’S STORY” (1994) </a:t>
            </a:r>
            <a:r>
              <a:rPr lang="en-US" sz="1600" i="1" dirty="0">
                <a:latin typeface="Calibri"/>
                <a:ea typeface="Calibri"/>
                <a:cs typeface="Calibri"/>
              </a:rPr>
              <a:t>Kirkus Reviews</a:t>
            </a:r>
            <a:r>
              <a:rPr lang="en-US" sz="1600" dirty="0">
                <a:latin typeface="Calibri"/>
                <a:ea typeface="Calibri"/>
                <a:cs typeface="Calibri"/>
              </a:rPr>
              <a:t>. Austin: Kirkus Media LLC.</a:t>
            </a:r>
          </a:p>
          <a:p>
            <a:pPr marL="0" indent="0">
              <a:buNone/>
            </a:pPr>
            <a:endParaRPr lang="en-US" sz="1600" dirty="0">
              <a:latin typeface="Calibri"/>
              <a:ea typeface="Calibri"/>
              <a:cs typeface="Calibri"/>
            </a:endParaRPr>
          </a:p>
          <a:p>
            <a:pPr marL="0" indent="0">
              <a:buNone/>
            </a:pPr>
            <a:r>
              <a:rPr lang="en-US" sz="1600" dirty="0">
                <a:latin typeface="Calibri"/>
                <a:ea typeface="Calibri"/>
                <a:cs typeface="Calibri"/>
              </a:rPr>
              <a:t>Ferguson et al (2013)</a:t>
            </a:r>
            <a:r>
              <a:rPr lang="en-US" sz="1400" i="1" dirty="0">
                <a:latin typeface="Calibri"/>
                <a:ea typeface="Calibri"/>
                <a:cs typeface="Calibri"/>
              </a:rPr>
              <a:t> The physical environment and child development: an international review. </a:t>
            </a:r>
            <a:r>
              <a:rPr lang="en-US" sz="1400" dirty="0">
                <a:latin typeface="Calibri"/>
                <a:ea typeface="Calibri"/>
                <a:cs typeface="Calibri"/>
              </a:rPr>
              <a:t>Available at: </a:t>
            </a:r>
            <a:r>
              <a:rPr lang="en-US" sz="1400" dirty="0">
                <a:ea typeface="+mn-lt"/>
                <a:cs typeface="+mn-lt"/>
                <a:hlinkClick r:id="rId4"/>
              </a:rPr>
              <a:t>https://pubmed.ncbi.nlm.nih.gov/23808797/</a:t>
            </a:r>
            <a:r>
              <a:rPr lang="en-US" sz="1400" dirty="0">
                <a:ea typeface="+mn-lt"/>
                <a:cs typeface="+mn-lt"/>
              </a:rPr>
              <a:t> (Accessed 9th March 2024)</a:t>
            </a:r>
          </a:p>
          <a:p>
            <a:pPr marL="0" indent="0">
              <a:buNone/>
            </a:pPr>
            <a:endParaRPr lang="en-US" sz="1600" dirty="0">
              <a:latin typeface="Calibri"/>
              <a:ea typeface="Calibri"/>
              <a:cs typeface="Calibri"/>
            </a:endParaRPr>
          </a:p>
          <a:p>
            <a:pPr marL="0" indent="0">
              <a:buNone/>
            </a:pPr>
            <a:r>
              <a:rPr lang="en-US" sz="1600" dirty="0">
                <a:latin typeface="Calibri"/>
                <a:ea typeface="Calibri"/>
                <a:cs typeface="Calibri"/>
              </a:rPr>
              <a:t>Martens, W (2011)</a:t>
            </a:r>
            <a:r>
              <a:rPr lang="en-US" sz="1600" i="1" dirty="0">
                <a:latin typeface="Calibri"/>
                <a:ea typeface="Calibri"/>
                <a:cs typeface="Calibri"/>
              </a:rPr>
              <a:t>. Sadism Linked to Loneliness: Psychodynamic Dimensions of the Sadistic Serial Killer Jeffrey Dahmer,” The Psychoanalytic review (1963)</a:t>
            </a:r>
            <a:r>
              <a:rPr lang="en-US" sz="1600" dirty="0">
                <a:latin typeface="Calibri"/>
                <a:ea typeface="Calibri"/>
                <a:cs typeface="Calibri"/>
              </a:rPr>
              <a:t>, 98(4), pp. 493–514. Available at: </a:t>
            </a:r>
            <a:r>
              <a:rPr lang="en-US" sz="1600" u="sng" dirty="0">
                <a:latin typeface="Calibri"/>
                <a:ea typeface="Calibri"/>
                <a:cs typeface="Calibri"/>
                <a:hlinkClick r:id="rId5"/>
              </a:rPr>
              <a:t>https://doi.org/10.1521/prev.2011.98.4.493</a:t>
            </a:r>
            <a:r>
              <a:rPr lang="en-US" sz="1600" dirty="0">
                <a:latin typeface="Calibri"/>
                <a:ea typeface="Calibri"/>
                <a:cs typeface="Calibri"/>
              </a:rPr>
              <a:t>. (Accessed 27</a:t>
            </a:r>
            <a:r>
              <a:rPr lang="en-US" sz="1600" baseline="30000" dirty="0">
                <a:latin typeface="Calibri"/>
                <a:ea typeface="Calibri"/>
                <a:cs typeface="Calibri"/>
              </a:rPr>
              <a:t>th</a:t>
            </a:r>
            <a:r>
              <a:rPr lang="en-US" sz="1600" dirty="0">
                <a:latin typeface="Calibri"/>
                <a:ea typeface="Calibri"/>
                <a:cs typeface="Calibri"/>
              </a:rPr>
              <a:t> February 2024).</a:t>
            </a:r>
          </a:p>
          <a:p>
            <a:pPr marL="0" indent="0">
              <a:buNone/>
            </a:pPr>
            <a:endParaRPr lang="en-US" sz="1600" dirty="0">
              <a:latin typeface="Calibri"/>
              <a:ea typeface="Calibri"/>
              <a:cs typeface="Calibri"/>
            </a:endParaRPr>
          </a:p>
          <a:p>
            <a:pPr marL="0" indent="0">
              <a:buNone/>
            </a:pPr>
            <a:r>
              <a:rPr lang="en-US" sz="1400" dirty="0">
                <a:latin typeface="Calibri"/>
                <a:ea typeface="Calibri"/>
                <a:cs typeface="Calibri"/>
              </a:rPr>
              <a:t>McEvoy, C</a:t>
            </a:r>
            <a:r>
              <a:rPr lang="en-US" sz="1400" b="1" dirty="0">
                <a:latin typeface="Calibri"/>
                <a:ea typeface="Calibri"/>
                <a:cs typeface="Calibri"/>
              </a:rPr>
              <a:t>. </a:t>
            </a:r>
            <a:r>
              <a:rPr lang="en-US" sz="1400" b="1" i="1" dirty="0">
                <a:latin typeface="Calibri"/>
                <a:ea typeface="+mn-lt"/>
                <a:cs typeface="+mn-lt"/>
              </a:rPr>
              <a:t>Convicted serial killer and sex offender Jeffrey Dahmer murdered 17 men and boys between 1978 and 1991. He was killed in 1994 by a fellow prison inmate. </a:t>
            </a:r>
            <a:r>
              <a:rPr lang="en-US" sz="1400" b="1" dirty="0">
                <a:latin typeface="Calibri"/>
                <a:ea typeface="+mn-lt"/>
                <a:cs typeface="+mn-lt"/>
              </a:rPr>
              <a:t>Available at: </a:t>
            </a:r>
            <a:r>
              <a:rPr lang="en-US" sz="1400" dirty="0">
                <a:ea typeface="+mn-lt"/>
                <a:cs typeface="+mn-lt"/>
                <a:hlinkClick r:id="rId6"/>
              </a:rPr>
              <a:t>https://www.biography.com/crime/jeffrey-dahmer</a:t>
            </a:r>
            <a:r>
              <a:rPr lang="en-US" sz="1400" dirty="0">
                <a:ea typeface="+mn-lt"/>
                <a:cs typeface="+mn-lt"/>
              </a:rPr>
              <a:t> (Accessed 9th March 2024)</a:t>
            </a:r>
          </a:p>
          <a:p>
            <a:pPr marL="0" indent="0">
              <a:buNone/>
            </a:pPr>
            <a:endParaRPr lang="en-US" sz="1400" dirty="0">
              <a:latin typeface="Gill Sans Nova"/>
              <a:ea typeface="Calibri"/>
              <a:cs typeface="Calibri"/>
            </a:endParaRPr>
          </a:p>
          <a:p>
            <a:pPr marL="0" indent="0">
              <a:buNone/>
            </a:pPr>
            <a:endParaRPr lang="en-US" sz="1400" dirty="0">
              <a:latin typeface="Gill Sans Nova"/>
              <a:ea typeface="Calibri"/>
              <a:cs typeface="Calibri"/>
            </a:endParaRPr>
          </a:p>
        </p:txBody>
      </p:sp>
    </p:spTree>
    <p:extLst>
      <p:ext uri="{BB962C8B-B14F-4D97-AF65-F5344CB8AC3E}">
        <p14:creationId xmlns:p14="http://schemas.microsoft.com/office/powerpoint/2010/main" val="2654815498"/>
      </p:ext>
    </p:extLst>
  </p:cSld>
  <p:clrMapOvr>
    <a:masterClrMapping/>
  </p:clrMapOvr>
</p:sld>
</file>

<file path=ppt/theme/theme1.xml><?xml version="1.0" encoding="utf-8"?>
<a:theme xmlns:a="http://schemas.openxmlformats.org/drawingml/2006/main" name="TropicVTI">
  <a:themeElements>
    <a:clrScheme name="AnalogousFromLightSeedLeftStep">
      <a:dk1>
        <a:srgbClr val="000000"/>
      </a:dk1>
      <a:lt1>
        <a:srgbClr val="FFFFFF"/>
      </a:lt1>
      <a:dk2>
        <a:srgbClr val="412440"/>
      </a:dk2>
      <a:lt2>
        <a:srgbClr val="E8E6E2"/>
      </a:lt2>
      <a:accent1>
        <a:srgbClr val="95A3C5"/>
      </a:accent1>
      <a:accent2>
        <a:srgbClr val="7FA9BA"/>
      </a:accent2>
      <a:accent3>
        <a:srgbClr val="82ACA6"/>
      </a:accent3>
      <a:accent4>
        <a:srgbClr val="77AE90"/>
      </a:accent4>
      <a:accent5>
        <a:srgbClr val="81AC82"/>
      </a:accent5>
      <a:accent6>
        <a:srgbClr val="8AAB75"/>
      </a:accent6>
      <a:hlink>
        <a:srgbClr val="928158"/>
      </a:hlink>
      <a:folHlink>
        <a:srgbClr val="7F7F7F"/>
      </a:folHlink>
    </a:clrScheme>
    <a:fontScheme name="Tropic">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opicVTI" id="{DE8751F2-0439-4D1D-A674-AFC241C9701D}" vid="{C41D9140-98E0-4A26-97C4-97FDCB8D6E04}"/>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TropicVTI</vt:lpstr>
      <vt:lpstr>Nature vs Nurture – Jeffery Dahmer</vt:lpstr>
      <vt:lpstr>Nature vs Nurture in Psychology</vt:lpstr>
      <vt:lpstr>Jeffery Dahmer</vt:lpstr>
      <vt:lpstr>Maternal Deprivation</vt:lpstr>
      <vt:lpstr>Jeffery Dahmer's early life</vt:lpstr>
      <vt:lpstr>Social Learning Theory</vt:lpstr>
      <vt:lpstr>SLT and Dahmer</vt:lpstr>
      <vt:lpstr>The Strain Theory</vt:lpstr>
      <vt:lpstr>The Psychological Theory</vt:lpstr>
      <vt:lpstr>Sigmund Freud</vt:lpstr>
      <vt:lpstr>Early life and Mental Health</vt:lpstr>
      <vt:lpstr>Lombroso's Theory</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71</cp:revision>
  <dcterms:created xsi:type="dcterms:W3CDTF">2024-03-11T10:55:56Z</dcterms:created>
  <dcterms:modified xsi:type="dcterms:W3CDTF">2024-03-11T18:03:16Z</dcterms:modified>
</cp:coreProperties>
</file>