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332" r:id="rId3"/>
    <p:sldId id="371" r:id="rId4"/>
    <p:sldId id="339" r:id="rId5"/>
    <p:sldId id="379" r:id="rId6"/>
    <p:sldId id="380" r:id="rId7"/>
    <p:sldId id="334" r:id="rId8"/>
    <p:sldId id="354" r:id="rId9"/>
    <p:sldId id="376" r:id="rId10"/>
    <p:sldId id="356" r:id="rId11"/>
    <p:sldId id="349" r:id="rId12"/>
    <p:sldId id="381" r:id="rId13"/>
    <p:sldId id="382" r:id="rId14"/>
    <p:sldId id="364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0082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198DE0-D5DD-9648-B06A-B7437A866E7D}" v="945" dt="2025-02-14T15:45:48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5"/>
  </p:normalViewPr>
  <p:slideViewPr>
    <p:cSldViewPr snapToGrid="0">
      <p:cViewPr varScale="1">
        <p:scale>
          <a:sx n="105" d="100"/>
          <a:sy n="105" d="100"/>
        </p:scale>
        <p:origin x="640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84D29041-FC2C-0945-8C11-B3CB8A83F465}"/>
    <pc:docChg chg="undo custSel addSld delSld modSld sldOrd">
      <pc:chgData name="Naomi Doerge" userId="c2ba5b26-9392-4f76-82ca-966719aba79f" providerId="ADAL" clId="{84D29041-FC2C-0945-8C11-B3CB8A83F465}" dt="2025-02-03T18:22:41.656" v="3377" actId="20577"/>
      <pc:docMkLst>
        <pc:docMk/>
      </pc:docMkLst>
      <pc:sldChg chg="modSp mod">
        <pc:chgData name="Naomi Doerge" userId="c2ba5b26-9392-4f76-82ca-966719aba79f" providerId="ADAL" clId="{84D29041-FC2C-0945-8C11-B3CB8A83F465}" dt="2025-02-03T18:22:41.656" v="3377" actId="20577"/>
        <pc:sldMkLst>
          <pc:docMk/>
          <pc:sldMk cId="0" sldId="277"/>
        </pc:sldMkLst>
        <pc:spChg chg="mod">
          <ac:chgData name="Naomi Doerge" userId="c2ba5b26-9392-4f76-82ca-966719aba79f" providerId="ADAL" clId="{84D29041-FC2C-0945-8C11-B3CB8A83F465}" dt="2025-02-03T18:22:41.656" v="3377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 mod modAnim">
        <pc:chgData name="Naomi Doerge" userId="c2ba5b26-9392-4f76-82ca-966719aba79f" providerId="ADAL" clId="{84D29041-FC2C-0945-8C11-B3CB8A83F465}" dt="2025-02-03T17:59:24.439" v="2853" actId="207"/>
        <pc:sldMkLst>
          <pc:docMk/>
          <pc:sldMk cId="0" sldId="332"/>
        </pc:sldMkLst>
        <pc:spChg chg="mod">
          <ac:chgData name="Naomi Doerge" userId="c2ba5b26-9392-4f76-82ca-966719aba79f" providerId="ADAL" clId="{84D29041-FC2C-0945-8C11-B3CB8A83F465}" dt="2025-02-03T17:59:24.439" v="2853" actId="207"/>
          <ac:spMkLst>
            <pc:docMk/>
            <pc:sldMk cId="0" sldId="332"/>
            <ac:spMk id="2" creationId="{00000000-0000-0000-0000-000000000000}"/>
          </ac:spMkLst>
        </pc:spChg>
        <pc:spChg chg="mod">
          <ac:chgData name="Naomi Doerge" userId="c2ba5b26-9392-4f76-82ca-966719aba79f" providerId="ADAL" clId="{84D29041-FC2C-0945-8C11-B3CB8A83F465}" dt="2025-02-03T17:36:52.312" v="2226" actId="255"/>
          <ac:spMkLst>
            <pc:docMk/>
            <pc:sldMk cId="0" sldId="332"/>
            <ac:spMk id="3" creationId="{00000000-0000-0000-0000-000000000000}"/>
          </ac:spMkLst>
        </pc:spChg>
      </pc:sldChg>
      <pc:sldChg chg="modSp mod modAnim">
        <pc:chgData name="Naomi Doerge" userId="c2ba5b26-9392-4f76-82ca-966719aba79f" providerId="ADAL" clId="{84D29041-FC2C-0945-8C11-B3CB8A83F465}" dt="2025-02-03T16:15:01.669" v="21" actId="255"/>
        <pc:sldMkLst>
          <pc:docMk/>
          <pc:sldMk cId="0" sldId="339"/>
        </pc:sldMkLst>
        <pc:spChg chg="mod">
          <ac:chgData name="Naomi Doerge" userId="c2ba5b26-9392-4f76-82ca-966719aba79f" providerId="ADAL" clId="{84D29041-FC2C-0945-8C11-B3CB8A83F465}" dt="2025-02-03T16:14:05.828" v="9" actId="20577"/>
          <ac:spMkLst>
            <pc:docMk/>
            <pc:sldMk cId="0" sldId="339"/>
            <ac:spMk id="2" creationId="{00000000-0000-0000-0000-000000000000}"/>
          </ac:spMkLst>
        </pc:spChg>
        <pc:spChg chg="mod">
          <ac:chgData name="Naomi Doerge" userId="c2ba5b26-9392-4f76-82ca-966719aba79f" providerId="ADAL" clId="{84D29041-FC2C-0945-8C11-B3CB8A83F465}" dt="2025-02-03T16:15:01.669" v="21" actId="255"/>
          <ac:spMkLst>
            <pc:docMk/>
            <pc:sldMk cId="0" sldId="339"/>
            <ac:spMk id="3" creationId="{00000000-0000-0000-0000-000000000000}"/>
          </ac:spMkLst>
        </pc:spChg>
      </pc:sldChg>
      <pc:sldChg chg="del">
        <pc:chgData name="Naomi Doerge" userId="c2ba5b26-9392-4f76-82ca-966719aba79f" providerId="ADAL" clId="{84D29041-FC2C-0945-8C11-B3CB8A83F465}" dt="2025-02-03T16:15:06.672" v="22" actId="2696"/>
        <pc:sldMkLst>
          <pc:docMk/>
          <pc:sldMk cId="2699501097" sldId="341"/>
        </pc:sldMkLst>
      </pc:sldChg>
      <pc:sldChg chg="modSp mod modAnim">
        <pc:chgData name="Naomi Doerge" userId="c2ba5b26-9392-4f76-82ca-966719aba79f" providerId="ADAL" clId="{84D29041-FC2C-0945-8C11-B3CB8A83F465}" dt="2025-02-03T16:36:59.838" v="494" actId="14100"/>
        <pc:sldMkLst>
          <pc:docMk/>
          <pc:sldMk cId="3599482109" sldId="350"/>
        </pc:sldMkLst>
      </pc:sldChg>
      <pc:sldChg chg="modSp mod">
        <pc:chgData name="Naomi Doerge" userId="c2ba5b26-9392-4f76-82ca-966719aba79f" providerId="ADAL" clId="{84D29041-FC2C-0945-8C11-B3CB8A83F465}" dt="2025-02-03T16:37:53.641" v="537" actId="20577"/>
        <pc:sldMkLst>
          <pc:docMk/>
          <pc:sldMk cId="2926510202" sldId="351"/>
        </pc:sldMkLst>
      </pc:sldChg>
      <pc:sldChg chg="modSp mod">
        <pc:chgData name="Naomi Doerge" userId="c2ba5b26-9392-4f76-82ca-966719aba79f" providerId="ADAL" clId="{84D29041-FC2C-0945-8C11-B3CB8A83F465}" dt="2025-02-03T16:38:03.006" v="549" actId="113"/>
        <pc:sldMkLst>
          <pc:docMk/>
          <pc:sldMk cId="3454000987" sldId="352"/>
        </pc:sldMkLst>
      </pc:sldChg>
      <pc:sldChg chg="modSp mod">
        <pc:chgData name="Naomi Doerge" userId="c2ba5b26-9392-4f76-82ca-966719aba79f" providerId="ADAL" clId="{84D29041-FC2C-0945-8C11-B3CB8A83F465}" dt="2025-02-03T17:59:05.792" v="2852" actId="113"/>
        <pc:sldMkLst>
          <pc:docMk/>
          <pc:sldMk cId="2409818261" sldId="353"/>
        </pc:sldMkLst>
      </pc:sldChg>
      <pc:sldChg chg="modSp mod modAnim">
        <pc:chgData name="Naomi Doerge" userId="c2ba5b26-9392-4f76-82ca-966719aba79f" providerId="ADAL" clId="{84D29041-FC2C-0945-8C11-B3CB8A83F465}" dt="2025-02-03T16:41:21.821" v="1067" actId="114"/>
        <pc:sldMkLst>
          <pc:docMk/>
          <pc:sldMk cId="3114402835" sldId="354"/>
        </pc:sldMkLst>
        <pc:spChg chg="mod">
          <ac:chgData name="Naomi Doerge" userId="c2ba5b26-9392-4f76-82ca-966719aba79f" providerId="ADAL" clId="{84D29041-FC2C-0945-8C11-B3CB8A83F465}" dt="2025-02-03T16:40:59.604" v="1057" actId="1076"/>
          <ac:spMkLst>
            <pc:docMk/>
            <pc:sldMk cId="3114402835" sldId="354"/>
            <ac:spMk id="2" creationId="{00000000-0000-0000-0000-000000000000}"/>
          </ac:spMkLst>
        </pc:spChg>
        <pc:spChg chg="mod">
          <ac:chgData name="Naomi Doerge" userId="c2ba5b26-9392-4f76-82ca-966719aba79f" providerId="ADAL" clId="{84D29041-FC2C-0945-8C11-B3CB8A83F465}" dt="2025-02-03T16:41:21.821" v="1067" actId="114"/>
          <ac:spMkLst>
            <pc:docMk/>
            <pc:sldMk cId="3114402835" sldId="354"/>
            <ac:spMk id="3" creationId="{00000000-0000-0000-0000-000000000000}"/>
          </ac:spMkLst>
        </pc:spChg>
      </pc:sldChg>
      <pc:sldChg chg="modSp mod ord">
        <pc:chgData name="Naomi Doerge" userId="c2ba5b26-9392-4f76-82ca-966719aba79f" providerId="ADAL" clId="{84D29041-FC2C-0945-8C11-B3CB8A83F465}" dt="2025-02-03T16:26:48.837" v="284" actId="1076"/>
        <pc:sldMkLst>
          <pc:docMk/>
          <pc:sldMk cId="754901319" sldId="356"/>
        </pc:sldMkLst>
        <pc:spChg chg="mod">
          <ac:chgData name="Naomi Doerge" userId="c2ba5b26-9392-4f76-82ca-966719aba79f" providerId="ADAL" clId="{84D29041-FC2C-0945-8C11-B3CB8A83F465}" dt="2025-02-03T16:26:44.489" v="283" actId="20577"/>
          <ac:spMkLst>
            <pc:docMk/>
            <pc:sldMk cId="754901319" sldId="356"/>
            <ac:spMk id="2" creationId="{00000000-0000-0000-0000-000000000000}"/>
          </ac:spMkLst>
        </pc:spChg>
      </pc:sldChg>
      <pc:sldChg chg="modSp mod">
        <pc:chgData name="Naomi Doerge" userId="c2ba5b26-9392-4f76-82ca-966719aba79f" providerId="ADAL" clId="{84D29041-FC2C-0945-8C11-B3CB8A83F465}" dt="2025-02-03T18:22:04.625" v="3358" actId="1076"/>
        <pc:sldMkLst>
          <pc:docMk/>
          <pc:sldMk cId="373808191" sldId="364"/>
        </pc:sldMkLst>
        <pc:spChg chg="mod">
          <ac:chgData name="Naomi Doerge" userId="c2ba5b26-9392-4f76-82ca-966719aba79f" providerId="ADAL" clId="{84D29041-FC2C-0945-8C11-B3CB8A83F465}" dt="2025-02-03T18:09:50.505" v="3173" actId="1076"/>
          <ac:spMkLst>
            <pc:docMk/>
            <pc:sldMk cId="373808191" sldId="364"/>
            <ac:spMk id="2" creationId="{00000000-0000-0000-0000-000000000000}"/>
          </ac:spMkLst>
        </pc:spChg>
        <pc:spChg chg="mod">
          <ac:chgData name="Naomi Doerge" userId="c2ba5b26-9392-4f76-82ca-966719aba79f" providerId="ADAL" clId="{84D29041-FC2C-0945-8C11-B3CB8A83F465}" dt="2025-02-03T18:22:04.625" v="3358" actId="1076"/>
          <ac:spMkLst>
            <pc:docMk/>
            <pc:sldMk cId="373808191" sldId="364"/>
            <ac:spMk id="3" creationId="{00000000-0000-0000-0000-000000000000}"/>
          </ac:spMkLst>
        </pc:spChg>
      </pc:sldChg>
      <pc:sldChg chg="modSp mod">
        <pc:chgData name="Naomi Doerge" userId="c2ba5b26-9392-4f76-82ca-966719aba79f" providerId="ADAL" clId="{84D29041-FC2C-0945-8C11-B3CB8A83F465}" dt="2025-02-03T17:56:21.749" v="2569" actId="20577"/>
        <pc:sldMkLst>
          <pc:docMk/>
          <pc:sldMk cId="1472280299" sldId="368"/>
        </pc:sldMkLst>
      </pc:sldChg>
      <pc:sldChg chg="modSp mod modAnim">
        <pc:chgData name="Naomi Doerge" userId="c2ba5b26-9392-4f76-82ca-966719aba79f" providerId="ADAL" clId="{84D29041-FC2C-0945-8C11-B3CB8A83F465}" dt="2025-02-03T18:05:14.277" v="2912" actId="20577"/>
        <pc:sldMkLst>
          <pc:docMk/>
          <pc:sldMk cId="3234928895" sldId="371"/>
        </pc:sldMkLst>
        <pc:spChg chg="mod">
          <ac:chgData name="Naomi Doerge" userId="c2ba5b26-9392-4f76-82ca-966719aba79f" providerId="ADAL" clId="{84D29041-FC2C-0945-8C11-B3CB8A83F465}" dt="2025-02-03T18:05:14.277" v="2912" actId="20577"/>
          <ac:spMkLst>
            <pc:docMk/>
            <pc:sldMk cId="3234928895" sldId="371"/>
            <ac:spMk id="3" creationId="{00000000-0000-0000-0000-000000000000}"/>
          </ac:spMkLst>
        </pc:spChg>
      </pc:sldChg>
      <pc:sldChg chg="modSp mod modNotesTx">
        <pc:chgData name="Naomi Doerge" userId="c2ba5b26-9392-4f76-82ca-966719aba79f" providerId="ADAL" clId="{84D29041-FC2C-0945-8C11-B3CB8A83F465}" dt="2025-02-03T17:58:47.092" v="2850" actId="122"/>
        <pc:sldMkLst>
          <pc:docMk/>
          <pc:sldMk cId="2660070747" sldId="372"/>
        </pc:sldMkLst>
      </pc:sldChg>
      <pc:sldChg chg="modSp mod modNotesTx">
        <pc:chgData name="Naomi Doerge" userId="c2ba5b26-9392-4f76-82ca-966719aba79f" providerId="ADAL" clId="{84D29041-FC2C-0945-8C11-B3CB8A83F465}" dt="2025-02-03T17:58:51.821" v="2851" actId="122"/>
        <pc:sldMkLst>
          <pc:docMk/>
          <pc:sldMk cId="642108871" sldId="373"/>
        </pc:sldMkLst>
      </pc:sldChg>
      <pc:sldChg chg="addSp delSp modSp new mod">
        <pc:chgData name="Naomi Doerge" userId="c2ba5b26-9392-4f76-82ca-966719aba79f" providerId="ADAL" clId="{84D29041-FC2C-0945-8C11-B3CB8A83F465}" dt="2025-02-03T18:10:39.473" v="3200" actId="20577"/>
        <pc:sldMkLst>
          <pc:docMk/>
          <pc:sldMk cId="3643113683" sldId="374"/>
        </pc:sldMkLst>
      </pc:sldChg>
      <pc:sldChg chg="addSp delSp modSp new mod">
        <pc:chgData name="Naomi Doerge" userId="c2ba5b26-9392-4f76-82ca-966719aba79f" providerId="ADAL" clId="{84D29041-FC2C-0945-8C11-B3CB8A83F465}" dt="2025-02-03T16:36:17.772" v="443" actId="1076"/>
        <pc:sldMkLst>
          <pc:docMk/>
          <pc:sldMk cId="3699743169" sldId="375"/>
        </pc:sldMkLst>
      </pc:sldChg>
      <pc:sldChg chg="modSp new mod">
        <pc:chgData name="Naomi Doerge" userId="c2ba5b26-9392-4f76-82ca-966719aba79f" providerId="ADAL" clId="{84D29041-FC2C-0945-8C11-B3CB8A83F465}" dt="2025-02-03T16:40:12.286" v="955" actId="20577"/>
        <pc:sldMkLst>
          <pc:docMk/>
          <pc:sldMk cId="169118138" sldId="376"/>
        </pc:sldMkLst>
        <pc:spChg chg="mod">
          <ac:chgData name="Naomi Doerge" userId="c2ba5b26-9392-4f76-82ca-966719aba79f" providerId="ADAL" clId="{84D29041-FC2C-0945-8C11-B3CB8A83F465}" dt="2025-02-03T16:38:20.535" v="553" actId="404"/>
          <ac:spMkLst>
            <pc:docMk/>
            <pc:sldMk cId="169118138" sldId="376"/>
            <ac:spMk id="2" creationId="{4F9EB3EA-195F-7951-3A96-5D86DAA6946D}"/>
          </ac:spMkLst>
        </pc:spChg>
        <pc:spChg chg="mod">
          <ac:chgData name="Naomi Doerge" userId="c2ba5b26-9392-4f76-82ca-966719aba79f" providerId="ADAL" clId="{84D29041-FC2C-0945-8C11-B3CB8A83F465}" dt="2025-02-03T16:40:12.286" v="955" actId="20577"/>
          <ac:spMkLst>
            <pc:docMk/>
            <pc:sldMk cId="169118138" sldId="376"/>
            <ac:spMk id="3" creationId="{941E662E-B328-5B11-0B8A-144A5D8ABD49}"/>
          </ac:spMkLst>
        </pc:spChg>
      </pc:sldChg>
      <pc:sldChg chg="modSp new mod modNotesTx">
        <pc:chgData name="Naomi Doerge" userId="c2ba5b26-9392-4f76-82ca-966719aba79f" providerId="ADAL" clId="{84D29041-FC2C-0945-8C11-B3CB8A83F465}" dt="2025-02-03T17:29:54.966" v="2026" actId="20577"/>
        <pc:sldMkLst>
          <pc:docMk/>
          <pc:sldMk cId="447708610" sldId="377"/>
        </pc:sldMkLst>
      </pc:sldChg>
      <pc:sldChg chg="addSp modSp new mod">
        <pc:chgData name="Naomi Doerge" userId="c2ba5b26-9392-4f76-82ca-966719aba79f" providerId="ADAL" clId="{84D29041-FC2C-0945-8C11-B3CB8A83F465}" dt="2025-02-03T18:22:25.937" v="3359" actId="207"/>
        <pc:sldMkLst>
          <pc:docMk/>
          <pc:sldMk cId="449013046" sldId="378"/>
        </pc:sldMkLst>
      </pc:sldChg>
    </pc:docChg>
  </pc:docChgLst>
  <pc:docChgLst>
    <pc:chgData name="Naomi Doerge" userId="S::n.doerge@uwtsd.ac.uk::c2ba5b26-9392-4f76-82ca-966719aba79f" providerId="AD" clId="Web-{175859C1-4E95-40C9-74F2-5BF78D55A991}"/>
    <pc:docChg chg="modSld">
      <pc:chgData name="Naomi Doerge" userId="S::n.doerge@uwtsd.ac.uk::c2ba5b26-9392-4f76-82ca-966719aba79f" providerId="AD" clId="Web-{175859C1-4E95-40C9-74F2-5BF78D55A991}" dt="2025-02-07T17:22:08.289" v="1486" actId="20577"/>
      <pc:docMkLst>
        <pc:docMk/>
      </pc:docMkLst>
      <pc:sldChg chg="modSp">
        <pc:chgData name="Naomi Doerge" userId="S::n.doerge@uwtsd.ac.uk::c2ba5b26-9392-4f76-82ca-966719aba79f" providerId="AD" clId="Web-{175859C1-4E95-40C9-74F2-5BF78D55A991}" dt="2025-02-07T15:58:10.316" v="18" actId="20577"/>
        <pc:sldMkLst>
          <pc:docMk/>
          <pc:sldMk cId="0" sldId="277"/>
        </pc:sldMkLst>
        <pc:spChg chg="mod">
          <ac:chgData name="Naomi Doerge" userId="S::n.doerge@uwtsd.ac.uk::c2ba5b26-9392-4f76-82ca-966719aba79f" providerId="AD" clId="Web-{175859C1-4E95-40C9-74F2-5BF78D55A991}" dt="2025-02-07T15:58:10.316" v="18" actId="20577"/>
          <ac:spMkLst>
            <pc:docMk/>
            <pc:sldMk cId="0" sldId="277"/>
            <ac:spMk id="6147" creationId="{00000000-0000-0000-0000-000000000000}"/>
          </ac:spMkLst>
        </pc:spChg>
      </pc:sldChg>
      <pc:sldChg chg="modSp">
        <pc:chgData name="Naomi Doerge" userId="S::n.doerge@uwtsd.ac.uk::c2ba5b26-9392-4f76-82ca-966719aba79f" providerId="AD" clId="Web-{175859C1-4E95-40C9-74F2-5BF78D55A991}" dt="2025-02-07T16:23:03.152" v="493"/>
        <pc:sldMkLst>
          <pc:docMk/>
          <pc:sldMk cId="0" sldId="332"/>
        </pc:sldMkLst>
        <pc:spChg chg="mod">
          <ac:chgData name="Naomi Doerge" userId="S::n.doerge@uwtsd.ac.uk::c2ba5b26-9392-4f76-82ca-966719aba79f" providerId="AD" clId="Web-{175859C1-4E95-40C9-74F2-5BF78D55A991}" dt="2025-02-07T15:58:25.739" v="23" actId="20577"/>
          <ac:spMkLst>
            <pc:docMk/>
            <pc:sldMk cId="0" sldId="332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175859C1-4E95-40C9-74F2-5BF78D55A991}" dt="2025-02-07T16:23:03.152" v="493"/>
          <ac:spMkLst>
            <pc:docMk/>
            <pc:sldMk cId="0" sldId="332"/>
            <ac:spMk id="3" creationId="{00000000-0000-0000-0000-000000000000}"/>
          </ac:spMkLst>
        </pc:spChg>
      </pc:sldChg>
      <pc:sldChg chg="addSp delSp modSp delAnim">
        <pc:chgData name="Naomi Doerge" userId="S::n.doerge@uwtsd.ac.uk::c2ba5b26-9392-4f76-82ca-966719aba79f" providerId="AD" clId="Web-{175859C1-4E95-40C9-74F2-5BF78D55A991}" dt="2025-02-07T17:22:08.289" v="1486" actId="20577"/>
        <pc:sldMkLst>
          <pc:docMk/>
          <pc:sldMk cId="0" sldId="334"/>
        </pc:sldMkLst>
        <pc:spChg chg="mod">
          <ac:chgData name="Naomi Doerge" userId="S::n.doerge@uwtsd.ac.uk::c2ba5b26-9392-4f76-82ca-966719aba79f" providerId="AD" clId="Web-{175859C1-4E95-40C9-74F2-5BF78D55A991}" dt="2025-02-07T16:54:34.046" v="1466" actId="20577"/>
          <ac:spMkLst>
            <pc:docMk/>
            <pc:sldMk cId="0" sldId="334"/>
            <ac:spMk id="2" creationId="{00000000-0000-0000-0000-000000000000}"/>
          </ac:spMkLst>
        </pc:spChg>
        <pc:spChg chg="add mod">
          <ac:chgData name="Naomi Doerge" userId="S::n.doerge@uwtsd.ac.uk::c2ba5b26-9392-4f76-82ca-966719aba79f" providerId="AD" clId="Web-{175859C1-4E95-40C9-74F2-5BF78D55A991}" dt="2025-02-07T17:22:08.289" v="1486" actId="20577"/>
          <ac:spMkLst>
            <pc:docMk/>
            <pc:sldMk cId="0" sldId="334"/>
            <ac:spMk id="3" creationId="{30687714-77B8-7C3B-B687-D6447899B7C1}"/>
          </ac:spMkLst>
        </pc:spChg>
      </pc:sldChg>
      <pc:sldChg chg="addSp delSp modSp addAnim delAnim">
        <pc:chgData name="Naomi Doerge" userId="S::n.doerge@uwtsd.ac.uk::c2ba5b26-9392-4f76-82ca-966719aba79f" providerId="AD" clId="Web-{175859C1-4E95-40C9-74F2-5BF78D55A991}" dt="2025-02-07T16:53:22.432" v="1424"/>
        <pc:sldMkLst>
          <pc:docMk/>
          <pc:sldMk cId="0" sldId="339"/>
        </pc:sldMkLst>
        <pc:spChg chg="mod">
          <ac:chgData name="Naomi Doerge" userId="S::n.doerge@uwtsd.ac.uk::c2ba5b26-9392-4f76-82ca-966719aba79f" providerId="AD" clId="Web-{175859C1-4E95-40C9-74F2-5BF78D55A991}" dt="2025-02-07T16:42:47.467" v="1408" actId="1076"/>
          <ac:spMkLst>
            <pc:docMk/>
            <pc:sldMk cId="0" sldId="339"/>
            <ac:spMk id="2" creationId="{00000000-0000-0000-0000-000000000000}"/>
          </ac:spMkLst>
        </pc:spChg>
        <pc:spChg chg="add del mod">
          <ac:chgData name="Naomi Doerge" userId="S::n.doerge@uwtsd.ac.uk::c2ba5b26-9392-4f76-82ca-966719aba79f" providerId="AD" clId="Web-{175859C1-4E95-40C9-74F2-5BF78D55A991}" dt="2025-02-07T16:53:22.432" v="1424"/>
          <ac:spMkLst>
            <pc:docMk/>
            <pc:sldMk cId="0" sldId="339"/>
            <ac:spMk id="3" creationId="{00000000-0000-0000-0000-000000000000}"/>
          </ac:spMkLst>
        </pc:spChg>
      </pc:sldChg>
      <pc:sldChg chg="addSp modSp">
        <pc:chgData name="Naomi Doerge" userId="S::n.doerge@uwtsd.ac.uk::c2ba5b26-9392-4f76-82ca-966719aba79f" providerId="AD" clId="Web-{175859C1-4E95-40C9-74F2-5BF78D55A991}" dt="2025-02-07T16:42:08.683" v="1397" actId="1076"/>
        <pc:sldMkLst>
          <pc:docMk/>
          <pc:sldMk cId="3234928895" sldId="371"/>
        </pc:sldMkLst>
        <pc:spChg chg="mod">
          <ac:chgData name="Naomi Doerge" userId="S::n.doerge@uwtsd.ac.uk::c2ba5b26-9392-4f76-82ca-966719aba79f" providerId="AD" clId="Web-{175859C1-4E95-40C9-74F2-5BF78D55A991}" dt="2025-02-07T16:41:40.994" v="1386" actId="20577"/>
          <ac:spMkLst>
            <pc:docMk/>
            <pc:sldMk cId="3234928895" sldId="371"/>
            <ac:spMk id="2" creationId="{00000000-0000-0000-0000-000000000000}"/>
          </ac:spMkLst>
        </pc:spChg>
        <pc:spChg chg="mod">
          <ac:chgData name="Naomi Doerge" userId="S::n.doerge@uwtsd.ac.uk::c2ba5b26-9392-4f76-82ca-966719aba79f" providerId="AD" clId="Web-{175859C1-4E95-40C9-74F2-5BF78D55A991}" dt="2025-02-07T16:17:31.458" v="213" actId="1076"/>
          <ac:spMkLst>
            <pc:docMk/>
            <pc:sldMk cId="3234928895" sldId="371"/>
            <ac:spMk id="3" creationId="{00000000-0000-0000-0000-000000000000}"/>
          </ac:spMkLst>
        </pc:spChg>
        <pc:spChg chg="add mod">
          <ac:chgData name="Naomi Doerge" userId="S::n.doerge@uwtsd.ac.uk::c2ba5b26-9392-4f76-82ca-966719aba79f" providerId="AD" clId="Web-{175859C1-4E95-40C9-74F2-5BF78D55A991}" dt="2025-02-07T16:42:08.683" v="1397" actId="1076"/>
          <ac:spMkLst>
            <pc:docMk/>
            <pc:sldMk cId="3234928895" sldId="371"/>
            <ac:spMk id="4" creationId="{C16C7A55-0826-F138-63D8-C715D4D0BE1C}"/>
          </ac:spMkLst>
        </pc:spChg>
      </pc:sldChg>
    </pc:docChg>
  </pc:docChgLst>
  <pc:docChgLst>
    <pc:chgData name="Naomi Doerge" userId="c2ba5b26-9392-4f76-82ca-966719aba79f" providerId="ADAL" clId="{38198DE0-D5DD-9648-B06A-B7437A866E7D}"/>
    <pc:docChg chg="undo custSel addSld delSld modSld">
      <pc:chgData name="Naomi Doerge" userId="c2ba5b26-9392-4f76-82ca-966719aba79f" providerId="ADAL" clId="{38198DE0-D5DD-9648-B06A-B7437A866E7D}" dt="2025-02-14T16:02:30.854" v="4824" actId="113"/>
      <pc:docMkLst>
        <pc:docMk/>
      </pc:docMkLst>
      <pc:sldChg chg="modSp">
        <pc:chgData name="Naomi Doerge" userId="c2ba5b26-9392-4f76-82ca-966719aba79f" providerId="ADAL" clId="{38198DE0-D5DD-9648-B06A-B7437A866E7D}" dt="2025-02-10T09:34:36.288" v="1" actId="404"/>
        <pc:sldMkLst>
          <pc:docMk/>
          <pc:sldMk cId="0" sldId="332"/>
        </pc:sldMkLst>
        <pc:spChg chg="mod">
          <ac:chgData name="Naomi Doerge" userId="c2ba5b26-9392-4f76-82ca-966719aba79f" providerId="ADAL" clId="{38198DE0-D5DD-9648-B06A-B7437A866E7D}" dt="2025-02-10T09:34:36.288" v="1" actId="404"/>
          <ac:spMkLst>
            <pc:docMk/>
            <pc:sldMk cId="0" sldId="332"/>
            <ac:spMk id="2" creationId="{00000000-0000-0000-0000-000000000000}"/>
          </ac:spMkLst>
        </pc:spChg>
      </pc:sldChg>
      <pc:sldChg chg="modSp mod">
        <pc:chgData name="Naomi Doerge" userId="c2ba5b26-9392-4f76-82ca-966719aba79f" providerId="ADAL" clId="{38198DE0-D5DD-9648-B06A-B7437A866E7D}" dt="2025-02-14T12:49:22.046" v="2157" actId="403"/>
        <pc:sldMkLst>
          <pc:docMk/>
          <pc:sldMk cId="0" sldId="334"/>
        </pc:sldMkLst>
        <pc:spChg chg="mod">
          <ac:chgData name="Naomi Doerge" userId="c2ba5b26-9392-4f76-82ca-966719aba79f" providerId="ADAL" clId="{38198DE0-D5DD-9648-B06A-B7437A866E7D}" dt="2025-02-14T12:44:28.520" v="1724" actId="404"/>
          <ac:spMkLst>
            <pc:docMk/>
            <pc:sldMk cId="0" sldId="334"/>
            <ac:spMk id="2" creationId="{00000000-0000-0000-0000-000000000000}"/>
          </ac:spMkLst>
        </pc:spChg>
        <pc:spChg chg="mod">
          <ac:chgData name="Naomi Doerge" userId="c2ba5b26-9392-4f76-82ca-966719aba79f" providerId="ADAL" clId="{38198DE0-D5DD-9648-B06A-B7437A866E7D}" dt="2025-02-14T12:49:22.046" v="2157" actId="403"/>
          <ac:spMkLst>
            <pc:docMk/>
            <pc:sldMk cId="0" sldId="334"/>
            <ac:spMk id="3" creationId="{30687714-77B8-7C3B-B687-D6447899B7C1}"/>
          </ac:spMkLst>
        </pc:spChg>
      </pc:sldChg>
      <pc:sldChg chg="modSp modAnim">
        <pc:chgData name="Naomi Doerge" userId="c2ba5b26-9392-4f76-82ca-966719aba79f" providerId="ADAL" clId="{38198DE0-D5DD-9648-B06A-B7437A866E7D}" dt="2025-02-10T14:35:56.484" v="931" actId="14100"/>
        <pc:sldMkLst>
          <pc:docMk/>
          <pc:sldMk cId="0" sldId="339"/>
        </pc:sldMkLst>
        <pc:spChg chg="mod">
          <ac:chgData name="Naomi Doerge" userId="c2ba5b26-9392-4f76-82ca-966719aba79f" providerId="ADAL" clId="{38198DE0-D5DD-9648-B06A-B7437A866E7D}" dt="2025-02-10T14:35:56.484" v="931" actId="14100"/>
          <ac:spMkLst>
            <pc:docMk/>
            <pc:sldMk cId="0" sldId="339"/>
            <ac:spMk id="3" creationId="{00000000-0000-0000-0000-000000000000}"/>
          </ac:spMkLst>
        </pc:spChg>
      </pc:sldChg>
      <pc:sldChg chg="addSp delSp modSp mod">
        <pc:chgData name="Naomi Doerge" userId="c2ba5b26-9392-4f76-82ca-966719aba79f" providerId="ADAL" clId="{38198DE0-D5DD-9648-B06A-B7437A866E7D}" dt="2025-02-14T15:48:03.590" v="4361" actId="20577"/>
        <pc:sldMkLst>
          <pc:docMk/>
          <pc:sldMk cId="3641126726" sldId="349"/>
        </pc:sldMkLst>
        <pc:spChg chg="mod">
          <ac:chgData name="Naomi Doerge" userId="c2ba5b26-9392-4f76-82ca-966719aba79f" providerId="ADAL" clId="{38198DE0-D5DD-9648-B06A-B7437A866E7D}" dt="2025-02-14T15:48:03.590" v="4361" actId="20577"/>
          <ac:spMkLst>
            <pc:docMk/>
            <pc:sldMk cId="3641126726" sldId="349"/>
            <ac:spMk id="2" creationId="{00000000-0000-0000-0000-000000000000}"/>
          </ac:spMkLst>
        </pc:spChg>
        <pc:spChg chg="add mod">
          <ac:chgData name="Naomi Doerge" userId="c2ba5b26-9392-4f76-82ca-966719aba79f" providerId="ADAL" clId="{38198DE0-D5DD-9648-B06A-B7437A866E7D}" dt="2025-02-14T15:46:40.477" v="4123" actId="20577"/>
          <ac:spMkLst>
            <pc:docMk/>
            <pc:sldMk cId="3641126726" sldId="349"/>
            <ac:spMk id="3" creationId="{B0AF86C0-9CF2-04E9-0BA1-78FB5DD0E657}"/>
          </ac:spMkLst>
        </pc:spChg>
        <pc:spChg chg="del mod">
          <ac:chgData name="Naomi Doerge" userId="c2ba5b26-9392-4f76-82ca-966719aba79f" providerId="ADAL" clId="{38198DE0-D5DD-9648-B06A-B7437A866E7D}" dt="2025-02-14T15:23:34.853" v="3254"/>
          <ac:spMkLst>
            <pc:docMk/>
            <pc:sldMk cId="3641126726" sldId="349"/>
            <ac:spMk id="6" creationId="{00000000-0000-0000-0000-000000000000}"/>
          </ac:spMkLst>
        </pc:spChg>
        <pc:picChg chg="del">
          <ac:chgData name="Naomi Doerge" userId="c2ba5b26-9392-4f76-82ca-966719aba79f" providerId="ADAL" clId="{38198DE0-D5DD-9648-B06A-B7437A866E7D}" dt="2025-02-14T15:23:26.422" v="3251" actId="478"/>
          <ac:picMkLst>
            <pc:docMk/>
            <pc:sldMk cId="3641126726" sldId="349"/>
            <ac:picMk id="13" creationId="{00000000-0000-0000-0000-000000000000}"/>
          </ac:picMkLst>
        </pc:picChg>
      </pc:sldChg>
      <pc:sldChg chg="del">
        <pc:chgData name="Naomi Doerge" userId="c2ba5b26-9392-4f76-82ca-966719aba79f" providerId="ADAL" clId="{38198DE0-D5DD-9648-B06A-B7437A866E7D}" dt="2025-02-14T15:49:08.417" v="4504" actId="2696"/>
        <pc:sldMkLst>
          <pc:docMk/>
          <pc:sldMk cId="3599482109" sldId="350"/>
        </pc:sldMkLst>
      </pc:sldChg>
      <pc:sldChg chg="del">
        <pc:chgData name="Naomi Doerge" userId="c2ba5b26-9392-4f76-82ca-966719aba79f" providerId="ADAL" clId="{38198DE0-D5DD-9648-B06A-B7437A866E7D}" dt="2025-02-14T15:49:08.932" v="4505" actId="2696"/>
        <pc:sldMkLst>
          <pc:docMk/>
          <pc:sldMk cId="2926510202" sldId="351"/>
        </pc:sldMkLst>
      </pc:sldChg>
      <pc:sldChg chg="del">
        <pc:chgData name="Naomi Doerge" userId="c2ba5b26-9392-4f76-82ca-966719aba79f" providerId="ADAL" clId="{38198DE0-D5DD-9648-B06A-B7437A866E7D}" dt="2025-02-14T15:49:09.348" v="4506" actId="2696"/>
        <pc:sldMkLst>
          <pc:docMk/>
          <pc:sldMk cId="3454000987" sldId="352"/>
        </pc:sldMkLst>
      </pc:sldChg>
      <pc:sldChg chg="del">
        <pc:chgData name="Naomi Doerge" userId="c2ba5b26-9392-4f76-82ca-966719aba79f" providerId="ADAL" clId="{38198DE0-D5DD-9648-B06A-B7437A866E7D}" dt="2025-02-14T15:49:09.793" v="4507" actId="2696"/>
        <pc:sldMkLst>
          <pc:docMk/>
          <pc:sldMk cId="2409818261" sldId="353"/>
        </pc:sldMkLst>
      </pc:sldChg>
      <pc:sldChg chg="modSp mod modAnim">
        <pc:chgData name="Naomi Doerge" userId="c2ba5b26-9392-4f76-82ca-966719aba79f" providerId="ADAL" clId="{38198DE0-D5DD-9648-B06A-B7437A866E7D}" dt="2025-02-14T13:01:09.919" v="2391" actId="20577"/>
        <pc:sldMkLst>
          <pc:docMk/>
          <pc:sldMk cId="3114402835" sldId="354"/>
        </pc:sldMkLst>
        <pc:spChg chg="mod">
          <ac:chgData name="Naomi Doerge" userId="c2ba5b26-9392-4f76-82ca-966719aba79f" providerId="ADAL" clId="{38198DE0-D5DD-9648-B06A-B7437A866E7D}" dt="2025-02-14T12:59:39.326" v="2259" actId="1076"/>
          <ac:spMkLst>
            <pc:docMk/>
            <pc:sldMk cId="3114402835" sldId="354"/>
            <ac:spMk id="2" creationId="{00000000-0000-0000-0000-000000000000}"/>
          </ac:spMkLst>
        </pc:spChg>
        <pc:spChg chg="mod">
          <ac:chgData name="Naomi Doerge" userId="c2ba5b26-9392-4f76-82ca-966719aba79f" providerId="ADAL" clId="{38198DE0-D5DD-9648-B06A-B7437A866E7D}" dt="2025-02-14T13:01:09.919" v="2391" actId="20577"/>
          <ac:spMkLst>
            <pc:docMk/>
            <pc:sldMk cId="3114402835" sldId="354"/>
            <ac:spMk id="3" creationId="{00000000-0000-0000-0000-000000000000}"/>
          </ac:spMkLst>
        </pc:spChg>
      </pc:sldChg>
      <pc:sldChg chg="addSp delSp modSp mod">
        <pc:chgData name="Naomi Doerge" userId="c2ba5b26-9392-4f76-82ca-966719aba79f" providerId="ADAL" clId="{38198DE0-D5DD-9648-B06A-B7437A866E7D}" dt="2025-02-14T15:47:57.004" v="4352" actId="20577"/>
        <pc:sldMkLst>
          <pc:docMk/>
          <pc:sldMk cId="754901319" sldId="356"/>
        </pc:sldMkLst>
        <pc:spChg chg="mod">
          <ac:chgData name="Naomi Doerge" userId="c2ba5b26-9392-4f76-82ca-966719aba79f" providerId="ADAL" clId="{38198DE0-D5DD-9648-B06A-B7437A866E7D}" dt="2025-02-14T15:47:57.004" v="4352" actId="20577"/>
          <ac:spMkLst>
            <pc:docMk/>
            <pc:sldMk cId="754901319" sldId="356"/>
            <ac:spMk id="2" creationId="{00000000-0000-0000-0000-000000000000}"/>
          </ac:spMkLst>
        </pc:spChg>
        <pc:spChg chg="add mod">
          <ac:chgData name="Naomi Doerge" userId="c2ba5b26-9392-4f76-82ca-966719aba79f" providerId="ADAL" clId="{38198DE0-D5DD-9648-B06A-B7437A866E7D}" dt="2025-02-14T15:46:28.432" v="4097" actId="20577"/>
          <ac:spMkLst>
            <pc:docMk/>
            <pc:sldMk cId="754901319" sldId="356"/>
            <ac:spMk id="3" creationId="{BE26F2C0-CB72-FF3C-4A73-6AC26393E620}"/>
          </ac:spMkLst>
        </pc:spChg>
        <pc:spChg chg="del mod">
          <ac:chgData name="Naomi Doerge" userId="c2ba5b26-9392-4f76-82ca-966719aba79f" providerId="ADAL" clId="{38198DE0-D5DD-9648-B06A-B7437A866E7D}" dt="2025-02-14T13:41:29.050" v="3006"/>
          <ac:spMkLst>
            <pc:docMk/>
            <pc:sldMk cId="754901319" sldId="356"/>
            <ac:spMk id="7" creationId="{00000000-0000-0000-0000-000000000000}"/>
          </ac:spMkLst>
        </pc:spChg>
        <pc:picChg chg="del">
          <ac:chgData name="Naomi Doerge" userId="c2ba5b26-9392-4f76-82ca-966719aba79f" providerId="ADAL" clId="{38198DE0-D5DD-9648-B06A-B7437A866E7D}" dt="2025-02-14T13:41:16.706" v="2999" actId="478"/>
          <ac:picMkLst>
            <pc:docMk/>
            <pc:sldMk cId="754901319" sldId="356"/>
            <ac:picMk id="4098" creationId="{00000000-0000-0000-0000-000000000000}"/>
          </ac:picMkLst>
        </pc:picChg>
      </pc:sldChg>
      <pc:sldChg chg="del">
        <pc:chgData name="Naomi Doerge" userId="c2ba5b26-9392-4f76-82ca-966719aba79f" providerId="ADAL" clId="{38198DE0-D5DD-9648-B06A-B7437A866E7D}" dt="2025-02-14T15:49:14.994" v="4512" actId="2696"/>
        <pc:sldMkLst>
          <pc:docMk/>
          <pc:sldMk cId="1472280299" sldId="368"/>
        </pc:sldMkLst>
      </pc:sldChg>
      <pc:sldChg chg="modSp mod">
        <pc:chgData name="Naomi Doerge" userId="c2ba5b26-9392-4f76-82ca-966719aba79f" providerId="ADAL" clId="{38198DE0-D5DD-9648-B06A-B7437A866E7D}" dt="2025-02-14T16:01:32.041" v="4615" actId="20577"/>
        <pc:sldMkLst>
          <pc:docMk/>
          <pc:sldMk cId="3234928895" sldId="371"/>
        </pc:sldMkLst>
        <pc:spChg chg="mod">
          <ac:chgData name="Naomi Doerge" userId="c2ba5b26-9392-4f76-82ca-966719aba79f" providerId="ADAL" clId="{38198DE0-D5DD-9648-B06A-B7437A866E7D}" dt="2025-02-10T10:05:58.375" v="192" actId="404"/>
          <ac:spMkLst>
            <pc:docMk/>
            <pc:sldMk cId="3234928895" sldId="371"/>
            <ac:spMk id="2" creationId="{00000000-0000-0000-0000-000000000000}"/>
          </ac:spMkLst>
        </pc:spChg>
        <pc:spChg chg="mod">
          <ac:chgData name="Naomi Doerge" userId="c2ba5b26-9392-4f76-82ca-966719aba79f" providerId="ADAL" clId="{38198DE0-D5DD-9648-B06A-B7437A866E7D}" dt="2025-02-14T16:01:32.041" v="4615" actId="20577"/>
          <ac:spMkLst>
            <pc:docMk/>
            <pc:sldMk cId="3234928895" sldId="371"/>
            <ac:spMk id="4" creationId="{C16C7A55-0826-F138-63D8-C715D4D0BE1C}"/>
          </ac:spMkLst>
        </pc:spChg>
      </pc:sldChg>
      <pc:sldChg chg="del">
        <pc:chgData name="Naomi Doerge" userId="c2ba5b26-9392-4f76-82ca-966719aba79f" providerId="ADAL" clId="{38198DE0-D5DD-9648-B06A-B7437A866E7D}" dt="2025-02-14T15:49:10.204" v="4508" actId="2696"/>
        <pc:sldMkLst>
          <pc:docMk/>
          <pc:sldMk cId="2660070747" sldId="372"/>
        </pc:sldMkLst>
      </pc:sldChg>
      <pc:sldChg chg="del">
        <pc:chgData name="Naomi Doerge" userId="c2ba5b26-9392-4f76-82ca-966719aba79f" providerId="ADAL" clId="{38198DE0-D5DD-9648-B06A-B7437A866E7D}" dt="2025-02-14T15:49:10.607" v="4509" actId="2696"/>
        <pc:sldMkLst>
          <pc:docMk/>
          <pc:sldMk cId="642108871" sldId="373"/>
        </pc:sldMkLst>
      </pc:sldChg>
      <pc:sldChg chg="del">
        <pc:chgData name="Naomi Doerge" userId="c2ba5b26-9392-4f76-82ca-966719aba79f" providerId="ADAL" clId="{38198DE0-D5DD-9648-B06A-B7437A866E7D}" dt="2025-02-14T15:49:05.358" v="4502" actId="2696"/>
        <pc:sldMkLst>
          <pc:docMk/>
          <pc:sldMk cId="3643113683" sldId="374"/>
        </pc:sldMkLst>
      </pc:sldChg>
      <pc:sldChg chg="del">
        <pc:chgData name="Naomi Doerge" userId="c2ba5b26-9392-4f76-82ca-966719aba79f" providerId="ADAL" clId="{38198DE0-D5DD-9648-B06A-B7437A866E7D}" dt="2025-02-14T15:49:07.367" v="4503" actId="2696"/>
        <pc:sldMkLst>
          <pc:docMk/>
          <pc:sldMk cId="3699743169" sldId="375"/>
        </pc:sldMkLst>
      </pc:sldChg>
      <pc:sldChg chg="modSp mod">
        <pc:chgData name="Naomi Doerge" userId="c2ba5b26-9392-4f76-82ca-966719aba79f" providerId="ADAL" clId="{38198DE0-D5DD-9648-B06A-B7437A866E7D}" dt="2025-02-14T15:47:52.699" v="4344" actId="20577"/>
        <pc:sldMkLst>
          <pc:docMk/>
          <pc:sldMk cId="169118138" sldId="376"/>
        </pc:sldMkLst>
        <pc:spChg chg="mod">
          <ac:chgData name="Naomi Doerge" userId="c2ba5b26-9392-4f76-82ca-966719aba79f" providerId="ADAL" clId="{38198DE0-D5DD-9648-B06A-B7437A866E7D}" dt="2025-02-14T15:47:52.699" v="4344" actId="20577"/>
          <ac:spMkLst>
            <pc:docMk/>
            <pc:sldMk cId="169118138" sldId="376"/>
            <ac:spMk id="2" creationId="{4F9EB3EA-195F-7951-3A96-5D86DAA6946D}"/>
          </ac:spMkLst>
        </pc:spChg>
        <pc:spChg chg="mod">
          <ac:chgData name="Naomi Doerge" userId="c2ba5b26-9392-4f76-82ca-966719aba79f" providerId="ADAL" clId="{38198DE0-D5DD-9648-B06A-B7437A866E7D}" dt="2025-02-14T15:46:32.682" v="4107" actId="20577"/>
          <ac:spMkLst>
            <pc:docMk/>
            <pc:sldMk cId="169118138" sldId="376"/>
            <ac:spMk id="3" creationId="{941E662E-B328-5B11-0B8A-144A5D8ABD49}"/>
          </ac:spMkLst>
        </pc:spChg>
      </pc:sldChg>
      <pc:sldChg chg="del">
        <pc:chgData name="Naomi Doerge" userId="c2ba5b26-9392-4f76-82ca-966719aba79f" providerId="ADAL" clId="{38198DE0-D5DD-9648-B06A-B7437A866E7D}" dt="2025-02-14T15:49:11.317" v="4510" actId="2696"/>
        <pc:sldMkLst>
          <pc:docMk/>
          <pc:sldMk cId="447708610" sldId="377"/>
        </pc:sldMkLst>
      </pc:sldChg>
      <pc:sldChg chg="del">
        <pc:chgData name="Naomi Doerge" userId="c2ba5b26-9392-4f76-82ca-966719aba79f" providerId="ADAL" clId="{38198DE0-D5DD-9648-B06A-B7437A866E7D}" dt="2025-02-14T15:49:12.107" v="4511" actId="2696"/>
        <pc:sldMkLst>
          <pc:docMk/>
          <pc:sldMk cId="449013046" sldId="378"/>
        </pc:sldMkLst>
      </pc:sldChg>
      <pc:sldChg chg="modSp new mod">
        <pc:chgData name="Naomi Doerge" userId="c2ba5b26-9392-4f76-82ca-966719aba79f" providerId="ADAL" clId="{38198DE0-D5DD-9648-B06A-B7437A866E7D}" dt="2025-02-14T12:25:36.323" v="1333" actId="207"/>
        <pc:sldMkLst>
          <pc:docMk/>
          <pc:sldMk cId="1589471590" sldId="379"/>
        </pc:sldMkLst>
        <pc:spChg chg="mod">
          <ac:chgData name="Naomi Doerge" userId="c2ba5b26-9392-4f76-82ca-966719aba79f" providerId="ADAL" clId="{38198DE0-D5DD-9648-B06A-B7437A866E7D}" dt="2025-02-10T15:15:16.443" v="933" actId="20577"/>
          <ac:spMkLst>
            <pc:docMk/>
            <pc:sldMk cId="1589471590" sldId="379"/>
            <ac:spMk id="2" creationId="{00CD4152-C3B5-7250-15B3-6125956845FF}"/>
          </ac:spMkLst>
        </pc:spChg>
        <pc:spChg chg="mod">
          <ac:chgData name="Naomi Doerge" userId="c2ba5b26-9392-4f76-82ca-966719aba79f" providerId="ADAL" clId="{38198DE0-D5DD-9648-B06A-B7437A866E7D}" dt="2025-02-14T12:25:36.323" v="1333" actId="207"/>
          <ac:spMkLst>
            <pc:docMk/>
            <pc:sldMk cId="1589471590" sldId="379"/>
            <ac:spMk id="3" creationId="{D39F941E-BB3E-DCB1-4FE9-78680D11BFFF}"/>
          </ac:spMkLst>
        </pc:spChg>
      </pc:sldChg>
      <pc:sldChg chg="modSp new mod">
        <pc:chgData name="Naomi Doerge" userId="c2ba5b26-9392-4f76-82ca-966719aba79f" providerId="ADAL" clId="{38198DE0-D5DD-9648-B06A-B7437A866E7D}" dt="2025-02-14T12:44:16.235" v="1722" actId="14100"/>
        <pc:sldMkLst>
          <pc:docMk/>
          <pc:sldMk cId="2853961206" sldId="380"/>
        </pc:sldMkLst>
        <pc:spChg chg="mod">
          <ac:chgData name="Naomi Doerge" userId="c2ba5b26-9392-4f76-82ca-966719aba79f" providerId="ADAL" clId="{38198DE0-D5DD-9648-B06A-B7437A866E7D}" dt="2025-02-14T12:44:02.653" v="1717" actId="1076"/>
          <ac:spMkLst>
            <pc:docMk/>
            <pc:sldMk cId="2853961206" sldId="380"/>
            <ac:spMk id="2" creationId="{51B255D1-A790-1248-B2E0-5E3354EA16EB}"/>
          </ac:spMkLst>
        </pc:spChg>
        <pc:spChg chg="mod">
          <ac:chgData name="Naomi Doerge" userId="c2ba5b26-9392-4f76-82ca-966719aba79f" providerId="ADAL" clId="{38198DE0-D5DD-9648-B06A-B7437A866E7D}" dt="2025-02-14T12:44:16.235" v="1722" actId="14100"/>
          <ac:spMkLst>
            <pc:docMk/>
            <pc:sldMk cId="2853961206" sldId="380"/>
            <ac:spMk id="3" creationId="{1DA3201C-2224-6E97-62E3-27E42610DE7C}"/>
          </ac:spMkLst>
        </pc:spChg>
      </pc:sldChg>
      <pc:sldChg chg="modSp new mod">
        <pc:chgData name="Naomi Doerge" userId="c2ba5b26-9392-4f76-82ca-966719aba79f" providerId="ADAL" clId="{38198DE0-D5DD-9648-B06A-B7437A866E7D}" dt="2025-02-14T15:49:01.542" v="4501" actId="403"/>
        <pc:sldMkLst>
          <pc:docMk/>
          <pc:sldMk cId="2252295601" sldId="381"/>
        </pc:sldMkLst>
        <pc:spChg chg="mod">
          <ac:chgData name="Naomi Doerge" userId="c2ba5b26-9392-4f76-82ca-966719aba79f" providerId="ADAL" clId="{38198DE0-D5DD-9648-B06A-B7437A866E7D}" dt="2025-02-14T15:48:09.632" v="4369" actId="20577"/>
          <ac:spMkLst>
            <pc:docMk/>
            <pc:sldMk cId="2252295601" sldId="381"/>
            <ac:spMk id="2" creationId="{F8A47CBD-8919-BBF4-AA2E-F7E334AA774E}"/>
          </ac:spMkLst>
        </pc:spChg>
        <pc:spChg chg="mod">
          <ac:chgData name="Naomi Doerge" userId="c2ba5b26-9392-4f76-82ca-966719aba79f" providerId="ADAL" clId="{38198DE0-D5DD-9648-B06A-B7437A866E7D}" dt="2025-02-14T15:49:01.542" v="4501" actId="403"/>
          <ac:spMkLst>
            <pc:docMk/>
            <pc:sldMk cId="2252295601" sldId="381"/>
            <ac:spMk id="3" creationId="{C2345E24-B4DB-6F25-1139-4BFB82655540}"/>
          </ac:spMkLst>
        </pc:spChg>
      </pc:sldChg>
      <pc:sldChg chg="modSp new del mod">
        <pc:chgData name="Naomi Doerge" userId="c2ba5b26-9392-4f76-82ca-966719aba79f" providerId="ADAL" clId="{38198DE0-D5DD-9648-B06A-B7437A866E7D}" dt="2025-02-14T16:00:31.242" v="4586" actId="2696"/>
        <pc:sldMkLst>
          <pc:docMk/>
          <pc:sldMk cId="195698798" sldId="382"/>
        </pc:sldMkLst>
        <pc:spChg chg="mod">
          <ac:chgData name="Naomi Doerge" userId="c2ba5b26-9392-4f76-82ca-966719aba79f" providerId="ADAL" clId="{38198DE0-D5DD-9648-B06A-B7437A866E7D}" dt="2025-02-14T15:49:25.607" v="4524" actId="20577"/>
          <ac:spMkLst>
            <pc:docMk/>
            <pc:sldMk cId="195698798" sldId="382"/>
            <ac:spMk id="2" creationId="{E6901E10-FF12-6B87-F9C3-DC3F15692C1B}"/>
          </ac:spMkLst>
        </pc:spChg>
        <pc:spChg chg="mod">
          <ac:chgData name="Naomi Doerge" userId="c2ba5b26-9392-4f76-82ca-966719aba79f" providerId="ADAL" clId="{38198DE0-D5DD-9648-B06A-B7437A866E7D}" dt="2025-02-14T16:00:29.494" v="4585" actId="20577"/>
          <ac:spMkLst>
            <pc:docMk/>
            <pc:sldMk cId="195698798" sldId="382"/>
            <ac:spMk id="3" creationId="{7CDC34E3-14CB-4F0D-C987-5A2A1BF6123C}"/>
          </ac:spMkLst>
        </pc:spChg>
      </pc:sldChg>
      <pc:sldChg chg="modSp new mod">
        <pc:chgData name="Naomi Doerge" userId="c2ba5b26-9392-4f76-82ca-966719aba79f" providerId="ADAL" clId="{38198DE0-D5DD-9648-B06A-B7437A866E7D}" dt="2025-02-14T16:02:30.854" v="4824" actId="113"/>
        <pc:sldMkLst>
          <pc:docMk/>
          <pc:sldMk cId="1222402766" sldId="382"/>
        </pc:sldMkLst>
        <pc:spChg chg="mod">
          <ac:chgData name="Naomi Doerge" userId="c2ba5b26-9392-4f76-82ca-966719aba79f" providerId="ADAL" clId="{38198DE0-D5DD-9648-B06A-B7437A866E7D}" dt="2025-02-14T16:02:30.854" v="4824" actId="113"/>
          <ac:spMkLst>
            <pc:docMk/>
            <pc:sldMk cId="1222402766" sldId="382"/>
            <ac:spMk id="2" creationId="{4D5853DF-EB6D-BDDD-C4ED-780C53649E2B}"/>
          </ac:spMkLst>
        </pc:spChg>
        <pc:spChg chg="mod">
          <ac:chgData name="Naomi Doerge" userId="c2ba5b26-9392-4f76-82ca-966719aba79f" providerId="ADAL" clId="{38198DE0-D5DD-9648-B06A-B7437A866E7D}" dt="2025-02-14T16:02:25.425" v="4822" actId="207"/>
          <ac:spMkLst>
            <pc:docMk/>
            <pc:sldMk cId="1222402766" sldId="382"/>
            <ac:spMk id="3" creationId="{B8D757E2-0BF8-00B3-244B-48F959C0DCC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Give out handouts (Gibb’s Reflective</a:t>
            </a:r>
            <a:r>
              <a:rPr lang="en-GB" baseline="0"/>
              <a:t> Cycle, Kolb’s Experiential Learning Cycle, Driscoll’s What Model) </a:t>
            </a:r>
            <a:r>
              <a:rPr lang="en-GB"/>
              <a:t>- https://www.repository.cam.ac.uk/bitstream/handle/1810/265159/MEM_ReflectivePracticeHandout_V4_20170616.pdf?sequence=1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731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ursinganswers.net/reflective-guides/driscoll-model-of-reflection.php" TargetMode="External"/><Relationship Id="rId7" Type="http://schemas.openxmlformats.org/officeDocument/2006/relationships/hyperlink" Target="https://libguides.cam.ac.uk/reflectivepracticetoolkit/reflectivewriting" TargetMode="External"/><Relationship Id="rId2" Type="http://schemas.openxmlformats.org/officeDocument/2006/relationships/hyperlink" Target="https://skillsforlearning.leedsbeckett.ac.uk/preview/content/models/02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elp.open.ac.uk/strategic-study-techniques/reflective-learning" TargetMode="External"/><Relationship Id="rId5" Type="http://schemas.openxmlformats.org/officeDocument/2006/relationships/hyperlink" Target="https://reflection.ed.ac.uk/" TargetMode="External"/><Relationship Id="rId4" Type="http://schemas.openxmlformats.org/officeDocument/2006/relationships/hyperlink" Target="https://www.structural-learning.com/post/gibbs-reflective-cyc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53770" y="2348880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</a:t>
            </a: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1: Reflective Video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15280"/>
            <a:ext cx="6434877" cy="594320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</a:rPr>
              <a:t>Task 1: Brief Exploration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608" y="609600"/>
            <a:ext cx="8558784" cy="47525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173AFF"/>
                </a:solidFill>
              </a:rPr>
              <a:t>Discuss and answer these questions with a partner.</a:t>
            </a:r>
            <a:endParaRPr lang="en-GB" sz="2400" dirty="0">
              <a:solidFill>
                <a:srgbClr val="000000"/>
              </a:solidFill>
            </a:endParaRPr>
          </a:p>
          <a:p>
            <a:pPr marL="514350" indent="-514350">
              <a:buAutoNum type="arabicParenR"/>
            </a:pPr>
            <a:r>
              <a:rPr lang="en-GB" sz="2400" b="1" dirty="0"/>
              <a:t>What type of task is Task 1?</a:t>
            </a:r>
          </a:p>
          <a:p>
            <a:pPr marL="514350" indent="-514350">
              <a:buAutoNum type="arabicParenR"/>
            </a:pPr>
            <a:r>
              <a:rPr lang="en-GB" sz="2400" b="1" dirty="0"/>
              <a:t>When is Task 1 due?</a:t>
            </a:r>
          </a:p>
          <a:p>
            <a:pPr marL="514350" indent="-514350">
              <a:buAutoNum type="arabicParenR"/>
            </a:pPr>
            <a:r>
              <a:rPr lang="en-GB" sz="2400" b="1" dirty="0"/>
              <a:t>How long does Task 1 need to be?</a:t>
            </a:r>
          </a:p>
          <a:p>
            <a:pPr marL="514350" indent="-514350">
              <a:buAutoNum type="arabicParenR"/>
            </a:pPr>
            <a:r>
              <a:rPr lang="en-GB" sz="2400" b="1" dirty="0"/>
              <a:t>How many points is Task 1 worth?</a:t>
            </a:r>
          </a:p>
          <a:p>
            <a:pPr marL="514350" indent="-514350">
              <a:buAutoNum type="arabicParenR"/>
            </a:pPr>
            <a:r>
              <a:rPr lang="en-GB" sz="2400" b="1" dirty="0"/>
              <a:t>How many academic skills should be discussed?</a:t>
            </a:r>
          </a:p>
          <a:p>
            <a:pPr marL="514350" indent="-514350">
              <a:buAutoNum type="arabicParenR"/>
            </a:pPr>
            <a:r>
              <a:rPr lang="en-GB" sz="2400" b="1" dirty="0"/>
              <a:t>How can you make sure that your reflection is not too vague or general?</a:t>
            </a:r>
          </a:p>
          <a:p>
            <a:pPr marL="514350" indent="-514350">
              <a:buAutoNum type="arabicParenR"/>
            </a:pPr>
            <a:r>
              <a:rPr lang="en-GB" sz="2400" b="1" dirty="0"/>
              <a:t>Can you reflect in whatever way you want?</a:t>
            </a:r>
          </a:p>
          <a:p>
            <a:pPr marL="514350" indent="-514350">
              <a:buAutoNum type="arabicParenR"/>
            </a:pPr>
            <a:r>
              <a:rPr lang="en-GB" sz="2400" b="1" dirty="0"/>
              <a:t>Should you include discussion of improvement for the future?</a:t>
            </a:r>
          </a:p>
          <a:p>
            <a:pPr marL="514350" indent="-514350">
              <a:buAutoNum type="arabicParenR"/>
            </a:pPr>
            <a:r>
              <a:rPr lang="en-GB" sz="2400" b="1" dirty="0"/>
              <a:t>Is it okay to read directly off a script or from a phone?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309" y="274638"/>
            <a:ext cx="8071491" cy="543502"/>
          </a:xfrm>
        </p:spPr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ea typeface="+mj-lt"/>
                <a:cs typeface="+mj-lt"/>
              </a:rPr>
              <a:t>Task 1: Brief Exploration Part 1</a:t>
            </a:r>
            <a:endParaRPr lang="en-GB" sz="3200" dirty="0">
              <a:solidFill>
                <a:srgbClr val="000000"/>
              </a:solidFill>
              <a:ea typeface="+mj-lt"/>
              <a:cs typeface="+mj-lt"/>
            </a:endParaRPr>
          </a:p>
          <a:p>
            <a:endParaRPr lang="en-GB" sz="3200" b="1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4091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6C7A55-0826-F138-63D8-C715D4D0BE1C}"/>
              </a:ext>
            </a:extLst>
          </p:cNvPr>
          <p:cNvSpPr txBox="1"/>
          <p:nvPr/>
        </p:nvSpPr>
        <p:spPr>
          <a:xfrm>
            <a:off x="221169" y="544091"/>
            <a:ext cx="8701661" cy="50629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200" b="1" i="1" dirty="0">
                <a:latin typeface="Arial"/>
                <a:cs typeface="Arial"/>
              </a:rPr>
              <a:t>1) What type of Task is Task 1?</a:t>
            </a:r>
          </a:p>
          <a:p>
            <a:pPr algn="just"/>
            <a:r>
              <a:rPr lang="en-US" sz="2200" dirty="0">
                <a:latin typeface="Arial"/>
                <a:cs typeface="Arial"/>
              </a:rPr>
              <a:t>Task 1 is a Reflective Video. You need to discuss your journey learning one academic skill in your first 7 weeks of your Academic and Employability Skills classes. </a:t>
            </a:r>
            <a:endParaRPr lang="en-US" sz="2200" dirty="0"/>
          </a:p>
          <a:p>
            <a:pPr algn="just"/>
            <a:r>
              <a:rPr lang="en-US" sz="2200" b="1" i="1" dirty="0">
                <a:latin typeface="Arial"/>
                <a:cs typeface="Arial"/>
              </a:rPr>
              <a:t>2) When is Task 1 due? </a:t>
            </a:r>
          </a:p>
          <a:p>
            <a:pPr algn="just"/>
            <a:r>
              <a:rPr lang="en-US" sz="2200" dirty="0">
                <a:latin typeface="Arial"/>
                <a:cs typeface="Arial"/>
              </a:rPr>
              <a:t>Task 1 is due </a:t>
            </a:r>
            <a:r>
              <a:rPr lang="en-US" sz="2200" b="1" dirty="0">
                <a:solidFill>
                  <a:srgbClr val="C00000"/>
                </a:solidFill>
                <a:latin typeface="Arial"/>
                <a:cs typeface="Arial"/>
              </a:rPr>
              <a:t>in class </a:t>
            </a:r>
            <a:r>
              <a:rPr lang="en-US" sz="2200" dirty="0">
                <a:latin typeface="Arial"/>
                <a:cs typeface="Arial"/>
              </a:rPr>
              <a:t>in </a:t>
            </a:r>
            <a:r>
              <a:rPr lang="en-US" sz="4400" b="1" dirty="0">
                <a:solidFill>
                  <a:srgbClr val="C00000"/>
                </a:solidFill>
                <a:latin typeface="Arial"/>
                <a:cs typeface="Arial"/>
              </a:rPr>
              <a:t>Week 7</a:t>
            </a:r>
            <a:r>
              <a:rPr lang="en-US" sz="2400" dirty="0">
                <a:latin typeface="Arial"/>
                <a:cs typeface="Arial"/>
              </a:rPr>
              <a:t>. </a:t>
            </a:r>
            <a:r>
              <a:rPr lang="en-US" sz="2200" dirty="0">
                <a:latin typeface="Arial"/>
                <a:cs typeface="Arial"/>
              </a:rPr>
              <a:t>You will come to class and the lecturer will record your reflection. You do NOT have to record your own video in your own time-</a:t>
            </a:r>
            <a:r>
              <a:rPr lang="en-US" sz="2200" b="1" dirty="0">
                <a:solidFill>
                  <a:srgbClr val="C00000"/>
                </a:solidFill>
                <a:latin typeface="Arial"/>
                <a:cs typeface="Arial"/>
              </a:rPr>
              <a:t>it will be done in class in Week 7.</a:t>
            </a:r>
          </a:p>
          <a:p>
            <a:pPr algn="just"/>
            <a:r>
              <a:rPr lang="en-US" sz="2200" b="1" i="1" dirty="0">
                <a:latin typeface="Arial"/>
                <a:cs typeface="Arial"/>
              </a:rPr>
              <a:t>3) How long does Task 1 need to be?</a:t>
            </a:r>
          </a:p>
          <a:p>
            <a:pPr algn="just"/>
            <a:r>
              <a:rPr lang="en-US" sz="2200" dirty="0">
                <a:latin typeface="Arial"/>
                <a:cs typeface="Arial"/>
              </a:rPr>
              <a:t>Your Task 1 video must be roughly 3 minutes long</a:t>
            </a:r>
          </a:p>
          <a:p>
            <a:pPr algn="just"/>
            <a:r>
              <a:rPr lang="en-US" sz="2200" b="1" i="1" dirty="0">
                <a:latin typeface="Arial"/>
                <a:cs typeface="Arial"/>
              </a:rPr>
              <a:t>4) How many points is Task 1 worth?</a:t>
            </a:r>
          </a:p>
          <a:p>
            <a:pPr algn="just"/>
            <a:r>
              <a:rPr lang="en-US" sz="2200" dirty="0">
                <a:latin typeface="Arial"/>
                <a:cs typeface="Arial"/>
              </a:rPr>
              <a:t>Task 1 is worth 50 points-we will discuss the criteria/point breakdown in further slides</a:t>
            </a:r>
          </a:p>
          <a:p>
            <a:pPr algn="just"/>
            <a:endParaRPr lang="en-US" sz="15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34928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612" y="274610"/>
            <a:ext cx="8229600" cy="785818"/>
          </a:xfrm>
        </p:spPr>
        <p:txBody>
          <a:bodyPr/>
          <a:lstStyle/>
          <a:p>
            <a:r>
              <a:rPr lang="en-GB" sz="3600" b="1" dirty="0">
                <a:ea typeface="+mj-lt"/>
                <a:cs typeface="+mj-lt"/>
              </a:rPr>
              <a:t>Task 1: Brief Exploration Part 2</a:t>
            </a:r>
            <a:endParaRPr lang="en-GB" sz="3600" dirty="0">
              <a:ea typeface="+mj-lt"/>
              <a:cs typeface="+mj-lt"/>
            </a:endParaRPr>
          </a:p>
          <a:p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113" y="667519"/>
            <a:ext cx="8863584" cy="4392489"/>
          </a:xfrm>
        </p:spPr>
        <p:txBody>
          <a:bodyPr/>
          <a:lstStyle/>
          <a:p>
            <a:pPr algn="just">
              <a:buNone/>
            </a:pPr>
            <a:r>
              <a:rPr lang="en-US" sz="2000" b="1" dirty="0">
                <a:latin typeface="Arial"/>
                <a:cs typeface="Arial"/>
              </a:rPr>
              <a:t>5)</a:t>
            </a:r>
            <a:r>
              <a:rPr lang="en-US" sz="2000" b="1" i="1" dirty="0">
                <a:latin typeface="Arial"/>
                <a:cs typeface="Arial"/>
              </a:rPr>
              <a:t> How many academic skills should be discussed?</a:t>
            </a:r>
            <a:endParaRPr lang="en-US" sz="2000" b="1" dirty="0">
              <a:latin typeface="Arial"/>
              <a:cs typeface="Arial"/>
            </a:endParaRPr>
          </a:p>
          <a:p>
            <a:pPr algn="just">
              <a:buNone/>
            </a:pPr>
            <a:r>
              <a:rPr lang="en-US" sz="2000" dirty="0">
                <a:latin typeface="Arial"/>
                <a:cs typeface="Arial"/>
              </a:rPr>
              <a:t>You only need to discuss your journey with </a:t>
            </a:r>
            <a:r>
              <a:rPr lang="en-US" sz="2000" b="1" dirty="0">
                <a:solidFill>
                  <a:srgbClr val="C00000"/>
                </a:solidFill>
                <a:latin typeface="Arial"/>
                <a:cs typeface="Arial"/>
              </a:rPr>
              <a:t>one</a:t>
            </a:r>
            <a:r>
              <a:rPr lang="en-US" sz="200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lang="en-US" sz="2000" dirty="0">
                <a:latin typeface="Arial"/>
                <a:cs typeface="Arial"/>
              </a:rPr>
              <a:t>academic skill-</a:t>
            </a:r>
          </a:p>
          <a:p>
            <a:pPr algn="just">
              <a:buNone/>
            </a:pPr>
            <a:r>
              <a:rPr lang="en-US" sz="2000" dirty="0">
                <a:latin typeface="Arial"/>
                <a:cs typeface="Arial"/>
              </a:rPr>
              <a:t>anything you have learnt in your </a:t>
            </a:r>
            <a:r>
              <a:rPr lang="en-US" sz="2000" b="1" dirty="0">
                <a:solidFill>
                  <a:srgbClr val="C00000"/>
                </a:solidFill>
                <a:latin typeface="Arial"/>
                <a:cs typeface="Arial"/>
              </a:rPr>
              <a:t>Academic and </a:t>
            </a:r>
          </a:p>
          <a:p>
            <a:pPr algn="just">
              <a:buNone/>
            </a:pPr>
            <a:r>
              <a:rPr lang="en-US" sz="2000" b="1" dirty="0">
                <a:solidFill>
                  <a:srgbClr val="C00000"/>
                </a:solidFill>
                <a:latin typeface="Arial"/>
                <a:cs typeface="Arial"/>
              </a:rPr>
              <a:t>Employability Skills Module </a:t>
            </a:r>
            <a:r>
              <a:rPr lang="en-US" sz="2000" dirty="0">
                <a:latin typeface="Arial"/>
                <a:cs typeface="Arial"/>
              </a:rPr>
              <a:t>from Week 1 to Week 7</a:t>
            </a:r>
            <a:endParaRPr lang="en-GB" sz="2000" dirty="0">
              <a:latin typeface="Arial"/>
              <a:ea typeface="+mn-lt"/>
              <a:cs typeface="Arial"/>
            </a:endParaRPr>
          </a:p>
          <a:p>
            <a:pPr algn="just">
              <a:buNone/>
            </a:pPr>
            <a:endParaRPr lang="en-GB" sz="600" b="1" dirty="0">
              <a:latin typeface="Arial"/>
              <a:ea typeface="+mn-lt"/>
              <a:cs typeface="Arial"/>
            </a:endParaRPr>
          </a:p>
          <a:p>
            <a:pPr algn="just">
              <a:buNone/>
            </a:pPr>
            <a:r>
              <a:rPr lang="en-GB" sz="2000" b="1" dirty="0">
                <a:latin typeface="Arial"/>
                <a:ea typeface="+mn-lt"/>
                <a:cs typeface="Arial"/>
              </a:rPr>
              <a:t>6) </a:t>
            </a:r>
            <a:r>
              <a:rPr lang="en-GB" sz="2000" b="1" i="1" dirty="0">
                <a:latin typeface="Arial"/>
                <a:ea typeface="+mn-lt"/>
                <a:cs typeface="Arial"/>
              </a:rPr>
              <a:t>How can you make sure that your reflection scores a high mark?</a:t>
            </a:r>
            <a:endParaRPr lang="en-GB" sz="2000" b="1" dirty="0">
              <a:latin typeface="Arial"/>
              <a:ea typeface="+mn-lt"/>
              <a:cs typeface="Arial"/>
            </a:endParaRPr>
          </a:p>
          <a:p>
            <a:pPr algn="just">
              <a:buNone/>
            </a:pPr>
            <a:r>
              <a:rPr lang="en-GB" sz="1850" dirty="0">
                <a:latin typeface="Arial"/>
                <a:ea typeface="+mn-lt"/>
                <a:cs typeface="Arial"/>
              </a:rPr>
              <a:t>You gain marks by:</a:t>
            </a:r>
          </a:p>
          <a:p>
            <a:pPr algn="just">
              <a:buFontTx/>
              <a:buChar char="-"/>
            </a:pPr>
            <a:r>
              <a:rPr lang="en-GB" sz="1850" dirty="0">
                <a:latin typeface="Arial"/>
                <a:ea typeface="+mn-lt"/>
                <a:cs typeface="Arial"/>
              </a:rPr>
              <a:t>Discussing </a:t>
            </a:r>
            <a:r>
              <a:rPr lang="en-GB" sz="1850" b="1" dirty="0">
                <a:latin typeface="Arial"/>
                <a:ea typeface="+mn-lt"/>
                <a:cs typeface="Arial"/>
              </a:rPr>
              <a:t>specific activities you completed in class</a:t>
            </a:r>
            <a:r>
              <a:rPr lang="en-GB" sz="1850" dirty="0">
                <a:latin typeface="Arial"/>
                <a:ea typeface="+mn-lt"/>
                <a:cs typeface="Arial"/>
              </a:rPr>
              <a:t> and how they felt for you. </a:t>
            </a:r>
          </a:p>
          <a:p>
            <a:pPr algn="just">
              <a:buFontTx/>
              <a:buChar char="-"/>
            </a:pPr>
            <a:r>
              <a:rPr lang="en-GB" sz="1850" dirty="0">
                <a:latin typeface="Arial"/>
                <a:ea typeface="+mn-lt"/>
                <a:cs typeface="Arial"/>
              </a:rPr>
              <a:t>Also including any revision exercises, research, or independent study activities on the skill which you did on your own to improve</a:t>
            </a:r>
          </a:p>
          <a:p>
            <a:pPr algn="just">
              <a:buFontTx/>
              <a:buChar char="-"/>
            </a:pPr>
            <a:r>
              <a:rPr lang="en-GB" sz="1850" dirty="0">
                <a:latin typeface="Arial"/>
                <a:ea typeface="+mn-lt"/>
                <a:cs typeface="Arial"/>
              </a:rPr>
              <a:t>Being SPECIFIC about </a:t>
            </a:r>
            <a:r>
              <a:rPr lang="en-GB" sz="1850" b="1" i="1" dirty="0">
                <a:latin typeface="Arial"/>
                <a:ea typeface="+mn-lt"/>
                <a:cs typeface="Arial"/>
              </a:rPr>
              <a:t>how</a:t>
            </a:r>
            <a:r>
              <a:rPr lang="en-GB" sz="1850" dirty="0">
                <a:latin typeface="Arial"/>
                <a:ea typeface="+mn-lt"/>
                <a:cs typeface="Arial"/>
              </a:rPr>
              <a:t> you will continue to improve-you should NOT just say "I will practice this skill" </a:t>
            </a:r>
            <a:r>
              <a:rPr lang="en-GB" sz="1850" b="1" dirty="0">
                <a:solidFill>
                  <a:srgbClr val="C00000"/>
                </a:solidFill>
                <a:latin typeface="Arial"/>
                <a:ea typeface="+mn-lt"/>
                <a:cs typeface="Arial"/>
              </a:rPr>
              <a:t>that is not specific! </a:t>
            </a:r>
            <a:endParaRPr lang="en-GB" sz="1850" dirty="0">
              <a:latin typeface="Arial"/>
              <a:ea typeface="+mn-lt"/>
              <a:cs typeface="Arial"/>
            </a:endParaRPr>
          </a:p>
          <a:p>
            <a:pPr algn="just">
              <a:buFontTx/>
              <a:buChar char="-"/>
            </a:pPr>
            <a:r>
              <a:rPr lang="en-GB" sz="1850" dirty="0">
                <a:latin typeface="Arial"/>
                <a:ea typeface="+mn-lt"/>
                <a:cs typeface="Arial"/>
              </a:rPr>
              <a:t>Clearly following every stage of reflection-do not spend too long describing things! The most important parts are how and what you learnt and how you will improve!</a:t>
            </a:r>
            <a:endParaRPr lang="en-US" sz="1850" b="1" dirty="0">
              <a:solidFill>
                <a:srgbClr val="C00000"/>
              </a:solidFill>
              <a:latin typeface="Arial"/>
              <a:cs typeface="Arial"/>
            </a:endParaRPr>
          </a:p>
          <a:p>
            <a:pPr algn="just">
              <a:buNone/>
            </a:pPr>
            <a:endParaRPr lang="en-GB" sz="2000" dirty="0">
              <a:latin typeface="Arial"/>
              <a:cs typeface="Arial"/>
            </a:endParaRPr>
          </a:p>
          <a:p>
            <a:pPr algn="just">
              <a:buNone/>
            </a:pPr>
            <a:endParaRPr lang="en-GB" sz="2000" dirty="0">
              <a:latin typeface="Arial"/>
              <a:cs typeface="Arial"/>
            </a:endParaRPr>
          </a:p>
          <a:p>
            <a:pPr algn="just">
              <a:buNone/>
            </a:pPr>
            <a:endParaRPr lang="en-GB" sz="2000" dirty="0">
              <a:latin typeface="Arial"/>
              <a:cs typeface="Arial"/>
            </a:endParaRPr>
          </a:p>
          <a:p>
            <a:pPr marL="514350" indent="-514350" algn="just">
              <a:buAutoNum type="arabicPeriod"/>
            </a:pPr>
            <a:endParaRPr lang="en-GB" sz="2000" dirty="0">
              <a:latin typeface="Arial"/>
              <a:cs typeface="Arial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D4152-C3B5-7250-15B3-612595684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0952" y="126147"/>
            <a:ext cx="6102096" cy="466662"/>
          </a:xfrm>
        </p:spPr>
        <p:txBody>
          <a:bodyPr/>
          <a:lstStyle/>
          <a:p>
            <a:r>
              <a:rPr lang="en-GB" sz="3200" b="1" dirty="0">
                <a:ea typeface="+mj-lt"/>
                <a:cs typeface="+mj-lt"/>
              </a:rPr>
              <a:t>Task 1: Brief Exploration Part 3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F941E-BB3E-DCB1-4FE9-78680D11B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592809"/>
            <a:ext cx="8783447" cy="4898135"/>
          </a:xfrm>
        </p:spPr>
        <p:txBody>
          <a:bodyPr/>
          <a:lstStyle/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7) </a:t>
            </a:r>
            <a:r>
              <a:rPr lang="en-GB" sz="2300" b="1" i="1" dirty="0">
                <a:latin typeface="Arial"/>
                <a:ea typeface="+mn-lt"/>
                <a:cs typeface="Arial"/>
              </a:rPr>
              <a:t>Can you reflect in whatever way you want?</a:t>
            </a:r>
            <a:endParaRPr lang="en-GB" sz="2300" b="1" dirty="0">
              <a:latin typeface="Arial"/>
              <a:ea typeface="+mn-lt"/>
              <a:cs typeface="Arial"/>
            </a:endParaRP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Yes and no. You </a:t>
            </a:r>
            <a:r>
              <a:rPr lang="en-GB" sz="2300" b="1" dirty="0">
                <a:latin typeface="Arial"/>
                <a:ea typeface="+mn-lt"/>
                <a:cs typeface="Arial"/>
              </a:rPr>
              <a:t>MUST</a:t>
            </a:r>
            <a:r>
              <a:rPr lang="en-GB" sz="2300" dirty="0">
                <a:latin typeface="Arial"/>
                <a:ea typeface="+mn-lt"/>
                <a:cs typeface="Arial"/>
              </a:rPr>
              <a:t> use an established model (e.g. </a:t>
            </a: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Kolb, Driscoll, Gibbs, etc!) and you must be clear which </a:t>
            </a: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model you are using, and follow ALL the model's stages, </a:t>
            </a: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but you can choose whatever established model you would </a:t>
            </a: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like! However, you cannot make up your own model of </a:t>
            </a: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reflection! </a:t>
            </a:r>
          </a:p>
          <a:p>
            <a:pPr algn="just">
              <a:buNone/>
            </a:pPr>
            <a:r>
              <a:rPr lang="en-GB" sz="2300" b="1" i="1" dirty="0">
                <a:latin typeface="Arial"/>
                <a:ea typeface="+mn-lt"/>
                <a:cs typeface="Arial"/>
              </a:rPr>
              <a:t>8) Should you include discussion of how you will improve for the future?</a:t>
            </a: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Yes, absolutely-this is worth 10 marks (Practical Skills Criteria) </a:t>
            </a: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and you will need to give </a:t>
            </a:r>
            <a:r>
              <a:rPr lang="en-GB" sz="2300" b="1" dirty="0">
                <a:solidFill>
                  <a:srgbClr val="C00000"/>
                </a:solidFill>
                <a:latin typeface="Arial"/>
                <a:ea typeface="+mn-lt"/>
                <a:cs typeface="Arial"/>
              </a:rPr>
              <a:t>specific examples</a:t>
            </a:r>
            <a:r>
              <a:rPr lang="en-GB" sz="2300" dirty="0">
                <a:solidFill>
                  <a:srgbClr val="C0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GB" sz="2300" dirty="0">
                <a:latin typeface="Arial"/>
                <a:ea typeface="+mn-lt"/>
                <a:cs typeface="Arial"/>
              </a:rPr>
              <a:t>of what steps you </a:t>
            </a:r>
          </a:p>
          <a:p>
            <a:pPr algn="just">
              <a:buNone/>
            </a:pPr>
            <a:r>
              <a:rPr lang="en-GB" sz="2300" dirty="0">
                <a:latin typeface="Arial"/>
                <a:ea typeface="+mn-lt"/>
                <a:cs typeface="Arial"/>
              </a:rPr>
              <a:t>will take to improve your skill </a:t>
            </a:r>
          </a:p>
          <a:p>
            <a:pPr algn="just">
              <a:buNone/>
            </a:pPr>
            <a:endParaRPr lang="en-GB" sz="2000" dirty="0">
              <a:latin typeface="Arial"/>
              <a:cs typeface="Arial"/>
            </a:endParaRPr>
          </a:p>
          <a:p>
            <a:pPr algn="just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E4BCA-3055-3F7F-BFA7-323955BDE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CF2BF8-6BDB-E355-2A5E-24E6C67FF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9471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255D1-A790-1248-B2E0-5E3354EA1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8658"/>
            <a:ext cx="8229600" cy="1143000"/>
          </a:xfrm>
        </p:spPr>
        <p:txBody>
          <a:bodyPr/>
          <a:lstStyle/>
          <a:p>
            <a:r>
              <a:rPr lang="en-GB" sz="3600" b="1" dirty="0">
                <a:ea typeface="+mj-lt"/>
                <a:cs typeface="+mj-lt"/>
              </a:rPr>
              <a:t>Task 1: Brief Exploration Part 4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3201C-2224-6E97-62E3-27E42610D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771145"/>
            <a:ext cx="8624952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sz="2800" b="1" i="1" dirty="0"/>
              <a:t>9) Is it okay to read directly off a script or from a phone?</a:t>
            </a:r>
          </a:p>
          <a:p>
            <a:pPr marL="0" indent="0" algn="just">
              <a:buNone/>
            </a:pPr>
            <a:r>
              <a:rPr lang="en-US" sz="2800" dirty="0"/>
              <a:t>No! You should absolutely be trying to make eye contact with the audience during your video. A strong delivery could increase your Transferable Skills grade (Criteria 5), while a weaker one could lower your grade significantly. You absolutely should have notes to help you, but you should not be over-reliant on these notes.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C25D8-3E91-97CF-862F-A2F2D5BD9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33432D-BA68-172F-606B-E8A85607C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3961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333" y="274638"/>
            <a:ext cx="8519467" cy="939784"/>
          </a:xfrm>
        </p:spPr>
        <p:txBody>
          <a:bodyPr/>
          <a:lstStyle/>
          <a:p>
            <a:r>
              <a:rPr lang="en-GB" b="1" dirty="0"/>
              <a:t>Academic </a:t>
            </a:r>
            <a:r>
              <a:rPr lang="en-GB" sz="3600" b="1" dirty="0"/>
              <a:t>Skills</a:t>
            </a:r>
            <a:r>
              <a:rPr lang="en-GB" b="1" dirty="0"/>
              <a:t> to Choose From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687714-77B8-7C3B-B687-D6447899B7C1}"/>
              </a:ext>
            </a:extLst>
          </p:cNvPr>
          <p:cNvSpPr txBox="1"/>
          <p:nvPr/>
        </p:nvSpPr>
        <p:spPr>
          <a:xfrm>
            <a:off x="302514" y="1328927"/>
            <a:ext cx="8519466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rial"/>
                <a:cs typeface="Arial"/>
              </a:rPr>
              <a:t>The brief requires that you select </a:t>
            </a:r>
            <a:r>
              <a:rPr lang="en-US" sz="2400" i="1" dirty="0">
                <a:latin typeface="Arial"/>
                <a:cs typeface="Arial"/>
              </a:rPr>
              <a:t>one</a:t>
            </a:r>
            <a:r>
              <a:rPr lang="en-US" sz="2400" dirty="0">
                <a:latin typeface="Arial"/>
                <a:cs typeface="Arial"/>
              </a:rPr>
              <a:t> Academic Skill to reflect on and discuss how you have developed that skill over the course of 10 weeks. You could choose: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Presentation Skills (Week 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Research Skills and Referencing (Week 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Paraphrasing (Week 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Paragraphs (Week 5) and Academic Style (Week 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Report Writing (Week 6, though this would be cutting it a little close for the video in Week 7!)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802" y="-51058"/>
            <a:ext cx="8713663" cy="1143000"/>
          </a:xfrm>
        </p:spPr>
        <p:txBody>
          <a:bodyPr/>
          <a:lstStyle/>
          <a:p>
            <a:r>
              <a:rPr lang="en-GB" sz="2800" b="1" dirty="0"/>
              <a:t>Description of the Task (from the brief)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5" y="1201670"/>
            <a:ext cx="8642348" cy="3744416"/>
          </a:xfrm>
        </p:spPr>
        <p:txBody>
          <a:bodyPr/>
          <a:lstStyle/>
          <a:p>
            <a:pPr marL="0" indent="0" algn="just">
              <a:buNone/>
            </a:pPr>
            <a:r>
              <a:rPr lang="en-GB" sz="2400" dirty="0"/>
              <a:t>You need to reflect on one academic skill you learned during your sessions. In your video, explain:</a:t>
            </a:r>
          </a:p>
          <a:p>
            <a:pPr algn="just"/>
            <a:r>
              <a:rPr lang="en-GB" sz="2400" dirty="0"/>
              <a:t>how you first started learning this skill </a:t>
            </a:r>
          </a:p>
          <a:p>
            <a:pPr algn="just"/>
            <a:r>
              <a:rPr lang="en-GB" sz="2400" dirty="0"/>
              <a:t>describe the steps you took to improve it</a:t>
            </a:r>
          </a:p>
          <a:p>
            <a:pPr algn="just"/>
            <a:r>
              <a:rPr lang="en-GB" sz="2400" dirty="0"/>
              <a:t>share specific examples of what you did to get better </a:t>
            </a:r>
          </a:p>
          <a:p>
            <a:pPr algn="just"/>
            <a:r>
              <a:rPr lang="en-GB" sz="2400" dirty="0"/>
              <a:t>discuss how this skill has helped you. </a:t>
            </a:r>
          </a:p>
          <a:p>
            <a:pPr marL="0" indent="0" algn="ctr">
              <a:buNone/>
            </a:pPr>
            <a:endParaRPr lang="en-GB" sz="2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2400" b="1" dirty="0">
                <a:solidFill>
                  <a:srgbClr val="C00000"/>
                </a:solidFill>
              </a:rPr>
              <a:t>You need to use a reflective model to structure your video </a:t>
            </a:r>
            <a:r>
              <a:rPr lang="en-GB" sz="2400" b="1" dirty="0"/>
              <a:t>(return to Reflection materials in Week 1 to review the structures and to choose one from the suggested 3!)</a:t>
            </a:r>
          </a:p>
          <a:p>
            <a:pPr algn="just"/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4402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EB3EA-195F-7951-3A96-5D86DAA69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sz="2800" b="1" dirty="0"/>
              <a:t>Criteria Breakdown: Criteria 2</a:t>
            </a:r>
            <a:br>
              <a:rPr lang="en-GB" sz="2800" b="1" dirty="0"/>
            </a:br>
            <a:r>
              <a:rPr lang="en-GB" sz="2800" b="1" i="1" dirty="0"/>
              <a:t>Knowledge and Understanding (10 marks)</a:t>
            </a:r>
            <a:endParaRPr lang="en-US" sz="28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E662E-B328-5B11-0B8A-144A5D8AB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43000"/>
            <a:ext cx="8685911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To gain marks with this criteria ask yourself these questions when rehearsing:</a:t>
            </a:r>
          </a:p>
          <a:p>
            <a:r>
              <a:rPr lang="en-US" sz="2400" dirty="0"/>
              <a:t>Have you discussed one specific Academic Skill from the list provided?</a:t>
            </a:r>
          </a:p>
          <a:p>
            <a:r>
              <a:rPr lang="en-US" sz="2400" dirty="0"/>
              <a:t>Have you completed all stages of your chosen reflective model to the appropriate degree? (e.g. the description stage should not be the longest stage!)</a:t>
            </a:r>
          </a:p>
          <a:p>
            <a:r>
              <a:rPr lang="en-US" sz="2400" dirty="0"/>
              <a:t>Have you clearly explained your chosen model and its stages?</a:t>
            </a:r>
          </a:p>
          <a:p>
            <a:r>
              <a:rPr lang="en-US" sz="2400" dirty="0"/>
              <a:t>Have you clearly explained your skill and why it is important?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EC3FE6-5978-7710-24DF-DE1DEBABC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751882-F773-6F18-77D4-A6642EB02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1181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sz="2800" b="1" dirty="0"/>
              <a:t>Criteria Breakdown: Criteria 3</a:t>
            </a:r>
            <a:br>
              <a:rPr lang="en-GB" sz="2800" b="1" dirty="0"/>
            </a:br>
            <a:r>
              <a:rPr lang="en-GB" sz="2800" b="1" i="1" dirty="0"/>
              <a:t>Cognitive and Intellectual Skills (10 marks)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6F2C0-CB72-FF3C-4A73-6AC26393E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5963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To gain marks with this criteria ask yourself these questions when rehearsing:</a:t>
            </a:r>
          </a:p>
          <a:p>
            <a:r>
              <a:rPr lang="en-US" sz="2400" dirty="0"/>
              <a:t>Have you </a:t>
            </a:r>
            <a:r>
              <a:rPr lang="en-US" sz="2400" dirty="0" err="1"/>
              <a:t>analysed</a:t>
            </a:r>
            <a:r>
              <a:rPr lang="en-US" sz="2400" dirty="0"/>
              <a:t> what went well when learning this skill? </a:t>
            </a:r>
          </a:p>
          <a:p>
            <a:r>
              <a:rPr lang="en-US" sz="2400" dirty="0"/>
              <a:t>Have you </a:t>
            </a:r>
            <a:r>
              <a:rPr lang="en-US" sz="2400" dirty="0" err="1"/>
              <a:t>analysed</a:t>
            </a:r>
            <a:r>
              <a:rPr lang="en-US" sz="2400" dirty="0"/>
              <a:t> what went poorly?</a:t>
            </a:r>
          </a:p>
          <a:p>
            <a:r>
              <a:rPr lang="en-US" sz="2400" dirty="0"/>
              <a:t>Have you made an attempt to try and explain </a:t>
            </a:r>
            <a:r>
              <a:rPr lang="en-US" sz="2400" i="1" dirty="0"/>
              <a:t>why </a:t>
            </a:r>
            <a:r>
              <a:rPr lang="en-US" sz="2400" dirty="0"/>
              <a:t>things went well or poorly?</a:t>
            </a:r>
          </a:p>
          <a:p>
            <a:r>
              <a:rPr lang="en-US" sz="2400" dirty="0"/>
              <a:t>Have you explored what you and other people contributed to the situation (positively or negatively)?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54901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Criteria Breakdown: Criteria 4</a:t>
            </a:r>
            <a:br>
              <a:rPr lang="en-GB" sz="3200" b="1" dirty="0"/>
            </a:br>
            <a:r>
              <a:rPr lang="en-GB" sz="3200" b="1" i="1" dirty="0"/>
              <a:t>Practical Skills (20 marks)</a:t>
            </a:r>
            <a:endParaRPr lang="en-GB" sz="320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F86C0-9CF2-04E9-0BA1-78FB5DD0E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200" dirty="0"/>
              <a:t>To gain marks with this criteria ask yourself these questions when rehearsing:</a:t>
            </a:r>
          </a:p>
          <a:p>
            <a:r>
              <a:rPr lang="en-US" sz="2200" dirty="0"/>
              <a:t>Have you included </a:t>
            </a:r>
            <a:r>
              <a:rPr lang="en-US" sz="2200" b="1" dirty="0"/>
              <a:t>specific examples</a:t>
            </a:r>
            <a:r>
              <a:rPr lang="en-US" sz="2200" dirty="0"/>
              <a:t> of activities you completed to learn the skill both inside and outside of class?</a:t>
            </a:r>
          </a:p>
          <a:p>
            <a:r>
              <a:rPr lang="en-US" sz="2200" dirty="0"/>
              <a:t>Have you included </a:t>
            </a:r>
            <a:r>
              <a:rPr lang="en-US" sz="2200" b="1" dirty="0"/>
              <a:t>specific steps</a:t>
            </a:r>
            <a:r>
              <a:rPr lang="en-US" sz="2200" dirty="0"/>
              <a:t> (</a:t>
            </a:r>
            <a:r>
              <a:rPr lang="en-US" sz="2200" dirty="0" err="1"/>
              <a:t>e.g</a:t>
            </a:r>
            <a:r>
              <a:rPr lang="en-US" sz="2200" dirty="0"/>
              <a:t> an action plan) you will take to </a:t>
            </a:r>
            <a:r>
              <a:rPr lang="en-US" sz="2200" b="1" dirty="0"/>
              <a:t>continue practicing and improving</a:t>
            </a:r>
            <a:r>
              <a:rPr lang="en-US" sz="2200" dirty="0"/>
              <a:t> the skill?</a:t>
            </a:r>
          </a:p>
          <a:p>
            <a:r>
              <a:rPr lang="en-US" sz="2200" dirty="0"/>
              <a:t>Is this action plan feasible (e.g. doable), realistic (e.g. “I will practice writing for 4 hours every day” probably isn’t going to happen!), and clear?</a:t>
            </a:r>
          </a:p>
          <a:p>
            <a:r>
              <a:rPr lang="en-US" sz="2200" dirty="0"/>
              <a:t>Have you identified which resources you can use to help you with your action plan? (You might need to do some research for this!)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641126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47CBD-8919-BBF4-AA2E-F7E334AA7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Criteria Breakdown: Criteria 5</a:t>
            </a:r>
            <a:br>
              <a:rPr lang="en-GB" sz="3600" b="1" dirty="0"/>
            </a:br>
            <a:r>
              <a:rPr lang="en-GB" sz="3600" b="1" i="1" dirty="0"/>
              <a:t>Transferable Skills(10 marks)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45E24-B4DB-6F25-1139-4BFB82655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710295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To gain marks with this criteria ask yourself these questions when rehearsing:</a:t>
            </a:r>
          </a:p>
          <a:p>
            <a:r>
              <a:rPr lang="en-US" sz="2400" dirty="0"/>
              <a:t>Have you spoken clearly at the right volume and pace?</a:t>
            </a:r>
          </a:p>
          <a:p>
            <a:r>
              <a:rPr lang="en-US" sz="2400" dirty="0"/>
              <a:t>Are you reading straight from a script? If so, could this script be turned into notes instead?</a:t>
            </a:r>
          </a:p>
          <a:p>
            <a:r>
              <a:rPr lang="en-US" sz="2400" dirty="0"/>
              <a:t>Are you trying to make eye contact with the audience?</a:t>
            </a:r>
          </a:p>
          <a:p>
            <a:r>
              <a:rPr lang="en-US" sz="2400" dirty="0"/>
              <a:t>Are you using signposting words to transition from one point to the next? (e.g. “Moving onto the Evaluation stage, I…” “Finally” “Following this, I…”</a:t>
            </a:r>
          </a:p>
          <a:p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9DEAF-D611-E3A8-0D50-9514EB45C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330AD2-E8D0-7113-42D3-8A515F07C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2295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853DF-EB6D-BDDD-C4ED-780C53649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Brainstorm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757E2-0BF8-00B3-244B-48F959C0DC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It’s only week 2, but look at the list of possible skills and have a think about which one you might choose and why!</a:t>
            </a:r>
          </a:p>
          <a:p>
            <a:r>
              <a:rPr lang="en-US" b="1" dirty="0">
                <a:solidFill>
                  <a:srgbClr val="173AFF"/>
                </a:solidFill>
              </a:rPr>
              <a:t>Share your ideas with your partner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B161F-9A6F-0381-B60E-5F75E964A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0710CC-32D1-384B-5535-69C157E99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24027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160" y="45344"/>
            <a:ext cx="7345680" cy="548641"/>
          </a:xfrm>
        </p:spPr>
        <p:txBody>
          <a:bodyPr/>
          <a:lstStyle/>
          <a:p>
            <a:r>
              <a:rPr lang="en-GB" sz="3200" b="1" dirty="0"/>
              <a:t>References (and further resources!)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24" y="484257"/>
            <a:ext cx="8912352" cy="44644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550" dirty="0"/>
              <a:t>Gibbs, G. (1988) </a:t>
            </a:r>
            <a:r>
              <a:rPr lang="en-GB" sz="1550" i="1" dirty="0"/>
              <a:t>Learning by doing: a guide to teaching and learning methods</a:t>
            </a:r>
            <a:r>
              <a:rPr lang="en-GB" sz="1550" dirty="0"/>
              <a:t>. [London]: FEU.</a:t>
            </a:r>
          </a:p>
          <a:p>
            <a:pPr marL="0" indent="0">
              <a:buNone/>
            </a:pPr>
            <a:r>
              <a:rPr lang="en-GB" sz="1550" dirty="0"/>
              <a:t>Leeds Beckett University (2015) </a:t>
            </a:r>
            <a:r>
              <a:rPr lang="en-GB" sz="1550" i="1" dirty="0"/>
              <a:t>Content Preview: Models for structuring reflection</a:t>
            </a:r>
            <a:r>
              <a:rPr lang="en-GB" sz="1550" dirty="0"/>
              <a:t>. Available at: </a:t>
            </a:r>
            <a:r>
              <a:rPr lang="en-GB" sz="1550" dirty="0">
                <a:hlinkClick r:id="rId2"/>
              </a:rPr>
              <a:t>https://skillsforlearning.leedsbeckett.ac.uk/preview/content/models/02.shtml</a:t>
            </a:r>
            <a:r>
              <a:rPr lang="en-GB" sz="1550" dirty="0"/>
              <a:t> (Accessed: 8</a:t>
            </a:r>
            <a:r>
              <a:rPr lang="en-GB" sz="1550" baseline="30000" dirty="0"/>
              <a:t>th</a:t>
            </a:r>
            <a:r>
              <a:rPr lang="en-GB" sz="1550" dirty="0"/>
              <a:t> July 2019). </a:t>
            </a:r>
          </a:p>
          <a:p>
            <a:pPr marL="0" indent="0">
              <a:buNone/>
            </a:pPr>
            <a:r>
              <a:rPr lang="en-GB" sz="1550" dirty="0"/>
              <a:t>Kolb, D. A. (1984) </a:t>
            </a:r>
            <a:r>
              <a:rPr lang="en-GB" sz="1550" i="1" dirty="0"/>
              <a:t>Experiential learning: experience as the source of learning and development</a:t>
            </a:r>
            <a:r>
              <a:rPr lang="en-GB" sz="1550" dirty="0"/>
              <a:t>. Englewood Cliffs; London: Prentice-Hall.</a:t>
            </a:r>
          </a:p>
          <a:p>
            <a:pPr marL="0" indent="0">
              <a:buNone/>
            </a:pPr>
            <a:r>
              <a:rPr lang="en-GB" sz="1550" dirty="0"/>
              <a:t>Nursing Answers (2024) </a:t>
            </a:r>
            <a:r>
              <a:rPr lang="en-GB" sz="1550" i="1" dirty="0"/>
              <a:t>Driscoll’s Model of Reflection</a:t>
            </a:r>
            <a:r>
              <a:rPr lang="en-GB" sz="1550" dirty="0"/>
              <a:t>. Available at: </a:t>
            </a:r>
            <a:r>
              <a:rPr lang="en-GB" sz="1550" dirty="0">
                <a:hlinkClick r:id="rId3"/>
              </a:rPr>
              <a:t>https://nursinganswers.net/reflective-guides/driscoll-model-of-reflection.php</a:t>
            </a:r>
            <a:r>
              <a:rPr lang="en-GB" sz="1550" dirty="0"/>
              <a:t> (Accessed: 18</a:t>
            </a:r>
            <a:r>
              <a:rPr lang="en-GB" sz="1550" baseline="30000" dirty="0"/>
              <a:t>th</a:t>
            </a:r>
            <a:r>
              <a:rPr lang="en-GB" sz="1550" dirty="0"/>
              <a:t> December 2024)</a:t>
            </a:r>
          </a:p>
          <a:p>
            <a:pPr marL="0" indent="0">
              <a:buNone/>
            </a:pPr>
            <a:r>
              <a:rPr lang="en-GB" sz="1550" dirty="0"/>
              <a:t>Structural Learning (2023) </a:t>
            </a:r>
            <a:r>
              <a:rPr lang="en-GB" sz="1550" i="1" dirty="0"/>
              <a:t>Gibbs’ Reflective Cycle. </a:t>
            </a:r>
            <a:r>
              <a:rPr lang="en-GB" sz="1550" dirty="0"/>
              <a:t>Available at: </a:t>
            </a:r>
            <a:r>
              <a:rPr lang="en-GB" sz="1550" dirty="0">
                <a:hlinkClick r:id="rId4"/>
              </a:rPr>
              <a:t>https://www.structural-learning.com/post/gibbs-reflective-cycle</a:t>
            </a:r>
            <a:r>
              <a:rPr lang="en-GB" sz="1550" dirty="0"/>
              <a:t> (Accessed: 8</a:t>
            </a:r>
            <a:r>
              <a:rPr lang="en-GB" sz="1550" baseline="30000" dirty="0"/>
              <a:t>th</a:t>
            </a:r>
            <a:r>
              <a:rPr lang="en-GB" sz="1550" dirty="0"/>
              <a:t> January 2025)</a:t>
            </a:r>
            <a:endParaRPr lang="en-GB" sz="1550" i="1" dirty="0"/>
          </a:p>
          <a:p>
            <a:pPr marL="0" indent="0">
              <a:buNone/>
            </a:pPr>
            <a:r>
              <a:rPr lang="en-GB" sz="1550" dirty="0"/>
              <a:t>University of Edinburgh (2024) </a:t>
            </a:r>
            <a:r>
              <a:rPr lang="en-GB" sz="1550" i="1" dirty="0"/>
              <a:t>Reflection Toolkit. </a:t>
            </a:r>
            <a:r>
              <a:rPr lang="en-GB" sz="1550" dirty="0"/>
              <a:t>Available at: </a:t>
            </a:r>
            <a:r>
              <a:rPr lang="en-GB" sz="1550" dirty="0">
                <a:hlinkClick r:id="rId5"/>
              </a:rPr>
              <a:t>https://reflection.ed.ac.uk/</a:t>
            </a:r>
            <a:r>
              <a:rPr lang="en-GB" sz="1550" dirty="0"/>
              <a:t> (Accessed: 10</a:t>
            </a:r>
            <a:r>
              <a:rPr lang="en-GB" sz="1550" baseline="30000" dirty="0"/>
              <a:t>th</a:t>
            </a:r>
            <a:r>
              <a:rPr lang="en-GB" sz="1550" dirty="0"/>
              <a:t> January 2025)</a:t>
            </a:r>
          </a:p>
          <a:p>
            <a:pPr marL="0" indent="0">
              <a:buNone/>
            </a:pPr>
            <a:r>
              <a:rPr lang="en-GB" sz="1550" b="1" dirty="0"/>
              <a:t>Further Resources: </a:t>
            </a:r>
            <a:endParaRPr lang="en-GB" sz="1550" dirty="0"/>
          </a:p>
          <a:p>
            <a:pPr marL="0" indent="0">
              <a:buNone/>
            </a:pPr>
            <a:r>
              <a:rPr lang="en-GB" sz="1550" dirty="0"/>
              <a:t>Open University. (n.d</a:t>
            </a:r>
            <a:r>
              <a:rPr lang="en-GB" sz="1550" i="1" dirty="0"/>
              <a:t>.). Reflective Learning</a:t>
            </a:r>
            <a:r>
              <a:rPr lang="en-GB" sz="1550" dirty="0"/>
              <a:t>. Available at: </a:t>
            </a:r>
            <a:r>
              <a:rPr lang="en-GB" sz="1550" dirty="0">
                <a:hlinkClick r:id="rId6"/>
              </a:rPr>
              <a:t>https://help.open.ac.uk/strategic-study-techniques/reflective-learning</a:t>
            </a:r>
            <a:r>
              <a:rPr lang="en-GB" sz="1550" dirty="0"/>
              <a:t>  (Accessed 3 Feb. 2025)</a:t>
            </a:r>
          </a:p>
          <a:p>
            <a:pPr marL="0" indent="0">
              <a:buNone/>
            </a:pPr>
            <a:r>
              <a:rPr lang="en-GB" sz="1550" dirty="0"/>
              <a:t>University of Cambridge. (n.d.). </a:t>
            </a:r>
            <a:r>
              <a:rPr lang="en-GB" sz="1550" i="1" dirty="0"/>
              <a:t>Reflective Writing - Reflective Practice Toolkit</a:t>
            </a:r>
            <a:r>
              <a:rPr lang="en-GB" sz="1550" dirty="0"/>
              <a:t>. Available at: </a:t>
            </a:r>
            <a:r>
              <a:rPr lang="en-GB" sz="1550" dirty="0">
                <a:hlinkClick r:id="rId7"/>
              </a:rPr>
              <a:t>https://libguides.cam.ac.uk/reflectivepracticetoolkit/reflectivewriting</a:t>
            </a:r>
            <a:r>
              <a:rPr lang="en-GB" sz="1550" dirty="0"/>
              <a:t>  (Accessed 20</a:t>
            </a:r>
            <a:r>
              <a:rPr lang="en-GB" sz="1550" baseline="30000" dirty="0"/>
              <a:t>th</a:t>
            </a:r>
            <a:r>
              <a:rPr lang="en-GB" sz="1550" dirty="0"/>
              <a:t>  Feb. 2025)</a:t>
            </a:r>
          </a:p>
          <a:p>
            <a:pPr marL="0" indent="0">
              <a:buNone/>
            </a:pPr>
            <a:r>
              <a:rPr lang="en-GB" sz="1550" dirty="0"/>
              <a:t>University of Edinburgh (2024) </a:t>
            </a:r>
            <a:r>
              <a:rPr lang="en-GB" sz="1550" i="1" dirty="0"/>
              <a:t>Reflection Toolkit. </a:t>
            </a:r>
            <a:r>
              <a:rPr lang="en-GB" sz="1550" dirty="0"/>
              <a:t>Available at: </a:t>
            </a:r>
            <a:r>
              <a:rPr lang="en-GB" sz="1550" dirty="0">
                <a:hlinkClick r:id="rId5"/>
              </a:rPr>
              <a:t>https://reflection.ed.ac.uk/</a:t>
            </a:r>
            <a:r>
              <a:rPr lang="en-GB" sz="1550" dirty="0"/>
              <a:t> (Accessed: 10</a:t>
            </a:r>
            <a:r>
              <a:rPr lang="en-GB" sz="1550" baseline="30000" dirty="0"/>
              <a:t>th</a:t>
            </a:r>
            <a:r>
              <a:rPr lang="en-GB" sz="1550" dirty="0"/>
              <a:t> January 2025)</a:t>
            </a:r>
          </a:p>
          <a:p>
            <a:pPr marL="0" indent="0">
              <a:buNone/>
            </a:pPr>
            <a:endParaRPr lang="en-GB" sz="1550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6277</TotalTime>
  <Words>1615</Words>
  <Application>Microsoft Macintosh PowerPoint</Application>
  <PresentationFormat>On-screen Show (4:3)</PresentationFormat>
  <Paragraphs>135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Myriad Pro</vt:lpstr>
      <vt:lpstr>Verdana</vt:lpstr>
      <vt:lpstr>20140311PresentationUWTSDTemplate</vt:lpstr>
      <vt:lpstr>LCHS4001</vt:lpstr>
      <vt:lpstr>Task 1: Brief Exploration</vt:lpstr>
      <vt:lpstr>Task 1: Brief Exploration Part 1 </vt:lpstr>
      <vt:lpstr>Task 1: Brief Exploration Part 2 </vt:lpstr>
      <vt:lpstr>Task 1: Brief Exploration Part 3</vt:lpstr>
      <vt:lpstr>Task 1: Brief Exploration Part 4</vt:lpstr>
      <vt:lpstr>Academic Skills to Choose From</vt:lpstr>
      <vt:lpstr>Description of the Task (from the brief)</vt:lpstr>
      <vt:lpstr>Criteria Breakdown: Criteria 2 Knowledge and Understanding (10 marks)</vt:lpstr>
      <vt:lpstr>Criteria Breakdown: Criteria 3 Cognitive and Intellectual Skills (10 marks)</vt:lpstr>
      <vt:lpstr>Criteria Breakdown: Criteria 4 Practical Skills (20 marks)</vt:lpstr>
      <vt:lpstr>Criteria Breakdown: Criteria 5 Transferable Skills(10 marks)</vt:lpstr>
      <vt:lpstr>Brainstorm</vt:lpstr>
      <vt:lpstr>References (and further resources!)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lizeta demetriou</dc:creator>
  <cp:lastModifiedBy>Naomi Doerge</cp:lastModifiedBy>
  <cp:revision>186</cp:revision>
  <cp:lastPrinted>2018-07-09T15:27:01Z</cp:lastPrinted>
  <dcterms:created xsi:type="dcterms:W3CDTF">2002-10-07T19:43:58Z</dcterms:created>
  <dcterms:modified xsi:type="dcterms:W3CDTF">2025-02-14T16:02:32Z</dcterms:modified>
</cp:coreProperties>
</file>