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39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293"/>
    <p:restoredTop sz="94582"/>
  </p:normalViewPr>
  <p:slideViewPr>
    <p:cSldViewPr snapToGrid="0">
      <p:cViewPr varScale="1">
        <p:scale>
          <a:sx n="117" d="100"/>
          <a:sy n="117" d="100"/>
        </p:scale>
        <p:origin x="208" y="2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F33BA38-0411-42CB-A6FA-8C09D900525F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2FC4162-B97C-4A80-95A5-6F1D97331F44}">
      <dgm:prSet/>
      <dgm:spPr/>
      <dgm:t>
        <a:bodyPr/>
        <a:lstStyle/>
        <a:p>
          <a:r>
            <a:rPr lang="en-US" dirty="0" err="1"/>
            <a:t>Nid</a:t>
          </a:r>
          <a:r>
            <a:rPr lang="en-US" dirty="0"/>
            <a:t> </a:t>
          </a:r>
          <a:r>
            <a:rPr lang="en-US" dirty="0" err="1"/>
            <a:t>oedd</a:t>
          </a:r>
          <a:r>
            <a:rPr lang="en-US" dirty="0"/>
            <a:t> </a:t>
          </a:r>
          <a:r>
            <a:rPr lang="en-US" dirty="0" err="1"/>
            <a:t>pob</a:t>
          </a:r>
          <a:r>
            <a:rPr lang="en-US" dirty="0"/>
            <a:t> </a:t>
          </a:r>
          <a:r>
            <a:rPr lang="en-US" dirty="0" err="1"/>
            <a:t>rhiant</a:t>
          </a:r>
          <a:r>
            <a:rPr lang="en-US" dirty="0"/>
            <a:t> </a:t>
          </a:r>
          <a:r>
            <a:rPr lang="en-US" dirty="0" err="1"/>
            <a:t>wedi</a:t>
          </a:r>
          <a:r>
            <a:rPr lang="en-US" dirty="0"/>
            <a:t> </a:t>
          </a:r>
          <a:r>
            <a:rPr lang="en-US" dirty="0" err="1"/>
            <a:t>mynegi’r</a:t>
          </a:r>
          <a:r>
            <a:rPr lang="en-US" dirty="0"/>
            <a:t> </a:t>
          </a:r>
          <a:r>
            <a:rPr lang="en-US" dirty="0" err="1"/>
            <a:t>noson</a:t>
          </a:r>
          <a:endParaRPr lang="en-US" dirty="0"/>
        </a:p>
      </dgm:t>
    </dgm:pt>
    <dgm:pt modelId="{A8FB13A9-CA90-4599-8593-491842F3F4D7}" type="parTrans" cxnId="{F7ABB8CE-FE61-4EF0-94CB-420EF396496E}">
      <dgm:prSet/>
      <dgm:spPr/>
      <dgm:t>
        <a:bodyPr/>
        <a:lstStyle/>
        <a:p>
          <a:endParaRPr lang="en-US"/>
        </a:p>
      </dgm:t>
    </dgm:pt>
    <dgm:pt modelId="{7A8579DA-D3AA-4555-87FB-503FEAA2B86A}" type="sibTrans" cxnId="{F7ABB8CE-FE61-4EF0-94CB-420EF396496E}">
      <dgm:prSet/>
      <dgm:spPr/>
      <dgm:t>
        <a:bodyPr/>
        <a:lstStyle/>
        <a:p>
          <a:endParaRPr lang="en-US"/>
        </a:p>
      </dgm:t>
    </dgm:pt>
    <dgm:pt modelId="{26DF46EE-7834-4F23-A6A2-43675AF2B8C1}">
      <dgm:prSet/>
      <dgm:spPr/>
      <dgm:t>
        <a:bodyPr/>
        <a:lstStyle/>
        <a:p>
          <a:r>
            <a:rPr lang="en-US" dirty="0" err="1"/>
            <a:t>Nid</a:t>
          </a:r>
          <a:r>
            <a:rPr lang="en-US" dirty="0"/>
            <a:t> </a:t>
          </a:r>
          <a:r>
            <a:rPr lang="en-US" dirty="0" err="1"/>
            <a:t>oedd</a:t>
          </a:r>
          <a:r>
            <a:rPr lang="en-US" dirty="0"/>
            <a:t> </a:t>
          </a:r>
          <a:r>
            <a:rPr lang="en-US" dirty="0" err="1"/>
            <a:t>pob</a:t>
          </a:r>
          <a:r>
            <a:rPr lang="en-US" dirty="0"/>
            <a:t> </a:t>
          </a:r>
          <a:r>
            <a:rPr lang="en-US" dirty="0" err="1"/>
            <a:t>plentyn</a:t>
          </a:r>
          <a:r>
            <a:rPr lang="en-US" dirty="0"/>
            <a:t> </a:t>
          </a:r>
          <a:r>
            <a:rPr lang="en-US" dirty="0" err="1"/>
            <a:t>wedi</a:t>
          </a:r>
          <a:r>
            <a:rPr lang="en-US" dirty="0"/>
            <a:t> </a:t>
          </a:r>
          <a:r>
            <a:rPr lang="en-US" dirty="0" err="1"/>
            <a:t>gallu</a:t>
          </a:r>
          <a:r>
            <a:rPr lang="en-US" dirty="0"/>
            <a:t> </a:t>
          </a:r>
          <a:r>
            <a:rPr lang="en-US" dirty="0" err="1"/>
            <a:t>esbonio’r</a:t>
          </a:r>
          <a:r>
            <a:rPr lang="en-US" dirty="0"/>
            <a:t> </a:t>
          </a:r>
          <a:r>
            <a:rPr lang="en-US" dirty="0" err="1"/>
            <a:t>gwaith</a:t>
          </a:r>
          <a:r>
            <a:rPr lang="en-US" dirty="0"/>
            <a:t> </a:t>
          </a:r>
          <a:r>
            <a:rPr lang="en-US" dirty="0" err="1"/>
            <a:t>i’r</a:t>
          </a:r>
          <a:r>
            <a:rPr lang="en-US" dirty="0"/>
            <a:t> </a:t>
          </a:r>
          <a:r>
            <a:rPr lang="en-US" dirty="0" err="1"/>
            <a:t>rhieni</a:t>
          </a:r>
          <a:r>
            <a:rPr lang="en-US" dirty="0"/>
            <a:t> </a:t>
          </a:r>
        </a:p>
      </dgm:t>
    </dgm:pt>
    <dgm:pt modelId="{1CAEAD8E-D8E6-4AA9-88CA-60120BE6C7FD}" type="parTrans" cxnId="{56DF4DA7-33C2-40E1-BE3F-BAD15A640DAF}">
      <dgm:prSet/>
      <dgm:spPr/>
      <dgm:t>
        <a:bodyPr/>
        <a:lstStyle/>
        <a:p>
          <a:endParaRPr lang="en-US"/>
        </a:p>
      </dgm:t>
    </dgm:pt>
    <dgm:pt modelId="{B19516EF-92C5-45D6-A4C7-B2AF1649379D}" type="sibTrans" cxnId="{56DF4DA7-33C2-40E1-BE3F-BAD15A640DAF}">
      <dgm:prSet/>
      <dgm:spPr/>
      <dgm:t>
        <a:bodyPr/>
        <a:lstStyle/>
        <a:p>
          <a:endParaRPr lang="en-US"/>
        </a:p>
      </dgm:t>
    </dgm:pt>
    <dgm:pt modelId="{9E94D3BA-6127-4E34-86ED-BBAD9638D717}">
      <dgm:prSet/>
      <dgm:spPr/>
      <dgm:t>
        <a:bodyPr/>
        <a:lstStyle/>
        <a:p>
          <a:r>
            <a:rPr lang="en-US"/>
            <a:t>Dim ond un noson roedd y noson yn cael ei chynnal. </a:t>
          </a:r>
        </a:p>
      </dgm:t>
    </dgm:pt>
    <dgm:pt modelId="{108E8F17-2D2E-443A-926B-2A17C2BDEE0A}" type="parTrans" cxnId="{42C2E43B-190B-48C7-9574-0EC448325A29}">
      <dgm:prSet/>
      <dgm:spPr/>
      <dgm:t>
        <a:bodyPr/>
        <a:lstStyle/>
        <a:p>
          <a:endParaRPr lang="en-US"/>
        </a:p>
      </dgm:t>
    </dgm:pt>
    <dgm:pt modelId="{33ED7A36-7725-40E6-B628-93AC50507017}" type="sibTrans" cxnId="{42C2E43B-190B-48C7-9574-0EC448325A29}">
      <dgm:prSet/>
      <dgm:spPr/>
      <dgm:t>
        <a:bodyPr/>
        <a:lstStyle/>
        <a:p>
          <a:endParaRPr lang="en-US"/>
        </a:p>
      </dgm:t>
    </dgm:pt>
    <dgm:pt modelId="{CFCF54C7-94CB-DD47-B97D-7CDBA08207D0}" type="pres">
      <dgm:prSet presAssocID="{AF33BA38-0411-42CB-A6FA-8C09D900525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2379E23-757A-DC40-A778-41B72E6960E9}" type="pres">
      <dgm:prSet presAssocID="{92FC4162-B97C-4A80-95A5-6F1D97331F44}" presName="hierRoot1" presStyleCnt="0"/>
      <dgm:spPr/>
    </dgm:pt>
    <dgm:pt modelId="{264F82C8-9A67-1344-ADE2-C1914A8EF7AD}" type="pres">
      <dgm:prSet presAssocID="{92FC4162-B97C-4A80-95A5-6F1D97331F44}" presName="composite" presStyleCnt="0"/>
      <dgm:spPr/>
    </dgm:pt>
    <dgm:pt modelId="{19B32637-F173-2947-B312-885E6CDF9AA3}" type="pres">
      <dgm:prSet presAssocID="{92FC4162-B97C-4A80-95A5-6F1D97331F44}" presName="background" presStyleLbl="node0" presStyleIdx="0" presStyleCnt="3"/>
      <dgm:spPr/>
    </dgm:pt>
    <dgm:pt modelId="{95204E1D-C332-D145-81CD-871C78541BF6}" type="pres">
      <dgm:prSet presAssocID="{92FC4162-B97C-4A80-95A5-6F1D97331F44}" presName="text" presStyleLbl="fgAcc0" presStyleIdx="0" presStyleCnt="3">
        <dgm:presLayoutVars>
          <dgm:chPref val="3"/>
        </dgm:presLayoutVars>
      </dgm:prSet>
      <dgm:spPr/>
    </dgm:pt>
    <dgm:pt modelId="{440C8E05-B3B8-4D4E-BC67-3A1FABDEDAAE}" type="pres">
      <dgm:prSet presAssocID="{92FC4162-B97C-4A80-95A5-6F1D97331F44}" presName="hierChild2" presStyleCnt="0"/>
      <dgm:spPr/>
    </dgm:pt>
    <dgm:pt modelId="{D89E54C9-6E0A-AB46-B406-74863B767992}" type="pres">
      <dgm:prSet presAssocID="{26DF46EE-7834-4F23-A6A2-43675AF2B8C1}" presName="hierRoot1" presStyleCnt="0"/>
      <dgm:spPr/>
    </dgm:pt>
    <dgm:pt modelId="{23585355-0267-9E46-A4C0-25AA67B8FBEF}" type="pres">
      <dgm:prSet presAssocID="{26DF46EE-7834-4F23-A6A2-43675AF2B8C1}" presName="composite" presStyleCnt="0"/>
      <dgm:spPr/>
    </dgm:pt>
    <dgm:pt modelId="{414529C9-8A37-2F4E-A6B9-580D9A41592D}" type="pres">
      <dgm:prSet presAssocID="{26DF46EE-7834-4F23-A6A2-43675AF2B8C1}" presName="background" presStyleLbl="node0" presStyleIdx="1" presStyleCnt="3"/>
      <dgm:spPr/>
    </dgm:pt>
    <dgm:pt modelId="{CC6750B3-EA90-E749-889F-40C7BF4F76B3}" type="pres">
      <dgm:prSet presAssocID="{26DF46EE-7834-4F23-A6A2-43675AF2B8C1}" presName="text" presStyleLbl="fgAcc0" presStyleIdx="1" presStyleCnt="3">
        <dgm:presLayoutVars>
          <dgm:chPref val="3"/>
        </dgm:presLayoutVars>
      </dgm:prSet>
      <dgm:spPr/>
    </dgm:pt>
    <dgm:pt modelId="{1AA54A66-B8AC-BD4D-862B-310D52B07E20}" type="pres">
      <dgm:prSet presAssocID="{26DF46EE-7834-4F23-A6A2-43675AF2B8C1}" presName="hierChild2" presStyleCnt="0"/>
      <dgm:spPr/>
    </dgm:pt>
    <dgm:pt modelId="{EE05C8E0-46C6-A247-958E-7CE0545DE0E8}" type="pres">
      <dgm:prSet presAssocID="{9E94D3BA-6127-4E34-86ED-BBAD9638D717}" presName="hierRoot1" presStyleCnt="0"/>
      <dgm:spPr/>
    </dgm:pt>
    <dgm:pt modelId="{8B63C806-2241-CE42-9522-8B58ADC88CA7}" type="pres">
      <dgm:prSet presAssocID="{9E94D3BA-6127-4E34-86ED-BBAD9638D717}" presName="composite" presStyleCnt="0"/>
      <dgm:spPr/>
    </dgm:pt>
    <dgm:pt modelId="{7F428529-34FE-804C-800F-EC53F790F6D6}" type="pres">
      <dgm:prSet presAssocID="{9E94D3BA-6127-4E34-86ED-BBAD9638D717}" presName="background" presStyleLbl="node0" presStyleIdx="2" presStyleCnt="3"/>
      <dgm:spPr/>
    </dgm:pt>
    <dgm:pt modelId="{A55CB9E7-88D4-C948-A855-60AFC94CF897}" type="pres">
      <dgm:prSet presAssocID="{9E94D3BA-6127-4E34-86ED-BBAD9638D717}" presName="text" presStyleLbl="fgAcc0" presStyleIdx="2" presStyleCnt="3">
        <dgm:presLayoutVars>
          <dgm:chPref val="3"/>
        </dgm:presLayoutVars>
      </dgm:prSet>
      <dgm:spPr/>
    </dgm:pt>
    <dgm:pt modelId="{ED5263FD-9204-CD4F-A5A0-C911912DCFF7}" type="pres">
      <dgm:prSet presAssocID="{9E94D3BA-6127-4E34-86ED-BBAD9638D717}" presName="hierChild2" presStyleCnt="0"/>
      <dgm:spPr/>
    </dgm:pt>
  </dgm:ptLst>
  <dgm:cxnLst>
    <dgm:cxn modelId="{42C2E43B-190B-48C7-9574-0EC448325A29}" srcId="{AF33BA38-0411-42CB-A6FA-8C09D900525F}" destId="{9E94D3BA-6127-4E34-86ED-BBAD9638D717}" srcOrd="2" destOrd="0" parTransId="{108E8F17-2D2E-443A-926B-2A17C2BDEE0A}" sibTransId="{33ED7A36-7725-40E6-B628-93AC50507017}"/>
    <dgm:cxn modelId="{19D5D756-93D6-484C-878E-7A98D0AD9F4B}" type="presOf" srcId="{AF33BA38-0411-42CB-A6FA-8C09D900525F}" destId="{CFCF54C7-94CB-DD47-B97D-7CDBA08207D0}" srcOrd="0" destOrd="0" presId="urn:microsoft.com/office/officeart/2005/8/layout/hierarchy1"/>
    <dgm:cxn modelId="{33A0F759-86D0-B144-A768-9077D05D47C0}" type="presOf" srcId="{9E94D3BA-6127-4E34-86ED-BBAD9638D717}" destId="{A55CB9E7-88D4-C948-A855-60AFC94CF897}" srcOrd="0" destOrd="0" presId="urn:microsoft.com/office/officeart/2005/8/layout/hierarchy1"/>
    <dgm:cxn modelId="{63BCAF90-3D3E-3C4B-BF46-DD2571B98DB3}" type="presOf" srcId="{92FC4162-B97C-4A80-95A5-6F1D97331F44}" destId="{95204E1D-C332-D145-81CD-871C78541BF6}" srcOrd="0" destOrd="0" presId="urn:microsoft.com/office/officeart/2005/8/layout/hierarchy1"/>
    <dgm:cxn modelId="{6B279894-8881-CC4A-9D31-A51F1D42C286}" type="presOf" srcId="{26DF46EE-7834-4F23-A6A2-43675AF2B8C1}" destId="{CC6750B3-EA90-E749-889F-40C7BF4F76B3}" srcOrd="0" destOrd="0" presId="urn:microsoft.com/office/officeart/2005/8/layout/hierarchy1"/>
    <dgm:cxn modelId="{56DF4DA7-33C2-40E1-BE3F-BAD15A640DAF}" srcId="{AF33BA38-0411-42CB-A6FA-8C09D900525F}" destId="{26DF46EE-7834-4F23-A6A2-43675AF2B8C1}" srcOrd="1" destOrd="0" parTransId="{1CAEAD8E-D8E6-4AA9-88CA-60120BE6C7FD}" sibTransId="{B19516EF-92C5-45D6-A4C7-B2AF1649379D}"/>
    <dgm:cxn modelId="{F7ABB8CE-FE61-4EF0-94CB-420EF396496E}" srcId="{AF33BA38-0411-42CB-A6FA-8C09D900525F}" destId="{92FC4162-B97C-4A80-95A5-6F1D97331F44}" srcOrd="0" destOrd="0" parTransId="{A8FB13A9-CA90-4599-8593-491842F3F4D7}" sibTransId="{7A8579DA-D3AA-4555-87FB-503FEAA2B86A}"/>
    <dgm:cxn modelId="{B1BFCFD1-89D9-7D49-BBCB-BAD00AD4D2E1}" type="presParOf" srcId="{CFCF54C7-94CB-DD47-B97D-7CDBA08207D0}" destId="{E2379E23-757A-DC40-A778-41B72E6960E9}" srcOrd="0" destOrd="0" presId="urn:microsoft.com/office/officeart/2005/8/layout/hierarchy1"/>
    <dgm:cxn modelId="{CDB6E0EF-620D-CF4E-9147-A5A7BF39D13F}" type="presParOf" srcId="{E2379E23-757A-DC40-A778-41B72E6960E9}" destId="{264F82C8-9A67-1344-ADE2-C1914A8EF7AD}" srcOrd="0" destOrd="0" presId="urn:microsoft.com/office/officeart/2005/8/layout/hierarchy1"/>
    <dgm:cxn modelId="{0A34763E-4BA3-7045-AF0E-DB250543A5D0}" type="presParOf" srcId="{264F82C8-9A67-1344-ADE2-C1914A8EF7AD}" destId="{19B32637-F173-2947-B312-885E6CDF9AA3}" srcOrd="0" destOrd="0" presId="urn:microsoft.com/office/officeart/2005/8/layout/hierarchy1"/>
    <dgm:cxn modelId="{625AA09C-DF8F-404A-A0FE-A544BA66BA5C}" type="presParOf" srcId="{264F82C8-9A67-1344-ADE2-C1914A8EF7AD}" destId="{95204E1D-C332-D145-81CD-871C78541BF6}" srcOrd="1" destOrd="0" presId="urn:microsoft.com/office/officeart/2005/8/layout/hierarchy1"/>
    <dgm:cxn modelId="{6A577585-31BF-DD4C-85A1-2DB9B2ABC4B2}" type="presParOf" srcId="{E2379E23-757A-DC40-A778-41B72E6960E9}" destId="{440C8E05-B3B8-4D4E-BC67-3A1FABDEDAAE}" srcOrd="1" destOrd="0" presId="urn:microsoft.com/office/officeart/2005/8/layout/hierarchy1"/>
    <dgm:cxn modelId="{EDB3F7C3-8B55-6946-B9BC-73B2B4473F59}" type="presParOf" srcId="{CFCF54C7-94CB-DD47-B97D-7CDBA08207D0}" destId="{D89E54C9-6E0A-AB46-B406-74863B767992}" srcOrd="1" destOrd="0" presId="urn:microsoft.com/office/officeart/2005/8/layout/hierarchy1"/>
    <dgm:cxn modelId="{CE78F9B1-9405-5F4C-9EF8-8DB23BF0F19B}" type="presParOf" srcId="{D89E54C9-6E0A-AB46-B406-74863B767992}" destId="{23585355-0267-9E46-A4C0-25AA67B8FBEF}" srcOrd="0" destOrd="0" presId="urn:microsoft.com/office/officeart/2005/8/layout/hierarchy1"/>
    <dgm:cxn modelId="{B804061D-70AF-F34D-B8C2-A61E90B52661}" type="presParOf" srcId="{23585355-0267-9E46-A4C0-25AA67B8FBEF}" destId="{414529C9-8A37-2F4E-A6B9-580D9A41592D}" srcOrd="0" destOrd="0" presId="urn:microsoft.com/office/officeart/2005/8/layout/hierarchy1"/>
    <dgm:cxn modelId="{AEB5649B-5ED8-4D42-9AC8-D5A7A48F3F49}" type="presParOf" srcId="{23585355-0267-9E46-A4C0-25AA67B8FBEF}" destId="{CC6750B3-EA90-E749-889F-40C7BF4F76B3}" srcOrd="1" destOrd="0" presId="urn:microsoft.com/office/officeart/2005/8/layout/hierarchy1"/>
    <dgm:cxn modelId="{5B9E4484-5BF6-DA4A-B3A4-A1C224CC77BC}" type="presParOf" srcId="{D89E54C9-6E0A-AB46-B406-74863B767992}" destId="{1AA54A66-B8AC-BD4D-862B-310D52B07E20}" srcOrd="1" destOrd="0" presId="urn:microsoft.com/office/officeart/2005/8/layout/hierarchy1"/>
    <dgm:cxn modelId="{F84C9DA1-3B16-A746-AA04-27775C0871F8}" type="presParOf" srcId="{CFCF54C7-94CB-DD47-B97D-7CDBA08207D0}" destId="{EE05C8E0-46C6-A247-958E-7CE0545DE0E8}" srcOrd="2" destOrd="0" presId="urn:microsoft.com/office/officeart/2005/8/layout/hierarchy1"/>
    <dgm:cxn modelId="{1D0B5221-A3EF-3048-AF79-AD059AA8E6B0}" type="presParOf" srcId="{EE05C8E0-46C6-A247-958E-7CE0545DE0E8}" destId="{8B63C806-2241-CE42-9522-8B58ADC88CA7}" srcOrd="0" destOrd="0" presId="urn:microsoft.com/office/officeart/2005/8/layout/hierarchy1"/>
    <dgm:cxn modelId="{A5B1036F-077F-C046-B12F-94E612648EE1}" type="presParOf" srcId="{8B63C806-2241-CE42-9522-8B58ADC88CA7}" destId="{7F428529-34FE-804C-800F-EC53F790F6D6}" srcOrd="0" destOrd="0" presId="urn:microsoft.com/office/officeart/2005/8/layout/hierarchy1"/>
    <dgm:cxn modelId="{86CB40BD-059B-5E43-A47A-3E8CD3924E7F}" type="presParOf" srcId="{8B63C806-2241-CE42-9522-8B58ADC88CA7}" destId="{A55CB9E7-88D4-C948-A855-60AFC94CF897}" srcOrd="1" destOrd="0" presId="urn:microsoft.com/office/officeart/2005/8/layout/hierarchy1"/>
    <dgm:cxn modelId="{4A81F548-6BCB-A942-9264-D17AF05A0DCB}" type="presParOf" srcId="{EE05C8E0-46C6-A247-958E-7CE0545DE0E8}" destId="{ED5263FD-9204-CD4F-A5A0-C911912DCFF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C54454C-B17F-4AB6-91A6-989F0A073A1D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05ABF84-9578-42DD-91C5-A8212ADB3750}">
      <dgm:prSet/>
      <dgm:spPr/>
      <dgm:t>
        <a:bodyPr/>
        <a:lstStyle/>
        <a:p>
          <a:r>
            <a:rPr lang="en-US" dirty="0" err="1"/>
            <a:t>Gwelwyd</a:t>
          </a:r>
          <a:r>
            <a:rPr lang="en-US" dirty="0"/>
            <a:t> </a:t>
          </a:r>
          <a:r>
            <a:rPr lang="en-US" dirty="0" err="1"/>
            <a:t>yr</a:t>
          </a:r>
          <a:r>
            <a:rPr lang="en-US" dirty="0"/>
            <a:t> </a:t>
          </a:r>
          <a:r>
            <a:rPr lang="en-US" dirty="0" err="1"/>
            <a:t>ysgol</a:t>
          </a:r>
          <a:r>
            <a:rPr lang="en-US" dirty="0"/>
            <a:t> bod y plant </a:t>
          </a:r>
          <a:r>
            <a:rPr lang="en-US" dirty="0" err="1"/>
            <a:t>yn</a:t>
          </a:r>
          <a:r>
            <a:rPr lang="en-US" dirty="0"/>
            <a:t> </a:t>
          </a:r>
          <a:r>
            <a:rPr lang="en-US" dirty="0" err="1"/>
            <a:t>gyffrous</a:t>
          </a:r>
          <a:r>
            <a:rPr lang="en-US" dirty="0"/>
            <a:t> </a:t>
          </a:r>
          <a:r>
            <a:rPr lang="en-US" dirty="0" err="1"/>
            <a:t>i</a:t>
          </a:r>
          <a:r>
            <a:rPr lang="en-US" dirty="0"/>
            <a:t> </a:t>
          </a:r>
          <a:r>
            <a:rPr lang="en-US" dirty="0" err="1"/>
            <a:t>rannu</a:t>
          </a:r>
          <a:r>
            <a:rPr lang="en-US" dirty="0"/>
            <a:t> </a:t>
          </a:r>
          <a:r>
            <a:rPr lang="en-US" dirty="0" err="1"/>
            <a:t>gwaith</a:t>
          </a:r>
          <a:r>
            <a:rPr lang="en-US" dirty="0"/>
            <a:t> </a:t>
          </a:r>
          <a:r>
            <a:rPr lang="en-US" dirty="0" err="1"/>
            <a:t>gyda</a:t>
          </a:r>
          <a:r>
            <a:rPr lang="en-US" dirty="0"/>
            <a:t> </a:t>
          </a:r>
          <a:r>
            <a:rPr lang="en-US" dirty="0" err="1"/>
            <a:t>rhieni</a:t>
          </a:r>
          <a:r>
            <a:rPr lang="en-US" dirty="0"/>
            <a:t>. </a:t>
          </a:r>
        </a:p>
      </dgm:t>
    </dgm:pt>
    <dgm:pt modelId="{3AD1C08F-E4E5-4970-9FD1-4D4313FB261F}" type="parTrans" cxnId="{A16F91CB-4E30-48A7-A068-AC8E9F3FE32F}">
      <dgm:prSet/>
      <dgm:spPr/>
      <dgm:t>
        <a:bodyPr/>
        <a:lstStyle/>
        <a:p>
          <a:endParaRPr lang="en-US"/>
        </a:p>
      </dgm:t>
    </dgm:pt>
    <dgm:pt modelId="{3B7AF0AE-E531-476C-824A-7F73C2DC63AE}" type="sibTrans" cxnId="{A16F91CB-4E30-48A7-A068-AC8E9F3FE32F}">
      <dgm:prSet/>
      <dgm:spPr/>
      <dgm:t>
        <a:bodyPr/>
        <a:lstStyle/>
        <a:p>
          <a:endParaRPr lang="en-US"/>
        </a:p>
      </dgm:t>
    </dgm:pt>
    <dgm:pt modelId="{9356B035-A5C1-43BC-899F-A01AD19B640F}">
      <dgm:prSet/>
      <dgm:spPr/>
      <dgm:t>
        <a:bodyPr/>
        <a:lstStyle/>
        <a:p>
          <a:r>
            <a:rPr lang="en-GB" dirty="0" err="1"/>
            <a:t>Cyfle</a:t>
          </a:r>
          <a:r>
            <a:rPr lang="en-GB" dirty="0"/>
            <a:t> </a:t>
          </a:r>
          <a:r>
            <a:rPr lang="en-GB" dirty="0" err="1"/>
            <a:t>i</a:t>
          </a:r>
          <a:r>
            <a:rPr lang="en-GB" dirty="0"/>
            <a:t> </a:t>
          </a:r>
          <a:r>
            <a:rPr lang="en-GB" dirty="0" err="1"/>
            <a:t>rieni</a:t>
          </a:r>
          <a:r>
            <a:rPr lang="en-GB" dirty="0"/>
            <a:t> </a:t>
          </a:r>
          <a:r>
            <a:rPr lang="en-GB" dirty="0" err="1"/>
            <a:t>gweld</a:t>
          </a:r>
          <a:r>
            <a:rPr lang="en-GB" dirty="0"/>
            <a:t> </a:t>
          </a:r>
          <a:r>
            <a:rPr lang="en-GB" dirty="0" err="1"/>
            <a:t>cynnydd</a:t>
          </a:r>
          <a:endParaRPr lang="en-US" dirty="0"/>
        </a:p>
      </dgm:t>
    </dgm:pt>
    <dgm:pt modelId="{8CD3BEFF-2E36-4F09-B70E-C8C05C280335}" type="parTrans" cxnId="{AD67BEEF-4E4E-42A9-A5B3-FE182F3BCC1B}">
      <dgm:prSet/>
      <dgm:spPr/>
      <dgm:t>
        <a:bodyPr/>
        <a:lstStyle/>
        <a:p>
          <a:endParaRPr lang="en-US"/>
        </a:p>
      </dgm:t>
    </dgm:pt>
    <dgm:pt modelId="{FFE32880-CC68-498A-BF20-6B2A88DFCE7A}" type="sibTrans" cxnId="{AD67BEEF-4E4E-42A9-A5B3-FE182F3BCC1B}">
      <dgm:prSet/>
      <dgm:spPr/>
      <dgm:t>
        <a:bodyPr/>
        <a:lstStyle/>
        <a:p>
          <a:endParaRPr lang="en-US"/>
        </a:p>
      </dgm:t>
    </dgm:pt>
    <dgm:pt modelId="{EA6FC6C3-70F9-4181-85E8-77459E1DB628}">
      <dgm:prSet/>
      <dgm:spPr/>
      <dgm:t>
        <a:bodyPr/>
        <a:lstStyle/>
        <a:p>
          <a:r>
            <a:rPr lang="en-GB" dirty="0"/>
            <a:t>Plant </a:t>
          </a:r>
          <a:r>
            <a:rPr lang="en-GB" dirty="0" err="1"/>
            <a:t>yn</a:t>
          </a:r>
          <a:r>
            <a:rPr lang="en-GB" dirty="0"/>
            <a:t> </a:t>
          </a:r>
          <a:r>
            <a:rPr lang="en-GB" dirty="0" err="1"/>
            <a:t>teimlo</a:t>
          </a:r>
          <a:r>
            <a:rPr lang="en-GB" dirty="0"/>
            <a:t> </a:t>
          </a:r>
          <a:r>
            <a:rPr lang="en-GB" dirty="0" err="1"/>
            <a:t>balchder</a:t>
          </a:r>
          <a:r>
            <a:rPr lang="en-GB" dirty="0"/>
            <a:t> </a:t>
          </a:r>
          <a:r>
            <a:rPr lang="en-GB" dirty="0" err="1"/>
            <a:t>wrth</a:t>
          </a:r>
          <a:r>
            <a:rPr lang="en-GB" dirty="0"/>
            <a:t> </a:t>
          </a:r>
          <a:r>
            <a:rPr lang="en-GB" dirty="0" err="1"/>
            <a:t>rannu</a:t>
          </a:r>
          <a:r>
            <a:rPr lang="en-GB" dirty="0"/>
            <a:t> </a:t>
          </a:r>
          <a:r>
            <a:rPr lang="en-GB" dirty="0" err="1"/>
            <a:t>gwaith</a:t>
          </a:r>
          <a:r>
            <a:rPr lang="en-GB" dirty="0"/>
            <a:t>.</a:t>
          </a:r>
          <a:endParaRPr lang="en-US" dirty="0"/>
        </a:p>
      </dgm:t>
    </dgm:pt>
    <dgm:pt modelId="{B29C82A4-54AA-4688-87A2-191BCE13F69C}" type="parTrans" cxnId="{FF2A0D39-F6AA-4C6E-86E9-307A26CE7E30}">
      <dgm:prSet/>
      <dgm:spPr/>
      <dgm:t>
        <a:bodyPr/>
        <a:lstStyle/>
        <a:p>
          <a:endParaRPr lang="en-US"/>
        </a:p>
      </dgm:t>
    </dgm:pt>
    <dgm:pt modelId="{F4F94D75-8953-45D9-B616-E3263AF539C1}" type="sibTrans" cxnId="{FF2A0D39-F6AA-4C6E-86E9-307A26CE7E30}">
      <dgm:prSet/>
      <dgm:spPr/>
      <dgm:t>
        <a:bodyPr/>
        <a:lstStyle/>
        <a:p>
          <a:endParaRPr lang="en-US"/>
        </a:p>
      </dgm:t>
    </dgm:pt>
    <dgm:pt modelId="{1EBA961F-F284-49BC-A4FA-30597748BD02}">
      <dgm:prSet/>
      <dgm:spPr/>
      <dgm:t>
        <a:bodyPr/>
        <a:lstStyle/>
        <a:p>
          <a:r>
            <a:rPr lang="en-US" dirty="0" err="1"/>
            <a:t>Rhai</a:t>
          </a:r>
          <a:r>
            <a:rPr lang="en-US" dirty="0"/>
            <a:t> plant </a:t>
          </a:r>
          <a:r>
            <a:rPr lang="en-US" dirty="0" err="1"/>
            <a:t>yn</a:t>
          </a:r>
          <a:r>
            <a:rPr lang="en-US" dirty="0"/>
            <a:t> </a:t>
          </a:r>
          <a:r>
            <a:rPr lang="en-US" dirty="0" err="1"/>
            <a:t>ofni</a:t>
          </a:r>
          <a:r>
            <a:rPr lang="en-US" dirty="0"/>
            <a:t> </a:t>
          </a:r>
          <a:r>
            <a:rPr lang="en-US" dirty="0" err="1"/>
            <a:t>rhannu</a:t>
          </a:r>
          <a:r>
            <a:rPr lang="en-US" dirty="0"/>
            <a:t> </a:t>
          </a:r>
          <a:r>
            <a:rPr lang="en-US" dirty="0" err="1"/>
            <a:t>gwaith</a:t>
          </a:r>
          <a:r>
            <a:rPr lang="en-US" dirty="0"/>
            <a:t> </a:t>
          </a:r>
          <a:r>
            <a:rPr lang="en-US" dirty="0" err="1"/>
            <a:t>os</a:t>
          </a:r>
          <a:r>
            <a:rPr lang="en-US" dirty="0"/>
            <a:t> </a:t>
          </a:r>
          <a:r>
            <a:rPr lang="en-US" dirty="0" err="1"/>
            <a:t>maen</a:t>
          </a:r>
          <a:r>
            <a:rPr lang="en-US" dirty="0"/>
            <a:t> </a:t>
          </a:r>
          <a:r>
            <a:rPr lang="en-US" dirty="0" err="1"/>
            <a:t>nhw</a:t>
          </a:r>
          <a:r>
            <a:rPr lang="en-US" dirty="0"/>
            <a:t> </a:t>
          </a:r>
          <a:r>
            <a:rPr lang="en-US" dirty="0" err="1"/>
            <a:t>wedi</a:t>
          </a:r>
          <a:r>
            <a:rPr lang="en-US" dirty="0"/>
            <a:t> </a:t>
          </a:r>
          <a:r>
            <a:rPr lang="en-US" dirty="0" err="1"/>
            <a:t>cael</a:t>
          </a:r>
          <a:r>
            <a:rPr lang="en-US" dirty="0"/>
            <a:t> </a:t>
          </a:r>
          <a:r>
            <a:rPr lang="en-US" dirty="0" err="1"/>
            <a:t>cwestiwn</a:t>
          </a:r>
          <a:r>
            <a:rPr lang="en-US" dirty="0"/>
            <a:t> </a:t>
          </a:r>
          <a:r>
            <a:rPr lang="en-US" dirty="0" err="1"/>
            <a:t>yn</a:t>
          </a:r>
          <a:r>
            <a:rPr lang="en-US" dirty="0"/>
            <a:t> </a:t>
          </a:r>
          <a:r>
            <a:rPr lang="en-US" dirty="0" err="1"/>
            <a:t>anghywir</a:t>
          </a:r>
          <a:r>
            <a:rPr lang="en-US" dirty="0"/>
            <a:t>. </a:t>
          </a:r>
        </a:p>
      </dgm:t>
    </dgm:pt>
    <dgm:pt modelId="{E5D53CC8-04E2-4482-AF38-BB6E6F74BBC1}" type="parTrans" cxnId="{FA05B08F-ABDF-4621-92B4-B54A52A5B577}">
      <dgm:prSet/>
      <dgm:spPr/>
      <dgm:t>
        <a:bodyPr/>
        <a:lstStyle/>
        <a:p>
          <a:endParaRPr lang="en-US"/>
        </a:p>
      </dgm:t>
    </dgm:pt>
    <dgm:pt modelId="{25F949A0-1F82-4FD6-99B9-CE60815723BD}" type="sibTrans" cxnId="{FA05B08F-ABDF-4621-92B4-B54A52A5B577}">
      <dgm:prSet/>
      <dgm:spPr/>
      <dgm:t>
        <a:bodyPr/>
        <a:lstStyle/>
        <a:p>
          <a:endParaRPr lang="en-US"/>
        </a:p>
      </dgm:t>
    </dgm:pt>
    <dgm:pt modelId="{9882DB69-EFF1-2B42-9DFC-2D60072E1E80}" type="pres">
      <dgm:prSet presAssocID="{4C54454C-B17F-4AB6-91A6-989F0A073A1D}" presName="outerComposite" presStyleCnt="0">
        <dgm:presLayoutVars>
          <dgm:chMax val="5"/>
          <dgm:dir/>
          <dgm:resizeHandles val="exact"/>
        </dgm:presLayoutVars>
      </dgm:prSet>
      <dgm:spPr/>
    </dgm:pt>
    <dgm:pt modelId="{0D864D1A-F27A-264D-ABA8-CE6D91C2137B}" type="pres">
      <dgm:prSet presAssocID="{4C54454C-B17F-4AB6-91A6-989F0A073A1D}" presName="dummyMaxCanvas" presStyleCnt="0">
        <dgm:presLayoutVars/>
      </dgm:prSet>
      <dgm:spPr/>
    </dgm:pt>
    <dgm:pt modelId="{FF11ED01-9977-8243-B3D7-51DE41CFB416}" type="pres">
      <dgm:prSet presAssocID="{4C54454C-B17F-4AB6-91A6-989F0A073A1D}" presName="FourNodes_1" presStyleLbl="node1" presStyleIdx="0" presStyleCnt="4">
        <dgm:presLayoutVars>
          <dgm:bulletEnabled val="1"/>
        </dgm:presLayoutVars>
      </dgm:prSet>
      <dgm:spPr/>
    </dgm:pt>
    <dgm:pt modelId="{A16F2E1C-CE89-D442-AD96-D747B12685C7}" type="pres">
      <dgm:prSet presAssocID="{4C54454C-B17F-4AB6-91A6-989F0A073A1D}" presName="FourNodes_2" presStyleLbl="node1" presStyleIdx="1" presStyleCnt="4">
        <dgm:presLayoutVars>
          <dgm:bulletEnabled val="1"/>
        </dgm:presLayoutVars>
      </dgm:prSet>
      <dgm:spPr/>
    </dgm:pt>
    <dgm:pt modelId="{00C74C1D-7270-D742-8A5E-598D3AAF0CD7}" type="pres">
      <dgm:prSet presAssocID="{4C54454C-B17F-4AB6-91A6-989F0A073A1D}" presName="FourNodes_3" presStyleLbl="node1" presStyleIdx="2" presStyleCnt="4">
        <dgm:presLayoutVars>
          <dgm:bulletEnabled val="1"/>
        </dgm:presLayoutVars>
      </dgm:prSet>
      <dgm:spPr/>
    </dgm:pt>
    <dgm:pt modelId="{473D0318-5B27-CB48-BBAD-7BB73FCD6B5D}" type="pres">
      <dgm:prSet presAssocID="{4C54454C-B17F-4AB6-91A6-989F0A073A1D}" presName="FourNodes_4" presStyleLbl="node1" presStyleIdx="3" presStyleCnt="4">
        <dgm:presLayoutVars>
          <dgm:bulletEnabled val="1"/>
        </dgm:presLayoutVars>
      </dgm:prSet>
      <dgm:spPr/>
    </dgm:pt>
    <dgm:pt modelId="{246FBF5E-45C0-B446-9600-71D85984F4B6}" type="pres">
      <dgm:prSet presAssocID="{4C54454C-B17F-4AB6-91A6-989F0A073A1D}" presName="FourConn_1-2" presStyleLbl="fgAccFollowNode1" presStyleIdx="0" presStyleCnt="3">
        <dgm:presLayoutVars>
          <dgm:bulletEnabled val="1"/>
        </dgm:presLayoutVars>
      </dgm:prSet>
      <dgm:spPr/>
    </dgm:pt>
    <dgm:pt modelId="{AD0DBA7D-61E6-EB4F-A569-7F851A22B35D}" type="pres">
      <dgm:prSet presAssocID="{4C54454C-B17F-4AB6-91A6-989F0A073A1D}" presName="FourConn_2-3" presStyleLbl="fgAccFollowNode1" presStyleIdx="1" presStyleCnt="3">
        <dgm:presLayoutVars>
          <dgm:bulletEnabled val="1"/>
        </dgm:presLayoutVars>
      </dgm:prSet>
      <dgm:spPr/>
    </dgm:pt>
    <dgm:pt modelId="{7EE86D2C-B4F2-A445-8D72-E135C3DF4753}" type="pres">
      <dgm:prSet presAssocID="{4C54454C-B17F-4AB6-91A6-989F0A073A1D}" presName="FourConn_3-4" presStyleLbl="fgAccFollowNode1" presStyleIdx="2" presStyleCnt="3">
        <dgm:presLayoutVars>
          <dgm:bulletEnabled val="1"/>
        </dgm:presLayoutVars>
      </dgm:prSet>
      <dgm:spPr/>
    </dgm:pt>
    <dgm:pt modelId="{06FF27A9-E88E-684F-80D3-FF95799DD7F4}" type="pres">
      <dgm:prSet presAssocID="{4C54454C-B17F-4AB6-91A6-989F0A073A1D}" presName="FourNodes_1_text" presStyleLbl="node1" presStyleIdx="3" presStyleCnt="4">
        <dgm:presLayoutVars>
          <dgm:bulletEnabled val="1"/>
        </dgm:presLayoutVars>
      </dgm:prSet>
      <dgm:spPr/>
    </dgm:pt>
    <dgm:pt modelId="{E7EBD211-30A9-1844-9199-6268F8BB2214}" type="pres">
      <dgm:prSet presAssocID="{4C54454C-B17F-4AB6-91A6-989F0A073A1D}" presName="FourNodes_2_text" presStyleLbl="node1" presStyleIdx="3" presStyleCnt="4">
        <dgm:presLayoutVars>
          <dgm:bulletEnabled val="1"/>
        </dgm:presLayoutVars>
      </dgm:prSet>
      <dgm:spPr/>
    </dgm:pt>
    <dgm:pt modelId="{A15F39A7-BFE6-D341-978C-55110A5CDB34}" type="pres">
      <dgm:prSet presAssocID="{4C54454C-B17F-4AB6-91A6-989F0A073A1D}" presName="FourNodes_3_text" presStyleLbl="node1" presStyleIdx="3" presStyleCnt="4">
        <dgm:presLayoutVars>
          <dgm:bulletEnabled val="1"/>
        </dgm:presLayoutVars>
      </dgm:prSet>
      <dgm:spPr/>
    </dgm:pt>
    <dgm:pt modelId="{43382BF2-A801-EF44-ACB2-EDC60C4DECE3}" type="pres">
      <dgm:prSet presAssocID="{4C54454C-B17F-4AB6-91A6-989F0A073A1D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6F127418-4A13-CC47-B92B-41BB5B8ED130}" type="presOf" srcId="{1EBA961F-F284-49BC-A4FA-30597748BD02}" destId="{473D0318-5B27-CB48-BBAD-7BB73FCD6B5D}" srcOrd="0" destOrd="0" presId="urn:microsoft.com/office/officeart/2005/8/layout/vProcess5"/>
    <dgm:cxn modelId="{FF2A0D39-F6AA-4C6E-86E9-307A26CE7E30}" srcId="{4C54454C-B17F-4AB6-91A6-989F0A073A1D}" destId="{EA6FC6C3-70F9-4181-85E8-77459E1DB628}" srcOrd="2" destOrd="0" parTransId="{B29C82A4-54AA-4688-87A2-191BCE13F69C}" sibTransId="{F4F94D75-8953-45D9-B616-E3263AF539C1}"/>
    <dgm:cxn modelId="{82BD1C51-5E5F-4540-8269-82C359FDCFE7}" type="presOf" srcId="{EA6FC6C3-70F9-4181-85E8-77459E1DB628}" destId="{A15F39A7-BFE6-D341-978C-55110A5CDB34}" srcOrd="1" destOrd="0" presId="urn:microsoft.com/office/officeart/2005/8/layout/vProcess5"/>
    <dgm:cxn modelId="{D8FF2256-F9D9-9849-9DBA-ADD386FEFDC2}" type="presOf" srcId="{F4F94D75-8953-45D9-B616-E3263AF539C1}" destId="{7EE86D2C-B4F2-A445-8D72-E135C3DF4753}" srcOrd="0" destOrd="0" presId="urn:microsoft.com/office/officeart/2005/8/layout/vProcess5"/>
    <dgm:cxn modelId="{69529459-DA5A-9246-897A-86D65B2D62C2}" type="presOf" srcId="{3B7AF0AE-E531-476C-824A-7F73C2DC63AE}" destId="{246FBF5E-45C0-B446-9600-71D85984F4B6}" srcOrd="0" destOrd="0" presId="urn:microsoft.com/office/officeart/2005/8/layout/vProcess5"/>
    <dgm:cxn modelId="{C5CAEC6A-2BE8-0A45-B274-0CC1071BA71C}" type="presOf" srcId="{9356B035-A5C1-43BC-899F-A01AD19B640F}" destId="{A16F2E1C-CE89-D442-AD96-D747B12685C7}" srcOrd="0" destOrd="0" presId="urn:microsoft.com/office/officeart/2005/8/layout/vProcess5"/>
    <dgm:cxn modelId="{48B5907D-123A-4349-8187-BE9D429ABB1E}" type="presOf" srcId="{9356B035-A5C1-43BC-899F-A01AD19B640F}" destId="{E7EBD211-30A9-1844-9199-6268F8BB2214}" srcOrd="1" destOrd="0" presId="urn:microsoft.com/office/officeart/2005/8/layout/vProcess5"/>
    <dgm:cxn modelId="{E659CA7F-2C99-2644-8E6F-2329CC551DAB}" type="presOf" srcId="{D05ABF84-9578-42DD-91C5-A8212ADB3750}" destId="{06FF27A9-E88E-684F-80D3-FF95799DD7F4}" srcOrd="1" destOrd="0" presId="urn:microsoft.com/office/officeart/2005/8/layout/vProcess5"/>
    <dgm:cxn modelId="{FA05B08F-ABDF-4621-92B4-B54A52A5B577}" srcId="{4C54454C-B17F-4AB6-91A6-989F0A073A1D}" destId="{1EBA961F-F284-49BC-A4FA-30597748BD02}" srcOrd="3" destOrd="0" parTransId="{E5D53CC8-04E2-4482-AF38-BB6E6F74BBC1}" sibTransId="{25F949A0-1F82-4FD6-99B9-CE60815723BD}"/>
    <dgm:cxn modelId="{D212EE94-315D-2C42-8A5B-4D7617FF05A0}" type="presOf" srcId="{D05ABF84-9578-42DD-91C5-A8212ADB3750}" destId="{FF11ED01-9977-8243-B3D7-51DE41CFB416}" srcOrd="0" destOrd="0" presId="urn:microsoft.com/office/officeart/2005/8/layout/vProcess5"/>
    <dgm:cxn modelId="{204B17BA-3BEE-8947-BEE8-3958308C6ED7}" type="presOf" srcId="{EA6FC6C3-70F9-4181-85E8-77459E1DB628}" destId="{00C74C1D-7270-D742-8A5E-598D3AAF0CD7}" srcOrd="0" destOrd="0" presId="urn:microsoft.com/office/officeart/2005/8/layout/vProcess5"/>
    <dgm:cxn modelId="{C214ECBD-C83E-4F49-B1F7-63E3F52DB0A8}" type="presOf" srcId="{4C54454C-B17F-4AB6-91A6-989F0A073A1D}" destId="{9882DB69-EFF1-2B42-9DFC-2D60072E1E80}" srcOrd="0" destOrd="0" presId="urn:microsoft.com/office/officeart/2005/8/layout/vProcess5"/>
    <dgm:cxn modelId="{A16F91CB-4E30-48A7-A068-AC8E9F3FE32F}" srcId="{4C54454C-B17F-4AB6-91A6-989F0A073A1D}" destId="{D05ABF84-9578-42DD-91C5-A8212ADB3750}" srcOrd="0" destOrd="0" parTransId="{3AD1C08F-E4E5-4970-9FD1-4D4313FB261F}" sibTransId="{3B7AF0AE-E531-476C-824A-7F73C2DC63AE}"/>
    <dgm:cxn modelId="{497C72EF-93E6-0B43-8F1B-66A21CF26204}" type="presOf" srcId="{1EBA961F-F284-49BC-A4FA-30597748BD02}" destId="{43382BF2-A801-EF44-ACB2-EDC60C4DECE3}" srcOrd="1" destOrd="0" presId="urn:microsoft.com/office/officeart/2005/8/layout/vProcess5"/>
    <dgm:cxn modelId="{AD67BEEF-4E4E-42A9-A5B3-FE182F3BCC1B}" srcId="{4C54454C-B17F-4AB6-91A6-989F0A073A1D}" destId="{9356B035-A5C1-43BC-899F-A01AD19B640F}" srcOrd="1" destOrd="0" parTransId="{8CD3BEFF-2E36-4F09-B70E-C8C05C280335}" sibTransId="{FFE32880-CC68-498A-BF20-6B2A88DFCE7A}"/>
    <dgm:cxn modelId="{61B448F8-F4DB-7C4A-B2A8-E91F26C5336E}" type="presOf" srcId="{FFE32880-CC68-498A-BF20-6B2A88DFCE7A}" destId="{AD0DBA7D-61E6-EB4F-A569-7F851A22B35D}" srcOrd="0" destOrd="0" presId="urn:microsoft.com/office/officeart/2005/8/layout/vProcess5"/>
    <dgm:cxn modelId="{6162D8E9-BA24-4A48-A6CB-082B08A0B586}" type="presParOf" srcId="{9882DB69-EFF1-2B42-9DFC-2D60072E1E80}" destId="{0D864D1A-F27A-264D-ABA8-CE6D91C2137B}" srcOrd="0" destOrd="0" presId="urn:microsoft.com/office/officeart/2005/8/layout/vProcess5"/>
    <dgm:cxn modelId="{0288F3AD-08F9-E945-AE43-FDCCC2FB2E9B}" type="presParOf" srcId="{9882DB69-EFF1-2B42-9DFC-2D60072E1E80}" destId="{FF11ED01-9977-8243-B3D7-51DE41CFB416}" srcOrd="1" destOrd="0" presId="urn:microsoft.com/office/officeart/2005/8/layout/vProcess5"/>
    <dgm:cxn modelId="{DA12CD45-AB1E-BC48-B8BA-219897E6ED84}" type="presParOf" srcId="{9882DB69-EFF1-2B42-9DFC-2D60072E1E80}" destId="{A16F2E1C-CE89-D442-AD96-D747B12685C7}" srcOrd="2" destOrd="0" presId="urn:microsoft.com/office/officeart/2005/8/layout/vProcess5"/>
    <dgm:cxn modelId="{9C40B580-4EAF-1441-975E-A89E99B4C83B}" type="presParOf" srcId="{9882DB69-EFF1-2B42-9DFC-2D60072E1E80}" destId="{00C74C1D-7270-D742-8A5E-598D3AAF0CD7}" srcOrd="3" destOrd="0" presId="urn:microsoft.com/office/officeart/2005/8/layout/vProcess5"/>
    <dgm:cxn modelId="{DE20DB2C-ABC2-2442-99E2-020363201EA0}" type="presParOf" srcId="{9882DB69-EFF1-2B42-9DFC-2D60072E1E80}" destId="{473D0318-5B27-CB48-BBAD-7BB73FCD6B5D}" srcOrd="4" destOrd="0" presId="urn:microsoft.com/office/officeart/2005/8/layout/vProcess5"/>
    <dgm:cxn modelId="{80D0462F-F529-0F4C-BBB6-B99F70B5DA86}" type="presParOf" srcId="{9882DB69-EFF1-2B42-9DFC-2D60072E1E80}" destId="{246FBF5E-45C0-B446-9600-71D85984F4B6}" srcOrd="5" destOrd="0" presId="urn:microsoft.com/office/officeart/2005/8/layout/vProcess5"/>
    <dgm:cxn modelId="{C1EE962B-7909-9243-939D-89DC9EAE7C0D}" type="presParOf" srcId="{9882DB69-EFF1-2B42-9DFC-2D60072E1E80}" destId="{AD0DBA7D-61E6-EB4F-A569-7F851A22B35D}" srcOrd="6" destOrd="0" presId="urn:microsoft.com/office/officeart/2005/8/layout/vProcess5"/>
    <dgm:cxn modelId="{B7C7BC53-EAE2-A24D-BE74-D85A5678F7B1}" type="presParOf" srcId="{9882DB69-EFF1-2B42-9DFC-2D60072E1E80}" destId="{7EE86D2C-B4F2-A445-8D72-E135C3DF4753}" srcOrd="7" destOrd="0" presId="urn:microsoft.com/office/officeart/2005/8/layout/vProcess5"/>
    <dgm:cxn modelId="{0C987D9D-B074-6E47-90BD-8644B3F7252E}" type="presParOf" srcId="{9882DB69-EFF1-2B42-9DFC-2D60072E1E80}" destId="{06FF27A9-E88E-684F-80D3-FF95799DD7F4}" srcOrd="8" destOrd="0" presId="urn:microsoft.com/office/officeart/2005/8/layout/vProcess5"/>
    <dgm:cxn modelId="{D86E9EB5-A8E6-C347-972B-3386116E58DB}" type="presParOf" srcId="{9882DB69-EFF1-2B42-9DFC-2D60072E1E80}" destId="{E7EBD211-30A9-1844-9199-6268F8BB2214}" srcOrd="9" destOrd="0" presId="urn:microsoft.com/office/officeart/2005/8/layout/vProcess5"/>
    <dgm:cxn modelId="{A6154BAC-4B49-D640-B93F-149465879A6C}" type="presParOf" srcId="{9882DB69-EFF1-2B42-9DFC-2D60072E1E80}" destId="{A15F39A7-BFE6-D341-978C-55110A5CDB34}" srcOrd="10" destOrd="0" presId="urn:microsoft.com/office/officeart/2005/8/layout/vProcess5"/>
    <dgm:cxn modelId="{2FAC8275-8D7F-434C-9547-44431F8B62AC}" type="presParOf" srcId="{9882DB69-EFF1-2B42-9DFC-2D60072E1E80}" destId="{43382BF2-A801-EF44-ACB2-EDC60C4DECE3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4BB5DC3-454D-4A90-AFBC-06B7CE73EE0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4D218C9-54C2-4663-A55A-AE08633B0861}">
      <dgm:prSet/>
      <dgm:spPr/>
      <dgm:t>
        <a:bodyPr/>
        <a:lstStyle/>
        <a:p>
          <a:r>
            <a:rPr lang="en-US" dirty="0" err="1"/>
            <a:t>Mae’r</a:t>
          </a:r>
          <a:r>
            <a:rPr lang="en-US" dirty="0"/>
            <a:t> </a:t>
          </a:r>
          <a:r>
            <a:rPr lang="en-US" dirty="0" err="1"/>
            <a:t>cynllun</a:t>
          </a:r>
          <a:r>
            <a:rPr lang="en-US" dirty="0"/>
            <a:t> </a:t>
          </a:r>
          <a:r>
            <a:rPr lang="en-US" dirty="0" err="1"/>
            <a:t>yn</a:t>
          </a:r>
          <a:r>
            <a:rPr lang="en-US" dirty="0"/>
            <a:t> </a:t>
          </a:r>
          <a:r>
            <a:rPr lang="en-US" dirty="0" err="1"/>
            <a:t>ffordd</a:t>
          </a:r>
          <a:r>
            <a:rPr lang="en-US" dirty="0"/>
            <a:t> </a:t>
          </a:r>
          <a:r>
            <a:rPr lang="en-US" dirty="0" err="1"/>
            <a:t>effeithiol</a:t>
          </a:r>
          <a:r>
            <a:rPr lang="en-US" dirty="0"/>
            <a:t> </a:t>
          </a:r>
          <a:r>
            <a:rPr lang="en-US" dirty="0" err="1"/>
            <a:t>i</a:t>
          </a:r>
          <a:r>
            <a:rPr lang="en-US" dirty="0"/>
            <a:t> </a:t>
          </a:r>
          <a:r>
            <a:rPr lang="en-US" dirty="0" err="1"/>
            <a:t>gynnwys</a:t>
          </a:r>
          <a:r>
            <a:rPr lang="en-US" dirty="0"/>
            <a:t> </a:t>
          </a:r>
          <a:r>
            <a:rPr lang="en-US" dirty="0" err="1"/>
            <a:t>rhieni</a:t>
          </a:r>
          <a:r>
            <a:rPr lang="en-US" dirty="0"/>
            <a:t> </a:t>
          </a:r>
          <a:r>
            <a:rPr lang="en-US" dirty="0" err="1"/>
            <a:t>yn</a:t>
          </a:r>
          <a:r>
            <a:rPr lang="en-US" dirty="0"/>
            <a:t> </a:t>
          </a:r>
          <a:r>
            <a:rPr lang="en-US" dirty="0" err="1"/>
            <a:t>dysgu’r</a:t>
          </a:r>
          <a:r>
            <a:rPr lang="en-US" dirty="0"/>
            <a:t> plant. </a:t>
          </a:r>
        </a:p>
      </dgm:t>
    </dgm:pt>
    <dgm:pt modelId="{748ABFF2-A56B-4CE6-B803-F94B5163BB1C}" type="parTrans" cxnId="{7CB995FC-A055-43CE-A477-401E3D737960}">
      <dgm:prSet/>
      <dgm:spPr/>
      <dgm:t>
        <a:bodyPr/>
        <a:lstStyle/>
        <a:p>
          <a:endParaRPr lang="en-US"/>
        </a:p>
      </dgm:t>
    </dgm:pt>
    <dgm:pt modelId="{AAAD46C1-C4E0-4C3B-92F5-F4965EBF87FA}" type="sibTrans" cxnId="{7CB995FC-A055-43CE-A477-401E3D737960}">
      <dgm:prSet/>
      <dgm:spPr/>
      <dgm:t>
        <a:bodyPr/>
        <a:lstStyle/>
        <a:p>
          <a:endParaRPr lang="en-US"/>
        </a:p>
      </dgm:t>
    </dgm:pt>
    <dgm:pt modelId="{1C830BC0-2B9D-4B40-A091-3A7EAD408AB5}">
      <dgm:prSet/>
      <dgm:spPr/>
      <dgm:t>
        <a:bodyPr/>
        <a:lstStyle/>
        <a:p>
          <a:r>
            <a:rPr lang="en-US" dirty="0" err="1"/>
            <a:t>Angen</a:t>
          </a:r>
          <a:r>
            <a:rPr lang="en-US" dirty="0"/>
            <a:t> </a:t>
          </a:r>
          <a:r>
            <a:rPr lang="en-US" dirty="0" err="1"/>
            <a:t>ysyried</a:t>
          </a:r>
          <a:r>
            <a:rPr lang="en-US" dirty="0"/>
            <a:t> </a:t>
          </a:r>
          <a:r>
            <a:rPr lang="en-US" dirty="0" err="1"/>
            <a:t>mwy</a:t>
          </a:r>
          <a:r>
            <a:rPr lang="en-US" dirty="0"/>
            <a:t> o </a:t>
          </a:r>
          <a:r>
            <a:rPr lang="en-US" dirty="0" err="1"/>
            <a:t>ddyddiadau</a:t>
          </a:r>
          <a:r>
            <a:rPr lang="en-US" dirty="0"/>
            <a:t>. </a:t>
          </a:r>
        </a:p>
      </dgm:t>
    </dgm:pt>
    <dgm:pt modelId="{B6F6CCBD-8794-4FDD-A57F-90829048B9AC}" type="parTrans" cxnId="{2D88B5F4-9530-4B89-A806-117764D83D73}">
      <dgm:prSet/>
      <dgm:spPr/>
      <dgm:t>
        <a:bodyPr/>
        <a:lstStyle/>
        <a:p>
          <a:endParaRPr lang="en-US"/>
        </a:p>
      </dgm:t>
    </dgm:pt>
    <dgm:pt modelId="{18D0884D-A6EB-4367-9024-018A09268061}" type="sibTrans" cxnId="{2D88B5F4-9530-4B89-A806-117764D83D73}">
      <dgm:prSet/>
      <dgm:spPr/>
      <dgm:t>
        <a:bodyPr/>
        <a:lstStyle/>
        <a:p>
          <a:endParaRPr lang="en-US"/>
        </a:p>
      </dgm:t>
    </dgm:pt>
    <dgm:pt modelId="{3C8DD60E-E52A-480B-9A7B-33AD673B969F}">
      <dgm:prSet/>
      <dgm:spPr/>
      <dgm:t>
        <a:bodyPr/>
        <a:lstStyle/>
        <a:p>
          <a:r>
            <a:rPr lang="en-US" dirty="0" err="1"/>
            <a:t>Gwneud</a:t>
          </a:r>
          <a:r>
            <a:rPr lang="en-US" dirty="0"/>
            <a:t> </a:t>
          </a:r>
          <a:r>
            <a:rPr lang="en-US" dirty="0" err="1"/>
            <a:t>nosweithiau</a:t>
          </a:r>
          <a:r>
            <a:rPr lang="en-US" dirty="0"/>
            <a:t> </a:t>
          </a:r>
          <a:r>
            <a:rPr lang="en-US" dirty="0" err="1"/>
            <a:t>sy’n</a:t>
          </a:r>
          <a:r>
            <a:rPr lang="en-US" dirty="0"/>
            <a:t> </a:t>
          </a:r>
          <a:r>
            <a:rPr lang="en-US" dirty="0" err="1"/>
            <a:t>penodol</a:t>
          </a:r>
          <a:r>
            <a:rPr lang="en-US" dirty="0"/>
            <a:t> </a:t>
          </a:r>
          <a:r>
            <a:rPr lang="en-US" dirty="0" err="1"/>
            <a:t>ar</a:t>
          </a:r>
          <a:r>
            <a:rPr lang="en-US" dirty="0"/>
            <a:t> un </a:t>
          </a:r>
          <a:r>
            <a:rPr lang="en-US" dirty="0" err="1"/>
            <a:t>maes</a:t>
          </a:r>
          <a:r>
            <a:rPr lang="en-US" dirty="0"/>
            <a:t> </a:t>
          </a:r>
          <a:r>
            <a:rPr lang="en-US" dirty="0" err="1"/>
            <a:t>dysgu</a:t>
          </a:r>
          <a:r>
            <a:rPr lang="en-US" dirty="0"/>
            <a:t>. </a:t>
          </a:r>
        </a:p>
      </dgm:t>
    </dgm:pt>
    <dgm:pt modelId="{426EADC9-068B-491A-8185-F14EEDF5066A}" type="parTrans" cxnId="{363E2E1A-7A74-407D-81FD-C74182A0677E}">
      <dgm:prSet/>
      <dgm:spPr/>
      <dgm:t>
        <a:bodyPr/>
        <a:lstStyle/>
        <a:p>
          <a:endParaRPr lang="en-US"/>
        </a:p>
      </dgm:t>
    </dgm:pt>
    <dgm:pt modelId="{CD9B4611-6A51-4F62-91F2-FECEC4E8C673}" type="sibTrans" cxnId="{363E2E1A-7A74-407D-81FD-C74182A0677E}">
      <dgm:prSet/>
      <dgm:spPr/>
      <dgm:t>
        <a:bodyPr/>
        <a:lstStyle/>
        <a:p>
          <a:endParaRPr lang="en-US"/>
        </a:p>
      </dgm:t>
    </dgm:pt>
    <dgm:pt modelId="{5714A9AC-E2FC-426D-BBA8-A68F80F66883}">
      <dgm:prSet/>
      <dgm:spPr/>
      <dgm:t>
        <a:bodyPr/>
        <a:lstStyle/>
        <a:p>
          <a:r>
            <a:rPr lang="en-US" dirty="0" err="1"/>
            <a:t>Gwneud</a:t>
          </a:r>
          <a:r>
            <a:rPr lang="en-US" dirty="0"/>
            <a:t> </a:t>
          </a:r>
          <a:r>
            <a:rPr lang="en-US" dirty="0" err="1"/>
            <a:t>yn</a:t>
          </a:r>
          <a:r>
            <a:rPr lang="en-US" dirty="0"/>
            <a:t> </a:t>
          </a:r>
          <a:r>
            <a:rPr lang="en-US" dirty="0" err="1"/>
            <a:t>fwy</a:t>
          </a:r>
          <a:r>
            <a:rPr lang="en-US" dirty="0"/>
            <a:t> </a:t>
          </a:r>
          <a:r>
            <a:rPr lang="en-US" dirty="0" err="1"/>
            <a:t>aml</a:t>
          </a:r>
          <a:r>
            <a:rPr lang="en-US" dirty="0"/>
            <a:t> </a:t>
          </a:r>
          <a:r>
            <a:rPr lang="en-US" dirty="0" err="1"/>
            <a:t>i</a:t>
          </a:r>
          <a:r>
            <a:rPr lang="en-US" dirty="0"/>
            <a:t> </a:t>
          </a:r>
          <a:r>
            <a:rPr lang="en-US" dirty="0" err="1"/>
            <a:t>rhoi</a:t>
          </a:r>
          <a:r>
            <a:rPr lang="en-US" dirty="0"/>
            <a:t> </a:t>
          </a:r>
          <a:r>
            <a:rPr lang="en-US" dirty="0" err="1"/>
            <a:t>cyfle</a:t>
          </a:r>
          <a:r>
            <a:rPr lang="en-US" dirty="0"/>
            <a:t> </a:t>
          </a:r>
          <a:r>
            <a:rPr lang="en-US" dirty="0" err="1"/>
            <a:t>i</a:t>
          </a:r>
          <a:r>
            <a:rPr lang="en-US" dirty="0"/>
            <a:t> </a:t>
          </a:r>
          <a:r>
            <a:rPr lang="en-US" dirty="0" err="1"/>
            <a:t>rhieni</a:t>
          </a:r>
          <a:r>
            <a:rPr lang="en-US" dirty="0"/>
            <a:t> </a:t>
          </a:r>
          <a:r>
            <a:rPr lang="en-US" dirty="0" err="1"/>
            <a:t>monitro</a:t>
          </a:r>
          <a:r>
            <a:rPr lang="en-US" dirty="0"/>
            <a:t> </a:t>
          </a:r>
          <a:r>
            <a:rPr lang="en-US" dirty="0" err="1"/>
            <a:t>cynnydd</a:t>
          </a:r>
          <a:r>
            <a:rPr lang="en-US" dirty="0"/>
            <a:t>. </a:t>
          </a:r>
        </a:p>
      </dgm:t>
    </dgm:pt>
    <dgm:pt modelId="{5956C0DB-DAB5-486E-BA4D-E9E7C7BB849C}" type="parTrans" cxnId="{2A92A53B-143C-4E4F-8D38-B9F976C9C6DE}">
      <dgm:prSet/>
      <dgm:spPr/>
      <dgm:t>
        <a:bodyPr/>
        <a:lstStyle/>
        <a:p>
          <a:endParaRPr lang="en-US"/>
        </a:p>
      </dgm:t>
    </dgm:pt>
    <dgm:pt modelId="{63699162-4464-40A2-9436-F01A6F2E8F06}" type="sibTrans" cxnId="{2A92A53B-143C-4E4F-8D38-B9F976C9C6DE}">
      <dgm:prSet/>
      <dgm:spPr/>
      <dgm:t>
        <a:bodyPr/>
        <a:lstStyle/>
        <a:p>
          <a:endParaRPr lang="en-US"/>
        </a:p>
      </dgm:t>
    </dgm:pt>
    <dgm:pt modelId="{E259856D-3A4C-3C41-B820-67C3D50FAC9A}" type="pres">
      <dgm:prSet presAssocID="{E4BB5DC3-454D-4A90-AFBC-06B7CE73EE09}" presName="linear" presStyleCnt="0">
        <dgm:presLayoutVars>
          <dgm:animLvl val="lvl"/>
          <dgm:resizeHandles val="exact"/>
        </dgm:presLayoutVars>
      </dgm:prSet>
      <dgm:spPr/>
    </dgm:pt>
    <dgm:pt modelId="{B2C0F011-D39B-4742-8DC6-AE9F60330821}" type="pres">
      <dgm:prSet presAssocID="{64D218C9-54C2-4663-A55A-AE08633B0861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A1E401F2-3AAD-FF46-825D-7BE5F741C653}" type="pres">
      <dgm:prSet presAssocID="{AAAD46C1-C4E0-4C3B-92F5-F4965EBF87FA}" presName="spacer" presStyleCnt="0"/>
      <dgm:spPr/>
    </dgm:pt>
    <dgm:pt modelId="{5CBB1022-B5CD-EB4A-A05F-EAE101701B1E}" type="pres">
      <dgm:prSet presAssocID="{1C830BC0-2B9D-4B40-A091-3A7EAD408AB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D1D5B18-D7B8-634D-945F-51827B7CDF77}" type="pres">
      <dgm:prSet presAssocID="{18D0884D-A6EB-4367-9024-018A09268061}" presName="spacer" presStyleCnt="0"/>
      <dgm:spPr/>
    </dgm:pt>
    <dgm:pt modelId="{981ED561-2B5A-254B-886A-DAEC782D3594}" type="pres">
      <dgm:prSet presAssocID="{3C8DD60E-E52A-480B-9A7B-33AD673B969F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D1D6796A-553E-C74D-AFA5-FDDBD5E74225}" type="pres">
      <dgm:prSet presAssocID="{CD9B4611-6A51-4F62-91F2-FECEC4E8C673}" presName="spacer" presStyleCnt="0"/>
      <dgm:spPr/>
    </dgm:pt>
    <dgm:pt modelId="{E1F92931-C8B9-734C-A791-7B10E272E98D}" type="pres">
      <dgm:prSet presAssocID="{5714A9AC-E2FC-426D-BBA8-A68F80F66883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363E2E1A-7A74-407D-81FD-C74182A0677E}" srcId="{E4BB5DC3-454D-4A90-AFBC-06B7CE73EE09}" destId="{3C8DD60E-E52A-480B-9A7B-33AD673B969F}" srcOrd="2" destOrd="0" parTransId="{426EADC9-068B-491A-8185-F14EEDF5066A}" sibTransId="{CD9B4611-6A51-4F62-91F2-FECEC4E8C673}"/>
    <dgm:cxn modelId="{58AAA630-152F-5D48-BD76-7B38D23DB14D}" type="presOf" srcId="{1C830BC0-2B9D-4B40-A091-3A7EAD408AB5}" destId="{5CBB1022-B5CD-EB4A-A05F-EAE101701B1E}" srcOrd="0" destOrd="0" presId="urn:microsoft.com/office/officeart/2005/8/layout/vList2"/>
    <dgm:cxn modelId="{2A92A53B-143C-4E4F-8D38-B9F976C9C6DE}" srcId="{E4BB5DC3-454D-4A90-AFBC-06B7CE73EE09}" destId="{5714A9AC-E2FC-426D-BBA8-A68F80F66883}" srcOrd="3" destOrd="0" parTransId="{5956C0DB-DAB5-486E-BA4D-E9E7C7BB849C}" sibTransId="{63699162-4464-40A2-9436-F01A6F2E8F06}"/>
    <dgm:cxn modelId="{675ADC76-8ED4-6143-B606-51CA11F7C704}" type="presOf" srcId="{64D218C9-54C2-4663-A55A-AE08633B0861}" destId="{B2C0F011-D39B-4742-8DC6-AE9F60330821}" srcOrd="0" destOrd="0" presId="urn:microsoft.com/office/officeart/2005/8/layout/vList2"/>
    <dgm:cxn modelId="{4F9F627D-045E-EE43-ACD3-1DEE320D3477}" type="presOf" srcId="{E4BB5DC3-454D-4A90-AFBC-06B7CE73EE09}" destId="{E259856D-3A4C-3C41-B820-67C3D50FAC9A}" srcOrd="0" destOrd="0" presId="urn:microsoft.com/office/officeart/2005/8/layout/vList2"/>
    <dgm:cxn modelId="{8C507FA2-CD1C-FF41-8EA7-DBFB1287BE02}" type="presOf" srcId="{5714A9AC-E2FC-426D-BBA8-A68F80F66883}" destId="{E1F92931-C8B9-734C-A791-7B10E272E98D}" srcOrd="0" destOrd="0" presId="urn:microsoft.com/office/officeart/2005/8/layout/vList2"/>
    <dgm:cxn modelId="{694100B2-9D4D-164A-99AC-19F56281B90F}" type="presOf" srcId="{3C8DD60E-E52A-480B-9A7B-33AD673B969F}" destId="{981ED561-2B5A-254B-886A-DAEC782D3594}" srcOrd="0" destOrd="0" presId="urn:microsoft.com/office/officeart/2005/8/layout/vList2"/>
    <dgm:cxn modelId="{2D88B5F4-9530-4B89-A806-117764D83D73}" srcId="{E4BB5DC3-454D-4A90-AFBC-06B7CE73EE09}" destId="{1C830BC0-2B9D-4B40-A091-3A7EAD408AB5}" srcOrd="1" destOrd="0" parTransId="{B6F6CCBD-8794-4FDD-A57F-90829048B9AC}" sibTransId="{18D0884D-A6EB-4367-9024-018A09268061}"/>
    <dgm:cxn modelId="{7CB995FC-A055-43CE-A477-401E3D737960}" srcId="{E4BB5DC3-454D-4A90-AFBC-06B7CE73EE09}" destId="{64D218C9-54C2-4663-A55A-AE08633B0861}" srcOrd="0" destOrd="0" parTransId="{748ABFF2-A56B-4CE6-B803-F94B5163BB1C}" sibTransId="{AAAD46C1-C4E0-4C3B-92F5-F4965EBF87FA}"/>
    <dgm:cxn modelId="{FAAF6CC2-F583-9948-AA0E-A2F6A42F3EDB}" type="presParOf" srcId="{E259856D-3A4C-3C41-B820-67C3D50FAC9A}" destId="{B2C0F011-D39B-4742-8DC6-AE9F60330821}" srcOrd="0" destOrd="0" presId="urn:microsoft.com/office/officeart/2005/8/layout/vList2"/>
    <dgm:cxn modelId="{A032BE66-4ED1-AD4A-BF82-AD10405BE312}" type="presParOf" srcId="{E259856D-3A4C-3C41-B820-67C3D50FAC9A}" destId="{A1E401F2-3AAD-FF46-825D-7BE5F741C653}" srcOrd="1" destOrd="0" presId="urn:microsoft.com/office/officeart/2005/8/layout/vList2"/>
    <dgm:cxn modelId="{9D6F2470-7597-E246-B116-EAC7A68EDFFE}" type="presParOf" srcId="{E259856D-3A4C-3C41-B820-67C3D50FAC9A}" destId="{5CBB1022-B5CD-EB4A-A05F-EAE101701B1E}" srcOrd="2" destOrd="0" presId="urn:microsoft.com/office/officeart/2005/8/layout/vList2"/>
    <dgm:cxn modelId="{0C21636F-FB2B-8E4E-AE6A-5B11EEE8F285}" type="presParOf" srcId="{E259856D-3A4C-3C41-B820-67C3D50FAC9A}" destId="{FD1D5B18-D7B8-634D-945F-51827B7CDF77}" srcOrd="3" destOrd="0" presId="urn:microsoft.com/office/officeart/2005/8/layout/vList2"/>
    <dgm:cxn modelId="{CCD44C29-9711-B745-A309-2B9AC3A6691C}" type="presParOf" srcId="{E259856D-3A4C-3C41-B820-67C3D50FAC9A}" destId="{981ED561-2B5A-254B-886A-DAEC782D3594}" srcOrd="4" destOrd="0" presId="urn:microsoft.com/office/officeart/2005/8/layout/vList2"/>
    <dgm:cxn modelId="{1FAE6FA4-0E66-0448-8512-2A5561453B4C}" type="presParOf" srcId="{E259856D-3A4C-3C41-B820-67C3D50FAC9A}" destId="{D1D6796A-553E-C74D-AFA5-FDDBD5E74225}" srcOrd="5" destOrd="0" presId="urn:microsoft.com/office/officeart/2005/8/layout/vList2"/>
    <dgm:cxn modelId="{972DE9CD-AD12-7B4A-83B0-E4DC73A4D73E}" type="presParOf" srcId="{E259856D-3A4C-3C41-B820-67C3D50FAC9A}" destId="{E1F92931-C8B9-734C-A791-7B10E272E98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B32637-F173-2947-B312-885E6CDF9AA3}">
      <dsp:nvSpPr>
        <dsp:cNvPr id="0" name=""/>
        <dsp:cNvSpPr/>
      </dsp:nvSpPr>
      <dsp:spPr>
        <a:xfrm>
          <a:off x="0" y="396500"/>
          <a:ext cx="2420238" cy="153685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204E1D-C332-D145-81CD-871C78541BF6}">
      <dsp:nvSpPr>
        <dsp:cNvPr id="0" name=""/>
        <dsp:cNvSpPr/>
      </dsp:nvSpPr>
      <dsp:spPr>
        <a:xfrm>
          <a:off x="268915" y="651970"/>
          <a:ext cx="2420238" cy="153685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 err="1"/>
            <a:t>Nid</a:t>
          </a:r>
          <a:r>
            <a:rPr lang="en-US" sz="2200" kern="1200" dirty="0"/>
            <a:t> </a:t>
          </a:r>
          <a:r>
            <a:rPr lang="en-US" sz="2200" kern="1200" dirty="0" err="1"/>
            <a:t>oedd</a:t>
          </a:r>
          <a:r>
            <a:rPr lang="en-US" sz="2200" kern="1200" dirty="0"/>
            <a:t> </a:t>
          </a:r>
          <a:r>
            <a:rPr lang="en-US" sz="2200" kern="1200" dirty="0" err="1"/>
            <a:t>pob</a:t>
          </a:r>
          <a:r>
            <a:rPr lang="en-US" sz="2200" kern="1200" dirty="0"/>
            <a:t> </a:t>
          </a:r>
          <a:r>
            <a:rPr lang="en-US" sz="2200" kern="1200" dirty="0" err="1"/>
            <a:t>rhiant</a:t>
          </a:r>
          <a:r>
            <a:rPr lang="en-US" sz="2200" kern="1200" dirty="0"/>
            <a:t> </a:t>
          </a:r>
          <a:r>
            <a:rPr lang="en-US" sz="2200" kern="1200" dirty="0" err="1"/>
            <a:t>wedi</a:t>
          </a:r>
          <a:r>
            <a:rPr lang="en-US" sz="2200" kern="1200" dirty="0"/>
            <a:t> </a:t>
          </a:r>
          <a:r>
            <a:rPr lang="en-US" sz="2200" kern="1200" dirty="0" err="1"/>
            <a:t>mynegi’r</a:t>
          </a:r>
          <a:r>
            <a:rPr lang="en-US" sz="2200" kern="1200" dirty="0"/>
            <a:t> </a:t>
          </a:r>
          <a:r>
            <a:rPr lang="en-US" sz="2200" kern="1200" dirty="0" err="1"/>
            <a:t>noson</a:t>
          </a:r>
          <a:endParaRPr lang="en-US" sz="2200" kern="1200" dirty="0"/>
        </a:p>
      </dsp:txBody>
      <dsp:txXfrm>
        <a:off x="313928" y="696983"/>
        <a:ext cx="2330212" cy="1446825"/>
      </dsp:txXfrm>
    </dsp:sp>
    <dsp:sp modelId="{414529C9-8A37-2F4E-A6B9-580D9A41592D}">
      <dsp:nvSpPr>
        <dsp:cNvPr id="0" name=""/>
        <dsp:cNvSpPr/>
      </dsp:nvSpPr>
      <dsp:spPr>
        <a:xfrm>
          <a:off x="2958069" y="396500"/>
          <a:ext cx="2420238" cy="153685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6750B3-EA90-E749-889F-40C7BF4F76B3}">
      <dsp:nvSpPr>
        <dsp:cNvPr id="0" name=""/>
        <dsp:cNvSpPr/>
      </dsp:nvSpPr>
      <dsp:spPr>
        <a:xfrm>
          <a:off x="3226984" y="651970"/>
          <a:ext cx="2420238" cy="153685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 err="1"/>
            <a:t>Nid</a:t>
          </a:r>
          <a:r>
            <a:rPr lang="en-US" sz="2200" kern="1200" dirty="0"/>
            <a:t> </a:t>
          </a:r>
          <a:r>
            <a:rPr lang="en-US" sz="2200" kern="1200" dirty="0" err="1"/>
            <a:t>oedd</a:t>
          </a:r>
          <a:r>
            <a:rPr lang="en-US" sz="2200" kern="1200" dirty="0"/>
            <a:t> </a:t>
          </a:r>
          <a:r>
            <a:rPr lang="en-US" sz="2200" kern="1200" dirty="0" err="1"/>
            <a:t>pob</a:t>
          </a:r>
          <a:r>
            <a:rPr lang="en-US" sz="2200" kern="1200" dirty="0"/>
            <a:t> </a:t>
          </a:r>
          <a:r>
            <a:rPr lang="en-US" sz="2200" kern="1200" dirty="0" err="1"/>
            <a:t>plentyn</a:t>
          </a:r>
          <a:r>
            <a:rPr lang="en-US" sz="2200" kern="1200" dirty="0"/>
            <a:t> </a:t>
          </a:r>
          <a:r>
            <a:rPr lang="en-US" sz="2200" kern="1200" dirty="0" err="1"/>
            <a:t>wedi</a:t>
          </a:r>
          <a:r>
            <a:rPr lang="en-US" sz="2200" kern="1200" dirty="0"/>
            <a:t> </a:t>
          </a:r>
          <a:r>
            <a:rPr lang="en-US" sz="2200" kern="1200" dirty="0" err="1"/>
            <a:t>gallu</a:t>
          </a:r>
          <a:r>
            <a:rPr lang="en-US" sz="2200" kern="1200" dirty="0"/>
            <a:t> </a:t>
          </a:r>
          <a:r>
            <a:rPr lang="en-US" sz="2200" kern="1200" dirty="0" err="1"/>
            <a:t>esbonio’r</a:t>
          </a:r>
          <a:r>
            <a:rPr lang="en-US" sz="2200" kern="1200" dirty="0"/>
            <a:t> </a:t>
          </a:r>
          <a:r>
            <a:rPr lang="en-US" sz="2200" kern="1200" dirty="0" err="1"/>
            <a:t>gwaith</a:t>
          </a:r>
          <a:r>
            <a:rPr lang="en-US" sz="2200" kern="1200" dirty="0"/>
            <a:t> </a:t>
          </a:r>
          <a:r>
            <a:rPr lang="en-US" sz="2200" kern="1200" dirty="0" err="1"/>
            <a:t>i’r</a:t>
          </a:r>
          <a:r>
            <a:rPr lang="en-US" sz="2200" kern="1200" dirty="0"/>
            <a:t> </a:t>
          </a:r>
          <a:r>
            <a:rPr lang="en-US" sz="2200" kern="1200" dirty="0" err="1"/>
            <a:t>rhieni</a:t>
          </a:r>
          <a:r>
            <a:rPr lang="en-US" sz="2200" kern="1200" dirty="0"/>
            <a:t> </a:t>
          </a:r>
        </a:p>
      </dsp:txBody>
      <dsp:txXfrm>
        <a:off x="3271997" y="696983"/>
        <a:ext cx="2330212" cy="1446825"/>
      </dsp:txXfrm>
    </dsp:sp>
    <dsp:sp modelId="{7F428529-34FE-804C-800F-EC53F790F6D6}">
      <dsp:nvSpPr>
        <dsp:cNvPr id="0" name=""/>
        <dsp:cNvSpPr/>
      </dsp:nvSpPr>
      <dsp:spPr>
        <a:xfrm>
          <a:off x="5916138" y="396500"/>
          <a:ext cx="2420238" cy="1536851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5CB9E7-88D4-C948-A855-60AFC94CF897}">
      <dsp:nvSpPr>
        <dsp:cNvPr id="0" name=""/>
        <dsp:cNvSpPr/>
      </dsp:nvSpPr>
      <dsp:spPr>
        <a:xfrm>
          <a:off x="6185054" y="651970"/>
          <a:ext cx="2420238" cy="153685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Dim ond un noson roedd y noson yn cael ei chynnal. </a:t>
          </a:r>
        </a:p>
      </dsp:txBody>
      <dsp:txXfrm>
        <a:off x="6230067" y="696983"/>
        <a:ext cx="2330212" cy="144682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11ED01-9977-8243-B3D7-51DE41CFB416}">
      <dsp:nvSpPr>
        <dsp:cNvPr id="0" name=""/>
        <dsp:cNvSpPr/>
      </dsp:nvSpPr>
      <dsp:spPr>
        <a:xfrm>
          <a:off x="0" y="0"/>
          <a:ext cx="7866838" cy="64802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 err="1"/>
            <a:t>Gwelwyd</a:t>
          </a:r>
          <a:r>
            <a:rPr lang="en-US" sz="1700" kern="1200" dirty="0"/>
            <a:t> </a:t>
          </a:r>
          <a:r>
            <a:rPr lang="en-US" sz="1700" kern="1200" dirty="0" err="1"/>
            <a:t>yr</a:t>
          </a:r>
          <a:r>
            <a:rPr lang="en-US" sz="1700" kern="1200" dirty="0"/>
            <a:t> </a:t>
          </a:r>
          <a:r>
            <a:rPr lang="en-US" sz="1700" kern="1200" dirty="0" err="1"/>
            <a:t>ysgol</a:t>
          </a:r>
          <a:r>
            <a:rPr lang="en-US" sz="1700" kern="1200" dirty="0"/>
            <a:t> bod y plant </a:t>
          </a:r>
          <a:r>
            <a:rPr lang="en-US" sz="1700" kern="1200" dirty="0" err="1"/>
            <a:t>yn</a:t>
          </a:r>
          <a:r>
            <a:rPr lang="en-US" sz="1700" kern="1200" dirty="0"/>
            <a:t> </a:t>
          </a:r>
          <a:r>
            <a:rPr lang="en-US" sz="1700" kern="1200" dirty="0" err="1"/>
            <a:t>gyffrous</a:t>
          </a:r>
          <a:r>
            <a:rPr lang="en-US" sz="1700" kern="1200" dirty="0"/>
            <a:t> </a:t>
          </a:r>
          <a:r>
            <a:rPr lang="en-US" sz="1700" kern="1200" dirty="0" err="1"/>
            <a:t>i</a:t>
          </a:r>
          <a:r>
            <a:rPr lang="en-US" sz="1700" kern="1200" dirty="0"/>
            <a:t> </a:t>
          </a:r>
          <a:r>
            <a:rPr lang="en-US" sz="1700" kern="1200" dirty="0" err="1"/>
            <a:t>rannu</a:t>
          </a:r>
          <a:r>
            <a:rPr lang="en-US" sz="1700" kern="1200" dirty="0"/>
            <a:t> </a:t>
          </a:r>
          <a:r>
            <a:rPr lang="en-US" sz="1700" kern="1200" dirty="0" err="1"/>
            <a:t>gwaith</a:t>
          </a:r>
          <a:r>
            <a:rPr lang="en-US" sz="1700" kern="1200" dirty="0"/>
            <a:t> </a:t>
          </a:r>
          <a:r>
            <a:rPr lang="en-US" sz="1700" kern="1200" dirty="0" err="1"/>
            <a:t>gyda</a:t>
          </a:r>
          <a:r>
            <a:rPr lang="en-US" sz="1700" kern="1200" dirty="0"/>
            <a:t> </a:t>
          </a:r>
          <a:r>
            <a:rPr lang="en-US" sz="1700" kern="1200" dirty="0" err="1"/>
            <a:t>rhieni</a:t>
          </a:r>
          <a:r>
            <a:rPr lang="en-US" sz="1700" kern="1200" dirty="0"/>
            <a:t>. </a:t>
          </a:r>
        </a:p>
      </dsp:txBody>
      <dsp:txXfrm>
        <a:off x="18980" y="18980"/>
        <a:ext cx="7112809" cy="610066"/>
      </dsp:txXfrm>
    </dsp:sp>
    <dsp:sp modelId="{A16F2E1C-CE89-D442-AD96-D747B12685C7}">
      <dsp:nvSpPr>
        <dsp:cNvPr id="0" name=""/>
        <dsp:cNvSpPr/>
      </dsp:nvSpPr>
      <dsp:spPr>
        <a:xfrm>
          <a:off x="658847" y="765849"/>
          <a:ext cx="7866838" cy="64802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 err="1"/>
            <a:t>Cyfle</a:t>
          </a:r>
          <a:r>
            <a:rPr lang="en-GB" sz="1700" kern="1200" dirty="0"/>
            <a:t> </a:t>
          </a:r>
          <a:r>
            <a:rPr lang="en-GB" sz="1700" kern="1200" dirty="0" err="1"/>
            <a:t>i</a:t>
          </a:r>
          <a:r>
            <a:rPr lang="en-GB" sz="1700" kern="1200" dirty="0"/>
            <a:t> </a:t>
          </a:r>
          <a:r>
            <a:rPr lang="en-GB" sz="1700" kern="1200" dirty="0" err="1"/>
            <a:t>rieni</a:t>
          </a:r>
          <a:r>
            <a:rPr lang="en-GB" sz="1700" kern="1200" dirty="0"/>
            <a:t> </a:t>
          </a:r>
          <a:r>
            <a:rPr lang="en-GB" sz="1700" kern="1200" dirty="0" err="1"/>
            <a:t>gweld</a:t>
          </a:r>
          <a:r>
            <a:rPr lang="en-GB" sz="1700" kern="1200" dirty="0"/>
            <a:t> </a:t>
          </a:r>
          <a:r>
            <a:rPr lang="en-GB" sz="1700" kern="1200" dirty="0" err="1"/>
            <a:t>cynnydd</a:t>
          </a:r>
          <a:endParaRPr lang="en-US" sz="1700" kern="1200" dirty="0"/>
        </a:p>
      </dsp:txBody>
      <dsp:txXfrm>
        <a:off x="677827" y="784829"/>
        <a:ext cx="6748813" cy="610066"/>
      </dsp:txXfrm>
    </dsp:sp>
    <dsp:sp modelId="{00C74C1D-7270-D742-8A5E-598D3AAF0CD7}">
      <dsp:nvSpPr>
        <dsp:cNvPr id="0" name=""/>
        <dsp:cNvSpPr/>
      </dsp:nvSpPr>
      <dsp:spPr>
        <a:xfrm>
          <a:off x="1307861" y="1531698"/>
          <a:ext cx="7866838" cy="64802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Plant </a:t>
          </a:r>
          <a:r>
            <a:rPr lang="en-GB" sz="1700" kern="1200" dirty="0" err="1"/>
            <a:t>yn</a:t>
          </a:r>
          <a:r>
            <a:rPr lang="en-GB" sz="1700" kern="1200" dirty="0"/>
            <a:t> </a:t>
          </a:r>
          <a:r>
            <a:rPr lang="en-GB" sz="1700" kern="1200" dirty="0" err="1"/>
            <a:t>teimlo</a:t>
          </a:r>
          <a:r>
            <a:rPr lang="en-GB" sz="1700" kern="1200" dirty="0"/>
            <a:t> </a:t>
          </a:r>
          <a:r>
            <a:rPr lang="en-GB" sz="1700" kern="1200" dirty="0" err="1"/>
            <a:t>balchder</a:t>
          </a:r>
          <a:r>
            <a:rPr lang="en-GB" sz="1700" kern="1200" dirty="0"/>
            <a:t> </a:t>
          </a:r>
          <a:r>
            <a:rPr lang="en-GB" sz="1700" kern="1200" dirty="0" err="1"/>
            <a:t>wrth</a:t>
          </a:r>
          <a:r>
            <a:rPr lang="en-GB" sz="1700" kern="1200" dirty="0"/>
            <a:t> </a:t>
          </a:r>
          <a:r>
            <a:rPr lang="en-GB" sz="1700" kern="1200" dirty="0" err="1"/>
            <a:t>rannu</a:t>
          </a:r>
          <a:r>
            <a:rPr lang="en-GB" sz="1700" kern="1200" dirty="0"/>
            <a:t> </a:t>
          </a:r>
          <a:r>
            <a:rPr lang="en-GB" sz="1700" kern="1200" dirty="0" err="1"/>
            <a:t>gwaith</a:t>
          </a:r>
          <a:r>
            <a:rPr lang="en-GB" sz="1700" kern="1200" dirty="0"/>
            <a:t>.</a:t>
          </a:r>
          <a:endParaRPr lang="en-US" sz="1700" kern="1200" dirty="0"/>
        </a:p>
      </dsp:txBody>
      <dsp:txXfrm>
        <a:off x="1326841" y="1550678"/>
        <a:ext cx="6758647" cy="610066"/>
      </dsp:txXfrm>
    </dsp:sp>
    <dsp:sp modelId="{473D0318-5B27-CB48-BBAD-7BB73FCD6B5D}">
      <dsp:nvSpPr>
        <dsp:cNvPr id="0" name=""/>
        <dsp:cNvSpPr/>
      </dsp:nvSpPr>
      <dsp:spPr>
        <a:xfrm>
          <a:off x="1966709" y="2297547"/>
          <a:ext cx="7866838" cy="64802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 err="1"/>
            <a:t>Rhai</a:t>
          </a:r>
          <a:r>
            <a:rPr lang="en-US" sz="1700" kern="1200" dirty="0"/>
            <a:t> plant </a:t>
          </a:r>
          <a:r>
            <a:rPr lang="en-US" sz="1700" kern="1200" dirty="0" err="1"/>
            <a:t>yn</a:t>
          </a:r>
          <a:r>
            <a:rPr lang="en-US" sz="1700" kern="1200" dirty="0"/>
            <a:t> </a:t>
          </a:r>
          <a:r>
            <a:rPr lang="en-US" sz="1700" kern="1200" dirty="0" err="1"/>
            <a:t>ofni</a:t>
          </a:r>
          <a:r>
            <a:rPr lang="en-US" sz="1700" kern="1200" dirty="0"/>
            <a:t> </a:t>
          </a:r>
          <a:r>
            <a:rPr lang="en-US" sz="1700" kern="1200" dirty="0" err="1"/>
            <a:t>rhannu</a:t>
          </a:r>
          <a:r>
            <a:rPr lang="en-US" sz="1700" kern="1200" dirty="0"/>
            <a:t> </a:t>
          </a:r>
          <a:r>
            <a:rPr lang="en-US" sz="1700" kern="1200" dirty="0" err="1"/>
            <a:t>gwaith</a:t>
          </a:r>
          <a:r>
            <a:rPr lang="en-US" sz="1700" kern="1200" dirty="0"/>
            <a:t> </a:t>
          </a:r>
          <a:r>
            <a:rPr lang="en-US" sz="1700" kern="1200" dirty="0" err="1"/>
            <a:t>os</a:t>
          </a:r>
          <a:r>
            <a:rPr lang="en-US" sz="1700" kern="1200" dirty="0"/>
            <a:t> </a:t>
          </a:r>
          <a:r>
            <a:rPr lang="en-US" sz="1700" kern="1200" dirty="0" err="1"/>
            <a:t>maen</a:t>
          </a:r>
          <a:r>
            <a:rPr lang="en-US" sz="1700" kern="1200" dirty="0"/>
            <a:t> </a:t>
          </a:r>
          <a:r>
            <a:rPr lang="en-US" sz="1700" kern="1200" dirty="0" err="1"/>
            <a:t>nhw</a:t>
          </a:r>
          <a:r>
            <a:rPr lang="en-US" sz="1700" kern="1200" dirty="0"/>
            <a:t> </a:t>
          </a:r>
          <a:r>
            <a:rPr lang="en-US" sz="1700" kern="1200" dirty="0" err="1"/>
            <a:t>wedi</a:t>
          </a:r>
          <a:r>
            <a:rPr lang="en-US" sz="1700" kern="1200" dirty="0"/>
            <a:t> </a:t>
          </a:r>
          <a:r>
            <a:rPr lang="en-US" sz="1700" kern="1200" dirty="0" err="1"/>
            <a:t>cael</a:t>
          </a:r>
          <a:r>
            <a:rPr lang="en-US" sz="1700" kern="1200" dirty="0"/>
            <a:t> </a:t>
          </a:r>
          <a:r>
            <a:rPr lang="en-US" sz="1700" kern="1200" dirty="0" err="1"/>
            <a:t>cwestiwn</a:t>
          </a:r>
          <a:r>
            <a:rPr lang="en-US" sz="1700" kern="1200" dirty="0"/>
            <a:t> </a:t>
          </a:r>
          <a:r>
            <a:rPr lang="en-US" sz="1700" kern="1200" dirty="0" err="1"/>
            <a:t>yn</a:t>
          </a:r>
          <a:r>
            <a:rPr lang="en-US" sz="1700" kern="1200" dirty="0"/>
            <a:t> </a:t>
          </a:r>
          <a:r>
            <a:rPr lang="en-US" sz="1700" kern="1200" dirty="0" err="1"/>
            <a:t>anghywir</a:t>
          </a:r>
          <a:r>
            <a:rPr lang="en-US" sz="1700" kern="1200" dirty="0"/>
            <a:t>. </a:t>
          </a:r>
        </a:p>
      </dsp:txBody>
      <dsp:txXfrm>
        <a:off x="1985689" y="2316527"/>
        <a:ext cx="6748813" cy="610066"/>
      </dsp:txXfrm>
    </dsp:sp>
    <dsp:sp modelId="{246FBF5E-45C0-B446-9600-71D85984F4B6}">
      <dsp:nvSpPr>
        <dsp:cNvPr id="0" name=""/>
        <dsp:cNvSpPr/>
      </dsp:nvSpPr>
      <dsp:spPr>
        <a:xfrm>
          <a:off x="7445621" y="496329"/>
          <a:ext cx="421217" cy="421217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7540395" y="496329"/>
        <a:ext cx="231669" cy="316966"/>
      </dsp:txXfrm>
    </dsp:sp>
    <dsp:sp modelId="{AD0DBA7D-61E6-EB4F-A569-7F851A22B35D}">
      <dsp:nvSpPr>
        <dsp:cNvPr id="0" name=""/>
        <dsp:cNvSpPr/>
      </dsp:nvSpPr>
      <dsp:spPr>
        <a:xfrm>
          <a:off x="8104469" y="1262178"/>
          <a:ext cx="421217" cy="421217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8199243" y="1262178"/>
        <a:ext cx="231669" cy="316966"/>
      </dsp:txXfrm>
    </dsp:sp>
    <dsp:sp modelId="{7EE86D2C-B4F2-A445-8D72-E135C3DF4753}">
      <dsp:nvSpPr>
        <dsp:cNvPr id="0" name=""/>
        <dsp:cNvSpPr/>
      </dsp:nvSpPr>
      <dsp:spPr>
        <a:xfrm>
          <a:off x="8753483" y="2028027"/>
          <a:ext cx="421217" cy="421217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130" tIns="24130" rIns="24130" bIns="2413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8848257" y="2028027"/>
        <a:ext cx="231669" cy="31696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C0F011-D39B-4742-8DC6-AE9F60330821}">
      <dsp:nvSpPr>
        <dsp:cNvPr id="0" name=""/>
        <dsp:cNvSpPr/>
      </dsp:nvSpPr>
      <dsp:spPr>
        <a:xfrm>
          <a:off x="0" y="350424"/>
          <a:ext cx="5221224" cy="10740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 err="1"/>
            <a:t>Mae’r</a:t>
          </a:r>
          <a:r>
            <a:rPr lang="en-US" sz="2700" kern="1200" dirty="0"/>
            <a:t> </a:t>
          </a:r>
          <a:r>
            <a:rPr lang="en-US" sz="2700" kern="1200" dirty="0" err="1"/>
            <a:t>cynllun</a:t>
          </a:r>
          <a:r>
            <a:rPr lang="en-US" sz="2700" kern="1200" dirty="0"/>
            <a:t> </a:t>
          </a:r>
          <a:r>
            <a:rPr lang="en-US" sz="2700" kern="1200" dirty="0" err="1"/>
            <a:t>yn</a:t>
          </a:r>
          <a:r>
            <a:rPr lang="en-US" sz="2700" kern="1200" dirty="0"/>
            <a:t> </a:t>
          </a:r>
          <a:r>
            <a:rPr lang="en-US" sz="2700" kern="1200" dirty="0" err="1"/>
            <a:t>ffordd</a:t>
          </a:r>
          <a:r>
            <a:rPr lang="en-US" sz="2700" kern="1200" dirty="0"/>
            <a:t> </a:t>
          </a:r>
          <a:r>
            <a:rPr lang="en-US" sz="2700" kern="1200" dirty="0" err="1"/>
            <a:t>effeithiol</a:t>
          </a:r>
          <a:r>
            <a:rPr lang="en-US" sz="2700" kern="1200" dirty="0"/>
            <a:t> </a:t>
          </a:r>
          <a:r>
            <a:rPr lang="en-US" sz="2700" kern="1200" dirty="0" err="1"/>
            <a:t>i</a:t>
          </a:r>
          <a:r>
            <a:rPr lang="en-US" sz="2700" kern="1200" dirty="0"/>
            <a:t> </a:t>
          </a:r>
          <a:r>
            <a:rPr lang="en-US" sz="2700" kern="1200" dirty="0" err="1"/>
            <a:t>gynnwys</a:t>
          </a:r>
          <a:r>
            <a:rPr lang="en-US" sz="2700" kern="1200" dirty="0"/>
            <a:t> </a:t>
          </a:r>
          <a:r>
            <a:rPr lang="en-US" sz="2700" kern="1200" dirty="0" err="1"/>
            <a:t>rhieni</a:t>
          </a:r>
          <a:r>
            <a:rPr lang="en-US" sz="2700" kern="1200" dirty="0"/>
            <a:t> </a:t>
          </a:r>
          <a:r>
            <a:rPr lang="en-US" sz="2700" kern="1200" dirty="0" err="1"/>
            <a:t>yn</a:t>
          </a:r>
          <a:r>
            <a:rPr lang="en-US" sz="2700" kern="1200" dirty="0"/>
            <a:t> </a:t>
          </a:r>
          <a:r>
            <a:rPr lang="en-US" sz="2700" kern="1200" dirty="0" err="1"/>
            <a:t>dysgu’r</a:t>
          </a:r>
          <a:r>
            <a:rPr lang="en-US" sz="2700" kern="1200" dirty="0"/>
            <a:t> plant. </a:t>
          </a:r>
        </a:p>
      </dsp:txBody>
      <dsp:txXfrm>
        <a:off x="52431" y="402855"/>
        <a:ext cx="5116362" cy="969198"/>
      </dsp:txXfrm>
    </dsp:sp>
    <dsp:sp modelId="{5CBB1022-B5CD-EB4A-A05F-EAE101701B1E}">
      <dsp:nvSpPr>
        <dsp:cNvPr id="0" name=""/>
        <dsp:cNvSpPr/>
      </dsp:nvSpPr>
      <dsp:spPr>
        <a:xfrm>
          <a:off x="0" y="1502244"/>
          <a:ext cx="5221224" cy="10740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 err="1"/>
            <a:t>Angen</a:t>
          </a:r>
          <a:r>
            <a:rPr lang="en-US" sz="2700" kern="1200" dirty="0"/>
            <a:t> </a:t>
          </a:r>
          <a:r>
            <a:rPr lang="en-US" sz="2700" kern="1200" dirty="0" err="1"/>
            <a:t>ysyried</a:t>
          </a:r>
          <a:r>
            <a:rPr lang="en-US" sz="2700" kern="1200" dirty="0"/>
            <a:t> </a:t>
          </a:r>
          <a:r>
            <a:rPr lang="en-US" sz="2700" kern="1200" dirty="0" err="1"/>
            <a:t>mwy</a:t>
          </a:r>
          <a:r>
            <a:rPr lang="en-US" sz="2700" kern="1200" dirty="0"/>
            <a:t> o </a:t>
          </a:r>
          <a:r>
            <a:rPr lang="en-US" sz="2700" kern="1200" dirty="0" err="1"/>
            <a:t>ddyddiadau</a:t>
          </a:r>
          <a:r>
            <a:rPr lang="en-US" sz="2700" kern="1200" dirty="0"/>
            <a:t>. </a:t>
          </a:r>
        </a:p>
      </dsp:txBody>
      <dsp:txXfrm>
        <a:off x="52431" y="1554675"/>
        <a:ext cx="5116362" cy="969198"/>
      </dsp:txXfrm>
    </dsp:sp>
    <dsp:sp modelId="{981ED561-2B5A-254B-886A-DAEC782D3594}">
      <dsp:nvSpPr>
        <dsp:cNvPr id="0" name=""/>
        <dsp:cNvSpPr/>
      </dsp:nvSpPr>
      <dsp:spPr>
        <a:xfrm>
          <a:off x="0" y="2654064"/>
          <a:ext cx="5221224" cy="10740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 err="1"/>
            <a:t>Gwneud</a:t>
          </a:r>
          <a:r>
            <a:rPr lang="en-US" sz="2700" kern="1200" dirty="0"/>
            <a:t> </a:t>
          </a:r>
          <a:r>
            <a:rPr lang="en-US" sz="2700" kern="1200" dirty="0" err="1"/>
            <a:t>nosweithiau</a:t>
          </a:r>
          <a:r>
            <a:rPr lang="en-US" sz="2700" kern="1200" dirty="0"/>
            <a:t> </a:t>
          </a:r>
          <a:r>
            <a:rPr lang="en-US" sz="2700" kern="1200" dirty="0" err="1"/>
            <a:t>sy’n</a:t>
          </a:r>
          <a:r>
            <a:rPr lang="en-US" sz="2700" kern="1200" dirty="0"/>
            <a:t> </a:t>
          </a:r>
          <a:r>
            <a:rPr lang="en-US" sz="2700" kern="1200" dirty="0" err="1"/>
            <a:t>penodol</a:t>
          </a:r>
          <a:r>
            <a:rPr lang="en-US" sz="2700" kern="1200" dirty="0"/>
            <a:t> </a:t>
          </a:r>
          <a:r>
            <a:rPr lang="en-US" sz="2700" kern="1200" dirty="0" err="1"/>
            <a:t>ar</a:t>
          </a:r>
          <a:r>
            <a:rPr lang="en-US" sz="2700" kern="1200" dirty="0"/>
            <a:t> un </a:t>
          </a:r>
          <a:r>
            <a:rPr lang="en-US" sz="2700" kern="1200" dirty="0" err="1"/>
            <a:t>maes</a:t>
          </a:r>
          <a:r>
            <a:rPr lang="en-US" sz="2700" kern="1200" dirty="0"/>
            <a:t> </a:t>
          </a:r>
          <a:r>
            <a:rPr lang="en-US" sz="2700" kern="1200" dirty="0" err="1"/>
            <a:t>dysgu</a:t>
          </a:r>
          <a:r>
            <a:rPr lang="en-US" sz="2700" kern="1200" dirty="0"/>
            <a:t>. </a:t>
          </a:r>
        </a:p>
      </dsp:txBody>
      <dsp:txXfrm>
        <a:off x="52431" y="2706495"/>
        <a:ext cx="5116362" cy="969198"/>
      </dsp:txXfrm>
    </dsp:sp>
    <dsp:sp modelId="{E1F92931-C8B9-734C-A791-7B10E272E98D}">
      <dsp:nvSpPr>
        <dsp:cNvPr id="0" name=""/>
        <dsp:cNvSpPr/>
      </dsp:nvSpPr>
      <dsp:spPr>
        <a:xfrm>
          <a:off x="0" y="3805884"/>
          <a:ext cx="5221224" cy="10740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kern="1200" dirty="0" err="1"/>
            <a:t>Gwneud</a:t>
          </a:r>
          <a:r>
            <a:rPr lang="en-US" sz="2700" kern="1200" dirty="0"/>
            <a:t> </a:t>
          </a:r>
          <a:r>
            <a:rPr lang="en-US" sz="2700" kern="1200" dirty="0" err="1"/>
            <a:t>yn</a:t>
          </a:r>
          <a:r>
            <a:rPr lang="en-US" sz="2700" kern="1200" dirty="0"/>
            <a:t> </a:t>
          </a:r>
          <a:r>
            <a:rPr lang="en-US" sz="2700" kern="1200" dirty="0" err="1"/>
            <a:t>fwy</a:t>
          </a:r>
          <a:r>
            <a:rPr lang="en-US" sz="2700" kern="1200" dirty="0"/>
            <a:t> </a:t>
          </a:r>
          <a:r>
            <a:rPr lang="en-US" sz="2700" kern="1200" dirty="0" err="1"/>
            <a:t>aml</a:t>
          </a:r>
          <a:r>
            <a:rPr lang="en-US" sz="2700" kern="1200" dirty="0"/>
            <a:t> </a:t>
          </a:r>
          <a:r>
            <a:rPr lang="en-US" sz="2700" kern="1200" dirty="0" err="1"/>
            <a:t>i</a:t>
          </a:r>
          <a:r>
            <a:rPr lang="en-US" sz="2700" kern="1200" dirty="0"/>
            <a:t> </a:t>
          </a:r>
          <a:r>
            <a:rPr lang="en-US" sz="2700" kern="1200" dirty="0" err="1"/>
            <a:t>rhoi</a:t>
          </a:r>
          <a:r>
            <a:rPr lang="en-US" sz="2700" kern="1200" dirty="0"/>
            <a:t> </a:t>
          </a:r>
          <a:r>
            <a:rPr lang="en-US" sz="2700" kern="1200" dirty="0" err="1"/>
            <a:t>cyfle</a:t>
          </a:r>
          <a:r>
            <a:rPr lang="en-US" sz="2700" kern="1200" dirty="0"/>
            <a:t> </a:t>
          </a:r>
          <a:r>
            <a:rPr lang="en-US" sz="2700" kern="1200" dirty="0" err="1"/>
            <a:t>i</a:t>
          </a:r>
          <a:r>
            <a:rPr lang="en-US" sz="2700" kern="1200" dirty="0"/>
            <a:t> </a:t>
          </a:r>
          <a:r>
            <a:rPr lang="en-US" sz="2700" kern="1200" dirty="0" err="1"/>
            <a:t>rhieni</a:t>
          </a:r>
          <a:r>
            <a:rPr lang="en-US" sz="2700" kern="1200" dirty="0"/>
            <a:t> </a:t>
          </a:r>
          <a:r>
            <a:rPr lang="en-US" sz="2700" kern="1200" dirty="0" err="1"/>
            <a:t>monitro</a:t>
          </a:r>
          <a:r>
            <a:rPr lang="en-US" sz="2700" kern="1200" dirty="0"/>
            <a:t> </a:t>
          </a:r>
          <a:r>
            <a:rPr lang="en-US" sz="2700" kern="1200" dirty="0" err="1"/>
            <a:t>cynnydd</a:t>
          </a:r>
          <a:r>
            <a:rPr lang="en-US" sz="2700" kern="1200" dirty="0"/>
            <a:t>. </a:t>
          </a:r>
        </a:p>
      </dsp:txBody>
      <dsp:txXfrm>
        <a:off x="52431" y="3858315"/>
        <a:ext cx="5116362" cy="9691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57BFEC-B677-EF49-8E15-A00F2893D53F}" type="datetimeFigureOut">
              <a:rPr lang="en-US" smtClean="0"/>
              <a:t>4/28/25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0D6B35-F2A3-3B4E-B209-3BD3D7BA0CB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79019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0D6B35-F2A3-3B4E-B209-3BD3D7BA0CB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38163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0D6B35-F2A3-3B4E-B209-3BD3D7BA0CB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31667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0D6B35-F2A3-3B4E-B209-3BD3D7BA0CB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46200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0D6B35-F2A3-3B4E-B209-3BD3D7BA0CB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05920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0D6B35-F2A3-3B4E-B209-3BD3D7BA0CBA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46907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0D6B35-F2A3-3B4E-B209-3BD3D7BA0CB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32082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B0D522-8E71-EBE8-04B5-53211BB1878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AFB9618-7AF4-823C-F9AD-45A3E2FF22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B630A2-2CDD-D564-F5AE-C863B67C0A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4/28/25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B29766-4F96-DC3C-6603-9F1A6CB34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AC6BC7-9C83-FAB5-4D05-6969D7BBE5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04018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780FF1-D82F-9352-047A-A4F9A31B52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A4CB29-5A1A-BB70-301F-0709764CAE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A726CE-8416-A77C-4AAB-6109407D6D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4/28/25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047FBB-B481-7DBC-30F4-8BB1A161E4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F0EFBB-9817-E576-1C8F-67E9980F7B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58341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D94A7-359D-AA92-D96A-AE255901FA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0C15B8B-7D2F-B95B-A0A8-E3C81BC7A0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D8D658-FB5D-0768-FA82-56FC47E58E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4/28/25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B11447-6BB9-C387-A432-7C580EB4E0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6872AF-0ED3-6AA4-974A-A246973836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78437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1F3E55-6D98-65A7-3A2E-8A4AB719B7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138FD3-739E-CF46-D481-7E2AC13232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44C0A1-BA00-1D32-12A0-E3C3224B8F9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C4CD36-37FE-7680-E130-A939CA5B03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4/28/25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D67ED9-07FE-B0F6-3C98-1642BBE7EC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51C487-15EC-0505-405C-DF6AF5F18B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797173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E35B14-228A-636E-D489-C952304818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715DB8-9475-0579-AF84-FFB6A2B3F8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E3B33C-3C72-73F1-8CCF-BC75ECF737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AD4D40F-F9BC-33A3-F047-CDDFEDE9DA6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772624-6F82-3B44-758E-92C081E92B6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BB9D8D-D497-04F0-9458-C90B2BD72E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4/28/25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DA1366E-CAC8-3900-E048-B3D991D289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5E8CB1A-E346-EC4D-E152-C68793E30B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988561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8573B1-6260-92A3-523E-5F70784EAA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CA9F906-7921-8C51-6734-C60C51F963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4/28/25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4039FB8-6867-5D1E-F080-F71BF83965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1C6855A-9EBE-830F-3233-1FB4A96FE7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89521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DC63C6B-7F6F-769A-1D66-B6D85AA27D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4/28/25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AC68A35-F06F-EF7C-1018-613557E579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37EE71-E5B2-E8BB-4926-707C149F1C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1270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2236DD-D007-2229-D56C-59330B1A0D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F559BB-18F4-E281-96ED-4744CE4725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8D6751-A422-50AB-8519-62D68AC115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F45AF90-8EB9-CBC0-6F31-75940A2819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4/28/25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C3DF048-23DE-A11C-8A2F-5275B45D70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5589F3-DA1C-A7B1-03CC-122A04F5F3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462703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BF79E3-F64D-7832-C0C2-DA0DEA2451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880311B-7B13-B610-4C3D-EA0C0B613F6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3069E5B-0EE9-FC89-A68F-102D926090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7BD2C8-B95E-B63D-DADF-6FCCF7213D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4/28/25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7EF12C-105D-C506-45FF-2A1E2BEB49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079D3F-E512-EE81-A706-3A5988D55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68015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7AFF48-5C71-951F-386A-491D938227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6477498-F37C-4F70-CD14-DC30A2D6286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F509D4-D693-DBA2-4553-7B5DFEAD5D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4/28/25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628818-F376-EC7C-E173-0C4A1FED9D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4F9A96-8052-3BCB-8BEC-E5E731F229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15556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0ECFCBC-3430-FB6D-D393-43865B63CB2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65C54A8-4B58-75BE-AEDA-EA32DE8132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FCE5C2-166F-CF6D-82A3-F4FB8F0291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4/28/25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02061C-F903-B78D-B630-797ED7A753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3BD261-47A3-8614-48BF-93C894A2A7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54764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E33EABC-B5EB-98C0-59CA-181248BCBD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D9C782-BD58-0310-003C-47C2C14A276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83C8B3-ABEC-09E4-4B9C-8E2E6172C77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4/28/25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E2A5AE-B8A9-0C19-A522-4B1B5C5A652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C738FF-EB25-2A8D-C50E-48E50BB1747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94686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40" r:id="rId1"/>
    <p:sldLayoutId id="2147483941" r:id="rId2"/>
    <p:sldLayoutId id="2147483942" r:id="rId3"/>
    <p:sldLayoutId id="2147483943" r:id="rId4"/>
    <p:sldLayoutId id="2147483944" r:id="rId5"/>
    <p:sldLayoutId id="2147483945" r:id="rId6"/>
    <p:sldLayoutId id="2147483946" r:id="rId7"/>
    <p:sldLayoutId id="2147483947" r:id="rId8"/>
    <p:sldLayoutId id="2147483948" r:id="rId9"/>
    <p:sldLayoutId id="2147483949" r:id="rId10"/>
    <p:sldLayoutId id="214748395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media1.m4a"/><Relationship Id="rId2" Type="http://schemas.microsoft.com/office/2007/relationships/media" Target="../media/media1.m4a"/><Relationship Id="rId1" Type="http://schemas.openxmlformats.org/officeDocument/2006/relationships/tags" Target="../tags/tag1.xml"/><Relationship Id="rId5" Type="http://schemas.openxmlformats.org/officeDocument/2006/relationships/image" Target="../media/image1.png"/><Relationship Id="rId4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1.png"/><Relationship Id="rId4" Type="http://schemas.openxmlformats.org/officeDocument/2006/relationships/notesSlide" Target="../notesSlides/notesSlide3.xml"/><Relationship Id="rId9" Type="http://schemas.microsoft.com/office/2007/relationships/diagramDrawing" Target="../diagrams/drawing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10" Type="http://schemas.openxmlformats.org/officeDocument/2006/relationships/image" Target="../media/image1.png"/><Relationship Id="rId4" Type="http://schemas.openxmlformats.org/officeDocument/2006/relationships/notesSlide" Target="../notesSlides/notesSlide4.xml"/><Relationship Id="rId9" Type="http://schemas.microsoft.com/office/2007/relationships/diagramDrawing" Target="../diagrams/drawing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3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3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diagramLayout" Target="../diagrams/layout3.xml"/><Relationship Id="rId5" Type="http://schemas.openxmlformats.org/officeDocument/2006/relationships/diagramData" Target="../diagrams/data3.xml"/><Relationship Id="rId10" Type="http://schemas.openxmlformats.org/officeDocument/2006/relationships/image" Target="../media/image1.png"/><Relationship Id="rId4" Type="http://schemas.openxmlformats.org/officeDocument/2006/relationships/notesSlide" Target="../notesSlides/notesSlide5.xml"/><Relationship Id="rId9" Type="http://schemas.microsoft.com/office/2007/relationships/diagramDrawing" Target="../diagrams/drawing3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researchgate.net/publication/309161037_Parental_Involvement_and_School_Achievement" TargetMode="External"/><Relationship Id="rId3" Type="http://schemas.openxmlformats.org/officeDocument/2006/relationships/hyperlink" Target="http://www.bera.ac.uk/" TargetMode="External"/><Relationship Id="rId7" Type="http://schemas.openxmlformats.org/officeDocument/2006/relationships/hyperlink" Target="https://www.estyn.llyw.cymru/system/files/2022-08/Adroddiad%20arolygiad%20Ysgol%20Gynradd%20Gorslas%202022.pdf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era.ioe.ac.uk/id/eprint/10600/7/DCSF-Parental_Involvement_Redacted.pdf" TargetMode="External"/><Relationship Id="rId5" Type="http://schemas.openxmlformats.org/officeDocument/2006/relationships/hyperlink" Target="https://www.nationalnumeracy.org.uk/sites/default/files/documents/impact_of_parental_involvement/the_impact_of_parental_involvement.pdf" TargetMode="External"/><Relationship Id="rId10" Type="http://schemas.openxmlformats.org/officeDocument/2006/relationships/hyperlink" Target="https://www.researchgate.net/figure/An-adapted-illustrated-model-of-a-Bronfenbrenners-Ecological-Theory-Adapted-from_fig1_285232380" TargetMode="External"/><Relationship Id="rId4" Type="http://schemas.openxmlformats.org/officeDocument/2006/relationships/hyperlink" Target="https://www.bera.ac.uk/publication/ethical-guidelines-for-educational-research-fifth-edition-2024-online" TargetMode="External"/><Relationship Id="rId9" Type="http://schemas.openxmlformats.org/officeDocument/2006/relationships/hyperlink" Target="https://www.simplypsychology.org/maslow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5A292AEA-2528-46C0-B426-95822B6141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D8B7B198-E4DF-43CD-AD8C-199884323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2BE67753-EA0E-4819-8D22-0B6600CF7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96934" y="3984"/>
            <a:ext cx="9376632" cy="6858000"/>
          </a:xfrm>
          <a:custGeom>
            <a:avLst/>
            <a:gdLst>
              <a:gd name="connsiteX0" fmla="*/ 1691615 w 9376632"/>
              <a:gd name="connsiteY0" fmla="*/ 0 h 6858000"/>
              <a:gd name="connsiteX1" fmla="*/ 7685017 w 9376632"/>
              <a:gd name="connsiteY1" fmla="*/ 0 h 6858000"/>
              <a:gd name="connsiteX2" fmla="*/ 7840634 w 9376632"/>
              <a:gd name="connsiteY2" fmla="*/ 134799 h 6858000"/>
              <a:gd name="connsiteX3" fmla="*/ 9376632 w 9376632"/>
              <a:gd name="connsiteY3" fmla="*/ 3605175 h 6858000"/>
              <a:gd name="connsiteX4" fmla="*/ 8158692 w 9376632"/>
              <a:gd name="connsiteY4" fmla="*/ 6757493 h 6858000"/>
              <a:gd name="connsiteX5" fmla="*/ 8062868 w 9376632"/>
              <a:gd name="connsiteY5" fmla="*/ 6858000 h 6858000"/>
              <a:gd name="connsiteX6" fmla="*/ 1313765 w 9376632"/>
              <a:gd name="connsiteY6" fmla="*/ 6858000 h 6858000"/>
              <a:gd name="connsiteX7" fmla="*/ 1217940 w 9376632"/>
              <a:gd name="connsiteY7" fmla="*/ 6757493 h 6858000"/>
              <a:gd name="connsiteX8" fmla="*/ 0 w 9376632"/>
              <a:gd name="connsiteY8" fmla="*/ 3605175 h 6858000"/>
              <a:gd name="connsiteX9" fmla="*/ 1535999 w 9376632"/>
              <a:gd name="connsiteY9" fmla="*/ 1347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76632" h="6858000">
                <a:moveTo>
                  <a:pt x="1691615" y="0"/>
                </a:moveTo>
                <a:lnTo>
                  <a:pt x="7685017" y="0"/>
                </a:lnTo>
                <a:lnTo>
                  <a:pt x="7840634" y="134799"/>
                </a:lnTo>
                <a:cubicBezTo>
                  <a:pt x="8784230" y="992423"/>
                  <a:pt x="9376632" y="2229618"/>
                  <a:pt x="9376632" y="3605175"/>
                </a:cubicBezTo>
                <a:cubicBezTo>
                  <a:pt x="9376632" y="4818903"/>
                  <a:pt x="8915419" y="5924908"/>
                  <a:pt x="8158692" y="6757493"/>
                </a:cubicBezTo>
                <a:lnTo>
                  <a:pt x="8062868" y="6858000"/>
                </a:lnTo>
                <a:lnTo>
                  <a:pt x="1313765" y="6858000"/>
                </a:lnTo>
                <a:lnTo>
                  <a:pt x="1217940" y="6757493"/>
                </a:lnTo>
                <a:cubicBezTo>
                  <a:pt x="461213" y="5924908"/>
                  <a:pt x="0" y="4818903"/>
                  <a:pt x="0" y="3605175"/>
                </a:cubicBezTo>
                <a:cubicBezTo>
                  <a:pt x="0" y="2229618"/>
                  <a:pt x="592403" y="992423"/>
                  <a:pt x="1535999" y="134799"/>
                </a:cubicBezTo>
                <a:close/>
              </a:path>
            </a:pathLst>
          </a:cu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D76D63AC-0421-45EC-B383-E79A61A78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6937"/>
            <a:chExt cx="9772765" cy="6858000"/>
          </a:xfrm>
          <a:solidFill>
            <a:schemeClr val="bg1">
              <a:alpha val="30000"/>
            </a:schemeClr>
          </a:solidFill>
        </p:grpSpPr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B997A32E-7032-4107-9C8B-99DB59EDD5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943BB27F-1470-42CA-91FF-D94BC691C8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E997B002-17FD-47B3-A06A-76802FE15C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E401EA35-9D2E-43B7-860F-EBB8A6C3E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F8C44827-3D81-4FF9-B4A5-5650D1B20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F613D97F-F6DF-4D32-AD91-209A80E7A2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82B0ED5C-927D-4C5F-8F27-1B403820B9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6BD046D-8B6F-6910-57D6-CB79B9DE6B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02731" y="1542402"/>
            <a:ext cx="5186842" cy="2387918"/>
          </a:xfrm>
        </p:spPr>
        <p:txBody>
          <a:bodyPr anchor="b">
            <a:normAutofit/>
          </a:bodyPr>
          <a:lstStyle/>
          <a:p>
            <a:r>
              <a:rPr lang="en-GB" sz="2500">
                <a:solidFill>
                  <a:schemeClr val="tx2"/>
                </a:solidFill>
                <a:latin typeface="+mn-lt"/>
              </a:rPr>
              <a:t>Deall Rôl ac Effaith Ymgysylltiad Ysgol-Teulu: Archwiliad Beirniadol o Agwedd ar Y Broses Hon yn Eich Ysgol Lleoliad </a:t>
            </a:r>
            <a:br>
              <a:rPr lang="en-GB" sz="2500">
                <a:solidFill>
                  <a:schemeClr val="tx2"/>
                </a:solidFill>
              </a:rPr>
            </a:br>
            <a:br>
              <a:rPr lang="en-GB" sz="2500">
                <a:solidFill>
                  <a:schemeClr val="tx2"/>
                </a:solidFill>
              </a:rPr>
            </a:br>
            <a:endParaRPr lang="en-US" sz="2500">
              <a:solidFill>
                <a:schemeClr val="tx2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D838E24-00C2-A724-402C-04D791CB9A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502135" y="4001587"/>
            <a:ext cx="5188034" cy="682079"/>
          </a:xfrm>
        </p:spPr>
        <p:txBody>
          <a:bodyPr>
            <a:normAutofit/>
          </a:bodyPr>
          <a:lstStyle/>
          <a:p>
            <a:r>
              <a:rPr lang="en-US" sz="1500">
                <a:solidFill>
                  <a:schemeClr val="tx2"/>
                </a:solidFill>
              </a:rPr>
              <a:t>Emily Price </a:t>
            </a:r>
          </a:p>
          <a:p>
            <a:r>
              <a:rPr lang="en-US" sz="1500">
                <a:solidFill>
                  <a:schemeClr val="tx2"/>
                </a:solidFill>
              </a:rPr>
              <a:t>2200392</a:t>
            </a:r>
          </a:p>
        </p:txBody>
      </p:sp>
      <p:grpSp>
        <p:nvGrpSpPr>
          <p:cNvPr id="48" name="Group 47">
            <a:extLst>
              <a:ext uri="{FF2B5EF4-FFF2-40B4-BE49-F238E27FC236}">
                <a16:creationId xmlns:a16="http://schemas.microsoft.com/office/drawing/2014/main" id="{87F87F1B-42BA-4AC7-A4E2-41544DDB2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4155"/>
            <a:ext cx="2514948" cy="2174333"/>
            <a:chOff x="-305" y="-4155"/>
            <a:chExt cx="2514948" cy="2174333"/>
          </a:xfrm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68B53067-4E48-4E71-A6A9-A8CAABAFBF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06D1A0D3-4BB8-41D9-9CE7-2884C83F44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81E20F06-3B09-4B89-A36B-AB8BFBCCA5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DAE6C3D7-7D5B-4926-877D-45F117BB6B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967346A5-7569-4F15-AB5D-BE3DADF19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685727" y="4683666"/>
            <a:ext cx="2514948" cy="2174333"/>
            <a:chOff x="-305" y="-4155"/>
            <a:chExt cx="2514948" cy="2174333"/>
          </a:xfrm>
        </p:grpSpPr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E1951533-A568-4765-AB1F-F71D9AFDE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A7214F52-4F3F-4C96-A62E-F1401D6C04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023146A1-291C-4FA0-AB5B-EB04D42398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62977932-2B03-4899-8306-5002CEE68E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20" name="Audio 19">
            <a:extLst>
              <a:ext uri="{FF2B5EF4-FFF2-40B4-BE49-F238E27FC236}">
                <a16:creationId xmlns:a16="http://schemas.microsoft.com/office/drawing/2014/main" id="{0F102456-A89A-E917-29E8-A009755DC0E8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5008113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883"/>
    </mc:Choice>
    <mc:Fallback>
      <p:transition spd="slow" advTm="88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8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DD2B3ED-18B4-29E9-235B-B13BF331C7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US" sz="3600" b="1" dirty="0" err="1">
                <a:solidFill>
                  <a:schemeClr val="tx2"/>
                </a:solidFill>
              </a:rPr>
              <a:t>Amcanion</a:t>
            </a:r>
            <a:r>
              <a:rPr lang="en-US" sz="3600" b="1" dirty="0">
                <a:solidFill>
                  <a:schemeClr val="tx2"/>
                </a:solidFill>
              </a:rPr>
              <a:t> </a:t>
            </a:r>
            <a:r>
              <a:rPr lang="en-US" sz="3600" b="1" dirty="0" err="1">
                <a:solidFill>
                  <a:schemeClr val="tx2"/>
                </a:solidFill>
              </a:rPr>
              <a:t>yr</a:t>
            </a:r>
            <a:r>
              <a:rPr lang="en-US" sz="3600" b="1" dirty="0">
                <a:solidFill>
                  <a:schemeClr val="tx2"/>
                </a:solidFill>
              </a:rPr>
              <a:t> </a:t>
            </a:r>
            <a:r>
              <a:rPr lang="en-US" sz="3600" b="1" dirty="0" err="1">
                <a:solidFill>
                  <a:schemeClr val="tx2"/>
                </a:solidFill>
              </a:rPr>
              <a:t>asseiniad</a:t>
            </a:r>
            <a:r>
              <a:rPr lang="en-US" sz="3600" b="1" dirty="0">
                <a:solidFill>
                  <a:schemeClr val="tx2"/>
                </a:solidFill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368614-6B1F-54CD-8DEB-D059A76291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24167" y="804672"/>
            <a:ext cx="6695767" cy="5230368"/>
          </a:xfrm>
        </p:spPr>
        <p:txBody>
          <a:bodyPr anchor="ctr">
            <a:normAutofit lnSpcReduction="10000"/>
          </a:bodyPr>
          <a:lstStyle/>
          <a:p>
            <a:pPr marL="457200" lvl="1" indent="0">
              <a:buNone/>
            </a:pPr>
            <a:r>
              <a:rPr lang="en-US" sz="2800" b="1" u="sng" dirty="0" err="1">
                <a:solidFill>
                  <a:schemeClr val="tx2"/>
                </a:solidFill>
              </a:rPr>
              <a:t>Amcan</a:t>
            </a:r>
            <a:r>
              <a:rPr lang="en-US" sz="2800" b="1" u="sng" dirty="0">
                <a:solidFill>
                  <a:schemeClr val="tx2"/>
                </a:solidFill>
              </a:rPr>
              <a:t> 1</a:t>
            </a:r>
          </a:p>
          <a:p>
            <a:pPr marL="457200" lvl="1" indent="0">
              <a:buNone/>
            </a:pPr>
            <a:endParaRPr lang="en-US" sz="2800" u="sng" dirty="0">
              <a:solidFill>
                <a:schemeClr val="tx2"/>
              </a:solidFill>
            </a:endParaRPr>
          </a:p>
          <a:p>
            <a:pPr marL="457200" lvl="1" indent="0">
              <a:buNone/>
            </a:pPr>
            <a:r>
              <a:rPr lang="en-US" sz="2800" u="sng" dirty="0" err="1">
                <a:solidFill>
                  <a:schemeClr val="tx2"/>
                </a:solidFill>
              </a:rPr>
              <a:t>Archwilio’n</a:t>
            </a:r>
            <a:r>
              <a:rPr lang="en-US" sz="2800" u="sng" dirty="0">
                <a:solidFill>
                  <a:schemeClr val="tx2"/>
                </a:solidFill>
              </a:rPr>
              <a:t> </a:t>
            </a:r>
            <a:r>
              <a:rPr lang="en-US" sz="2800" u="sng" dirty="0" err="1">
                <a:solidFill>
                  <a:schemeClr val="tx2"/>
                </a:solidFill>
              </a:rPr>
              <a:t>feirniadol</a:t>
            </a:r>
            <a:r>
              <a:rPr lang="en-US" sz="2800" u="sng" dirty="0">
                <a:solidFill>
                  <a:schemeClr val="tx2"/>
                </a:solidFill>
              </a:rPr>
              <a:t> y </a:t>
            </a:r>
            <a:r>
              <a:rPr lang="en-US" sz="2800" u="sng" dirty="0" err="1">
                <a:solidFill>
                  <a:schemeClr val="tx2"/>
                </a:solidFill>
              </a:rPr>
              <a:t>rhesymeg</a:t>
            </a:r>
            <a:r>
              <a:rPr lang="en-US" sz="2800" u="sng" dirty="0">
                <a:solidFill>
                  <a:schemeClr val="tx2"/>
                </a:solidFill>
              </a:rPr>
              <a:t> </a:t>
            </a:r>
            <a:r>
              <a:rPr lang="en-US" sz="2800" u="sng" dirty="0" err="1">
                <a:solidFill>
                  <a:schemeClr val="tx2"/>
                </a:solidFill>
              </a:rPr>
              <a:t>tu</a:t>
            </a:r>
            <a:r>
              <a:rPr lang="en-US" sz="2800" u="sng" dirty="0">
                <a:solidFill>
                  <a:schemeClr val="tx2"/>
                </a:solidFill>
              </a:rPr>
              <a:t> </a:t>
            </a:r>
            <a:r>
              <a:rPr lang="en-US" sz="2800" u="sng" dirty="0" err="1">
                <a:solidFill>
                  <a:schemeClr val="tx2"/>
                </a:solidFill>
              </a:rPr>
              <a:t>ôl</a:t>
            </a:r>
            <a:r>
              <a:rPr lang="en-US" sz="2800" u="sng" dirty="0">
                <a:solidFill>
                  <a:schemeClr val="tx2"/>
                </a:solidFill>
              </a:rPr>
              <a:t> </a:t>
            </a:r>
            <a:r>
              <a:rPr lang="en-US" sz="2800" u="sng" dirty="0" err="1">
                <a:solidFill>
                  <a:schemeClr val="tx2"/>
                </a:solidFill>
              </a:rPr>
              <a:t>i</a:t>
            </a:r>
            <a:r>
              <a:rPr lang="en-US" sz="2800" u="sng" dirty="0">
                <a:solidFill>
                  <a:schemeClr val="tx2"/>
                </a:solidFill>
              </a:rPr>
              <a:t> </a:t>
            </a:r>
            <a:r>
              <a:rPr lang="en-US" sz="2800" u="sng" dirty="0" err="1">
                <a:solidFill>
                  <a:schemeClr val="tx2"/>
                </a:solidFill>
              </a:rPr>
              <a:t>strategaeth</a:t>
            </a:r>
            <a:r>
              <a:rPr lang="en-US" sz="2800" u="sng" dirty="0">
                <a:solidFill>
                  <a:schemeClr val="tx2"/>
                </a:solidFill>
              </a:rPr>
              <a:t> </a:t>
            </a:r>
            <a:r>
              <a:rPr lang="en-US" sz="2800" u="sng" dirty="0" err="1">
                <a:solidFill>
                  <a:schemeClr val="tx2"/>
                </a:solidFill>
              </a:rPr>
              <a:t>ymgysylltu’r</a:t>
            </a:r>
            <a:r>
              <a:rPr lang="en-US" sz="2800" u="sng" dirty="0">
                <a:solidFill>
                  <a:schemeClr val="tx2"/>
                </a:solidFill>
              </a:rPr>
              <a:t> </a:t>
            </a:r>
            <a:r>
              <a:rPr lang="en-US" sz="2800" u="sng" dirty="0" err="1">
                <a:solidFill>
                  <a:schemeClr val="tx2"/>
                </a:solidFill>
              </a:rPr>
              <a:t>ysgol</a:t>
            </a:r>
            <a:r>
              <a:rPr lang="en-US" sz="2800" u="sng" dirty="0">
                <a:solidFill>
                  <a:schemeClr val="tx2"/>
                </a:solidFill>
              </a:rPr>
              <a:t>. </a:t>
            </a:r>
          </a:p>
          <a:p>
            <a:pPr marL="457200" lvl="1" indent="0">
              <a:buNone/>
            </a:pPr>
            <a:endParaRPr lang="en-US" sz="2800" u="sng" dirty="0">
              <a:solidFill>
                <a:schemeClr val="tx2"/>
              </a:solidFill>
            </a:endParaRPr>
          </a:p>
          <a:p>
            <a:pPr marL="457200" lvl="1" indent="0">
              <a:buNone/>
            </a:pPr>
            <a:r>
              <a:rPr lang="en-US" sz="2800" b="1" u="sng" dirty="0" err="1">
                <a:solidFill>
                  <a:schemeClr val="tx2"/>
                </a:solidFill>
              </a:rPr>
              <a:t>Amcan</a:t>
            </a:r>
            <a:r>
              <a:rPr lang="en-US" sz="2800" b="1" u="sng" dirty="0">
                <a:solidFill>
                  <a:schemeClr val="tx2"/>
                </a:solidFill>
              </a:rPr>
              <a:t> 2 </a:t>
            </a:r>
          </a:p>
          <a:p>
            <a:pPr marL="457200" lvl="1" indent="0">
              <a:buNone/>
            </a:pPr>
            <a:endParaRPr lang="en-US" sz="2800" u="sng" dirty="0">
              <a:solidFill>
                <a:schemeClr val="tx2"/>
              </a:solidFill>
            </a:endParaRPr>
          </a:p>
          <a:p>
            <a:pPr marL="457200" lvl="1" indent="0">
              <a:buNone/>
            </a:pPr>
            <a:r>
              <a:rPr lang="en-US" sz="2800" u="sng" dirty="0">
                <a:solidFill>
                  <a:schemeClr val="tx2"/>
                </a:solidFill>
              </a:rPr>
              <a:t>I </a:t>
            </a:r>
            <a:r>
              <a:rPr lang="en-US" sz="2800" u="sng" dirty="0" err="1">
                <a:solidFill>
                  <a:schemeClr val="tx2"/>
                </a:solidFill>
              </a:rPr>
              <a:t>fyfyrio</a:t>
            </a:r>
            <a:r>
              <a:rPr lang="en-US" sz="2800" u="sng" dirty="0">
                <a:solidFill>
                  <a:schemeClr val="tx2"/>
                </a:solidFill>
              </a:rPr>
              <a:t> </a:t>
            </a:r>
            <a:r>
              <a:rPr lang="en-US" sz="2800" u="sng" dirty="0" err="1">
                <a:solidFill>
                  <a:schemeClr val="tx2"/>
                </a:solidFill>
              </a:rPr>
              <a:t>ar</a:t>
            </a:r>
            <a:r>
              <a:rPr lang="en-US" sz="2800" u="sng" dirty="0">
                <a:solidFill>
                  <a:schemeClr val="tx2"/>
                </a:solidFill>
              </a:rPr>
              <a:t> </a:t>
            </a:r>
            <a:r>
              <a:rPr lang="en-US" sz="2800" u="sng" dirty="0" err="1">
                <a:solidFill>
                  <a:schemeClr val="tx2"/>
                </a:solidFill>
              </a:rPr>
              <a:t>gyfranogiad</a:t>
            </a:r>
            <a:r>
              <a:rPr lang="en-US" sz="2800" u="sng" dirty="0">
                <a:solidFill>
                  <a:schemeClr val="tx2"/>
                </a:solidFill>
              </a:rPr>
              <a:t> </a:t>
            </a:r>
            <a:r>
              <a:rPr lang="en-US" sz="2800" u="sng" dirty="0" err="1">
                <a:solidFill>
                  <a:schemeClr val="tx2"/>
                </a:solidFill>
              </a:rPr>
              <a:t>teulu</a:t>
            </a:r>
            <a:r>
              <a:rPr lang="en-US" sz="2800" u="sng" dirty="0">
                <a:solidFill>
                  <a:schemeClr val="tx2"/>
                </a:solidFill>
              </a:rPr>
              <a:t> </a:t>
            </a:r>
          </a:p>
          <a:p>
            <a:pPr marL="457200" lvl="1" indent="0">
              <a:buNone/>
            </a:pPr>
            <a:endParaRPr lang="en-US" sz="2800" u="sng" dirty="0">
              <a:solidFill>
                <a:schemeClr val="tx2"/>
              </a:solidFill>
            </a:endParaRPr>
          </a:p>
          <a:p>
            <a:pPr marL="457200" lvl="1" indent="0">
              <a:buNone/>
            </a:pPr>
            <a:r>
              <a:rPr lang="en-US" sz="2800" b="1" u="sng" dirty="0" err="1">
                <a:solidFill>
                  <a:schemeClr val="tx2"/>
                </a:solidFill>
              </a:rPr>
              <a:t>Amcan</a:t>
            </a:r>
            <a:r>
              <a:rPr lang="en-US" sz="2800" b="1" u="sng" dirty="0">
                <a:solidFill>
                  <a:schemeClr val="tx2"/>
                </a:solidFill>
              </a:rPr>
              <a:t> 3 </a:t>
            </a:r>
          </a:p>
          <a:p>
            <a:pPr marL="457200" lvl="1" indent="0">
              <a:buNone/>
            </a:pPr>
            <a:endParaRPr lang="en-US" sz="2800" u="sng" dirty="0">
              <a:solidFill>
                <a:schemeClr val="tx2"/>
              </a:solidFill>
            </a:endParaRPr>
          </a:p>
          <a:p>
            <a:pPr marL="457200" lvl="1" indent="0">
              <a:buNone/>
            </a:pPr>
            <a:r>
              <a:rPr lang="en-US" sz="2800" u="sng" dirty="0" err="1">
                <a:solidFill>
                  <a:schemeClr val="tx2"/>
                </a:solidFill>
              </a:rPr>
              <a:t>Ystyriaethau’r</a:t>
            </a:r>
            <a:r>
              <a:rPr lang="en-US" sz="2800" u="sng" dirty="0">
                <a:solidFill>
                  <a:schemeClr val="tx2"/>
                </a:solidFill>
              </a:rPr>
              <a:t> </a:t>
            </a:r>
            <a:r>
              <a:rPr lang="en-US" sz="2800" u="sng" dirty="0" err="1">
                <a:solidFill>
                  <a:schemeClr val="tx2"/>
                </a:solidFill>
              </a:rPr>
              <a:t>dyfodol</a:t>
            </a:r>
            <a:r>
              <a:rPr lang="en-US" sz="2800" u="sng" dirty="0">
                <a:solidFill>
                  <a:schemeClr val="tx2"/>
                </a:solidFill>
              </a:rPr>
              <a:t>. </a:t>
            </a:r>
          </a:p>
        </p:txBody>
      </p:sp>
      <p:pic>
        <p:nvPicPr>
          <p:cNvPr id="24" name="Audio 23">
            <a:extLst>
              <a:ext uri="{FF2B5EF4-FFF2-40B4-BE49-F238E27FC236}">
                <a16:creationId xmlns:a16="http://schemas.microsoft.com/office/drawing/2014/main" id="{7C51783C-C85E-5311-BA3C-26CE86AAFAB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30391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166"/>
    </mc:Choice>
    <mc:Fallback>
      <p:transition spd="slow" advTm="131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4" name="Rectangle 1043">
            <a:extLst>
              <a:ext uri="{FF2B5EF4-FFF2-40B4-BE49-F238E27FC236}">
                <a16:creationId xmlns:a16="http://schemas.microsoft.com/office/drawing/2014/main" id="{6B92FAF7-0AD3-4B47-9111-D0E9CD79E2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46" name="Group 1045">
            <a:extLst>
              <a:ext uri="{FF2B5EF4-FFF2-40B4-BE49-F238E27FC236}">
                <a16:creationId xmlns:a16="http://schemas.microsoft.com/office/drawing/2014/main" id="{D6A77139-BADB-4B2C-BD41-B67A4D37D7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55526" y="2227167"/>
            <a:ext cx="4336168" cy="4630834"/>
            <a:chOff x="7855526" y="2145638"/>
            <a:chExt cx="4336168" cy="4630834"/>
          </a:xfrm>
          <a:gradFill>
            <a:gsLst>
              <a:gs pos="2000">
                <a:schemeClr val="bg1">
                  <a:alpha val="10000"/>
                </a:schemeClr>
              </a:gs>
              <a:gs pos="16000">
                <a:schemeClr val="accent6">
                  <a:alpha val="10000"/>
                </a:schemeClr>
              </a:gs>
              <a:gs pos="100000">
                <a:schemeClr val="bg1">
                  <a:alpha val="10000"/>
                </a:schemeClr>
              </a:gs>
              <a:gs pos="85000">
                <a:schemeClr val="accent1">
                  <a:alpha val="10000"/>
                </a:schemeClr>
              </a:gs>
            </a:gsLst>
            <a:lin ang="12000000" scaled="0"/>
          </a:gradFill>
        </p:grpSpPr>
        <p:sp useBgFill="1">
          <p:nvSpPr>
            <p:cNvPr id="1047" name="Freeform: Shape 1046">
              <a:extLst>
                <a:ext uri="{FF2B5EF4-FFF2-40B4-BE49-F238E27FC236}">
                  <a16:creationId xmlns:a16="http://schemas.microsoft.com/office/drawing/2014/main" id="{DAC7B25D-E1A6-459A-B45A-1912B0CD95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75903" y="2463723"/>
              <a:ext cx="4315791" cy="4312749"/>
            </a:xfrm>
            <a:custGeom>
              <a:avLst/>
              <a:gdLst>
                <a:gd name="connsiteX0" fmla="*/ 2987009 w 4315791"/>
                <a:gd name="connsiteY0" fmla="*/ 0 h 4312749"/>
                <a:gd name="connsiteX1" fmla="*/ 4136908 w 4315791"/>
                <a:gd name="connsiteY1" fmla="*/ 333995 h 4312749"/>
                <a:gd name="connsiteX2" fmla="*/ 4315791 w 4315791"/>
                <a:gd name="connsiteY2" fmla="*/ 445229 h 4312749"/>
                <a:gd name="connsiteX3" fmla="*/ 4315791 w 4315791"/>
                <a:gd name="connsiteY3" fmla="*/ 1208150 h 4312749"/>
                <a:gd name="connsiteX4" fmla="*/ 4145996 w 4315791"/>
                <a:gd name="connsiteY4" fmla="*/ 1085198 h 4312749"/>
                <a:gd name="connsiteX5" fmla="*/ 3631470 w 4315791"/>
                <a:gd name="connsiteY5" fmla="*/ 767158 h 4312749"/>
                <a:gd name="connsiteX6" fmla="*/ 2987009 w 4315791"/>
                <a:gd name="connsiteY6" fmla="*/ 611504 h 4312749"/>
                <a:gd name="connsiteX7" fmla="*/ 1985110 w 4315791"/>
                <a:gd name="connsiteY7" fmla="*/ 855943 h 4312749"/>
                <a:gd name="connsiteX8" fmla="*/ 1223061 w 4315791"/>
                <a:gd name="connsiteY8" fmla="*/ 1585590 h 4312749"/>
                <a:gd name="connsiteX9" fmla="*/ 1023311 w 4315791"/>
                <a:gd name="connsiteY9" fmla="*/ 1849089 h 4312749"/>
                <a:gd name="connsiteX10" fmla="*/ 652067 w 4315791"/>
                <a:gd name="connsiteY10" fmla="*/ 2610233 h 4312749"/>
                <a:gd name="connsiteX11" fmla="*/ 876921 w 4315791"/>
                <a:gd name="connsiteY11" fmla="*/ 3447930 h 4312749"/>
                <a:gd name="connsiteX12" fmla="*/ 1504428 w 4315791"/>
                <a:gd name="connsiteY12" fmla="*/ 4177169 h 4312749"/>
                <a:gd name="connsiteX13" fmla="*/ 1689053 w 4315791"/>
                <a:gd name="connsiteY13" fmla="*/ 4312749 h 4312749"/>
                <a:gd name="connsiteX14" fmla="*/ 729636 w 4315791"/>
                <a:gd name="connsiteY14" fmla="*/ 4312749 h 4312749"/>
                <a:gd name="connsiteX15" fmla="*/ 638463 w 4315791"/>
                <a:gd name="connsiteY15" fmla="*/ 4216521 h 4312749"/>
                <a:gd name="connsiteX16" fmla="*/ 0 w 4315791"/>
                <a:gd name="connsiteY16" fmla="*/ 2610335 h 4312749"/>
                <a:gd name="connsiteX17" fmla="*/ 683474 w 4315791"/>
                <a:gd name="connsiteY17" fmla="*/ 1242376 h 4312749"/>
                <a:gd name="connsiteX18" fmla="*/ 2987009 w 4315791"/>
                <a:gd name="connsiteY18" fmla="*/ 0 h 4312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4315791" h="4312749">
                  <a:moveTo>
                    <a:pt x="2987009" y="0"/>
                  </a:moveTo>
                  <a:cubicBezTo>
                    <a:pt x="3434423" y="0"/>
                    <a:pt x="3798884" y="137413"/>
                    <a:pt x="4136908" y="333995"/>
                  </a:cubicBezTo>
                  <a:lnTo>
                    <a:pt x="4315791" y="445229"/>
                  </a:lnTo>
                  <a:lnTo>
                    <a:pt x="4315791" y="1208150"/>
                  </a:lnTo>
                  <a:lnTo>
                    <a:pt x="4145996" y="1085198"/>
                  </a:lnTo>
                  <a:cubicBezTo>
                    <a:pt x="3968282" y="958859"/>
                    <a:pt x="3800518" y="848961"/>
                    <a:pt x="3631470" y="767158"/>
                  </a:cubicBezTo>
                  <a:cubicBezTo>
                    <a:pt x="3411941" y="660943"/>
                    <a:pt x="3207191" y="611504"/>
                    <a:pt x="2987009" y="611504"/>
                  </a:cubicBezTo>
                  <a:cubicBezTo>
                    <a:pt x="2599030" y="611504"/>
                    <a:pt x="2271258" y="691421"/>
                    <a:pt x="1985110" y="855943"/>
                  </a:cubicBezTo>
                  <a:cubicBezTo>
                    <a:pt x="1715153" y="1011087"/>
                    <a:pt x="1465955" y="1249819"/>
                    <a:pt x="1223061" y="1585590"/>
                  </a:cubicBezTo>
                  <a:cubicBezTo>
                    <a:pt x="1154375" y="1680490"/>
                    <a:pt x="1087756" y="1766217"/>
                    <a:pt x="1023311" y="1849089"/>
                  </a:cubicBezTo>
                  <a:cubicBezTo>
                    <a:pt x="765853" y="2180172"/>
                    <a:pt x="652067" y="2338069"/>
                    <a:pt x="652067" y="2610233"/>
                  </a:cubicBezTo>
                  <a:cubicBezTo>
                    <a:pt x="652067" y="2895038"/>
                    <a:pt x="727707" y="3176887"/>
                    <a:pt x="876921" y="3447930"/>
                  </a:cubicBezTo>
                  <a:cubicBezTo>
                    <a:pt x="1022224" y="3711838"/>
                    <a:pt x="1239145" y="3964023"/>
                    <a:pt x="1504428" y="4177169"/>
                  </a:cubicBezTo>
                  <a:lnTo>
                    <a:pt x="1689053" y="4312749"/>
                  </a:lnTo>
                  <a:lnTo>
                    <a:pt x="729636" y="4312749"/>
                  </a:lnTo>
                  <a:lnTo>
                    <a:pt x="638463" y="4216521"/>
                  </a:lnTo>
                  <a:cubicBezTo>
                    <a:pt x="243716" y="3758034"/>
                    <a:pt x="0" y="3205314"/>
                    <a:pt x="0" y="2610335"/>
                  </a:cubicBezTo>
                  <a:cubicBezTo>
                    <a:pt x="0" y="2015344"/>
                    <a:pt x="351790" y="1700877"/>
                    <a:pt x="683474" y="1242376"/>
                  </a:cubicBezTo>
                  <a:cubicBezTo>
                    <a:pt x="1236211" y="478174"/>
                    <a:pt x="1925445" y="0"/>
                    <a:pt x="2987009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1048" name="Freeform: Shape 1047">
              <a:extLst>
                <a:ext uri="{FF2B5EF4-FFF2-40B4-BE49-F238E27FC236}">
                  <a16:creationId xmlns:a16="http://schemas.microsoft.com/office/drawing/2014/main" id="{920A7C7E-00F6-490C-A8E7-5167EA6A4B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75903" y="2463723"/>
              <a:ext cx="4315791" cy="4312749"/>
            </a:xfrm>
            <a:custGeom>
              <a:avLst/>
              <a:gdLst>
                <a:gd name="connsiteX0" fmla="*/ 2987009 w 4315791"/>
                <a:gd name="connsiteY0" fmla="*/ 0 h 4312749"/>
                <a:gd name="connsiteX1" fmla="*/ 4136908 w 4315791"/>
                <a:gd name="connsiteY1" fmla="*/ 333995 h 4312749"/>
                <a:gd name="connsiteX2" fmla="*/ 4315791 w 4315791"/>
                <a:gd name="connsiteY2" fmla="*/ 445229 h 4312749"/>
                <a:gd name="connsiteX3" fmla="*/ 4315791 w 4315791"/>
                <a:gd name="connsiteY3" fmla="*/ 1079495 h 4312749"/>
                <a:gd name="connsiteX4" fmla="*/ 4206793 w 4315791"/>
                <a:gd name="connsiteY4" fmla="*/ 1000737 h 4312749"/>
                <a:gd name="connsiteX5" fmla="*/ 2987119 w 4315791"/>
                <a:gd name="connsiteY5" fmla="*/ 509571 h 4312749"/>
                <a:gd name="connsiteX6" fmla="*/ 1133184 w 4315791"/>
                <a:gd name="connsiteY6" fmla="*/ 1528405 h 4312749"/>
                <a:gd name="connsiteX7" fmla="*/ 935607 w 4315791"/>
                <a:gd name="connsiteY7" fmla="*/ 1789050 h 4312749"/>
                <a:gd name="connsiteX8" fmla="*/ 543498 w 4315791"/>
                <a:gd name="connsiteY8" fmla="*/ 2610233 h 4312749"/>
                <a:gd name="connsiteX9" fmla="*/ 780416 w 4315791"/>
                <a:gd name="connsiteY9" fmla="*/ 3494616 h 4312749"/>
                <a:gd name="connsiteX10" fmla="*/ 1433786 w 4315791"/>
                <a:gd name="connsiteY10" fmla="*/ 4254537 h 4312749"/>
                <a:gd name="connsiteX11" fmla="*/ 1513041 w 4315791"/>
                <a:gd name="connsiteY11" fmla="*/ 4312749 h 4312749"/>
                <a:gd name="connsiteX12" fmla="*/ 729636 w 4315791"/>
                <a:gd name="connsiteY12" fmla="*/ 4312749 h 4312749"/>
                <a:gd name="connsiteX13" fmla="*/ 638463 w 4315791"/>
                <a:gd name="connsiteY13" fmla="*/ 4216521 h 4312749"/>
                <a:gd name="connsiteX14" fmla="*/ 0 w 4315791"/>
                <a:gd name="connsiteY14" fmla="*/ 2610335 h 4312749"/>
                <a:gd name="connsiteX15" fmla="*/ 683474 w 4315791"/>
                <a:gd name="connsiteY15" fmla="*/ 1242376 h 4312749"/>
                <a:gd name="connsiteX16" fmla="*/ 2987009 w 4315791"/>
                <a:gd name="connsiteY16" fmla="*/ 0 h 431274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4315791" h="4312749">
                  <a:moveTo>
                    <a:pt x="2987009" y="0"/>
                  </a:moveTo>
                  <a:cubicBezTo>
                    <a:pt x="3434423" y="0"/>
                    <a:pt x="3798884" y="137413"/>
                    <a:pt x="4136908" y="333995"/>
                  </a:cubicBezTo>
                  <a:lnTo>
                    <a:pt x="4315791" y="445229"/>
                  </a:lnTo>
                  <a:lnTo>
                    <a:pt x="4315791" y="1079495"/>
                  </a:lnTo>
                  <a:lnTo>
                    <a:pt x="4206793" y="1000737"/>
                  </a:lnTo>
                  <a:cubicBezTo>
                    <a:pt x="3781561" y="699607"/>
                    <a:pt x="3436718" y="509571"/>
                    <a:pt x="2987119" y="509571"/>
                  </a:cubicBezTo>
                  <a:cubicBezTo>
                    <a:pt x="2204204" y="509571"/>
                    <a:pt x="1649730" y="814251"/>
                    <a:pt x="1133184" y="1528405"/>
                  </a:cubicBezTo>
                  <a:cubicBezTo>
                    <a:pt x="1065585" y="1621878"/>
                    <a:pt x="999510" y="1706892"/>
                    <a:pt x="935607" y="1789050"/>
                  </a:cubicBezTo>
                  <a:cubicBezTo>
                    <a:pt x="670760" y="2129716"/>
                    <a:pt x="543498" y="2306877"/>
                    <a:pt x="543498" y="2610233"/>
                  </a:cubicBezTo>
                  <a:cubicBezTo>
                    <a:pt x="543498" y="2911449"/>
                    <a:pt x="623267" y="3208997"/>
                    <a:pt x="780416" y="3494616"/>
                  </a:cubicBezTo>
                  <a:cubicBezTo>
                    <a:pt x="934194" y="3774018"/>
                    <a:pt x="1154050" y="4029772"/>
                    <a:pt x="1433786" y="4254537"/>
                  </a:cubicBezTo>
                  <a:lnTo>
                    <a:pt x="1513041" y="4312749"/>
                  </a:lnTo>
                  <a:lnTo>
                    <a:pt x="729636" y="4312749"/>
                  </a:lnTo>
                  <a:lnTo>
                    <a:pt x="638463" y="4216521"/>
                  </a:lnTo>
                  <a:cubicBezTo>
                    <a:pt x="243716" y="3758034"/>
                    <a:pt x="0" y="3205314"/>
                    <a:pt x="0" y="2610335"/>
                  </a:cubicBezTo>
                  <a:cubicBezTo>
                    <a:pt x="0" y="2015344"/>
                    <a:pt x="351790" y="1700877"/>
                    <a:pt x="683474" y="1242376"/>
                  </a:cubicBezTo>
                  <a:cubicBezTo>
                    <a:pt x="1236211" y="478174"/>
                    <a:pt x="1925445" y="0"/>
                    <a:pt x="2987009" y="0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1049" name="Freeform: Shape 1048">
              <a:extLst>
                <a:ext uri="{FF2B5EF4-FFF2-40B4-BE49-F238E27FC236}">
                  <a16:creationId xmlns:a16="http://schemas.microsoft.com/office/drawing/2014/main" id="{2E166FC5-8F23-41C3-879A-BFF8D5B705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77037" y="2411531"/>
              <a:ext cx="4314657" cy="4364939"/>
            </a:xfrm>
            <a:custGeom>
              <a:avLst/>
              <a:gdLst>
                <a:gd name="connsiteX0" fmla="*/ 3028307 w 4314657"/>
                <a:gd name="connsiteY0" fmla="*/ 21 h 4364939"/>
                <a:gd name="connsiteX1" fmla="*/ 3066670 w 4314657"/>
                <a:gd name="connsiteY1" fmla="*/ 836 h 4364939"/>
                <a:gd name="connsiteX2" fmla="*/ 3220125 w 4314657"/>
                <a:gd name="connsiteY2" fmla="*/ 9909 h 4364939"/>
                <a:gd name="connsiteX3" fmla="*/ 3816113 w 4314657"/>
                <a:gd name="connsiteY3" fmla="*/ 150272 h 4364939"/>
                <a:gd name="connsiteX4" fmla="*/ 4089981 w 4314657"/>
                <a:gd name="connsiteY4" fmla="*/ 272287 h 4364939"/>
                <a:gd name="connsiteX5" fmla="*/ 4314657 w 4314657"/>
                <a:gd name="connsiteY5" fmla="*/ 398926 h 4364939"/>
                <a:gd name="connsiteX6" fmla="*/ 4314657 w 4314657"/>
                <a:gd name="connsiteY6" fmla="*/ 911199 h 4364939"/>
                <a:gd name="connsiteX7" fmla="*/ 4310597 w 4314657"/>
                <a:gd name="connsiteY7" fmla="*/ 908154 h 4364939"/>
                <a:gd name="connsiteX8" fmla="*/ 4203223 w 4314657"/>
                <a:gd name="connsiteY8" fmla="*/ 829562 h 4364939"/>
                <a:gd name="connsiteX9" fmla="*/ 4095850 w 4314657"/>
                <a:gd name="connsiteY9" fmla="*/ 753520 h 4364939"/>
                <a:gd name="connsiteX10" fmla="*/ 3652987 w 4314657"/>
                <a:gd name="connsiteY10" fmla="*/ 494811 h 4364939"/>
                <a:gd name="connsiteX11" fmla="*/ 3173610 w 4314657"/>
                <a:gd name="connsiteY11" fmla="*/ 347209 h 4364939"/>
                <a:gd name="connsiteX12" fmla="*/ 3047760 w 4314657"/>
                <a:gd name="connsiteY12" fmla="*/ 332632 h 4364939"/>
                <a:gd name="connsiteX13" fmla="*/ 3016027 w 4314657"/>
                <a:gd name="connsiteY13" fmla="*/ 330186 h 4364939"/>
                <a:gd name="connsiteX14" fmla="*/ 2984184 w 4314657"/>
                <a:gd name="connsiteY14" fmla="*/ 328658 h 4364939"/>
                <a:gd name="connsiteX15" fmla="*/ 2952233 w 4314657"/>
                <a:gd name="connsiteY15" fmla="*/ 327332 h 4364939"/>
                <a:gd name="connsiteX16" fmla="*/ 2919085 w 4314657"/>
                <a:gd name="connsiteY16" fmla="*/ 327026 h 4364939"/>
                <a:gd name="connsiteX17" fmla="*/ 2852901 w 4314657"/>
                <a:gd name="connsiteY17" fmla="*/ 326720 h 4364939"/>
                <a:gd name="connsiteX18" fmla="*/ 2786826 w 4314657"/>
                <a:gd name="connsiteY18" fmla="*/ 328148 h 4364939"/>
                <a:gd name="connsiteX19" fmla="*/ 2720965 w 4314657"/>
                <a:gd name="connsiteY19" fmla="*/ 331409 h 4364939"/>
                <a:gd name="connsiteX20" fmla="*/ 2655325 w 4314657"/>
                <a:gd name="connsiteY20" fmla="*/ 336098 h 4364939"/>
                <a:gd name="connsiteX21" fmla="*/ 2524803 w 4314657"/>
                <a:gd name="connsiteY21" fmla="*/ 350573 h 4364939"/>
                <a:gd name="connsiteX22" fmla="*/ 2460139 w 4314657"/>
                <a:gd name="connsiteY22" fmla="*/ 360664 h 4364939"/>
                <a:gd name="connsiteX23" fmla="*/ 2396019 w 4314657"/>
                <a:gd name="connsiteY23" fmla="*/ 372693 h 4364939"/>
                <a:gd name="connsiteX24" fmla="*/ 2145843 w 4314657"/>
                <a:gd name="connsiteY24" fmla="*/ 440989 h 4364939"/>
                <a:gd name="connsiteX25" fmla="*/ 1698635 w 4314657"/>
                <a:gd name="connsiteY25" fmla="*/ 682676 h 4364939"/>
                <a:gd name="connsiteX26" fmla="*/ 1498450 w 4314657"/>
                <a:gd name="connsiteY26" fmla="*/ 835474 h 4364939"/>
                <a:gd name="connsiteX27" fmla="*/ 1307285 w 4314657"/>
                <a:gd name="connsiteY27" fmla="*/ 1001220 h 4364939"/>
                <a:gd name="connsiteX28" fmla="*/ 947780 w 4314657"/>
                <a:gd name="connsiteY28" fmla="*/ 1369612 h 4364939"/>
                <a:gd name="connsiteX29" fmla="*/ 905939 w 4314657"/>
                <a:gd name="connsiteY29" fmla="*/ 1419458 h 4364939"/>
                <a:gd name="connsiteX30" fmla="*/ 863228 w 4314657"/>
                <a:gd name="connsiteY30" fmla="*/ 1471545 h 4364939"/>
                <a:gd name="connsiteX31" fmla="*/ 774330 w 4314657"/>
                <a:gd name="connsiteY31" fmla="*/ 1577659 h 4364939"/>
                <a:gd name="connsiteX32" fmla="*/ 595554 w 4314657"/>
                <a:gd name="connsiteY32" fmla="*/ 1780916 h 4364939"/>
                <a:gd name="connsiteX33" fmla="*/ 430365 w 4314657"/>
                <a:gd name="connsiteY33" fmla="*/ 1982644 h 4364939"/>
                <a:gd name="connsiteX34" fmla="*/ 358855 w 4314657"/>
                <a:gd name="connsiteY34" fmla="*/ 2087025 h 4364939"/>
                <a:gd name="connsiteX35" fmla="*/ 296583 w 4314657"/>
                <a:gd name="connsiteY35" fmla="*/ 2194872 h 4364939"/>
                <a:gd name="connsiteX36" fmla="*/ 207358 w 4314657"/>
                <a:gd name="connsiteY36" fmla="*/ 2423918 h 4364939"/>
                <a:gd name="connsiteX37" fmla="*/ 177146 w 4314657"/>
                <a:gd name="connsiteY37" fmla="*/ 2668765 h 4364939"/>
                <a:gd name="connsiteX38" fmla="*/ 248763 w 4314657"/>
                <a:gd name="connsiteY38" fmla="*/ 3168854 h 4364939"/>
                <a:gd name="connsiteX39" fmla="*/ 445688 w 4314657"/>
                <a:gd name="connsiteY39" fmla="*/ 3637956 h 4364939"/>
                <a:gd name="connsiteX40" fmla="*/ 735859 w 4314657"/>
                <a:gd name="connsiteY40" fmla="*/ 4062310 h 4364939"/>
                <a:gd name="connsiteX41" fmla="*/ 910884 w 4314657"/>
                <a:gd name="connsiteY41" fmla="*/ 4254366 h 4364939"/>
                <a:gd name="connsiteX42" fmla="*/ 1030507 w 4314657"/>
                <a:gd name="connsiteY42" fmla="*/ 4364939 h 4364939"/>
                <a:gd name="connsiteX43" fmla="*/ 676755 w 4314657"/>
                <a:gd name="connsiteY43" fmla="*/ 4364939 h 4364939"/>
                <a:gd name="connsiteX44" fmla="*/ 538105 w 4314657"/>
                <a:gd name="connsiteY44" fmla="*/ 4202315 h 4364939"/>
                <a:gd name="connsiteX45" fmla="*/ 241592 w 4314657"/>
                <a:gd name="connsiteY45" fmla="*/ 3731226 h 4364939"/>
                <a:gd name="connsiteX46" fmla="*/ 60317 w 4314657"/>
                <a:gd name="connsiteY46" fmla="*/ 3211362 h 4364939"/>
                <a:gd name="connsiteX47" fmla="*/ 0 w 4314657"/>
                <a:gd name="connsiteY47" fmla="*/ 2668765 h 4364939"/>
                <a:gd name="connsiteX48" fmla="*/ 21736 w 4314657"/>
                <a:gd name="connsiteY48" fmla="*/ 2390280 h 4364939"/>
                <a:gd name="connsiteX49" fmla="*/ 27605 w 4314657"/>
                <a:gd name="connsiteY49" fmla="*/ 2355521 h 4364939"/>
                <a:gd name="connsiteX50" fmla="*/ 34669 w 4314657"/>
                <a:gd name="connsiteY50" fmla="*/ 2320862 h 4364939"/>
                <a:gd name="connsiteX51" fmla="*/ 50753 w 4314657"/>
                <a:gd name="connsiteY51" fmla="*/ 2251750 h 4364939"/>
                <a:gd name="connsiteX52" fmla="*/ 93899 w 4314657"/>
                <a:gd name="connsiteY52" fmla="*/ 2116179 h 4364939"/>
                <a:gd name="connsiteX53" fmla="*/ 150194 w 4314657"/>
                <a:gd name="connsiteY53" fmla="*/ 1985498 h 4364939"/>
                <a:gd name="connsiteX54" fmla="*/ 216486 w 4314657"/>
                <a:gd name="connsiteY54" fmla="*/ 1860628 h 4364939"/>
                <a:gd name="connsiteX55" fmla="*/ 363527 w 4314657"/>
                <a:gd name="connsiteY55" fmla="*/ 1625058 h 4364939"/>
                <a:gd name="connsiteX56" fmla="*/ 514155 w 4314657"/>
                <a:gd name="connsiteY56" fmla="*/ 1402231 h 4364939"/>
                <a:gd name="connsiteX57" fmla="*/ 586861 w 4314657"/>
                <a:gd name="connsiteY57" fmla="*/ 1293160 h 4364939"/>
                <a:gd name="connsiteX58" fmla="*/ 623702 w 4314657"/>
                <a:gd name="connsiteY58" fmla="*/ 1236892 h 4364939"/>
                <a:gd name="connsiteX59" fmla="*/ 662283 w 4314657"/>
                <a:gd name="connsiteY59" fmla="*/ 1178892 h 4364939"/>
                <a:gd name="connsiteX60" fmla="*/ 827364 w 4314657"/>
                <a:gd name="connsiteY60" fmla="*/ 951170 h 4364939"/>
                <a:gd name="connsiteX61" fmla="*/ 1016355 w 4314657"/>
                <a:gd name="connsiteY61" fmla="*/ 736089 h 4364939"/>
                <a:gd name="connsiteX62" fmla="*/ 1482474 w 4314657"/>
                <a:gd name="connsiteY62" fmla="*/ 378707 h 4364939"/>
                <a:gd name="connsiteX63" fmla="*/ 2035644 w 4314657"/>
                <a:gd name="connsiteY63" fmla="*/ 149151 h 4364939"/>
                <a:gd name="connsiteX64" fmla="*/ 2324619 w 4314657"/>
                <a:gd name="connsiteY64" fmla="*/ 72802 h 4364939"/>
                <a:gd name="connsiteX65" fmla="*/ 2618809 w 4314657"/>
                <a:gd name="connsiteY65" fmla="*/ 24078 h 4364939"/>
                <a:gd name="connsiteX66" fmla="*/ 2914849 w 4314657"/>
                <a:gd name="connsiteY66" fmla="*/ 1957 h 4364939"/>
                <a:gd name="connsiteX67" fmla="*/ 2951907 w 4314657"/>
                <a:gd name="connsiteY67" fmla="*/ 633 h 4364939"/>
                <a:gd name="connsiteX68" fmla="*/ 2990052 w 4314657"/>
                <a:gd name="connsiteY68" fmla="*/ 224 h 4364939"/>
                <a:gd name="connsiteX69" fmla="*/ 3028307 w 4314657"/>
                <a:gd name="connsiteY69" fmla="*/ 21 h 4364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</a:cxnLst>
              <a:rect l="l" t="t" r="r" b="b"/>
              <a:pathLst>
                <a:path w="4314657" h="4364939">
                  <a:moveTo>
                    <a:pt x="3028307" y="21"/>
                  </a:moveTo>
                  <a:lnTo>
                    <a:pt x="3066670" y="836"/>
                  </a:lnTo>
                  <a:cubicBezTo>
                    <a:pt x="3117749" y="1856"/>
                    <a:pt x="3168937" y="5320"/>
                    <a:pt x="3220125" y="9909"/>
                  </a:cubicBezTo>
                  <a:cubicBezTo>
                    <a:pt x="3424763" y="29073"/>
                    <a:pt x="3627448" y="77898"/>
                    <a:pt x="3816113" y="150272"/>
                  </a:cubicBezTo>
                  <a:cubicBezTo>
                    <a:pt x="3910880" y="185950"/>
                    <a:pt x="4001951" y="227538"/>
                    <a:pt x="4089981" y="272287"/>
                  </a:cubicBezTo>
                  <a:lnTo>
                    <a:pt x="4314657" y="398926"/>
                  </a:lnTo>
                  <a:lnTo>
                    <a:pt x="4314657" y="911199"/>
                  </a:lnTo>
                  <a:lnTo>
                    <a:pt x="4310597" y="908154"/>
                  </a:lnTo>
                  <a:cubicBezTo>
                    <a:pt x="4274842" y="881549"/>
                    <a:pt x="4239087" y="855352"/>
                    <a:pt x="4203223" y="829562"/>
                  </a:cubicBezTo>
                  <a:cubicBezTo>
                    <a:pt x="4167576" y="803773"/>
                    <a:pt x="4131821" y="778086"/>
                    <a:pt x="4095850" y="753520"/>
                  </a:cubicBezTo>
                  <a:cubicBezTo>
                    <a:pt x="3951852" y="654949"/>
                    <a:pt x="3806115" y="565043"/>
                    <a:pt x="3652987" y="494811"/>
                  </a:cubicBezTo>
                  <a:cubicBezTo>
                    <a:pt x="3500404" y="423761"/>
                    <a:pt x="3340213" y="373101"/>
                    <a:pt x="3173610" y="347209"/>
                  </a:cubicBezTo>
                  <a:cubicBezTo>
                    <a:pt x="3131987" y="341093"/>
                    <a:pt x="3090036" y="335792"/>
                    <a:pt x="3047760" y="332632"/>
                  </a:cubicBezTo>
                  <a:lnTo>
                    <a:pt x="3016027" y="330186"/>
                  </a:lnTo>
                  <a:cubicBezTo>
                    <a:pt x="3005485" y="329472"/>
                    <a:pt x="2994834" y="329168"/>
                    <a:pt x="2984184" y="328658"/>
                  </a:cubicBezTo>
                  <a:cubicBezTo>
                    <a:pt x="2973533" y="328249"/>
                    <a:pt x="2962992" y="327638"/>
                    <a:pt x="2952233" y="327332"/>
                  </a:cubicBezTo>
                  <a:lnTo>
                    <a:pt x="2919085" y="327026"/>
                  </a:lnTo>
                  <a:cubicBezTo>
                    <a:pt x="2897025" y="326925"/>
                    <a:pt x="2874854" y="326212"/>
                    <a:pt x="2852901" y="326720"/>
                  </a:cubicBezTo>
                  <a:lnTo>
                    <a:pt x="2786826" y="328148"/>
                  </a:lnTo>
                  <a:cubicBezTo>
                    <a:pt x="2764763" y="328759"/>
                    <a:pt x="2742919" y="330391"/>
                    <a:pt x="2720965" y="331409"/>
                  </a:cubicBezTo>
                  <a:cubicBezTo>
                    <a:pt x="2699013" y="332326"/>
                    <a:pt x="2677170" y="334162"/>
                    <a:pt x="2655325" y="336098"/>
                  </a:cubicBezTo>
                  <a:cubicBezTo>
                    <a:pt x="2611528" y="339463"/>
                    <a:pt x="2568165" y="345170"/>
                    <a:pt x="2524803" y="350573"/>
                  </a:cubicBezTo>
                  <a:lnTo>
                    <a:pt x="2460139" y="360664"/>
                  </a:lnTo>
                  <a:cubicBezTo>
                    <a:pt x="2438622" y="364130"/>
                    <a:pt x="2417430" y="368717"/>
                    <a:pt x="2396019" y="372693"/>
                  </a:cubicBezTo>
                  <a:cubicBezTo>
                    <a:pt x="2310709" y="389513"/>
                    <a:pt x="2226809" y="411836"/>
                    <a:pt x="2145843" y="440989"/>
                  </a:cubicBezTo>
                  <a:cubicBezTo>
                    <a:pt x="1983479" y="499295"/>
                    <a:pt x="1835678" y="585838"/>
                    <a:pt x="1698635" y="682676"/>
                  </a:cubicBezTo>
                  <a:cubicBezTo>
                    <a:pt x="1629841" y="730992"/>
                    <a:pt x="1563549" y="782367"/>
                    <a:pt x="1498450" y="835474"/>
                  </a:cubicBezTo>
                  <a:cubicBezTo>
                    <a:pt x="1433352" y="888583"/>
                    <a:pt x="1369775" y="943932"/>
                    <a:pt x="1307285" y="1001220"/>
                  </a:cubicBezTo>
                  <a:cubicBezTo>
                    <a:pt x="1182958" y="1116304"/>
                    <a:pt x="1060588" y="1237708"/>
                    <a:pt x="947780" y="1369612"/>
                  </a:cubicBezTo>
                  <a:cubicBezTo>
                    <a:pt x="933325" y="1385818"/>
                    <a:pt x="919958" y="1402841"/>
                    <a:pt x="905939" y="1419458"/>
                  </a:cubicBezTo>
                  <a:lnTo>
                    <a:pt x="863228" y="1471545"/>
                  </a:lnTo>
                  <a:cubicBezTo>
                    <a:pt x="833776" y="1507529"/>
                    <a:pt x="804215" y="1543001"/>
                    <a:pt x="774330" y="1577659"/>
                  </a:cubicBezTo>
                  <a:cubicBezTo>
                    <a:pt x="714665" y="1647178"/>
                    <a:pt x="653806" y="1714046"/>
                    <a:pt x="595554" y="1780916"/>
                  </a:cubicBezTo>
                  <a:cubicBezTo>
                    <a:pt x="537303" y="1847683"/>
                    <a:pt x="481009" y="1914144"/>
                    <a:pt x="430365" y="1982644"/>
                  </a:cubicBezTo>
                  <a:cubicBezTo>
                    <a:pt x="405369" y="2016995"/>
                    <a:pt x="381351" y="2051756"/>
                    <a:pt x="358855" y="2087025"/>
                  </a:cubicBezTo>
                  <a:cubicBezTo>
                    <a:pt x="336685" y="2122396"/>
                    <a:pt x="315601" y="2158277"/>
                    <a:pt x="296583" y="2194872"/>
                  </a:cubicBezTo>
                  <a:cubicBezTo>
                    <a:pt x="258980" y="2268161"/>
                    <a:pt x="227572" y="2344307"/>
                    <a:pt x="207358" y="2423918"/>
                  </a:cubicBezTo>
                  <a:cubicBezTo>
                    <a:pt x="186817" y="2503426"/>
                    <a:pt x="178124" y="2585790"/>
                    <a:pt x="177146" y="2668765"/>
                  </a:cubicBezTo>
                  <a:cubicBezTo>
                    <a:pt x="177037" y="2837670"/>
                    <a:pt x="201490" y="3006472"/>
                    <a:pt x="248763" y="3168854"/>
                  </a:cubicBezTo>
                  <a:cubicBezTo>
                    <a:pt x="295931" y="3331644"/>
                    <a:pt x="363962" y="3488316"/>
                    <a:pt x="445688" y="3637956"/>
                  </a:cubicBezTo>
                  <a:cubicBezTo>
                    <a:pt x="527413" y="3787697"/>
                    <a:pt x="625115" y="3929794"/>
                    <a:pt x="735859" y="4062310"/>
                  </a:cubicBezTo>
                  <a:cubicBezTo>
                    <a:pt x="791121" y="4128668"/>
                    <a:pt x="849589" y="4192733"/>
                    <a:pt x="910884" y="4254366"/>
                  </a:cubicBezTo>
                  <a:lnTo>
                    <a:pt x="1030507" y="4364939"/>
                  </a:lnTo>
                  <a:lnTo>
                    <a:pt x="676755" y="4364939"/>
                  </a:lnTo>
                  <a:lnTo>
                    <a:pt x="538105" y="4202315"/>
                  </a:lnTo>
                  <a:cubicBezTo>
                    <a:pt x="423518" y="4054791"/>
                    <a:pt x="323372" y="3897379"/>
                    <a:pt x="241592" y="3731226"/>
                  </a:cubicBezTo>
                  <a:cubicBezTo>
                    <a:pt x="160193" y="3565073"/>
                    <a:pt x="99768" y="3389950"/>
                    <a:pt x="60317" y="3211362"/>
                  </a:cubicBezTo>
                  <a:cubicBezTo>
                    <a:pt x="20759" y="3032669"/>
                    <a:pt x="435" y="2850716"/>
                    <a:pt x="0" y="2668765"/>
                  </a:cubicBezTo>
                  <a:cubicBezTo>
                    <a:pt x="0" y="2576309"/>
                    <a:pt x="6413" y="2483039"/>
                    <a:pt x="21736" y="2390280"/>
                  </a:cubicBezTo>
                  <a:lnTo>
                    <a:pt x="27605" y="2355521"/>
                  </a:lnTo>
                  <a:lnTo>
                    <a:pt x="34669" y="2320862"/>
                  </a:lnTo>
                  <a:cubicBezTo>
                    <a:pt x="39343" y="2297723"/>
                    <a:pt x="45102" y="2274686"/>
                    <a:pt x="50753" y="2251750"/>
                  </a:cubicBezTo>
                  <a:cubicBezTo>
                    <a:pt x="62708" y="2205881"/>
                    <a:pt x="77379" y="2160723"/>
                    <a:pt x="93899" y="2116179"/>
                  </a:cubicBezTo>
                  <a:cubicBezTo>
                    <a:pt x="110744" y="2071734"/>
                    <a:pt x="129762" y="2028209"/>
                    <a:pt x="150194" y="1985498"/>
                  </a:cubicBezTo>
                  <a:cubicBezTo>
                    <a:pt x="170734" y="1942890"/>
                    <a:pt x="193229" y="1901402"/>
                    <a:pt x="216486" y="1860628"/>
                  </a:cubicBezTo>
                  <a:cubicBezTo>
                    <a:pt x="263109" y="1779183"/>
                    <a:pt x="312993" y="1701000"/>
                    <a:pt x="363527" y="1625058"/>
                  </a:cubicBezTo>
                  <a:lnTo>
                    <a:pt x="514155" y="1402231"/>
                  </a:lnTo>
                  <a:cubicBezTo>
                    <a:pt x="538825" y="1365636"/>
                    <a:pt x="563277" y="1329551"/>
                    <a:pt x="586861" y="1293160"/>
                  </a:cubicBezTo>
                  <a:lnTo>
                    <a:pt x="623702" y="1236892"/>
                  </a:lnTo>
                  <a:cubicBezTo>
                    <a:pt x="636526" y="1217525"/>
                    <a:pt x="649025" y="1198055"/>
                    <a:pt x="662283" y="1178892"/>
                  </a:cubicBezTo>
                  <a:cubicBezTo>
                    <a:pt x="713905" y="1101523"/>
                    <a:pt x="769222" y="1025786"/>
                    <a:pt x="827364" y="951170"/>
                  </a:cubicBezTo>
                  <a:cubicBezTo>
                    <a:pt x="885834" y="876861"/>
                    <a:pt x="947997" y="804283"/>
                    <a:pt x="1016355" y="736089"/>
                  </a:cubicBezTo>
                  <a:cubicBezTo>
                    <a:pt x="1152311" y="599497"/>
                    <a:pt x="1308047" y="476054"/>
                    <a:pt x="1482474" y="378707"/>
                  </a:cubicBezTo>
                  <a:cubicBezTo>
                    <a:pt x="1656793" y="281156"/>
                    <a:pt x="1845132" y="207966"/>
                    <a:pt x="2035644" y="149151"/>
                  </a:cubicBezTo>
                  <a:cubicBezTo>
                    <a:pt x="2131063" y="119997"/>
                    <a:pt x="2227460" y="94412"/>
                    <a:pt x="2324619" y="72802"/>
                  </a:cubicBezTo>
                  <a:cubicBezTo>
                    <a:pt x="2421885" y="51396"/>
                    <a:pt x="2520239" y="35291"/>
                    <a:pt x="2618809" y="24078"/>
                  </a:cubicBezTo>
                  <a:cubicBezTo>
                    <a:pt x="2717272" y="12252"/>
                    <a:pt x="2816168" y="4914"/>
                    <a:pt x="2914849" y="1957"/>
                  </a:cubicBezTo>
                  <a:lnTo>
                    <a:pt x="2951907" y="633"/>
                  </a:lnTo>
                  <a:lnTo>
                    <a:pt x="2990052" y="224"/>
                  </a:lnTo>
                  <a:cubicBezTo>
                    <a:pt x="3002768" y="224"/>
                    <a:pt x="3015592" y="-81"/>
                    <a:pt x="3028307" y="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 useBgFill="1">
          <p:nvSpPr>
            <p:cNvPr id="1050" name="Freeform: Shape 1049">
              <a:extLst>
                <a:ext uri="{FF2B5EF4-FFF2-40B4-BE49-F238E27FC236}">
                  <a16:creationId xmlns:a16="http://schemas.microsoft.com/office/drawing/2014/main" id="{5C727C6A-DB0B-482E-B0E4-4F035FC023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55526" y="2145638"/>
              <a:ext cx="4336168" cy="4630833"/>
            </a:xfrm>
            <a:custGeom>
              <a:avLst/>
              <a:gdLst>
                <a:gd name="connsiteX0" fmla="*/ 3053738 w 4336168"/>
                <a:gd name="connsiteY0" fmla="*/ 111 h 4630833"/>
                <a:gd name="connsiteX1" fmla="*/ 3093948 w 4336168"/>
                <a:gd name="connsiteY1" fmla="*/ 316 h 4630833"/>
                <a:gd name="connsiteX2" fmla="*/ 3134268 w 4336168"/>
                <a:gd name="connsiteY2" fmla="*/ 1743 h 4630833"/>
                <a:gd name="connsiteX3" fmla="*/ 3295438 w 4336168"/>
                <a:gd name="connsiteY3" fmla="*/ 13058 h 4630833"/>
                <a:gd name="connsiteX4" fmla="*/ 3918813 w 4336168"/>
                <a:gd name="connsiteY4" fmla="*/ 169935 h 4630833"/>
                <a:gd name="connsiteX5" fmla="*/ 4203331 w 4336168"/>
                <a:gd name="connsiteY5" fmla="*/ 305405 h 4630833"/>
                <a:gd name="connsiteX6" fmla="*/ 4336168 w 4336168"/>
                <a:gd name="connsiteY6" fmla="*/ 386579 h 4630833"/>
                <a:gd name="connsiteX7" fmla="*/ 4336168 w 4336168"/>
                <a:gd name="connsiteY7" fmla="*/ 772673 h 4630833"/>
                <a:gd name="connsiteX8" fmla="*/ 4270820 w 4336168"/>
                <a:gd name="connsiteY8" fmla="*/ 728127 h 4630833"/>
                <a:gd name="connsiteX9" fmla="*/ 4030208 w 4336168"/>
                <a:gd name="connsiteY9" fmla="*/ 587253 h 4630833"/>
                <a:gd name="connsiteX10" fmla="*/ 3781010 w 4336168"/>
                <a:gd name="connsiteY10" fmla="*/ 471455 h 4630833"/>
                <a:gd name="connsiteX11" fmla="*/ 3254466 w 4336168"/>
                <a:gd name="connsiteY11" fmla="*/ 338024 h 4630833"/>
                <a:gd name="connsiteX12" fmla="*/ 3117966 w 4336168"/>
                <a:gd name="connsiteY12" fmla="*/ 326812 h 4630833"/>
                <a:gd name="connsiteX13" fmla="*/ 3083625 w 4336168"/>
                <a:gd name="connsiteY13" fmla="*/ 325179 h 4630833"/>
                <a:gd name="connsiteX14" fmla="*/ 3049173 w 4336168"/>
                <a:gd name="connsiteY14" fmla="*/ 324366 h 4630833"/>
                <a:gd name="connsiteX15" fmla="*/ 2978858 w 4336168"/>
                <a:gd name="connsiteY15" fmla="*/ 323855 h 4630833"/>
                <a:gd name="connsiteX16" fmla="*/ 2695862 w 4336168"/>
                <a:gd name="connsiteY16" fmla="*/ 335373 h 4630833"/>
                <a:gd name="connsiteX17" fmla="*/ 2417972 w 4336168"/>
                <a:gd name="connsiteY17" fmla="*/ 372070 h 4630833"/>
                <a:gd name="connsiteX18" fmla="*/ 2148451 w 4336168"/>
                <a:gd name="connsiteY18" fmla="*/ 437613 h 4630833"/>
                <a:gd name="connsiteX19" fmla="*/ 1889690 w 4336168"/>
                <a:gd name="connsiteY19" fmla="*/ 532515 h 4630833"/>
                <a:gd name="connsiteX20" fmla="*/ 1644512 w 4336168"/>
                <a:gd name="connsiteY20" fmla="*/ 658098 h 4630833"/>
                <a:gd name="connsiteX21" fmla="*/ 1200999 w 4336168"/>
                <a:gd name="connsiteY21" fmla="*/ 992137 h 4630833"/>
                <a:gd name="connsiteX22" fmla="*/ 1003531 w 4336168"/>
                <a:gd name="connsiteY22" fmla="*/ 1192234 h 4630833"/>
                <a:gd name="connsiteX23" fmla="*/ 910394 w 4336168"/>
                <a:gd name="connsiteY23" fmla="*/ 1298347 h 4630833"/>
                <a:gd name="connsiteX24" fmla="*/ 821278 w 4336168"/>
                <a:gd name="connsiteY24" fmla="*/ 1408233 h 4630833"/>
                <a:gd name="connsiteX25" fmla="*/ 732162 w 4336168"/>
                <a:gd name="connsiteY25" fmla="*/ 1521993 h 4630833"/>
                <a:gd name="connsiteX26" fmla="*/ 640548 w 4336168"/>
                <a:gd name="connsiteY26" fmla="*/ 1634323 h 4630833"/>
                <a:gd name="connsiteX27" fmla="*/ 457317 w 4336168"/>
                <a:gd name="connsiteY27" fmla="*/ 1855930 h 4630833"/>
                <a:gd name="connsiteX28" fmla="*/ 369288 w 4336168"/>
                <a:gd name="connsiteY28" fmla="*/ 1967955 h 4630833"/>
                <a:gd name="connsiteX29" fmla="*/ 287128 w 4336168"/>
                <a:gd name="connsiteY29" fmla="*/ 2083243 h 4630833"/>
                <a:gd name="connsiteX30" fmla="*/ 212683 w 4336168"/>
                <a:gd name="connsiteY30" fmla="*/ 2202607 h 4630833"/>
                <a:gd name="connsiteX31" fmla="*/ 179101 w 4336168"/>
                <a:gd name="connsiteY31" fmla="*/ 2264177 h 4630833"/>
                <a:gd name="connsiteX32" fmla="*/ 148890 w 4336168"/>
                <a:gd name="connsiteY32" fmla="*/ 2327172 h 4630833"/>
                <a:gd name="connsiteX33" fmla="*/ 61295 w 4336168"/>
                <a:gd name="connsiteY33" fmla="*/ 2590672 h 4630833"/>
                <a:gd name="connsiteX34" fmla="*/ 32604 w 4336168"/>
                <a:gd name="connsiteY34" fmla="*/ 2866202 h 4630833"/>
                <a:gd name="connsiteX35" fmla="*/ 100853 w 4336168"/>
                <a:gd name="connsiteY35" fmla="*/ 3418074 h 4630833"/>
                <a:gd name="connsiteX36" fmla="*/ 184971 w 4336168"/>
                <a:gd name="connsiteY36" fmla="*/ 3684428 h 4630833"/>
                <a:gd name="connsiteX37" fmla="*/ 210836 w 4336168"/>
                <a:gd name="connsiteY37" fmla="*/ 3749462 h 4630833"/>
                <a:gd name="connsiteX38" fmla="*/ 238440 w 4336168"/>
                <a:gd name="connsiteY38" fmla="*/ 3813783 h 4630833"/>
                <a:gd name="connsiteX39" fmla="*/ 252894 w 4336168"/>
                <a:gd name="connsiteY39" fmla="*/ 3845688 h 4630833"/>
                <a:gd name="connsiteX40" fmla="*/ 268109 w 4336168"/>
                <a:gd name="connsiteY40" fmla="*/ 3877287 h 4630833"/>
                <a:gd name="connsiteX41" fmla="*/ 299409 w 4336168"/>
                <a:gd name="connsiteY41" fmla="*/ 3939978 h 4630833"/>
                <a:gd name="connsiteX42" fmla="*/ 440689 w 4336168"/>
                <a:gd name="connsiteY42" fmla="*/ 4182378 h 4630833"/>
                <a:gd name="connsiteX43" fmla="*/ 606640 w 4336168"/>
                <a:gd name="connsiteY43" fmla="*/ 4409488 h 4630833"/>
                <a:gd name="connsiteX44" fmla="*/ 792425 w 4336168"/>
                <a:gd name="connsiteY44" fmla="*/ 4621205 h 4630833"/>
                <a:gd name="connsiteX45" fmla="*/ 802442 w 4336168"/>
                <a:gd name="connsiteY45" fmla="*/ 4630833 h 4630833"/>
                <a:gd name="connsiteX46" fmla="*/ 592561 w 4336168"/>
                <a:gd name="connsiteY46" fmla="*/ 4630833 h 4630833"/>
                <a:gd name="connsiteX47" fmla="*/ 489377 w 4336168"/>
                <a:gd name="connsiteY47" fmla="*/ 4483185 h 4630833"/>
                <a:gd name="connsiteX48" fmla="*/ 344944 w 4336168"/>
                <a:gd name="connsiteY48" fmla="*/ 4231611 h 4630833"/>
                <a:gd name="connsiteX49" fmla="*/ 224311 w 4336168"/>
                <a:gd name="connsiteY49" fmla="*/ 3970456 h 4630833"/>
                <a:gd name="connsiteX50" fmla="*/ 0 w 4336168"/>
                <a:gd name="connsiteY50" fmla="*/ 2866202 h 4630833"/>
                <a:gd name="connsiteX51" fmla="*/ 25105 w 4336168"/>
                <a:gd name="connsiteY51" fmla="*/ 2584351 h 4630833"/>
                <a:gd name="connsiteX52" fmla="*/ 105200 w 4336168"/>
                <a:gd name="connsiteY52" fmla="*/ 2310863 h 4630833"/>
                <a:gd name="connsiteX53" fmla="*/ 232245 w 4336168"/>
                <a:gd name="connsiteY53" fmla="*/ 2053172 h 4630833"/>
                <a:gd name="connsiteX54" fmla="*/ 307667 w 4336168"/>
                <a:gd name="connsiteY54" fmla="*/ 1930341 h 4630833"/>
                <a:gd name="connsiteX55" fmla="*/ 386893 w 4336168"/>
                <a:gd name="connsiteY55" fmla="*/ 1810161 h 4630833"/>
                <a:gd name="connsiteX56" fmla="*/ 548823 w 4336168"/>
                <a:gd name="connsiteY56" fmla="*/ 1573876 h 4630833"/>
                <a:gd name="connsiteX57" fmla="*/ 626419 w 4336168"/>
                <a:gd name="connsiteY57" fmla="*/ 1455224 h 4630833"/>
                <a:gd name="connsiteX58" fmla="*/ 701081 w 4336168"/>
                <a:gd name="connsiteY58" fmla="*/ 1334534 h 4630833"/>
                <a:gd name="connsiteX59" fmla="*/ 861162 w 4336168"/>
                <a:gd name="connsiteY59" fmla="*/ 1091320 h 4630833"/>
                <a:gd name="connsiteX60" fmla="*/ 1042329 w 4336168"/>
                <a:gd name="connsiteY60" fmla="*/ 858093 h 4630833"/>
                <a:gd name="connsiteX61" fmla="*/ 1487799 w 4336168"/>
                <a:gd name="connsiteY61" fmla="*/ 446686 h 4630833"/>
                <a:gd name="connsiteX62" fmla="*/ 1754060 w 4336168"/>
                <a:gd name="connsiteY62" fmla="*/ 283388 h 4630833"/>
                <a:gd name="connsiteX63" fmla="*/ 2044121 w 4336168"/>
                <a:gd name="connsiteY63" fmla="*/ 157906 h 4630833"/>
                <a:gd name="connsiteX64" fmla="*/ 2349287 w 4336168"/>
                <a:gd name="connsiteY64" fmla="*/ 71364 h 4630833"/>
                <a:gd name="connsiteX65" fmla="*/ 2661411 w 4336168"/>
                <a:gd name="connsiteY65" fmla="*/ 21213 h 4630833"/>
                <a:gd name="connsiteX66" fmla="*/ 2818124 w 4336168"/>
                <a:gd name="connsiteY66" fmla="*/ 7146 h 4630833"/>
                <a:gd name="connsiteX67" fmla="*/ 2974728 w 4336168"/>
                <a:gd name="connsiteY67" fmla="*/ 1029 h 4630833"/>
                <a:gd name="connsiteX68" fmla="*/ 3053738 w 4336168"/>
                <a:gd name="connsiteY68" fmla="*/ 111 h 46308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</a:cxnLst>
              <a:rect l="l" t="t" r="r" b="b"/>
              <a:pathLst>
                <a:path w="4336168" h="4630833">
                  <a:moveTo>
                    <a:pt x="3053738" y="111"/>
                  </a:moveTo>
                  <a:lnTo>
                    <a:pt x="3093948" y="316"/>
                  </a:lnTo>
                  <a:lnTo>
                    <a:pt x="3134268" y="1743"/>
                  </a:lnTo>
                  <a:cubicBezTo>
                    <a:pt x="3187955" y="3475"/>
                    <a:pt x="3241749" y="7756"/>
                    <a:pt x="3295438" y="13058"/>
                  </a:cubicBezTo>
                  <a:cubicBezTo>
                    <a:pt x="3510076" y="35585"/>
                    <a:pt x="3722324" y="89406"/>
                    <a:pt x="3918813" y="169935"/>
                  </a:cubicBezTo>
                  <a:cubicBezTo>
                    <a:pt x="4017384" y="209689"/>
                    <a:pt x="4111933" y="255763"/>
                    <a:pt x="4203331" y="305405"/>
                  </a:cubicBezTo>
                  <a:lnTo>
                    <a:pt x="4336168" y="386579"/>
                  </a:lnTo>
                  <a:lnTo>
                    <a:pt x="4336168" y="772673"/>
                  </a:lnTo>
                  <a:lnTo>
                    <a:pt x="4270820" y="728127"/>
                  </a:lnTo>
                  <a:cubicBezTo>
                    <a:pt x="4191920" y="677771"/>
                    <a:pt x="4111825" y="630168"/>
                    <a:pt x="4030208" y="587253"/>
                  </a:cubicBezTo>
                  <a:cubicBezTo>
                    <a:pt x="3948699" y="544136"/>
                    <a:pt x="3865886" y="504687"/>
                    <a:pt x="3781010" y="471455"/>
                  </a:cubicBezTo>
                  <a:cubicBezTo>
                    <a:pt x="3611688" y="404384"/>
                    <a:pt x="3435522" y="358818"/>
                    <a:pt x="3254466" y="338024"/>
                  </a:cubicBezTo>
                  <a:cubicBezTo>
                    <a:pt x="3209255" y="333029"/>
                    <a:pt x="3163720" y="328748"/>
                    <a:pt x="3117966" y="326812"/>
                  </a:cubicBezTo>
                  <a:lnTo>
                    <a:pt x="3083625" y="325179"/>
                  </a:lnTo>
                  <a:lnTo>
                    <a:pt x="3049173" y="324366"/>
                  </a:lnTo>
                  <a:cubicBezTo>
                    <a:pt x="3026568" y="323447"/>
                    <a:pt x="3002550" y="323855"/>
                    <a:pt x="2978858" y="323855"/>
                  </a:cubicBezTo>
                  <a:cubicBezTo>
                    <a:pt x="2883983" y="323956"/>
                    <a:pt x="2789434" y="327423"/>
                    <a:pt x="2695862" y="335373"/>
                  </a:cubicBezTo>
                  <a:cubicBezTo>
                    <a:pt x="2602290" y="343223"/>
                    <a:pt x="2509371" y="354945"/>
                    <a:pt x="2417972" y="372070"/>
                  </a:cubicBezTo>
                  <a:cubicBezTo>
                    <a:pt x="2326683" y="389500"/>
                    <a:pt x="2236697" y="411009"/>
                    <a:pt x="2148451" y="437613"/>
                  </a:cubicBezTo>
                  <a:cubicBezTo>
                    <a:pt x="2060204" y="464116"/>
                    <a:pt x="1973588" y="495411"/>
                    <a:pt x="1889690" y="532515"/>
                  </a:cubicBezTo>
                  <a:cubicBezTo>
                    <a:pt x="1805247" y="568599"/>
                    <a:pt x="1723848" y="611411"/>
                    <a:pt x="1644512" y="658098"/>
                  </a:cubicBezTo>
                  <a:cubicBezTo>
                    <a:pt x="1486169" y="751979"/>
                    <a:pt x="1338149" y="865229"/>
                    <a:pt x="1200999" y="992137"/>
                  </a:cubicBezTo>
                  <a:cubicBezTo>
                    <a:pt x="1132531" y="1055744"/>
                    <a:pt x="1066782" y="1122715"/>
                    <a:pt x="1003531" y="1192234"/>
                  </a:cubicBezTo>
                  <a:cubicBezTo>
                    <a:pt x="971688" y="1226790"/>
                    <a:pt x="941150" y="1262568"/>
                    <a:pt x="910394" y="1298347"/>
                  </a:cubicBezTo>
                  <a:cubicBezTo>
                    <a:pt x="880507" y="1334738"/>
                    <a:pt x="850187" y="1370925"/>
                    <a:pt x="821278" y="1408233"/>
                  </a:cubicBezTo>
                  <a:cubicBezTo>
                    <a:pt x="792152" y="1444624"/>
                    <a:pt x="762266" y="1484480"/>
                    <a:pt x="732162" y="1521993"/>
                  </a:cubicBezTo>
                  <a:cubicBezTo>
                    <a:pt x="701950" y="1559810"/>
                    <a:pt x="671302" y="1597219"/>
                    <a:pt x="640548" y="1634323"/>
                  </a:cubicBezTo>
                  <a:cubicBezTo>
                    <a:pt x="579362" y="1708838"/>
                    <a:pt x="516980" y="1781618"/>
                    <a:pt x="457317" y="1855930"/>
                  </a:cubicBezTo>
                  <a:cubicBezTo>
                    <a:pt x="427540" y="1893033"/>
                    <a:pt x="397870" y="1930239"/>
                    <a:pt x="369288" y="1967955"/>
                  </a:cubicBezTo>
                  <a:cubicBezTo>
                    <a:pt x="341141" y="2005976"/>
                    <a:pt x="313211" y="2044100"/>
                    <a:pt x="287128" y="2083243"/>
                  </a:cubicBezTo>
                  <a:cubicBezTo>
                    <a:pt x="260936" y="2122284"/>
                    <a:pt x="235506" y="2161835"/>
                    <a:pt x="212683" y="2202607"/>
                  </a:cubicBezTo>
                  <a:cubicBezTo>
                    <a:pt x="200728" y="2222791"/>
                    <a:pt x="190187" y="2243586"/>
                    <a:pt x="179101" y="2264177"/>
                  </a:cubicBezTo>
                  <a:cubicBezTo>
                    <a:pt x="168886" y="2285072"/>
                    <a:pt x="158127" y="2305867"/>
                    <a:pt x="148890" y="2327172"/>
                  </a:cubicBezTo>
                  <a:cubicBezTo>
                    <a:pt x="109982" y="2411777"/>
                    <a:pt x="81183" y="2500256"/>
                    <a:pt x="61295" y="2590672"/>
                  </a:cubicBezTo>
                  <a:cubicBezTo>
                    <a:pt x="42386" y="2681292"/>
                    <a:pt x="33147" y="2773643"/>
                    <a:pt x="32604" y="2866202"/>
                  </a:cubicBezTo>
                  <a:cubicBezTo>
                    <a:pt x="32495" y="3051925"/>
                    <a:pt x="55643" y="3237650"/>
                    <a:pt x="100853" y="3418074"/>
                  </a:cubicBezTo>
                  <a:cubicBezTo>
                    <a:pt x="123133" y="3508490"/>
                    <a:pt x="151498" y="3597377"/>
                    <a:pt x="184971" y="3684428"/>
                  </a:cubicBezTo>
                  <a:cubicBezTo>
                    <a:pt x="192796" y="3706344"/>
                    <a:pt x="202250" y="3727751"/>
                    <a:pt x="210836" y="3749462"/>
                  </a:cubicBezTo>
                  <a:cubicBezTo>
                    <a:pt x="219421" y="3771175"/>
                    <a:pt x="228985" y="3792479"/>
                    <a:pt x="238440" y="3813783"/>
                  </a:cubicBezTo>
                  <a:lnTo>
                    <a:pt x="252894" y="3845688"/>
                  </a:lnTo>
                  <a:lnTo>
                    <a:pt x="268109" y="3877287"/>
                  </a:lnTo>
                  <a:cubicBezTo>
                    <a:pt x="278215" y="3898287"/>
                    <a:pt x="288432" y="3919284"/>
                    <a:pt x="299409" y="3939978"/>
                  </a:cubicBezTo>
                  <a:cubicBezTo>
                    <a:pt x="341792" y="4023258"/>
                    <a:pt x="389828" y="4103787"/>
                    <a:pt x="440689" y="4182378"/>
                  </a:cubicBezTo>
                  <a:cubicBezTo>
                    <a:pt x="492420" y="4260561"/>
                    <a:pt x="547953" y="4336299"/>
                    <a:pt x="606640" y="4409488"/>
                  </a:cubicBezTo>
                  <a:cubicBezTo>
                    <a:pt x="665381" y="4482677"/>
                    <a:pt x="727435" y="4553292"/>
                    <a:pt x="792425" y="4621205"/>
                  </a:cubicBezTo>
                  <a:lnTo>
                    <a:pt x="802442" y="4630833"/>
                  </a:lnTo>
                  <a:lnTo>
                    <a:pt x="592561" y="4630833"/>
                  </a:lnTo>
                  <a:lnTo>
                    <a:pt x="489377" y="4483185"/>
                  </a:lnTo>
                  <a:cubicBezTo>
                    <a:pt x="437212" y="4401230"/>
                    <a:pt x="388850" y="4317339"/>
                    <a:pt x="344944" y="4231611"/>
                  </a:cubicBezTo>
                  <a:cubicBezTo>
                    <a:pt x="300386" y="4146191"/>
                    <a:pt x="260828" y="4058731"/>
                    <a:pt x="224311" y="3970456"/>
                  </a:cubicBezTo>
                  <a:cubicBezTo>
                    <a:pt x="78901" y="3617049"/>
                    <a:pt x="1413" y="3242136"/>
                    <a:pt x="0" y="2866202"/>
                  </a:cubicBezTo>
                  <a:cubicBezTo>
                    <a:pt x="0" y="2771912"/>
                    <a:pt x="8043" y="2677417"/>
                    <a:pt x="25105" y="2584351"/>
                  </a:cubicBezTo>
                  <a:cubicBezTo>
                    <a:pt x="42928" y="2491285"/>
                    <a:pt x="69446" y="2399444"/>
                    <a:pt x="105200" y="2310863"/>
                  </a:cubicBezTo>
                  <a:cubicBezTo>
                    <a:pt x="140304" y="2221974"/>
                    <a:pt x="184318" y="2136351"/>
                    <a:pt x="232245" y="2053172"/>
                  </a:cubicBezTo>
                  <a:cubicBezTo>
                    <a:pt x="256154" y="2011379"/>
                    <a:pt x="281802" y="1970810"/>
                    <a:pt x="307667" y="1930341"/>
                  </a:cubicBezTo>
                  <a:cubicBezTo>
                    <a:pt x="333533" y="1889873"/>
                    <a:pt x="360049" y="1849915"/>
                    <a:pt x="386893" y="1810161"/>
                  </a:cubicBezTo>
                  <a:lnTo>
                    <a:pt x="548823" y="1573876"/>
                  </a:lnTo>
                  <a:cubicBezTo>
                    <a:pt x="575341" y="1534529"/>
                    <a:pt x="601098" y="1494877"/>
                    <a:pt x="626419" y="1455224"/>
                  </a:cubicBezTo>
                  <a:cubicBezTo>
                    <a:pt x="651959" y="1415266"/>
                    <a:pt x="675434" y="1376225"/>
                    <a:pt x="701081" y="1334534"/>
                  </a:cubicBezTo>
                  <a:cubicBezTo>
                    <a:pt x="751290" y="1252070"/>
                    <a:pt x="804324" y="1170828"/>
                    <a:pt x="861162" y="1091320"/>
                  </a:cubicBezTo>
                  <a:cubicBezTo>
                    <a:pt x="917894" y="1011810"/>
                    <a:pt x="977884" y="933729"/>
                    <a:pt x="1042329" y="858093"/>
                  </a:cubicBezTo>
                  <a:cubicBezTo>
                    <a:pt x="1171765" y="707536"/>
                    <a:pt x="1319348" y="566764"/>
                    <a:pt x="1487799" y="446686"/>
                  </a:cubicBezTo>
                  <a:cubicBezTo>
                    <a:pt x="1571699" y="386340"/>
                    <a:pt x="1661031" y="332010"/>
                    <a:pt x="1754060" y="283388"/>
                  </a:cubicBezTo>
                  <a:cubicBezTo>
                    <a:pt x="1847414" y="235478"/>
                    <a:pt x="1944463" y="193278"/>
                    <a:pt x="2044121" y="157906"/>
                  </a:cubicBezTo>
                  <a:cubicBezTo>
                    <a:pt x="2143778" y="122638"/>
                    <a:pt x="2245936" y="93789"/>
                    <a:pt x="2349287" y="71364"/>
                  </a:cubicBezTo>
                  <a:cubicBezTo>
                    <a:pt x="2452641" y="48939"/>
                    <a:pt x="2556971" y="32935"/>
                    <a:pt x="2661411" y="21213"/>
                  </a:cubicBezTo>
                  <a:cubicBezTo>
                    <a:pt x="2713576" y="14994"/>
                    <a:pt x="2765850" y="11222"/>
                    <a:pt x="2818124" y="7146"/>
                  </a:cubicBezTo>
                  <a:cubicBezTo>
                    <a:pt x="2870290" y="4596"/>
                    <a:pt x="2922672" y="1640"/>
                    <a:pt x="2974728" y="1029"/>
                  </a:cubicBezTo>
                  <a:cubicBezTo>
                    <a:pt x="3000811" y="519"/>
                    <a:pt x="3026568" y="-296"/>
                    <a:pt x="3053738" y="11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1052" name="Group 1051">
            <a:extLst>
              <a:ext uri="{FF2B5EF4-FFF2-40B4-BE49-F238E27FC236}">
                <a16:creationId xmlns:a16="http://schemas.microsoft.com/office/drawing/2014/main" id="{2786ABD8-AB9F-46F2-A7D9-36F1F7338C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5112326" y="0"/>
            <a:ext cx="4683941" cy="3456291"/>
            <a:chOff x="4345582" y="0"/>
            <a:chExt cx="5069918" cy="3741104"/>
          </a:xfrm>
          <a:solidFill>
            <a:schemeClr val="accent5">
              <a:alpha val="5000"/>
            </a:schemeClr>
          </a:solidFill>
        </p:grpSpPr>
        <p:sp>
          <p:nvSpPr>
            <p:cNvPr id="1053" name="Freeform: Shape 1052">
              <a:extLst>
                <a:ext uri="{FF2B5EF4-FFF2-40B4-BE49-F238E27FC236}">
                  <a16:creationId xmlns:a16="http://schemas.microsoft.com/office/drawing/2014/main" id="{DB26E49F-E19A-487B-A8A4-A26128CFDC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45582" y="1"/>
              <a:ext cx="5069918" cy="3741103"/>
            </a:xfrm>
            <a:custGeom>
              <a:avLst/>
              <a:gdLst>
                <a:gd name="connsiteX0" fmla="*/ 475344 w 5069918"/>
                <a:gd name="connsiteY0" fmla="*/ 0 h 3741103"/>
                <a:gd name="connsiteX1" fmla="*/ 643707 w 5069918"/>
                <a:gd name="connsiteY1" fmla="*/ 0 h 3741103"/>
                <a:gd name="connsiteX2" fmla="*/ 635672 w 5069918"/>
                <a:gd name="connsiteY2" fmla="*/ 7778 h 3741103"/>
                <a:gd name="connsiteX3" fmla="*/ 486638 w 5069918"/>
                <a:gd name="connsiteY3" fmla="*/ 178818 h 3741103"/>
                <a:gd name="connsiteX4" fmla="*/ 353514 w 5069918"/>
                <a:gd name="connsiteY4" fmla="*/ 362293 h 3741103"/>
                <a:gd name="connsiteX5" fmla="*/ 240181 w 5069918"/>
                <a:gd name="connsiteY5" fmla="*/ 558120 h 3741103"/>
                <a:gd name="connsiteX6" fmla="*/ 215073 w 5069918"/>
                <a:gd name="connsiteY6" fmla="*/ 608766 h 3741103"/>
                <a:gd name="connsiteX7" fmla="*/ 202868 w 5069918"/>
                <a:gd name="connsiteY7" fmla="*/ 634294 h 3741103"/>
                <a:gd name="connsiteX8" fmla="*/ 191273 w 5069918"/>
                <a:gd name="connsiteY8" fmla="*/ 660069 h 3741103"/>
                <a:gd name="connsiteX9" fmla="*/ 169129 w 5069918"/>
                <a:gd name="connsiteY9" fmla="*/ 712032 h 3741103"/>
                <a:gd name="connsiteX10" fmla="*/ 148381 w 5069918"/>
                <a:gd name="connsiteY10" fmla="*/ 764571 h 3741103"/>
                <a:gd name="connsiteX11" fmla="*/ 80903 w 5069918"/>
                <a:gd name="connsiteY11" fmla="*/ 979750 h 3741103"/>
                <a:gd name="connsiteX12" fmla="*/ 26154 w 5069918"/>
                <a:gd name="connsiteY12" fmla="*/ 1425590 h 3741103"/>
                <a:gd name="connsiteX13" fmla="*/ 49170 w 5069918"/>
                <a:gd name="connsiteY13" fmla="*/ 1648182 h 3741103"/>
                <a:gd name="connsiteX14" fmla="*/ 119437 w 5069918"/>
                <a:gd name="connsiteY14" fmla="*/ 1861055 h 3741103"/>
                <a:gd name="connsiteX15" fmla="*/ 143672 w 5069918"/>
                <a:gd name="connsiteY15" fmla="*/ 1911947 h 3741103"/>
                <a:gd name="connsiteX16" fmla="*/ 170611 w 5069918"/>
                <a:gd name="connsiteY16" fmla="*/ 1961687 h 3741103"/>
                <a:gd name="connsiteX17" fmla="*/ 230330 w 5069918"/>
                <a:gd name="connsiteY17" fmla="*/ 2058118 h 3741103"/>
                <a:gd name="connsiteX18" fmla="*/ 296237 w 5069918"/>
                <a:gd name="connsiteY18" fmla="*/ 2151255 h 3741103"/>
                <a:gd name="connsiteX19" fmla="*/ 366853 w 5069918"/>
                <a:gd name="connsiteY19" fmla="*/ 2241757 h 3741103"/>
                <a:gd name="connsiteX20" fmla="*/ 513838 w 5069918"/>
                <a:gd name="connsiteY20" fmla="*/ 2420786 h 3741103"/>
                <a:gd name="connsiteX21" fmla="*/ 587330 w 5069918"/>
                <a:gd name="connsiteY21" fmla="*/ 2511534 h 3741103"/>
                <a:gd name="connsiteX22" fmla="*/ 658817 w 5069918"/>
                <a:gd name="connsiteY22" fmla="*/ 2603437 h 3741103"/>
                <a:gd name="connsiteX23" fmla="*/ 730305 w 5069918"/>
                <a:gd name="connsiteY23" fmla="*/ 2692210 h 3741103"/>
                <a:gd name="connsiteX24" fmla="*/ 805018 w 5069918"/>
                <a:gd name="connsiteY24" fmla="*/ 2777936 h 3741103"/>
                <a:gd name="connsiteX25" fmla="*/ 963424 w 5069918"/>
                <a:gd name="connsiteY25" fmla="*/ 2939588 h 3741103"/>
                <a:gd name="connsiteX26" fmla="*/ 1319204 w 5069918"/>
                <a:gd name="connsiteY26" fmla="*/ 3209447 h 3741103"/>
                <a:gd name="connsiteX27" fmla="*/ 1515882 w 5069918"/>
                <a:gd name="connsiteY27" fmla="*/ 3310902 h 3741103"/>
                <a:gd name="connsiteX28" fmla="*/ 1723456 w 5069918"/>
                <a:gd name="connsiteY28" fmla="*/ 3387570 h 3741103"/>
                <a:gd name="connsiteX29" fmla="*/ 1939662 w 5069918"/>
                <a:gd name="connsiteY29" fmla="*/ 3440520 h 3741103"/>
                <a:gd name="connsiteX30" fmla="*/ 2162581 w 5069918"/>
                <a:gd name="connsiteY30" fmla="*/ 3470167 h 3741103"/>
                <a:gd name="connsiteX31" fmla="*/ 2389597 w 5069918"/>
                <a:gd name="connsiteY31" fmla="*/ 3479472 h 3741103"/>
                <a:gd name="connsiteX32" fmla="*/ 2446002 w 5069918"/>
                <a:gd name="connsiteY32" fmla="*/ 3479059 h 3741103"/>
                <a:gd name="connsiteX33" fmla="*/ 2473639 w 5069918"/>
                <a:gd name="connsiteY33" fmla="*/ 3478402 h 3741103"/>
                <a:gd name="connsiteX34" fmla="*/ 2501187 w 5069918"/>
                <a:gd name="connsiteY34" fmla="*/ 3477083 h 3741103"/>
                <a:gd name="connsiteX35" fmla="*/ 2610685 w 5069918"/>
                <a:gd name="connsiteY35" fmla="*/ 3468025 h 3741103"/>
                <a:gd name="connsiteX36" fmla="*/ 3033071 w 5069918"/>
                <a:gd name="connsiteY36" fmla="*/ 3360230 h 3741103"/>
                <a:gd name="connsiteX37" fmla="*/ 3232974 w 5069918"/>
                <a:gd name="connsiteY37" fmla="*/ 3266681 h 3741103"/>
                <a:gd name="connsiteX38" fmla="*/ 3425990 w 5069918"/>
                <a:gd name="connsiteY38" fmla="*/ 3152873 h 3741103"/>
                <a:gd name="connsiteX39" fmla="*/ 3613601 w 5069918"/>
                <a:gd name="connsiteY39" fmla="*/ 3024078 h 3741103"/>
                <a:gd name="connsiteX40" fmla="*/ 3706185 w 5069918"/>
                <a:gd name="connsiteY40" fmla="*/ 2955893 h 3741103"/>
                <a:gd name="connsiteX41" fmla="*/ 3799729 w 5069918"/>
                <a:gd name="connsiteY41" fmla="*/ 2885155 h 3741103"/>
                <a:gd name="connsiteX42" fmla="*/ 4175561 w 5069918"/>
                <a:gd name="connsiteY42" fmla="*/ 2606072 h 3741103"/>
                <a:gd name="connsiteX43" fmla="*/ 4517132 w 5069918"/>
                <a:gd name="connsiteY43" fmla="*/ 2312331 h 3741103"/>
                <a:gd name="connsiteX44" fmla="*/ 4659758 w 5069918"/>
                <a:gd name="connsiteY44" fmla="*/ 2148703 h 3741103"/>
                <a:gd name="connsiteX45" fmla="*/ 4773178 w 5069918"/>
                <a:gd name="connsiteY45" fmla="*/ 1969674 h 3741103"/>
                <a:gd name="connsiteX46" fmla="*/ 4892092 w 5069918"/>
                <a:gd name="connsiteY46" fmla="*/ 1567562 h 3741103"/>
                <a:gd name="connsiteX47" fmla="*/ 4898804 w 5069918"/>
                <a:gd name="connsiteY47" fmla="*/ 1460754 h 3741103"/>
                <a:gd name="connsiteX48" fmla="*/ 4899153 w 5069918"/>
                <a:gd name="connsiteY48" fmla="*/ 1406239 h 3741103"/>
                <a:gd name="connsiteX49" fmla="*/ 4898456 w 5069918"/>
                <a:gd name="connsiteY49" fmla="*/ 1350735 h 3741103"/>
                <a:gd name="connsiteX50" fmla="*/ 4886774 w 5069918"/>
                <a:gd name="connsiteY50" fmla="*/ 1128886 h 3741103"/>
                <a:gd name="connsiteX51" fmla="*/ 4815896 w 5069918"/>
                <a:gd name="connsiteY51" fmla="*/ 689221 h 3741103"/>
                <a:gd name="connsiteX52" fmla="*/ 4673183 w 5069918"/>
                <a:gd name="connsiteY52" fmla="*/ 264874 h 3741103"/>
                <a:gd name="connsiteX53" fmla="*/ 4625496 w 5069918"/>
                <a:gd name="connsiteY53" fmla="*/ 162925 h 3741103"/>
                <a:gd name="connsiteX54" fmla="*/ 4572490 w 5069918"/>
                <a:gd name="connsiteY54" fmla="*/ 63364 h 3741103"/>
                <a:gd name="connsiteX55" fmla="*/ 4532299 w 5069918"/>
                <a:gd name="connsiteY55" fmla="*/ 0 h 3741103"/>
                <a:gd name="connsiteX56" fmla="*/ 4626680 w 5069918"/>
                <a:gd name="connsiteY56" fmla="*/ 0 h 3741103"/>
                <a:gd name="connsiteX57" fmla="*/ 4643978 w 5069918"/>
                <a:gd name="connsiteY57" fmla="*/ 26636 h 3741103"/>
                <a:gd name="connsiteX58" fmla="*/ 4700644 w 5069918"/>
                <a:gd name="connsiteY58" fmla="*/ 128338 h 3741103"/>
                <a:gd name="connsiteX59" fmla="*/ 4753214 w 5069918"/>
                <a:gd name="connsiteY59" fmla="*/ 232016 h 3741103"/>
                <a:gd name="connsiteX60" fmla="*/ 4921297 w 5069918"/>
                <a:gd name="connsiteY60" fmla="*/ 663363 h 3741103"/>
                <a:gd name="connsiteX61" fmla="*/ 5027482 w 5069918"/>
                <a:gd name="connsiteY61" fmla="*/ 1112991 h 3741103"/>
                <a:gd name="connsiteX62" fmla="*/ 5058082 w 5069918"/>
                <a:gd name="connsiteY62" fmla="*/ 1342088 h 3741103"/>
                <a:gd name="connsiteX63" fmla="*/ 5063486 w 5069918"/>
                <a:gd name="connsiteY63" fmla="*/ 1399651 h 3741103"/>
                <a:gd name="connsiteX64" fmla="*/ 5067846 w 5069918"/>
                <a:gd name="connsiteY64" fmla="*/ 1458284 h 3741103"/>
                <a:gd name="connsiteX65" fmla="*/ 5069414 w 5069918"/>
                <a:gd name="connsiteY65" fmla="*/ 1577772 h 3741103"/>
                <a:gd name="connsiteX66" fmla="*/ 5040732 w 5069918"/>
                <a:gd name="connsiteY66" fmla="*/ 1817822 h 3741103"/>
                <a:gd name="connsiteX67" fmla="*/ 4964102 w 5069918"/>
                <a:gd name="connsiteY67" fmla="*/ 2050871 h 3741103"/>
                <a:gd name="connsiteX68" fmla="*/ 4689486 w 5069918"/>
                <a:gd name="connsiteY68" fmla="*/ 2458008 h 3741103"/>
                <a:gd name="connsiteX69" fmla="*/ 4333792 w 5069918"/>
                <a:gd name="connsiteY69" fmla="*/ 2784606 h 3741103"/>
                <a:gd name="connsiteX70" fmla="*/ 3965197 w 5069918"/>
                <a:gd name="connsiteY70" fmla="*/ 3076041 h 3741103"/>
                <a:gd name="connsiteX71" fmla="*/ 3873745 w 5069918"/>
                <a:gd name="connsiteY71" fmla="*/ 3149167 h 3741103"/>
                <a:gd name="connsiteX72" fmla="*/ 3779416 w 5069918"/>
                <a:gd name="connsiteY72" fmla="*/ 3222705 h 3741103"/>
                <a:gd name="connsiteX73" fmla="*/ 3582739 w 5069918"/>
                <a:gd name="connsiteY73" fmla="*/ 3364594 h 3741103"/>
                <a:gd name="connsiteX74" fmla="*/ 3371851 w 5069918"/>
                <a:gd name="connsiteY74" fmla="*/ 3494377 h 3741103"/>
                <a:gd name="connsiteX75" fmla="*/ 3143615 w 5069918"/>
                <a:gd name="connsiteY75" fmla="*/ 3603819 h 3741103"/>
                <a:gd name="connsiteX76" fmla="*/ 2643552 w 5069918"/>
                <a:gd name="connsiteY76" fmla="*/ 3730555 h 3741103"/>
                <a:gd name="connsiteX77" fmla="*/ 2514264 w 5069918"/>
                <a:gd name="connsiteY77" fmla="*/ 3739696 h 3741103"/>
                <a:gd name="connsiteX78" fmla="*/ 2481920 w 5069918"/>
                <a:gd name="connsiteY78" fmla="*/ 3740849 h 3741103"/>
                <a:gd name="connsiteX79" fmla="*/ 2449664 w 5069918"/>
                <a:gd name="connsiteY79" fmla="*/ 3741014 h 3741103"/>
                <a:gd name="connsiteX80" fmla="*/ 2386284 w 5069918"/>
                <a:gd name="connsiteY80" fmla="*/ 3740273 h 3741103"/>
                <a:gd name="connsiteX81" fmla="*/ 2260658 w 5069918"/>
                <a:gd name="connsiteY81" fmla="*/ 3735331 h 3741103"/>
                <a:gd name="connsiteX82" fmla="*/ 2134945 w 5069918"/>
                <a:gd name="connsiteY82" fmla="*/ 3723967 h 3741103"/>
                <a:gd name="connsiteX83" fmla="*/ 1884564 w 5069918"/>
                <a:gd name="connsiteY83" fmla="*/ 3683451 h 3741103"/>
                <a:gd name="connsiteX84" fmla="*/ 1639764 w 5069918"/>
                <a:gd name="connsiteY84" fmla="*/ 3613537 h 3741103"/>
                <a:gd name="connsiteX85" fmla="*/ 1407081 w 5069918"/>
                <a:gd name="connsiteY85" fmla="*/ 3512164 h 3741103"/>
                <a:gd name="connsiteX86" fmla="*/ 1193491 w 5069918"/>
                <a:gd name="connsiteY86" fmla="*/ 3380240 h 3741103"/>
                <a:gd name="connsiteX87" fmla="*/ 836141 w 5069918"/>
                <a:gd name="connsiteY87" fmla="*/ 3047878 h 3741103"/>
                <a:gd name="connsiteX88" fmla="*/ 690812 w 5069918"/>
                <a:gd name="connsiteY88" fmla="*/ 2859461 h 3741103"/>
                <a:gd name="connsiteX89" fmla="*/ 562397 w 5069918"/>
                <a:gd name="connsiteY89" fmla="*/ 2662976 h 3741103"/>
                <a:gd name="connsiteX90" fmla="*/ 502504 w 5069918"/>
                <a:gd name="connsiteY90" fmla="*/ 2565474 h 3741103"/>
                <a:gd name="connsiteX91" fmla="*/ 440258 w 5069918"/>
                <a:gd name="connsiteY91" fmla="*/ 2469619 h 3741103"/>
                <a:gd name="connsiteX92" fmla="*/ 310360 w 5069918"/>
                <a:gd name="connsiteY92" fmla="*/ 2278732 h 3741103"/>
                <a:gd name="connsiteX93" fmla="*/ 246806 w 5069918"/>
                <a:gd name="connsiteY93" fmla="*/ 2181642 h 3741103"/>
                <a:gd name="connsiteX94" fmla="*/ 186303 w 5069918"/>
                <a:gd name="connsiteY94" fmla="*/ 2082411 h 3741103"/>
                <a:gd name="connsiteX95" fmla="*/ 84390 w 5069918"/>
                <a:gd name="connsiteY95" fmla="*/ 1874231 h 3741103"/>
                <a:gd name="connsiteX96" fmla="*/ 20139 w 5069918"/>
                <a:gd name="connsiteY96" fmla="*/ 1653288 h 3741103"/>
                <a:gd name="connsiteX97" fmla="*/ 0 w 5069918"/>
                <a:gd name="connsiteY97" fmla="*/ 1425590 h 3741103"/>
                <a:gd name="connsiteX98" fmla="*/ 179939 w 5069918"/>
                <a:gd name="connsiteY98" fmla="*/ 533498 h 3741103"/>
                <a:gd name="connsiteX99" fmla="*/ 276709 w 5069918"/>
                <a:gd name="connsiteY99" fmla="*/ 322519 h 3741103"/>
                <a:gd name="connsiteX100" fmla="*/ 392571 w 5069918"/>
                <a:gd name="connsiteY100" fmla="*/ 119280 h 374110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</a:cxnLst>
              <a:rect l="l" t="t" r="r" b="b"/>
              <a:pathLst>
                <a:path w="5069918" h="3741103">
                  <a:moveTo>
                    <a:pt x="475344" y="0"/>
                  </a:moveTo>
                  <a:lnTo>
                    <a:pt x="643707" y="0"/>
                  </a:lnTo>
                  <a:lnTo>
                    <a:pt x="635672" y="7778"/>
                  </a:lnTo>
                  <a:cubicBezTo>
                    <a:pt x="583538" y="62643"/>
                    <a:pt x="533759" y="119691"/>
                    <a:pt x="486638" y="178818"/>
                  </a:cubicBezTo>
                  <a:cubicBezTo>
                    <a:pt x="439560" y="237945"/>
                    <a:pt x="395012" y="299131"/>
                    <a:pt x="353514" y="362293"/>
                  </a:cubicBezTo>
                  <a:cubicBezTo>
                    <a:pt x="312714" y="425784"/>
                    <a:pt x="274180" y="490841"/>
                    <a:pt x="240181" y="558120"/>
                  </a:cubicBezTo>
                  <a:cubicBezTo>
                    <a:pt x="231376" y="574838"/>
                    <a:pt x="223180" y="591801"/>
                    <a:pt x="215073" y="608766"/>
                  </a:cubicBezTo>
                  <a:lnTo>
                    <a:pt x="202868" y="634294"/>
                  </a:lnTo>
                  <a:lnTo>
                    <a:pt x="191273" y="660069"/>
                  </a:lnTo>
                  <a:cubicBezTo>
                    <a:pt x="183688" y="677280"/>
                    <a:pt x="176016" y="694491"/>
                    <a:pt x="169129" y="712032"/>
                  </a:cubicBezTo>
                  <a:cubicBezTo>
                    <a:pt x="162242" y="729572"/>
                    <a:pt x="154658" y="746866"/>
                    <a:pt x="148381" y="764571"/>
                  </a:cubicBezTo>
                  <a:cubicBezTo>
                    <a:pt x="121529" y="834897"/>
                    <a:pt x="98775" y="906706"/>
                    <a:pt x="80903" y="979750"/>
                  </a:cubicBezTo>
                  <a:cubicBezTo>
                    <a:pt x="44636" y="1125509"/>
                    <a:pt x="26067" y="1275550"/>
                    <a:pt x="26154" y="1425590"/>
                  </a:cubicBezTo>
                  <a:cubicBezTo>
                    <a:pt x="26590" y="1500365"/>
                    <a:pt x="34001" y="1574973"/>
                    <a:pt x="49170" y="1648182"/>
                  </a:cubicBezTo>
                  <a:cubicBezTo>
                    <a:pt x="65124" y="1721226"/>
                    <a:pt x="88226" y="1792705"/>
                    <a:pt x="119437" y="1861055"/>
                  </a:cubicBezTo>
                  <a:cubicBezTo>
                    <a:pt x="126847" y="1878267"/>
                    <a:pt x="135478" y="1895066"/>
                    <a:pt x="143672" y="1911947"/>
                  </a:cubicBezTo>
                  <a:cubicBezTo>
                    <a:pt x="152565" y="1928582"/>
                    <a:pt x="161021" y="1945381"/>
                    <a:pt x="170611" y="1961687"/>
                  </a:cubicBezTo>
                  <a:cubicBezTo>
                    <a:pt x="188919" y="1994626"/>
                    <a:pt x="209319" y="2026578"/>
                    <a:pt x="230330" y="2058118"/>
                  </a:cubicBezTo>
                  <a:cubicBezTo>
                    <a:pt x="251253" y="2089740"/>
                    <a:pt x="273658" y="2120539"/>
                    <a:pt x="296237" y="2151255"/>
                  </a:cubicBezTo>
                  <a:cubicBezTo>
                    <a:pt x="319165" y="2181725"/>
                    <a:pt x="342966" y="2211782"/>
                    <a:pt x="366853" y="2241757"/>
                  </a:cubicBezTo>
                  <a:cubicBezTo>
                    <a:pt x="414714" y="2301791"/>
                    <a:pt x="464756" y="2360588"/>
                    <a:pt x="513838" y="2420786"/>
                  </a:cubicBezTo>
                  <a:cubicBezTo>
                    <a:pt x="538509" y="2450761"/>
                    <a:pt x="563094" y="2480983"/>
                    <a:pt x="587330" y="2511534"/>
                  </a:cubicBezTo>
                  <a:cubicBezTo>
                    <a:pt x="611479" y="2541839"/>
                    <a:pt x="635453" y="2574038"/>
                    <a:pt x="658817" y="2603437"/>
                  </a:cubicBezTo>
                  <a:cubicBezTo>
                    <a:pt x="682008" y="2633577"/>
                    <a:pt x="706330" y="2662811"/>
                    <a:pt x="730305" y="2692210"/>
                  </a:cubicBezTo>
                  <a:cubicBezTo>
                    <a:pt x="754977" y="2721115"/>
                    <a:pt x="779474" y="2750019"/>
                    <a:pt x="805018" y="2777936"/>
                  </a:cubicBezTo>
                  <a:cubicBezTo>
                    <a:pt x="855757" y="2834098"/>
                    <a:pt x="908500" y="2888202"/>
                    <a:pt x="963424" y="2939588"/>
                  </a:cubicBezTo>
                  <a:cubicBezTo>
                    <a:pt x="1073444" y="3042113"/>
                    <a:pt x="1192183" y="3133604"/>
                    <a:pt x="1319204" y="3209447"/>
                  </a:cubicBezTo>
                  <a:cubicBezTo>
                    <a:pt x="1382846" y="3247164"/>
                    <a:pt x="1448143" y="3281751"/>
                    <a:pt x="1515882" y="3310902"/>
                  </a:cubicBezTo>
                  <a:cubicBezTo>
                    <a:pt x="1583184" y="3340877"/>
                    <a:pt x="1652666" y="3366159"/>
                    <a:pt x="1723456" y="3387570"/>
                  </a:cubicBezTo>
                  <a:cubicBezTo>
                    <a:pt x="1794246" y="3409063"/>
                    <a:pt x="1866431" y="3426439"/>
                    <a:pt x="1939662" y="3440520"/>
                  </a:cubicBezTo>
                  <a:cubicBezTo>
                    <a:pt x="2012981" y="3454355"/>
                    <a:pt x="2087519" y="3463825"/>
                    <a:pt x="2162581" y="3470167"/>
                  </a:cubicBezTo>
                  <a:cubicBezTo>
                    <a:pt x="2237643" y="3476589"/>
                    <a:pt x="2313489" y="3479390"/>
                    <a:pt x="2389597" y="3479472"/>
                  </a:cubicBezTo>
                  <a:cubicBezTo>
                    <a:pt x="2408602" y="3479472"/>
                    <a:pt x="2427869" y="3479801"/>
                    <a:pt x="2446002" y="3479059"/>
                  </a:cubicBezTo>
                  <a:lnTo>
                    <a:pt x="2473639" y="3478402"/>
                  </a:lnTo>
                  <a:lnTo>
                    <a:pt x="2501187" y="3477083"/>
                  </a:lnTo>
                  <a:cubicBezTo>
                    <a:pt x="2537890" y="3475519"/>
                    <a:pt x="2574418" y="3472060"/>
                    <a:pt x="2610685" y="3468025"/>
                  </a:cubicBezTo>
                  <a:cubicBezTo>
                    <a:pt x="2755926" y="3451226"/>
                    <a:pt x="2897244" y="3414415"/>
                    <a:pt x="3033071" y="3360230"/>
                  </a:cubicBezTo>
                  <a:cubicBezTo>
                    <a:pt x="3101158" y="3333383"/>
                    <a:pt x="3167589" y="3301514"/>
                    <a:pt x="3232974" y="3266681"/>
                  </a:cubicBezTo>
                  <a:cubicBezTo>
                    <a:pt x="3298446" y="3232011"/>
                    <a:pt x="3362697" y="3193554"/>
                    <a:pt x="3425990" y="3152873"/>
                  </a:cubicBezTo>
                  <a:cubicBezTo>
                    <a:pt x="3489282" y="3112110"/>
                    <a:pt x="3551529" y="3068712"/>
                    <a:pt x="3613601" y="3024078"/>
                  </a:cubicBezTo>
                  <a:cubicBezTo>
                    <a:pt x="3644549" y="3001762"/>
                    <a:pt x="3675411" y="2978868"/>
                    <a:pt x="3706185" y="2955893"/>
                  </a:cubicBezTo>
                  <a:lnTo>
                    <a:pt x="3799729" y="2885155"/>
                  </a:lnTo>
                  <a:cubicBezTo>
                    <a:pt x="3926402" y="2790205"/>
                    <a:pt x="4053597" y="2699374"/>
                    <a:pt x="4175561" y="2606072"/>
                  </a:cubicBezTo>
                  <a:cubicBezTo>
                    <a:pt x="4297526" y="2512852"/>
                    <a:pt x="4414084" y="2416833"/>
                    <a:pt x="4517132" y="2312331"/>
                  </a:cubicBezTo>
                  <a:cubicBezTo>
                    <a:pt x="4568480" y="2259956"/>
                    <a:pt x="4616604" y="2205689"/>
                    <a:pt x="4659758" y="2148703"/>
                  </a:cubicBezTo>
                  <a:cubicBezTo>
                    <a:pt x="4702650" y="2091634"/>
                    <a:pt x="4741184" y="2032096"/>
                    <a:pt x="4773178" y="1969674"/>
                  </a:cubicBezTo>
                  <a:cubicBezTo>
                    <a:pt x="4837865" y="1845080"/>
                    <a:pt x="4877446" y="1709038"/>
                    <a:pt x="4892092" y="1567562"/>
                  </a:cubicBezTo>
                  <a:cubicBezTo>
                    <a:pt x="4895666" y="1532233"/>
                    <a:pt x="4897845" y="1496576"/>
                    <a:pt x="4898804" y="1460754"/>
                  </a:cubicBezTo>
                  <a:cubicBezTo>
                    <a:pt x="4899066" y="1442884"/>
                    <a:pt x="4899414" y="1425015"/>
                    <a:pt x="4899153" y="1406239"/>
                  </a:cubicBezTo>
                  <a:cubicBezTo>
                    <a:pt x="4898979" y="1387711"/>
                    <a:pt x="4899066" y="1369263"/>
                    <a:pt x="4898456" y="1350735"/>
                  </a:cubicBezTo>
                  <a:cubicBezTo>
                    <a:pt x="4896974" y="1276703"/>
                    <a:pt x="4893226" y="1202753"/>
                    <a:pt x="4886774" y="1128886"/>
                  </a:cubicBezTo>
                  <a:cubicBezTo>
                    <a:pt x="4873610" y="981232"/>
                    <a:pt x="4851030" y="833991"/>
                    <a:pt x="4815896" y="689221"/>
                  </a:cubicBezTo>
                  <a:cubicBezTo>
                    <a:pt x="4780676" y="544533"/>
                    <a:pt x="4733860" y="402068"/>
                    <a:pt x="4673183" y="264874"/>
                  </a:cubicBezTo>
                  <a:cubicBezTo>
                    <a:pt x="4658101" y="230533"/>
                    <a:pt x="4642147" y="196605"/>
                    <a:pt x="4625496" y="162925"/>
                  </a:cubicBezTo>
                  <a:cubicBezTo>
                    <a:pt x="4608583" y="129326"/>
                    <a:pt x="4590885" y="96222"/>
                    <a:pt x="4572490" y="63364"/>
                  </a:cubicBezTo>
                  <a:lnTo>
                    <a:pt x="4532299" y="0"/>
                  </a:lnTo>
                  <a:lnTo>
                    <a:pt x="4626680" y="0"/>
                  </a:lnTo>
                  <a:lnTo>
                    <a:pt x="4643978" y="26636"/>
                  </a:lnTo>
                  <a:cubicBezTo>
                    <a:pt x="4663594" y="60152"/>
                    <a:pt x="4682598" y="94080"/>
                    <a:pt x="4700644" y="128338"/>
                  </a:cubicBezTo>
                  <a:cubicBezTo>
                    <a:pt x="4718866" y="162595"/>
                    <a:pt x="4736476" y="197100"/>
                    <a:pt x="4753214" y="232016"/>
                  </a:cubicBezTo>
                  <a:cubicBezTo>
                    <a:pt x="4820082" y="371681"/>
                    <a:pt x="4875964" y="515957"/>
                    <a:pt x="4921297" y="663363"/>
                  </a:cubicBezTo>
                  <a:cubicBezTo>
                    <a:pt x="4966630" y="810687"/>
                    <a:pt x="5002460" y="960975"/>
                    <a:pt x="5027482" y="1112991"/>
                  </a:cubicBezTo>
                  <a:cubicBezTo>
                    <a:pt x="5040123" y="1189000"/>
                    <a:pt x="5050323" y="1265421"/>
                    <a:pt x="5058082" y="1342088"/>
                  </a:cubicBezTo>
                  <a:cubicBezTo>
                    <a:pt x="5060261" y="1361276"/>
                    <a:pt x="5061743" y="1380464"/>
                    <a:pt x="5063486" y="1399651"/>
                  </a:cubicBezTo>
                  <a:cubicBezTo>
                    <a:pt x="5065318" y="1418591"/>
                    <a:pt x="5066625" y="1438437"/>
                    <a:pt x="5067846" y="1458284"/>
                  </a:cubicBezTo>
                  <a:cubicBezTo>
                    <a:pt x="5069851" y="1497894"/>
                    <a:pt x="5070461" y="1537751"/>
                    <a:pt x="5069414" y="1577772"/>
                  </a:cubicBezTo>
                  <a:cubicBezTo>
                    <a:pt x="5067060" y="1657734"/>
                    <a:pt x="5057820" y="1738272"/>
                    <a:pt x="5040732" y="1817822"/>
                  </a:cubicBezTo>
                  <a:cubicBezTo>
                    <a:pt x="5023123" y="1897289"/>
                    <a:pt x="4997578" y="1975686"/>
                    <a:pt x="4964102" y="2050871"/>
                  </a:cubicBezTo>
                  <a:cubicBezTo>
                    <a:pt x="4897409" y="2201736"/>
                    <a:pt x="4799942" y="2338271"/>
                    <a:pt x="4689486" y="2458008"/>
                  </a:cubicBezTo>
                  <a:cubicBezTo>
                    <a:pt x="4579116" y="2578485"/>
                    <a:pt x="4456716" y="2684139"/>
                    <a:pt x="4333792" y="2784606"/>
                  </a:cubicBezTo>
                  <a:cubicBezTo>
                    <a:pt x="4210520" y="2884908"/>
                    <a:pt x="4085853" y="2979775"/>
                    <a:pt x="3965197" y="3076041"/>
                  </a:cubicBezTo>
                  <a:lnTo>
                    <a:pt x="3873745" y="3149167"/>
                  </a:lnTo>
                  <a:cubicBezTo>
                    <a:pt x="3842621" y="3173790"/>
                    <a:pt x="3811325" y="3198413"/>
                    <a:pt x="3779416" y="3222705"/>
                  </a:cubicBezTo>
                  <a:cubicBezTo>
                    <a:pt x="3715863" y="3271374"/>
                    <a:pt x="3650652" y="3319055"/>
                    <a:pt x="3582739" y="3364594"/>
                  </a:cubicBezTo>
                  <a:cubicBezTo>
                    <a:pt x="3514913" y="3410051"/>
                    <a:pt x="3445170" y="3454190"/>
                    <a:pt x="3371851" y="3494377"/>
                  </a:cubicBezTo>
                  <a:cubicBezTo>
                    <a:pt x="3298533" y="3534481"/>
                    <a:pt x="3222687" y="3571703"/>
                    <a:pt x="3143615" y="3603819"/>
                  </a:cubicBezTo>
                  <a:cubicBezTo>
                    <a:pt x="2985994" y="3668876"/>
                    <a:pt x="2815732" y="3712356"/>
                    <a:pt x="2643552" y="3730555"/>
                  </a:cubicBezTo>
                  <a:cubicBezTo>
                    <a:pt x="2600484" y="3734838"/>
                    <a:pt x="2557331" y="3738297"/>
                    <a:pt x="2514264" y="3739696"/>
                  </a:cubicBezTo>
                  <a:lnTo>
                    <a:pt x="2481920" y="3740849"/>
                  </a:lnTo>
                  <a:lnTo>
                    <a:pt x="2449664" y="3741014"/>
                  </a:lnTo>
                  <a:cubicBezTo>
                    <a:pt x="2427869" y="3741343"/>
                    <a:pt x="2407207" y="3740685"/>
                    <a:pt x="2386284" y="3740273"/>
                  </a:cubicBezTo>
                  <a:cubicBezTo>
                    <a:pt x="2344525" y="3739779"/>
                    <a:pt x="2302505" y="3737391"/>
                    <a:pt x="2260658" y="3735331"/>
                  </a:cubicBezTo>
                  <a:cubicBezTo>
                    <a:pt x="2218725" y="3732038"/>
                    <a:pt x="2176791" y="3728991"/>
                    <a:pt x="2134945" y="3723967"/>
                  </a:cubicBezTo>
                  <a:cubicBezTo>
                    <a:pt x="2051165" y="3714497"/>
                    <a:pt x="1967473" y="3701568"/>
                    <a:pt x="1884564" y="3683451"/>
                  </a:cubicBezTo>
                  <a:cubicBezTo>
                    <a:pt x="1801657" y="3665335"/>
                    <a:pt x="1719708" y="3642029"/>
                    <a:pt x="1639764" y="3613537"/>
                  </a:cubicBezTo>
                  <a:cubicBezTo>
                    <a:pt x="1559820" y="3584961"/>
                    <a:pt x="1481969" y="3550869"/>
                    <a:pt x="1407081" y="3512164"/>
                  </a:cubicBezTo>
                  <a:cubicBezTo>
                    <a:pt x="1332455" y="3472884"/>
                    <a:pt x="1260794" y="3428992"/>
                    <a:pt x="1193491" y="3380240"/>
                  </a:cubicBezTo>
                  <a:cubicBezTo>
                    <a:pt x="1058362" y="3283233"/>
                    <a:pt x="939973" y="3169508"/>
                    <a:pt x="836141" y="3047878"/>
                  </a:cubicBezTo>
                  <a:cubicBezTo>
                    <a:pt x="784444" y="2986774"/>
                    <a:pt x="736321" y="2923695"/>
                    <a:pt x="690812" y="2859461"/>
                  </a:cubicBezTo>
                  <a:cubicBezTo>
                    <a:pt x="645217" y="2795229"/>
                    <a:pt x="602674" y="2729596"/>
                    <a:pt x="562397" y="2662976"/>
                  </a:cubicBezTo>
                  <a:cubicBezTo>
                    <a:pt x="541823" y="2629295"/>
                    <a:pt x="522992" y="2597755"/>
                    <a:pt x="502504" y="2565474"/>
                  </a:cubicBezTo>
                  <a:cubicBezTo>
                    <a:pt x="482192" y="2533440"/>
                    <a:pt x="461530" y="2501406"/>
                    <a:pt x="440258" y="2469619"/>
                  </a:cubicBezTo>
                  <a:lnTo>
                    <a:pt x="310360" y="2278732"/>
                  </a:lnTo>
                  <a:cubicBezTo>
                    <a:pt x="288826" y="2246616"/>
                    <a:pt x="267555" y="2214335"/>
                    <a:pt x="246806" y="2181642"/>
                  </a:cubicBezTo>
                  <a:cubicBezTo>
                    <a:pt x="226057" y="2148949"/>
                    <a:pt x="205483" y="2116174"/>
                    <a:pt x="186303" y="2082411"/>
                  </a:cubicBezTo>
                  <a:cubicBezTo>
                    <a:pt x="147857" y="2015213"/>
                    <a:pt x="112550" y="1946041"/>
                    <a:pt x="84390" y="1874231"/>
                  </a:cubicBezTo>
                  <a:cubicBezTo>
                    <a:pt x="55708" y="1802669"/>
                    <a:pt x="34436" y="1728473"/>
                    <a:pt x="20139" y="1653288"/>
                  </a:cubicBezTo>
                  <a:cubicBezTo>
                    <a:pt x="6452" y="1578103"/>
                    <a:pt x="0" y="1501764"/>
                    <a:pt x="0" y="1425590"/>
                  </a:cubicBezTo>
                  <a:cubicBezTo>
                    <a:pt x="1133" y="1121885"/>
                    <a:pt x="63293" y="819004"/>
                    <a:pt x="179939" y="533498"/>
                  </a:cubicBezTo>
                  <a:cubicBezTo>
                    <a:pt x="209232" y="462183"/>
                    <a:pt x="240965" y="391527"/>
                    <a:pt x="276709" y="322519"/>
                  </a:cubicBezTo>
                  <a:cubicBezTo>
                    <a:pt x="311930" y="253262"/>
                    <a:pt x="350725" y="185489"/>
                    <a:pt x="392571" y="11928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54" name="Freeform: Shape 1053">
              <a:extLst>
                <a:ext uri="{FF2B5EF4-FFF2-40B4-BE49-F238E27FC236}">
                  <a16:creationId xmlns:a16="http://schemas.microsoft.com/office/drawing/2014/main" id="{58E67742-7BE5-458C-BC8D-9EE8557636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62838" y="1"/>
              <a:ext cx="4960548" cy="3526297"/>
            </a:xfrm>
            <a:custGeom>
              <a:avLst/>
              <a:gdLst>
                <a:gd name="connsiteX0" fmla="*/ 542883 w 4960548"/>
                <a:gd name="connsiteY0" fmla="*/ 0 h 3526297"/>
                <a:gd name="connsiteX1" fmla="*/ 826658 w 4960548"/>
                <a:gd name="connsiteY1" fmla="*/ 0 h 3526297"/>
                <a:gd name="connsiteX2" fmla="*/ 730698 w 4960548"/>
                <a:gd name="connsiteY2" fmla="*/ 89329 h 3526297"/>
                <a:gd name="connsiteX3" fmla="*/ 590295 w 4960548"/>
                <a:gd name="connsiteY3" fmla="*/ 244485 h 3526297"/>
                <a:gd name="connsiteX4" fmla="*/ 357524 w 4960548"/>
                <a:gd name="connsiteY4" fmla="*/ 587307 h 3526297"/>
                <a:gd name="connsiteX5" fmla="*/ 199554 w 4960548"/>
                <a:gd name="connsiteY5" fmla="*/ 966280 h 3526297"/>
                <a:gd name="connsiteX6" fmla="*/ 142104 w 4960548"/>
                <a:gd name="connsiteY6" fmla="*/ 1370286 h 3526297"/>
                <a:gd name="connsiteX7" fmla="*/ 166339 w 4960548"/>
                <a:gd name="connsiteY7" fmla="*/ 1568090 h 3526297"/>
                <a:gd name="connsiteX8" fmla="*/ 237914 w 4960548"/>
                <a:gd name="connsiteY8" fmla="*/ 1753129 h 3526297"/>
                <a:gd name="connsiteX9" fmla="*/ 287868 w 4960548"/>
                <a:gd name="connsiteY9" fmla="*/ 1840255 h 3526297"/>
                <a:gd name="connsiteX10" fmla="*/ 345232 w 4960548"/>
                <a:gd name="connsiteY10" fmla="*/ 1924581 h 3526297"/>
                <a:gd name="connsiteX11" fmla="*/ 477745 w 4960548"/>
                <a:gd name="connsiteY11" fmla="*/ 2087551 h 3526297"/>
                <a:gd name="connsiteX12" fmla="*/ 621156 w 4960548"/>
                <a:gd name="connsiteY12" fmla="*/ 2251756 h 3526297"/>
                <a:gd name="connsiteX13" fmla="*/ 692469 w 4960548"/>
                <a:gd name="connsiteY13" fmla="*/ 2337482 h 3526297"/>
                <a:gd name="connsiteX14" fmla="*/ 726731 w 4960548"/>
                <a:gd name="connsiteY14" fmla="*/ 2379562 h 3526297"/>
                <a:gd name="connsiteX15" fmla="*/ 760295 w 4960548"/>
                <a:gd name="connsiteY15" fmla="*/ 2419831 h 3526297"/>
                <a:gd name="connsiteX16" fmla="*/ 1048685 w 4960548"/>
                <a:gd name="connsiteY16" fmla="*/ 2717443 h 3526297"/>
                <a:gd name="connsiteX17" fmla="*/ 1202035 w 4960548"/>
                <a:gd name="connsiteY17" fmla="*/ 2851344 h 3526297"/>
                <a:gd name="connsiteX18" fmla="*/ 1362620 w 4960548"/>
                <a:gd name="connsiteY18" fmla="*/ 2974785 h 3526297"/>
                <a:gd name="connsiteX19" fmla="*/ 1721364 w 4960548"/>
                <a:gd name="connsiteY19" fmla="*/ 3170036 h 3526297"/>
                <a:gd name="connsiteX20" fmla="*/ 1922052 w 4960548"/>
                <a:gd name="connsiteY20" fmla="*/ 3225210 h 3526297"/>
                <a:gd name="connsiteX21" fmla="*/ 1973488 w 4960548"/>
                <a:gd name="connsiteY21" fmla="*/ 3234928 h 3526297"/>
                <a:gd name="connsiteX22" fmla="*/ 2025360 w 4960548"/>
                <a:gd name="connsiteY22" fmla="*/ 3243080 h 3526297"/>
                <a:gd name="connsiteX23" fmla="*/ 2130063 w 4960548"/>
                <a:gd name="connsiteY23" fmla="*/ 3254774 h 3526297"/>
                <a:gd name="connsiteX24" fmla="*/ 2182719 w 4960548"/>
                <a:gd name="connsiteY24" fmla="*/ 3258562 h 3526297"/>
                <a:gd name="connsiteX25" fmla="*/ 2235551 w 4960548"/>
                <a:gd name="connsiteY25" fmla="*/ 3261197 h 3526297"/>
                <a:gd name="connsiteX26" fmla="*/ 2288556 w 4960548"/>
                <a:gd name="connsiteY26" fmla="*/ 3262350 h 3526297"/>
                <a:gd name="connsiteX27" fmla="*/ 2341648 w 4960548"/>
                <a:gd name="connsiteY27" fmla="*/ 3262103 h 3526297"/>
                <a:gd name="connsiteX28" fmla="*/ 2368238 w 4960548"/>
                <a:gd name="connsiteY28" fmla="*/ 3261856 h 3526297"/>
                <a:gd name="connsiteX29" fmla="*/ 2393869 w 4960548"/>
                <a:gd name="connsiteY29" fmla="*/ 3260785 h 3526297"/>
                <a:gd name="connsiteX30" fmla="*/ 2419413 w 4960548"/>
                <a:gd name="connsiteY30" fmla="*/ 3259550 h 3526297"/>
                <a:gd name="connsiteX31" fmla="*/ 2444869 w 4960548"/>
                <a:gd name="connsiteY31" fmla="*/ 3257574 h 3526297"/>
                <a:gd name="connsiteX32" fmla="*/ 2545824 w 4960548"/>
                <a:gd name="connsiteY32" fmla="*/ 3245798 h 3526297"/>
                <a:gd name="connsiteX33" fmla="*/ 2930373 w 4960548"/>
                <a:gd name="connsiteY33" fmla="*/ 3126555 h 3526297"/>
                <a:gd name="connsiteX34" fmla="*/ 3285631 w 4960548"/>
                <a:gd name="connsiteY34" fmla="*/ 2917552 h 3526297"/>
                <a:gd name="connsiteX35" fmla="*/ 3371764 w 4960548"/>
                <a:gd name="connsiteY35" fmla="*/ 2856120 h 3526297"/>
                <a:gd name="connsiteX36" fmla="*/ 3457898 w 4960548"/>
                <a:gd name="connsiteY36" fmla="*/ 2792628 h 3526297"/>
                <a:gd name="connsiteX37" fmla="*/ 3632344 w 4960548"/>
                <a:gd name="connsiteY37" fmla="*/ 2660869 h 3526297"/>
                <a:gd name="connsiteX38" fmla="*/ 3990915 w 4960548"/>
                <a:gd name="connsiteY38" fmla="*/ 2405832 h 3526297"/>
                <a:gd name="connsiteX39" fmla="*/ 4324988 w 4960548"/>
                <a:gd name="connsiteY39" fmla="*/ 2152196 h 3526297"/>
                <a:gd name="connsiteX40" fmla="*/ 4592106 w 4960548"/>
                <a:gd name="connsiteY40" fmla="*/ 1861501 h 3526297"/>
                <a:gd name="connsiteX41" fmla="*/ 4683122 w 4960548"/>
                <a:gd name="connsiteY41" fmla="*/ 1692521 h 3526297"/>
                <a:gd name="connsiteX42" fmla="*/ 4738568 w 4960548"/>
                <a:gd name="connsiteY42" fmla="*/ 1507893 h 3526297"/>
                <a:gd name="connsiteX43" fmla="*/ 4753912 w 4960548"/>
                <a:gd name="connsiteY43" fmla="*/ 1411050 h 3526297"/>
                <a:gd name="connsiteX44" fmla="*/ 4756440 w 4960548"/>
                <a:gd name="connsiteY44" fmla="*/ 1386509 h 3526297"/>
                <a:gd name="connsiteX45" fmla="*/ 4758358 w 4960548"/>
                <a:gd name="connsiteY45" fmla="*/ 1361475 h 3526297"/>
                <a:gd name="connsiteX46" fmla="*/ 4761148 w 4960548"/>
                <a:gd name="connsiteY46" fmla="*/ 1309759 h 3526297"/>
                <a:gd name="connsiteX47" fmla="*/ 4756354 w 4960548"/>
                <a:gd name="connsiteY47" fmla="*/ 1102980 h 3526297"/>
                <a:gd name="connsiteX48" fmla="*/ 4725578 w 4960548"/>
                <a:gd name="connsiteY48" fmla="*/ 898753 h 3526297"/>
                <a:gd name="connsiteX49" fmla="*/ 4673358 w 4960548"/>
                <a:gd name="connsiteY49" fmla="*/ 699384 h 3526297"/>
                <a:gd name="connsiteX50" fmla="*/ 4538491 w 4960548"/>
                <a:gd name="connsiteY50" fmla="*/ 312754 h 3526297"/>
                <a:gd name="connsiteX51" fmla="*/ 4446604 w 4960548"/>
                <a:gd name="connsiteY51" fmla="*/ 129196 h 3526297"/>
                <a:gd name="connsiteX52" fmla="*/ 4419840 w 4960548"/>
                <a:gd name="connsiteY52" fmla="*/ 85222 h 3526297"/>
                <a:gd name="connsiteX53" fmla="*/ 4391680 w 4960548"/>
                <a:gd name="connsiteY53" fmla="*/ 42071 h 3526297"/>
                <a:gd name="connsiteX54" fmla="*/ 4361930 w 4960548"/>
                <a:gd name="connsiteY54" fmla="*/ 0 h 3526297"/>
                <a:gd name="connsiteX55" fmla="*/ 4588871 w 4960548"/>
                <a:gd name="connsiteY55" fmla="*/ 0 h 3526297"/>
                <a:gd name="connsiteX56" fmla="*/ 4613640 w 4960548"/>
                <a:gd name="connsiteY56" fmla="*/ 38859 h 3526297"/>
                <a:gd name="connsiteX57" fmla="*/ 4724445 w 4960548"/>
                <a:gd name="connsiteY57" fmla="*/ 234687 h 3526297"/>
                <a:gd name="connsiteX58" fmla="*/ 4876138 w 4960548"/>
                <a:gd name="connsiteY58" fmla="*/ 653022 h 3526297"/>
                <a:gd name="connsiteX59" fmla="*/ 4911707 w 4960548"/>
                <a:gd name="connsiteY59" fmla="*/ 870671 h 3526297"/>
                <a:gd name="connsiteX60" fmla="*/ 4934810 w 4960548"/>
                <a:gd name="connsiteY60" fmla="*/ 1088487 h 3526297"/>
                <a:gd name="connsiteX61" fmla="*/ 4953206 w 4960548"/>
                <a:gd name="connsiteY61" fmla="*/ 1306301 h 3526297"/>
                <a:gd name="connsiteX62" fmla="*/ 4956954 w 4960548"/>
                <a:gd name="connsiteY62" fmla="*/ 1360899 h 3526297"/>
                <a:gd name="connsiteX63" fmla="*/ 4958610 w 4960548"/>
                <a:gd name="connsiteY63" fmla="*/ 1388980 h 3526297"/>
                <a:gd name="connsiteX64" fmla="*/ 4959830 w 4960548"/>
                <a:gd name="connsiteY64" fmla="*/ 1417555 h 3526297"/>
                <a:gd name="connsiteX65" fmla="*/ 4958174 w 4960548"/>
                <a:gd name="connsiteY65" fmla="*/ 1532680 h 3526297"/>
                <a:gd name="connsiteX66" fmla="*/ 4834030 w 4960548"/>
                <a:gd name="connsiteY66" fmla="*/ 1984861 h 3526297"/>
                <a:gd name="connsiteX67" fmla="*/ 4558106 w 4960548"/>
                <a:gd name="connsiteY67" fmla="*/ 2368857 h 3526297"/>
                <a:gd name="connsiteX68" fmla="*/ 4389936 w 4960548"/>
                <a:gd name="connsiteY68" fmla="*/ 2528945 h 3526297"/>
                <a:gd name="connsiteX69" fmla="*/ 4214618 w 4960548"/>
                <a:gd name="connsiteY69" fmla="*/ 2674457 h 3526297"/>
                <a:gd name="connsiteX70" fmla="*/ 3858489 w 4960548"/>
                <a:gd name="connsiteY70" fmla="*/ 2936658 h 3526297"/>
                <a:gd name="connsiteX71" fmla="*/ 3768868 w 4960548"/>
                <a:gd name="connsiteY71" fmla="*/ 3000643 h 3526297"/>
                <a:gd name="connsiteX72" fmla="*/ 3676806 w 4960548"/>
                <a:gd name="connsiteY72" fmla="*/ 3065040 h 3526297"/>
                <a:gd name="connsiteX73" fmla="*/ 3582477 w 4960548"/>
                <a:gd name="connsiteY73" fmla="*/ 3128614 h 3526297"/>
                <a:gd name="connsiteX74" fmla="*/ 3485185 w 4960548"/>
                <a:gd name="connsiteY74" fmla="*/ 3190377 h 3526297"/>
                <a:gd name="connsiteX75" fmla="*/ 3280923 w 4960548"/>
                <a:gd name="connsiteY75" fmla="*/ 3306325 h 3526297"/>
                <a:gd name="connsiteX76" fmla="*/ 3061230 w 4960548"/>
                <a:gd name="connsiteY76" fmla="*/ 3404897 h 3526297"/>
                <a:gd name="connsiteX77" fmla="*/ 2583137 w 4960548"/>
                <a:gd name="connsiteY77" fmla="*/ 3518292 h 3526297"/>
                <a:gd name="connsiteX78" fmla="*/ 2460038 w 4960548"/>
                <a:gd name="connsiteY78" fmla="*/ 3525622 h 3526297"/>
                <a:gd name="connsiteX79" fmla="*/ 2429264 w 4960548"/>
                <a:gd name="connsiteY79" fmla="*/ 3526280 h 3526297"/>
                <a:gd name="connsiteX80" fmla="*/ 2398576 w 4960548"/>
                <a:gd name="connsiteY80" fmla="*/ 3526116 h 3526297"/>
                <a:gd name="connsiteX81" fmla="*/ 2367977 w 4960548"/>
                <a:gd name="connsiteY81" fmla="*/ 3525786 h 3526297"/>
                <a:gd name="connsiteX82" fmla="*/ 2338249 w 4960548"/>
                <a:gd name="connsiteY82" fmla="*/ 3524716 h 3526297"/>
                <a:gd name="connsiteX83" fmla="*/ 2100770 w 4960548"/>
                <a:gd name="connsiteY83" fmla="*/ 3506845 h 3526297"/>
                <a:gd name="connsiteX84" fmla="*/ 1864776 w 4960548"/>
                <a:gd name="connsiteY84" fmla="*/ 3467483 h 3526297"/>
                <a:gd name="connsiteX85" fmla="*/ 1632964 w 4960548"/>
                <a:gd name="connsiteY85" fmla="*/ 3405803 h 3526297"/>
                <a:gd name="connsiteX86" fmla="*/ 1189219 w 4960548"/>
                <a:gd name="connsiteY86" fmla="*/ 3220352 h 3526297"/>
                <a:gd name="connsiteX87" fmla="*/ 815305 w 4960548"/>
                <a:gd name="connsiteY87" fmla="*/ 2931634 h 3526297"/>
                <a:gd name="connsiteX88" fmla="*/ 663699 w 4960548"/>
                <a:gd name="connsiteY88" fmla="*/ 2757877 h 3526297"/>
                <a:gd name="connsiteX89" fmla="*/ 531274 w 4960548"/>
                <a:gd name="connsiteY89" fmla="*/ 2573907 h 3526297"/>
                <a:gd name="connsiteX90" fmla="*/ 500325 w 4960548"/>
                <a:gd name="connsiteY90" fmla="*/ 2527051 h 3526297"/>
                <a:gd name="connsiteX91" fmla="*/ 470771 w 4960548"/>
                <a:gd name="connsiteY91" fmla="*/ 2481594 h 3526297"/>
                <a:gd name="connsiteX92" fmla="*/ 412448 w 4960548"/>
                <a:gd name="connsiteY92" fmla="*/ 2393479 h 3526297"/>
                <a:gd name="connsiteX93" fmla="*/ 291616 w 4960548"/>
                <a:gd name="connsiteY93" fmla="*/ 2213464 h 3526297"/>
                <a:gd name="connsiteX94" fmla="*/ 173662 w 4960548"/>
                <a:gd name="connsiteY94" fmla="*/ 2023154 h 3526297"/>
                <a:gd name="connsiteX95" fmla="*/ 120483 w 4960548"/>
                <a:gd name="connsiteY95" fmla="*/ 1922276 h 3526297"/>
                <a:gd name="connsiteX96" fmla="*/ 75324 w 4960548"/>
                <a:gd name="connsiteY96" fmla="*/ 1816703 h 3526297"/>
                <a:gd name="connsiteX97" fmla="*/ 40713 w 4960548"/>
                <a:gd name="connsiteY97" fmla="*/ 1707179 h 3526297"/>
                <a:gd name="connsiteX98" fmla="*/ 27811 w 4960548"/>
                <a:gd name="connsiteY98" fmla="*/ 1651346 h 3526297"/>
                <a:gd name="connsiteX99" fmla="*/ 22144 w 4960548"/>
                <a:gd name="connsiteY99" fmla="*/ 1623346 h 3526297"/>
                <a:gd name="connsiteX100" fmla="*/ 17436 w 4960548"/>
                <a:gd name="connsiteY100" fmla="*/ 1595265 h 3526297"/>
                <a:gd name="connsiteX101" fmla="*/ 0 w 4960548"/>
                <a:gd name="connsiteY101" fmla="*/ 1370286 h 3526297"/>
                <a:gd name="connsiteX102" fmla="*/ 48385 w 4960548"/>
                <a:gd name="connsiteY102" fmla="*/ 931939 h 3526297"/>
                <a:gd name="connsiteX103" fmla="*/ 193801 w 4960548"/>
                <a:gd name="connsiteY103" fmla="*/ 511957 h 3526297"/>
                <a:gd name="connsiteX104" fmla="*/ 431660 w 4960548"/>
                <a:gd name="connsiteY104" fmla="*/ 131379 h 352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</a:cxnLst>
              <a:rect l="l" t="t" r="r" b="b"/>
              <a:pathLst>
                <a:path w="4960548" h="3526297">
                  <a:moveTo>
                    <a:pt x="542883" y="0"/>
                  </a:moveTo>
                  <a:lnTo>
                    <a:pt x="826658" y="0"/>
                  </a:lnTo>
                  <a:lnTo>
                    <a:pt x="730698" y="89329"/>
                  </a:lnTo>
                  <a:cubicBezTo>
                    <a:pt x="681528" y="139120"/>
                    <a:pt x="634626" y="190876"/>
                    <a:pt x="590295" y="244485"/>
                  </a:cubicBezTo>
                  <a:cubicBezTo>
                    <a:pt x="501458" y="351540"/>
                    <a:pt x="423083" y="466336"/>
                    <a:pt x="357524" y="587307"/>
                  </a:cubicBezTo>
                  <a:cubicBezTo>
                    <a:pt x="291965" y="708196"/>
                    <a:pt x="237391" y="834767"/>
                    <a:pt x="199554" y="966280"/>
                  </a:cubicBezTo>
                  <a:cubicBezTo>
                    <a:pt x="161632" y="1097463"/>
                    <a:pt x="142016" y="1233833"/>
                    <a:pt x="142104" y="1370286"/>
                  </a:cubicBezTo>
                  <a:cubicBezTo>
                    <a:pt x="142888" y="1437319"/>
                    <a:pt x="149862" y="1503858"/>
                    <a:pt x="166339" y="1568090"/>
                  </a:cubicBezTo>
                  <a:cubicBezTo>
                    <a:pt x="182555" y="1632405"/>
                    <a:pt x="207750" y="1693921"/>
                    <a:pt x="237914" y="1753129"/>
                  </a:cubicBezTo>
                  <a:cubicBezTo>
                    <a:pt x="253170" y="1782693"/>
                    <a:pt x="270084" y="1811680"/>
                    <a:pt x="287868" y="1840255"/>
                  </a:cubicBezTo>
                  <a:cubicBezTo>
                    <a:pt x="305914" y="1868748"/>
                    <a:pt x="325181" y="1896830"/>
                    <a:pt x="345232" y="1924581"/>
                  </a:cubicBezTo>
                  <a:cubicBezTo>
                    <a:pt x="385858" y="1979920"/>
                    <a:pt x="431017" y="2033612"/>
                    <a:pt x="477745" y="2087551"/>
                  </a:cubicBezTo>
                  <a:cubicBezTo>
                    <a:pt x="524474" y="2141573"/>
                    <a:pt x="573294" y="2195594"/>
                    <a:pt x="621156" y="2251756"/>
                  </a:cubicBezTo>
                  <a:cubicBezTo>
                    <a:pt x="645130" y="2279755"/>
                    <a:pt x="668843" y="2308412"/>
                    <a:pt x="692469" y="2337482"/>
                  </a:cubicBezTo>
                  <a:lnTo>
                    <a:pt x="726731" y="2379562"/>
                  </a:lnTo>
                  <a:cubicBezTo>
                    <a:pt x="737977" y="2392986"/>
                    <a:pt x="748700" y="2406738"/>
                    <a:pt x="760295" y="2419831"/>
                  </a:cubicBezTo>
                  <a:cubicBezTo>
                    <a:pt x="850788" y="2526392"/>
                    <a:pt x="948952" y="2624470"/>
                    <a:pt x="1048685" y="2717443"/>
                  </a:cubicBezTo>
                  <a:cubicBezTo>
                    <a:pt x="1098814" y="2763724"/>
                    <a:pt x="1149814" y="2808439"/>
                    <a:pt x="1202035" y="2851344"/>
                  </a:cubicBezTo>
                  <a:cubicBezTo>
                    <a:pt x="1254256" y="2894248"/>
                    <a:pt x="1307435" y="2935752"/>
                    <a:pt x="1362620" y="2974785"/>
                  </a:cubicBezTo>
                  <a:cubicBezTo>
                    <a:pt x="1472554" y="3053017"/>
                    <a:pt x="1591118" y="3122932"/>
                    <a:pt x="1721364" y="3170036"/>
                  </a:cubicBezTo>
                  <a:cubicBezTo>
                    <a:pt x="1786314" y="3193588"/>
                    <a:pt x="1853617" y="3211622"/>
                    <a:pt x="1922052" y="3225210"/>
                  </a:cubicBezTo>
                  <a:cubicBezTo>
                    <a:pt x="1939227" y="3228422"/>
                    <a:pt x="1956227" y="3232128"/>
                    <a:pt x="1973488" y="3234928"/>
                  </a:cubicBezTo>
                  <a:lnTo>
                    <a:pt x="2025360" y="3243080"/>
                  </a:lnTo>
                  <a:cubicBezTo>
                    <a:pt x="2060145" y="3247445"/>
                    <a:pt x="2094930" y="3252056"/>
                    <a:pt x="2130063" y="3254774"/>
                  </a:cubicBezTo>
                  <a:cubicBezTo>
                    <a:pt x="2147587" y="3256338"/>
                    <a:pt x="2165109" y="3257821"/>
                    <a:pt x="2182719" y="3258562"/>
                  </a:cubicBezTo>
                  <a:cubicBezTo>
                    <a:pt x="2200330" y="3259385"/>
                    <a:pt x="2217853" y="3260703"/>
                    <a:pt x="2235551" y="3261197"/>
                  </a:cubicBezTo>
                  <a:lnTo>
                    <a:pt x="2288556" y="3262350"/>
                  </a:lnTo>
                  <a:cubicBezTo>
                    <a:pt x="2306166" y="3262761"/>
                    <a:pt x="2323951" y="3262185"/>
                    <a:pt x="2341648" y="3262103"/>
                  </a:cubicBezTo>
                  <a:lnTo>
                    <a:pt x="2368238" y="3261856"/>
                  </a:lnTo>
                  <a:cubicBezTo>
                    <a:pt x="2376869" y="3261609"/>
                    <a:pt x="2385325" y="3261115"/>
                    <a:pt x="2393869" y="3260785"/>
                  </a:cubicBezTo>
                  <a:cubicBezTo>
                    <a:pt x="2402412" y="3260373"/>
                    <a:pt x="2410956" y="3260127"/>
                    <a:pt x="2419413" y="3259550"/>
                  </a:cubicBezTo>
                  <a:lnTo>
                    <a:pt x="2444869" y="3257574"/>
                  </a:lnTo>
                  <a:cubicBezTo>
                    <a:pt x="2478782" y="3255021"/>
                    <a:pt x="2512434" y="3250739"/>
                    <a:pt x="2545824" y="3245798"/>
                  </a:cubicBezTo>
                  <a:cubicBezTo>
                    <a:pt x="2679470" y="3224881"/>
                    <a:pt x="2807973" y="3183954"/>
                    <a:pt x="2930373" y="3126555"/>
                  </a:cubicBezTo>
                  <a:cubicBezTo>
                    <a:pt x="3053210" y="3069817"/>
                    <a:pt x="3170118" y="2997184"/>
                    <a:pt x="3285631" y="2917552"/>
                  </a:cubicBezTo>
                  <a:cubicBezTo>
                    <a:pt x="3314487" y="2897706"/>
                    <a:pt x="3343169" y="2876954"/>
                    <a:pt x="3371764" y="2856120"/>
                  </a:cubicBezTo>
                  <a:cubicBezTo>
                    <a:pt x="3400534" y="2835285"/>
                    <a:pt x="3429216" y="2814121"/>
                    <a:pt x="3457898" y="2792628"/>
                  </a:cubicBezTo>
                  <a:lnTo>
                    <a:pt x="3632344" y="2660869"/>
                  </a:lnTo>
                  <a:cubicBezTo>
                    <a:pt x="3752043" y="2571190"/>
                    <a:pt x="3872873" y="2487687"/>
                    <a:pt x="3990915" y="2405832"/>
                  </a:cubicBezTo>
                  <a:cubicBezTo>
                    <a:pt x="4108869" y="2323976"/>
                    <a:pt x="4222378" y="2241297"/>
                    <a:pt x="4324988" y="2152196"/>
                  </a:cubicBezTo>
                  <a:cubicBezTo>
                    <a:pt x="4427598" y="2063258"/>
                    <a:pt x="4520270" y="1968474"/>
                    <a:pt x="4592106" y="1861501"/>
                  </a:cubicBezTo>
                  <a:cubicBezTo>
                    <a:pt x="4628024" y="1808057"/>
                    <a:pt x="4658712" y="1751730"/>
                    <a:pt x="4683122" y="1692521"/>
                  </a:cubicBezTo>
                  <a:cubicBezTo>
                    <a:pt x="4707706" y="1633393"/>
                    <a:pt x="4725404" y="1571467"/>
                    <a:pt x="4738568" y="1507893"/>
                  </a:cubicBezTo>
                  <a:cubicBezTo>
                    <a:pt x="4745106" y="1476106"/>
                    <a:pt x="4750338" y="1443742"/>
                    <a:pt x="4753912" y="1411050"/>
                  </a:cubicBezTo>
                  <a:cubicBezTo>
                    <a:pt x="4754958" y="1402897"/>
                    <a:pt x="4755656" y="1394662"/>
                    <a:pt x="4756440" y="1386509"/>
                  </a:cubicBezTo>
                  <a:cubicBezTo>
                    <a:pt x="4757138" y="1378274"/>
                    <a:pt x="4758010" y="1370204"/>
                    <a:pt x="4758358" y="1361475"/>
                  </a:cubicBezTo>
                  <a:lnTo>
                    <a:pt x="4761148" y="1309759"/>
                  </a:lnTo>
                  <a:cubicBezTo>
                    <a:pt x="4763676" y="1240751"/>
                    <a:pt x="4762106" y="1171659"/>
                    <a:pt x="4756354" y="1102980"/>
                  </a:cubicBezTo>
                  <a:cubicBezTo>
                    <a:pt x="4750774" y="1034218"/>
                    <a:pt x="4740050" y="966033"/>
                    <a:pt x="4725578" y="898753"/>
                  </a:cubicBezTo>
                  <a:cubicBezTo>
                    <a:pt x="4710932" y="831473"/>
                    <a:pt x="4692624" y="765100"/>
                    <a:pt x="4673358" y="699384"/>
                  </a:cubicBezTo>
                  <a:cubicBezTo>
                    <a:pt x="4634912" y="568037"/>
                    <a:pt x="4592456" y="438419"/>
                    <a:pt x="4538491" y="312754"/>
                  </a:cubicBezTo>
                  <a:cubicBezTo>
                    <a:pt x="4511464" y="250003"/>
                    <a:pt x="4481301" y="188406"/>
                    <a:pt x="4446604" y="129196"/>
                  </a:cubicBezTo>
                  <a:cubicBezTo>
                    <a:pt x="4438147" y="114291"/>
                    <a:pt x="4428819" y="99798"/>
                    <a:pt x="4419840" y="85222"/>
                  </a:cubicBezTo>
                  <a:cubicBezTo>
                    <a:pt x="4410598" y="70728"/>
                    <a:pt x="4401008" y="56482"/>
                    <a:pt x="4391680" y="42071"/>
                  </a:cubicBezTo>
                  <a:lnTo>
                    <a:pt x="4361930" y="0"/>
                  </a:lnTo>
                  <a:lnTo>
                    <a:pt x="4588871" y="0"/>
                  </a:lnTo>
                  <a:lnTo>
                    <a:pt x="4613640" y="38859"/>
                  </a:lnTo>
                  <a:cubicBezTo>
                    <a:pt x="4653306" y="102762"/>
                    <a:pt x="4690706" y="167901"/>
                    <a:pt x="4724445" y="234687"/>
                  </a:cubicBezTo>
                  <a:cubicBezTo>
                    <a:pt x="4792096" y="368257"/>
                    <a:pt x="4844230" y="508828"/>
                    <a:pt x="4876138" y="653022"/>
                  </a:cubicBezTo>
                  <a:cubicBezTo>
                    <a:pt x="4892005" y="725161"/>
                    <a:pt x="4903077" y="797874"/>
                    <a:pt x="4911707" y="870671"/>
                  </a:cubicBezTo>
                  <a:cubicBezTo>
                    <a:pt x="4920513" y="943386"/>
                    <a:pt x="4927574" y="1016019"/>
                    <a:pt x="4934810" y="1088487"/>
                  </a:cubicBezTo>
                  <a:cubicBezTo>
                    <a:pt x="4941697" y="1161036"/>
                    <a:pt x="4947799" y="1233586"/>
                    <a:pt x="4953206" y="1306301"/>
                  </a:cubicBezTo>
                  <a:lnTo>
                    <a:pt x="4956954" y="1360899"/>
                  </a:lnTo>
                  <a:cubicBezTo>
                    <a:pt x="4957651" y="1369875"/>
                    <a:pt x="4958087" y="1379510"/>
                    <a:pt x="4958610" y="1388980"/>
                  </a:cubicBezTo>
                  <a:cubicBezTo>
                    <a:pt x="4959133" y="1398450"/>
                    <a:pt x="4959656" y="1408003"/>
                    <a:pt x="4959830" y="1417555"/>
                  </a:cubicBezTo>
                  <a:cubicBezTo>
                    <a:pt x="4961138" y="1455683"/>
                    <a:pt x="4960702" y="1494140"/>
                    <a:pt x="4958174" y="1532680"/>
                  </a:cubicBezTo>
                  <a:cubicBezTo>
                    <a:pt x="4948760" y="1686920"/>
                    <a:pt x="4904908" y="1842314"/>
                    <a:pt x="4834030" y="1984861"/>
                  </a:cubicBezTo>
                  <a:cubicBezTo>
                    <a:pt x="4763328" y="2127820"/>
                    <a:pt x="4665860" y="2256121"/>
                    <a:pt x="4558106" y="2368857"/>
                  </a:cubicBezTo>
                  <a:cubicBezTo>
                    <a:pt x="4504230" y="2425432"/>
                    <a:pt x="4447650" y="2478465"/>
                    <a:pt x="4389936" y="2528945"/>
                  </a:cubicBezTo>
                  <a:cubicBezTo>
                    <a:pt x="4332223" y="2579425"/>
                    <a:pt x="4273726" y="2628011"/>
                    <a:pt x="4214618" y="2674457"/>
                  </a:cubicBezTo>
                  <a:cubicBezTo>
                    <a:pt x="4096664" y="2767759"/>
                    <a:pt x="3976094" y="2852826"/>
                    <a:pt x="3858489" y="2936658"/>
                  </a:cubicBezTo>
                  <a:lnTo>
                    <a:pt x="3768868" y="3000643"/>
                  </a:lnTo>
                  <a:cubicBezTo>
                    <a:pt x="3738530" y="3022136"/>
                    <a:pt x="3707929" y="3043794"/>
                    <a:pt x="3676806" y="3065040"/>
                  </a:cubicBezTo>
                  <a:cubicBezTo>
                    <a:pt x="3645770" y="3086369"/>
                    <a:pt x="3614386" y="3107615"/>
                    <a:pt x="3582477" y="3128614"/>
                  </a:cubicBezTo>
                  <a:cubicBezTo>
                    <a:pt x="3550483" y="3149449"/>
                    <a:pt x="3518226" y="3170118"/>
                    <a:pt x="3485185" y="3190377"/>
                  </a:cubicBezTo>
                  <a:cubicBezTo>
                    <a:pt x="3419452" y="3230975"/>
                    <a:pt x="3351625" y="3270338"/>
                    <a:pt x="3280923" y="3306325"/>
                  </a:cubicBezTo>
                  <a:cubicBezTo>
                    <a:pt x="3210307" y="3342476"/>
                    <a:pt x="3137251" y="3376074"/>
                    <a:pt x="3061230" y="3404897"/>
                  </a:cubicBezTo>
                  <a:cubicBezTo>
                    <a:pt x="2909886" y="3463366"/>
                    <a:pt x="2747295" y="3502810"/>
                    <a:pt x="2583137" y="3518292"/>
                  </a:cubicBezTo>
                  <a:cubicBezTo>
                    <a:pt x="2542075" y="3521999"/>
                    <a:pt x="2501013" y="3524798"/>
                    <a:pt x="2460038" y="3525622"/>
                  </a:cubicBezTo>
                  <a:lnTo>
                    <a:pt x="2429264" y="3526280"/>
                  </a:lnTo>
                  <a:cubicBezTo>
                    <a:pt x="2419064" y="3526363"/>
                    <a:pt x="2408777" y="3526116"/>
                    <a:pt x="2398576" y="3526116"/>
                  </a:cubicBezTo>
                  <a:lnTo>
                    <a:pt x="2367977" y="3525786"/>
                  </a:lnTo>
                  <a:lnTo>
                    <a:pt x="2338249" y="3524716"/>
                  </a:lnTo>
                  <a:cubicBezTo>
                    <a:pt x="2259089" y="3522327"/>
                    <a:pt x="2179756" y="3516399"/>
                    <a:pt x="2100770" y="3506845"/>
                  </a:cubicBezTo>
                  <a:cubicBezTo>
                    <a:pt x="2021699" y="3497787"/>
                    <a:pt x="1942801" y="3484776"/>
                    <a:pt x="1864776" y="3467483"/>
                  </a:cubicBezTo>
                  <a:cubicBezTo>
                    <a:pt x="1786836" y="3450025"/>
                    <a:pt x="1709508" y="3429355"/>
                    <a:pt x="1632964" y="3405803"/>
                  </a:cubicBezTo>
                  <a:cubicBezTo>
                    <a:pt x="1480138" y="3358288"/>
                    <a:pt x="1329055" y="3299160"/>
                    <a:pt x="1189219" y="3220352"/>
                  </a:cubicBezTo>
                  <a:cubicBezTo>
                    <a:pt x="1049296" y="3141708"/>
                    <a:pt x="924367" y="3041982"/>
                    <a:pt x="815305" y="2931634"/>
                  </a:cubicBezTo>
                  <a:cubicBezTo>
                    <a:pt x="760469" y="2876542"/>
                    <a:pt x="710603" y="2817909"/>
                    <a:pt x="663699" y="2757877"/>
                  </a:cubicBezTo>
                  <a:cubicBezTo>
                    <a:pt x="617059" y="2697597"/>
                    <a:pt x="572684" y="2636411"/>
                    <a:pt x="531274" y="2573907"/>
                  </a:cubicBezTo>
                  <a:cubicBezTo>
                    <a:pt x="520638" y="2558426"/>
                    <a:pt x="510612" y="2542697"/>
                    <a:pt x="500325" y="2527051"/>
                  </a:cubicBezTo>
                  <a:lnTo>
                    <a:pt x="470771" y="2481594"/>
                  </a:lnTo>
                  <a:cubicBezTo>
                    <a:pt x="451853" y="2452195"/>
                    <a:pt x="432238" y="2423043"/>
                    <a:pt x="412448" y="2393479"/>
                  </a:cubicBezTo>
                  <a:lnTo>
                    <a:pt x="291616" y="2213464"/>
                  </a:lnTo>
                  <a:cubicBezTo>
                    <a:pt x="251078" y="2152113"/>
                    <a:pt x="211062" y="2088951"/>
                    <a:pt x="173662" y="2023154"/>
                  </a:cubicBezTo>
                  <a:cubicBezTo>
                    <a:pt x="155005" y="1990214"/>
                    <a:pt x="136960" y="1956697"/>
                    <a:pt x="120483" y="1922276"/>
                  </a:cubicBezTo>
                  <a:cubicBezTo>
                    <a:pt x="104093" y="1887771"/>
                    <a:pt x="88837" y="1852608"/>
                    <a:pt x="75324" y="1816703"/>
                  </a:cubicBezTo>
                  <a:cubicBezTo>
                    <a:pt x="62072" y="1780717"/>
                    <a:pt x="50303" y="1744235"/>
                    <a:pt x="40713" y="1707179"/>
                  </a:cubicBezTo>
                  <a:cubicBezTo>
                    <a:pt x="36180" y="1688650"/>
                    <a:pt x="31560" y="1670039"/>
                    <a:pt x="27811" y="1651346"/>
                  </a:cubicBezTo>
                  <a:lnTo>
                    <a:pt x="22144" y="1623346"/>
                  </a:lnTo>
                  <a:lnTo>
                    <a:pt x="17436" y="1595265"/>
                  </a:lnTo>
                  <a:cubicBezTo>
                    <a:pt x="5144" y="1520328"/>
                    <a:pt x="0" y="1444978"/>
                    <a:pt x="0" y="1370286"/>
                  </a:cubicBezTo>
                  <a:cubicBezTo>
                    <a:pt x="349" y="1223293"/>
                    <a:pt x="16652" y="1076299"/>
                    <a:pt x="48385" y="931939"/>
                  </a:cubicBezTo>
                  <a:cubicBezTo>
                    <a:pt x="80032" y="787663"/>
                    <a:pt x="128504" y="646187"/>
                    <a:pt x="193801" y="511957"/>
                  </a:cubicBezTo>
                  <a:cubicBezTo>
                    <a:pt x="259404" y="377727"/>
                    <a:pt x="339740" y="250559"/>
                    <a:pt x="431660" y="13137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55" name="Freeform: Shape 1054">
              <a:extLst>
                <a:ext uri="{FF2B5EF4-FFF2-40B4-BE49-F238E27FC236}">
                  <a16:creationId xmlns:a16="http://schemas.microsoft.com/office/drawing/2014/main" id="{EB03BE98-6C07-41CD-ACA9-5244A3DA10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61928" y="0"/>
              <a:ext cx="4934374" cy="3484134"/>
            </a:xfrm>
            <a:custGeom>
              <a:avLst/>
              <a:gdLst>
                <a:gd name="connsiteX0" fmla="*/ 585303 w 4934374"/>
                <a:gd name="connsiteY0" fmla="*/ 0 h 3484134"/>
                <a:gd name="connsiteX1" fmla="*/ 1213739 w 4934374"/>
                <a:gd name="connsiteY1" fmla="*/ 0 h 3484134"/>
                <a:gd name="connsiteX2" fmla="*/ 1150162 w 4934374"/>
                <a:gd name="connsiteY2" fmla="*/ 47028 h 3484134"/>
                <a:gd name="connsiteX3" fmla="*/ 626038 w 4934374"/>
                <a:gd name="connsiteY3" fmla="*/ 660944 h 3484134"/>
                <a:gd name="connsiteX4" fmla="*/ 435986 w 4934374"/>
                <a:gd name="connsiteY4" fmla="*/ 1375409 h 3484134"/>
                <a:gd name="connsiteX5" fmla="*/ 750530 w 4934374"/>
                <a:gd name="connsiteY5" fmla="*/ 2038817 h 3484134"/>
                <a:gd name="connsiteX6" fmla="*/ 909024 w 4934374"/>
                <a:gd name="connsiteY6" fmla="*/ 2249384 h 3484134"/>
                <a:gd name="connsiteX7" fmla="*/ 2396223 w 4934374"/>
                <a:gd name="connsiteY7" fmla="*/ 3072468 h 3484134"/>
                <a:gd name="connsiteX8" fmla="*/ 3525201 w 4934374"/>
                <a:gd name="connsiteY8" fmla="*/ 2566101 h 3484134"/>
                <a:gd name="connsiteX9" fmla="*/ 3662596 w 4934374"/>
                <a:gd name="connsiteY9" fmla="*/ 2465552 h 3484134"/>
                <a:gd name="connsiteX10" fmla="*/ 4287500 w 4934374"/>
                <a:gd name="connsiteY10" fmla="*/ 1939915 h 3484134"/>
                <a:gd name="connsiteX11" fmla="*/ 4498563 w 4934374"/>
                <a:gd name="connsiteY11" fmla="*/ 1375409 h 3484134"/>
                <a:gd name="connsiteX12" fmla="*/ 4132831 w 4934374"/>
                <a:gd name="connsiteY12" fmla="*/ 134540 h 3484134"/>
                <a:gd name="connsiteX13" fmla="*/ 4025590 w 4934374"/>
                <a:gd name="connsiteY13" fmla="*/ 0 h 3484134"/>
                <a:gd name="connsiteX14" fmla="*/ 4555675 w 4934374"/>
                <a:gd name="connsiteY14" fmla="*/ 0 h 3484134"/>
                <a:gd name="connsiteX15" fmla="*/ 4605933 w 4934374"/>
                <a:gd name="connsiteY15" fmla="*/ 77740 h 3484134"/>
                <a:gd name="connsiteX16" fmla="*/ 4934374 w 4934374"/>
                <a:gd name="connsiteY16" fmla="*/ 1375327 h 3484134"/>
                <a:gd name="connsiteX17" fmla="*/ 3793540 w 4934374"/>
                <a:gd name="connsiteY17" fmla="*/ 2890475 h 3484134"/>
                <a:gd name="connsiteX18" fmla="*/ 2396135 w 4934374"/>
                <a:gd name="connsiteY18" fmla="*/ 3484134 h 3484134"/>
                <a:gd name="connsiteX19" fmla="*/ 548273 w 4934374"/>
                <a:gd name="connsiteY19" fmla="*/ 2480458 h 3484134"/>
                <a:gd name="connsiteX20" fmla="*/ 0 w 4934374"/>
                <a:gd name="connsiteY20" fmla="*/ 1375327 h 3484134"/>
                <a:gd name="connsiteX21" fmla="*/ 512166 w 4934374"/>
                <a:gd name="connsiteY21" fmla="*/ 77740 h 3484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</a:cxnLst>
              <a:rect l="l" t="t" r="r" b="b"/>
              <a:pathLst>
                <a:path w="4934374" h="3484134">
                  <a:moveTo>
                    <a:pt x="585303" y="0"/>
                  </a:moveTo>
                  <a:lnTo>
                    <a:pt x="1213739" y="0"/>
                  </a:lnTo>
                  <a:lnTo>
                    <a:pt x="1150162" y="47028"/>
                  </a:lnTo>
                  <a:cubicBezTo>
                    <a:pt x="925762" y="228608"/>
                    <a:pt x="749397" y="435224"/>
                    <a:pt x="626038" y="660944"/>
                  </a:cubicBezTo>
                  <a:cubicBezTo>
                    <a:pt x="499976" y="891687"/>
                    <a:pt x="435986" y="1132066"/>
                    <a:pt x="435986" y="1375409"/>
                  </a:cubicBezTo>
                  <a:cubicBezTo>
                    <a:pt x="435986" y="1620481"/>
                    <a:pt x="538074" y="1763604"/>
                    <a:pt x="750530" y="2038817"/>
                  </a:cubicBezTo>
                  <a:cubicBezTo>
                    <a:pt x="801792" y="2105190"/>
                    <a:pt x="854797" y="2173870"/>
                    <a:pt x="909024" y="2249384"/>
                  </a:cubicBezTo>
                  <a:cubicBezTo>
                    <a:pt x="1323389" y="2826326"/>
                    <a:pt x="1768180" y="3072468"/>
                    <a:pt x="2396223" y="3072468"/>
                  </a:cubicBezTo>
                  <a:cubicBezTo>
                    <a:pt x="2808409" y="3072468"/>
                    <a:pt x="3110835" y="2871947"/>
                    <a:pt x="3525201" y="2566101"/>
                  </a:cubicBezTo>
                  <a:cubicBezTo>
                    <a:pt x="3571493" y="2531926"/>
                    <a:pt x="3617786" y="2498162"/>
                    <a:pt x="3662596" y="2465552"/>
                  </a:cubicBezTo>
                  <a:cubicBezTo>
                    <a:pt x="3905479" y="2288583"/>
                    <a:pt x="4134849" y="2121414"/>
                    <a:pt x="4287500" y="1939915"/>
                  </a:cubicBezTo>
                  <a:cubicBezTo>
                    <a:pt x="4433440" y="1766404"/>
                    <a:pt x="4498563" y="1592317"/>
                    <a:pt x="4498563" y="1375409"/>
                  </a:cubicBezTo>
                  <a:cubicBezTo>
                    <a:pt x="4498563" y="899696"/>
                    <a:pt x="4369741" y="465973"/>
                    <a:pt x="4132831" y="134540"/>
                  </a:cubicBezTo>
                  <a:lnTo>
                    <a:pt x="4025590" y="0"/>
                  </a:lnTo>
                  <a:lnTo>
                    <a:pt x="4555675" y="0"/>
                  </a:lnTo>
                  <a:lnTo>
                    <a:pt x="4605933" y="77740"/>
                  </a:lnTo>
                  <a:cubicBezTo>
                    <a:pt x="4820335" y="448137"/>
                    <a:pt x="4934374" y="894662"/>
                    <a:pt x="4934374" y="1375327"/>
                  </a:cubicBezTo>
                  <a:cubicBezTo>
                    <a:pt x="4934374" y="2116884"/>
                    <a:pt x="4369100" y="2465635"/>
                    <a:pt x="3793540" y="2890475"/>
                  </a:cubicBezTo>
                  <a:cubicBezTo>
                    <a:pt x="3374293" y="3199945"/>
                    <a:pt x="2970389" y="3484134"/>
                    <a:pt x="2396135" y="3484134"/>
                  </a:cubicBezTo>
                  <a:cubicBezTo>
                    <a:pt x="1544564" y="3484134"/>
                    <a:pt x="991670" y="3097832"/>
                    <a:pt x="548273" y="2480458"/>
                  </a:cubicBezTo>
                  <a:cubicBezTo>
                    <a:pt x="282201" y="2110049"/>
                    <a:pt x="0" y="1856001"/>
                    <a:pt x="0" y="1375327"/>
                  </a:cubicBezTo>
                  <a:cubicBezTo>
                    <a:pt x="0" y="894662"/>
                    <a:pt x="195505" y="448137"/>
                    <a:pt x="512166" y="777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56" name="Freeform: Shape 1055">
              <a:extLst>
                <a:ext uri="{FF2B5EF4-FFF2-40B4-BE49-F238E27FC236}">
                  <a16:creationId xmlns:a16="http://schemas.microsoft.com/office/drawing/2014/main" id="{D13CCE92-2C5E-48BC-9713-FBEEDBAE61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61928" y="0"/>
              <a:ext cx="4934374" cy="3484134"/>
            </a:xfrm>
            <a:custGeom>
              <a:avLst/>
              <a:gdLst>
                <a:gd name="connsiteX0" fmla="*/ 585303 w 4934374"/>
                <a:gd name="connsiteY0" fmla="*/ 0 h 3484134"/>
                <a:gd name="connsiteX1" fmla="*/ 1354934 w 4934374"/>
                <a:gd name="connsiteY1" fmla="*/ 0 h 3484134"/>
                <a:gd name="connsiteX2" fmla="*/ 1206830 w 4934374"/>
                <a:gd name="connsiteY2" fmla="*/ 109531 h 3484134"/>
                <a:gd name="connsiteX3" fmla="*/ 703453 w 4934374"/>
                <a:gd name="connsiteY3" fmla="*/ 698660 h 3484134"/>
                <a:gd name="connsiteX4" fmla="*/ 523079 w 4934374"/>
                <a:gd name="connsiteY4" fmla="*/ 1375409 h 3484134"/>
                <a:gd name="connsiteX5" fmla="*/ 820885 w 4934374"/>
                <a:gd name="connsiteY5" fmla="*/ 1990313 h 3484134"/>
                <a:gd name="connsiteX6" fmla="*/ 981122 w 4934374"/>
                <a:gd name="connsiteY6" fmla="*/ 2203186 h 3484134"/>
                <a:gd name="connsiteX7" fmla="*/ 1592426 w 4934374"/>
                <a:gd name="connsiteY7" fmla="*/ 2792645 h 3484134"/>
                <a:gd name="connsiteX8" fmla="*/ 2396135 w 4934374"/>
                <a:gd name="connsiteY8" fmla="*/ 2990119 h 3484134"/>
                <a:gd name="connsiteX9" fmla="*/ 2913112 w 4934374"/>
                <a:gd name="connsiteY9" fmla="*/ 2864371 h 3484134"/>
                <a:gd name="connsiteX10" fmla="*/ 3471411 w 4934374"/>
                <a:gd name="connsiteY10" fmla="*/ 2501292 h 3484134"/>
                <a:gd name="connsiteX11" fmla="*/ 3609242 w 4934374"/>
                <a:gd name="connsiteY11" fmla="*/ 2400414 h 3484134"/>
                <a:gd name="connsiteX12" fmla="*/ 4219151 w 4934374"/>
                <a:gd name="connsiteY12" fmla="*/ 1888693 h 3484134"/>
                <a:gd name="connsiteX13" fmla="*/ 4411296 w 4934374"/>
                <a:gd name="connsiteY13" fmla="*/ 1375409 h 3484134"/>
                <a:gd name="connsiteX14" fmla="*/ 3957874 w 4934374"/>
                <a:gd name="connsiteY14" fmla="*/ 51887 h 3484134"/>
                <a:gd name="connsiteX15" fmla="*/ 3906637 w 4934374"/>
                <a:gd name="connsiteY15" fmla="*/ 0 h 3484134"/>
                <a:gd name="connsiteX16" fmla="*/ 4555675 w 4934374"/>
                <a:gd name="connsiteY16" fmla="*/ 0 h 3484134"/>
                <a:gd name="connsiteX17" fmla="*/ 4605933 w 4934374"/>
                <a:gd name="connsiteY17" fmla="*/ 77740 h 3484134"/>
                <a:gd name="connsiteX18" fmla="*/ 4934374 w 4934374"/>
                <a:gd name="connsiteY18" fmla="*/ 1375327 h 3484134"/>
                <a:gd name="connsiteX19" fmla="*/ 3793540 w 4934374"/>
                <a:gd name="connsiteY19" fmla="*/ 2890475 h 3484134"/>
                <a:gd name="connsiteX20" fmla="*/ 2396135 w 4934374"/>
                <a:gd name="connsiteY20" fmla="*/ 3484134 h 3484134"/>
                <a:gd name="connsiteX21" fmla="*/ 548273 w 4934374"/>
                <a:gd name="connsiteY21" fmla="*/ 2480458 h 3484134"/>
                <a:gd name="connsiteX22" fmla="*/ 0 w 4934374"/>
                <a:gd name="connsiteY22" fmla="*/ 1375327 h 3484134"/>
                <a:gd name="connsiteX23" fmla="*/ 512166 w 4934374"/>
                <a:gd name="connsiteY23" fmla="*/ 77740 h 348413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4934374" h="3484134">
                  <a:moveTo>
                    <a:pt x="585303" y="0"/>
                  </a:moveTo>
                  <a:lnTo>
                    <a:pt x="1354934" y="0"/>
                  </a:lnTo>
                  <a:lnTo>
                    <a:pt x="1206830" y="109531"/>
                  </a:lnTo>
                  <a:cubicBezTo>
                    <a:pt x="994024" y="281725"/>
                    <a:pt x="820013" y="485457"/>
                    <a:pt x="703453" y="698660"/>
                  </a:cubicBezTo>
                  <a:cubicBezTo>
                    <a:pt x="583756" y="917627"/>
                    <a:pt x="523079" y="1145324"/>
                    <a:pt x="523079" y="1375409"/>
                  </a:cubicBezTo>
                  <a:cubicBezTo>
                    <a:pt x="523079" y="1595282"/>
                    <a:pt x="614356" y="1722842"/>
                    <a:pt x="820885" y="1990313"/>
                  </a:cubicBezTo>
                  <a:cubicBezTo>
                    <a:pt x="872582" y="2057263"/>
                    <a:pt x="926023" y="2126519"/>
                    <a:pt x="981122" y="2203186"/>
                  </a:cubicBezTo>
                  <a:cubicBezTo>
                    <a:pt x="1175968" y="2474445"/>
                    <a:pt x="1375871" y="2667309"/>
                    <a:pt x="1592426" y="2792645"/>
                  </a:cubicBezTo>
                  <a:cubicBezTo>
                    <a:pt x="1821970" y="2925557"/>
                    <a:pt x="2084904" y="2990119"/>
                    <a:pt x="2396135" y="2990119"/>
                  </a:cubicBezTo>
                  <a:cubicBezTo>
                    <a:pt x="2572762" y="2990119"/>
                    <a:pt x="2737009" y="2950179"/>
                    <a:pt x="2913112" y="2864371"/>
                  </a:cubicBezTo>
                  <a:cubicBezTo>
                    <a:pt x="3093922" y="2776257"/>
                    <a:pt x="3272903" y="2647792"/>
                    <a:pt x="3471411" y="2501292"/>
                  </a:cubicBezTo>
                  <a:cubicBezTo>
                    <a:pt x="3517964" y="2466952"/>
                    <a:pt x="3564344" y="2433106"/>
                    <a:pt x="3609242" y="2400414"/>
                  </a:cubicBezTo>
                  <a:cubicBezTo>
                    <a:pt x="3847766" y="2226574"/>
                    <a:pt x="4073038" y="2062368"/>
                    <a:pt x="4219151" y="1888693"/>
                  </a:cubicBezTo>
                  <a:cubicBezTo>
                    <a:pt x="4353844" y="1728606"/>
                    <a:pt x="4411296" y="1575106"/>
                    <a:pt x="4411296" y="1375409"/>
                  </a:cubicBezTo>
                  <a:cubicBezTo>
                    <a:pt x="4411296" y="851089"/>
                    <a:pt x="4250274" y="381038"/>
                    <a:pt x="3957874" y="51887"/>
                  </a:cubicBezTo>
                  <a:lnTo>
                    <a:pt x="3906637" y="0"/>
                  </a:lnTo>
                  <a:lnTo>
                    <a:pt x="4555675" y="0"/>
                  </a:lnTo>
                  <a:lnTo>
                    <a:pt x="4605933" y="77740"/>
                  </a:lnTo>
                  <a:cubicBezTo>
                    <a:pt x="4820335" y="448137"/>
                    <a:pt x="4934374" y="894662"/>
                    <a:pt x="4934374" y="1375327"/>
                  </a:cubicBezTo>
                  <a:cubicBezTo>
                    <a:pt x="4934374" y="2116884"/>
                    <a:pt x="4369100" y="2465635"/>
                    <a:pt x="3793540" y="2890475"/>
                  </a:cubicBezTo>
                  <a:cubicBezTo>
                    <a:pt x="3374293" y="3199945"/>
                    <a:pt x="2970389" y="3484134"/>
                    <a:pt x="2396135" y="3484134"/>
                  </a:cubicBezTo>
                  <a:cubicBezTo>
                    <a:pt x="1544564" y="3484134"/>
                    <a:pt x="991670" y="3097832"/>
                    <a:pt x="548273" y="2480458"/>
                  </a:cubicBezTo>
                  <a:cubicBezTo>
                    <a:pt x="282201" y="2110049"/>
                    <a:pt x="0" y="1856001"/>
                    <a:pt x="0" y="1375327"/>
                  </a:cubicBezTo>
                  <a:cubicBezTo>
                    <a:pt x="0" y="894662"/>
                    <a:pt x="195505" y="448137"/>
                    <a:pt x="512166" y="7774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B40D565-884A-9237-18C6-F068E43A58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9159" y="155391"/>
            <a:ext cx="5145024" cy="1454051"/>
          </a:xfrm>
        </p:spPr>
        <p:txBody>
          <a:bodyPr anchor="b">
            <a:normAutofit/>
          </a:bodyPr>
          <a:lstStyle/>
          <a:p>
            <a:r>
              <a:rPr lang="en-GB" sz="2800" b="1" dirty="0" err="1"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Fframwaith</a:t>
            </a:r>
            <a:r>
              <a:rPr lang="en-GB" sz="2800" b="1" dirty="0"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 a </a:t>
            </a:r>
            <a:r>
              <a:rPr lang="en-GB" sz="2800" b="1" dirty="0" err="1"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Llenyddiaeth</a:t>
            </a:r>
            <a:r>
              <a:rPr lang="en-GB" sz="2800" b="1" dirty="0"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 </a:t>
            </a:r>
            <a:r>
              <a:rPr lang="en-GB" sz="2800" b="1" dirty="0" err="1"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Ddamcaniaethol</a:t>
            </a:r>
            <a:r>
              <a:rPr lang="en-GB" sz="2800" b="1" dirty="0"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 </a:t>
            </a:r>
            <a:br>
              <a:rPr lang="en-GB" sz="2800" dirty="0">
                <a:solidFill>
                  <a:schemeClr val="tx2"/>
                </a:solidFill>
                <a:effectLst/>
              </a:rPr>
            </a:br>
            <a:endParaRPr lang="en-US" sz="2800" dirty="0">
              <a:solidFill>
                <a:schemeClr val="tx2"/>
              </a:solidFill>
            </a:endParaRPr>
          </a:p>
        </p:txBody>
      </p:sp>
      <p:pic>
        <p:nvPicPr>
          <p:cNvPr id="1028" name="Picture 4" descr="Maslow's hierarchy of needs is a model for understanding the motivations for human behavior. It maps different motivations onto a pyramid, with each level representing a different human need. These include physiological needs, safety, love and belonging, esteem, and self-actualization.">
            <a:extLst>
              <a:ext uri="{FF2B5EF4-FFF2-40B4-BE49-F238E27FC236}">
                <a16:creationId xmlns:a16="http://schemas.microsoft.com/office/drawing/2014/main" id="{C4D3BE22-EAE4-DFDE-C61C-CDF6DFE2E0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95522" y="268595"/>
            <a:ext cx="2436034" cy="1723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DA9727-DD1E-22B0-6981-AAC1F48BDE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9014" y="309676"/>
            <a:ext cx="5896985" cy="6238648"/>
          </a:xfrm>
        </p:spPr>
        <p:txBody>
          <a:bodyPr anchor="ctr">
            <a:normAutofit fontScale="92500" lnSpcReduction="10000"/>
          </a:bodyPr>
          <a:lstStyle/>
          <a:p>
            <a:pPr marL="0" indent="0">
              <a:buNone/>
            </a:pPr>
            <a:endParaRPr lang="en-US" sz="1800" b="1" u="sng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US" sz="1800" b="1" u="sng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US" sz="1800" b="1" u="sng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US" sz="2000" b="1" u="sng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US" sz="2400" b="1" u="sng" dirty="0" err="1">
                <a:solidFill>
                  <a:schemeClr val="tx2"/>
                </a:solidFill>
              </a:rPr>
              <a:t>Bonfennbrenner</a:t>
            </a:r>
            <a:r>
              <a:rPr lang="en-US" sz="2400" b="1" u="sng" dirty="0">
                <a:solidFill>
                  <a:schemeClr val="tx2"/>
                </a:solidFill>
              </a:rPr>
              <a:t> </a:t>
            </a:r>
          </a:p>
          <a:p>
            <a:pPr marL="0" indent="0">
              <a:buNone/>
            </a:pPr>
            <a:r>
              <a:rPr lang="en-US" sz="2400" dirty="0">
                <a:solidFill>
                  <a:schemeClr val="tx2"/>
                </a:solidFill>
              </a:rPr>
              <a:t>‘Ecological systems theory’. </a:t>
            </a:r>
          </a:p>
          <a:p>
            <a:pPr marL="0" indent="0">
              <a:buNone/>
            </a:pPr>
            <a:r>
              <a:rPr lang="en-US" sz="2400" dirty="0">
                <a:solidFill>
                  <a:schemeClr val="tx2"/>
                </a:solidFill>
              </a:rPr>
              <a:t>System </a:t>
            </a:r>
            <a:r>
              <a:rPr lang="en-US" sz="2400" dirty="0" err="1">
                <a:solidFill>
                  <a:schemeClr val="tx2"/>
                </a:solidFill>
              </a:rPr>
              <a:t>meicro</a:t>
            </a:r>
            <a:r>
              <a:rPr lang="en-US" sz="2400" dirty="0">
                <a:solidFill>
                  <a:schemeClr val="tx2"/>
                </a:solidFill>
              </a:rPr>
              <a:t> – </a:t>
            </a:r>
            <a:r>
              <a:rPr lang="en-US" sz="2400" dirty="0" err="1">
                <a:solidFill>
                  <a:schemeClr val="tx2"/>
                </a:solidFill>
              </a:rPr>
              <a:t>rhieni</a:t>
            </a:r>
            <a:r>
              <a:rPr lang="en-US" sz="2400" dirty="0">
                <a:solidFill>
                  <a:schemeClr val="tx2"/>
                </a:solidFill>
              </a:rPr>
              <a:t> ac </a:t>
            </a:r>
            <a:r>
              <a:rPr lang="en-US" sz="2400" dirty="0" err="1">
                <a:solidFill>
                  <a:schemeClr val="tx2"/>
                </a:solidFill>
              </a:rPr>
              <a:t>yr</a:t>
            </a:r>
            <a:r>
              <a:rPr lang="en-US" sz="2400" dirty="0">
                <a:solidFill>
                  <a:schemeClr val="tx2"/>
                </a:solidFill>
              </a:rPr>
              <a:t> </a:t>
            </a:r>
            <a:r>
              <a:rPr lang="en-US" sz="2400" dirty="0" err="1">
                <a:solidFill>
                  <a:schemeClr val="tx2"/>
                </a:solidFill>
              </a:rPr>
              <a:t>ygsol</a:t>
            </a:r>
            <a:endParaRPr lang="en-US" sz="24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en-US" sz="2400" dirty="0"/>
              <a:t>(</a:t>
            </a:r>
            <a:r>
              <a:rPr lang="en-GB" sz="2400" dirty="0" err="1">
                <a:effectLst/>
              </a:rPr>
              <a:t>Kocayörük</a:t>
            </a:r>
            <a:r>
              <a:rPr lang="en-GB" sz="2400" dirty="0">
                <a:effectLst/>
              </a:rPr>
              <a:t>, 2016) </a:t>
            </a:r>
          </a:p>
          <a:p>
            <a:pPr marL="0" indent="0">
              <a:buNone/>
            </a:pPr>
            <a:endParaRPr lang="en-GB" sz="2400" dirty="0">
              <a:effectLst/>
            </a:endParaRPr>
          </a:p>
          <a:p>
            <a:pPr marL="0" indent="0">
              <a:buNone/>
            </a:pPr>
            <a:r>
              <a:rPr lang="en-US" sz="2400" b="1" u="sng" dirty="0">
                <a:solidFill>
                  <a:schemeClr val="tx2"/>
                </a:solidFill>
              </a:rPr>
              <a:t>Maslow</a:t>
            </a:r>
          </a:p>
          <a:p>
            <a:pPr marL="0" indent="0">
              <a:buNone/>
            </a:pPr>
            <a:r>
              <a:rPr lang="en-US" sz="2400" dirty="0" err="1">
                <a:solidFill>
                  <a:schemeClr val="tx2"/>
                </a:solidFill>
              </a:rPr>
              <a:t>Rhaid</a:t>
            </a:r>
            <a:r>
              <a:rPr lang="en-US" sz="2400" dirty="0">
                <a:solidFill>
                  <a:schemeClr val="tx2"/>
                </a:solidFill>
              </a:rPr>
              <a:t> </a:t>
            </a:r>
            <a:r>
              <a:rPr lang="en-US" sz="2400" dirty="0" err="1">
                <a:solidFill>
                  <a:schemeClr val="tx2"/>
                </a:solidFill>
              </a:rPr>
              <a:t>i</a:t>
            </a:r>
            <a:r>
              <a:rPr lang="en-US" sz="2400" dirty="0">
                <a:solidFill>
                  <a:schemeClr val="tx2"/>
                </a:solidFill>
              </a:rPr>
              <a:t> </a:t>
            </a:r>
            <a:r>
              <a:rPr lang="en-US" sz="2400" dirty="0" err="1">
                <a:solidFill>
                  <a:schemeClr val="tx2"/>
                </a:solidFill>
              </a:rPr>
              <a:t>fyfyrwyr</a:t>
            </a:r>
            <a:r>
              <a:rPr lang="en-US" sz="2400" dirty="0">
                <a:solidFill>
                  <a:schemeClr val="tx2"/>
                </a:solidFill>
              </a:rPr>
              <a:t> </a:t>
            </a:r>
            <a:r>
              <a:rPr lang="en-US" sz="2400" dirty="0" err="1">
                <a:solidFill>
                  <a:schemeClr val="tx2"/>
                </a:solidFill>
              </a:rPr>
              <a:t>gyflawni</a:t>
            </a:r>
            <a:r>
              <a:rPr lang="en-US" sz="2400" dirty="0">
                <a:solidFill>
                  <a:schemeClr val="tx2"/>
                </a:solidFill>
              </a:rPr>
              <a:t> </a:t>
            </a:r>
            <a:r>
              <a:rPr lang="en-US" sz="2400" dirty="0" err="1">
                <a:solidFill>
                  <a:schemeClr val="tx2"/>
                </a:solidFill>
              </a:rPr>
              <a:t>eu</a:t>
            </a:r>
            <a:r>
              <a:rPr lang="en-US" sz="2400" dirty="0">
                <a:solidFill>
                  <a:schemeClr val="tx2"/>
                </a:solidFill>
              </a:rPr>
              <a:t> </a:t>
            </a:r>
            <a:r>
              <a:rPr lang="en-US" sz="2400" dirty="0" err="1">
                <a:solidFill>
                  <a:schemeClr val="tx2"/>
                </a:solidFill>
              </a:rPr>
              <a:t>hanghenion</a:t>
            </a:r>
            <a:r>
              <a:rPr lang="en-US" sz="2400" dirty="0">
                <a:solidFill>
                  <a:schemeClr val="tx2"/>
                </a:solidFill>
              </a:rPr>
              <a:t> </a:t>
            </a:r>
            <a:r>
              <a:rPr lang="en-US" sz="2400" dirty="0" err="1">
                <a:solidFill>
                  <a:schemeClr val="tx2"/>
                </a:solidFill>
              </a:rPr>
              <a:t>ffisiolegol</a:t>
            </a:r>
            <a:r>
              <a:rPr lang="en-US" sz="2400" dirty="0">
                <a:solidFill>
                  <a:schemeClr val="tx2"/>
                </a:solidFill>
              </a:rPr>
              <a:t> </a:t>
            </a:r>
            <a:r>
              <a:rPr lang="en-US" sz="2400" dirty="0" err="1">
                <a:solidFill>
                  <a:schemeClr val="tx2"/>
                </a:solidFill>
              </a:rPr>
              <a:t>yn</a:t>
            </a:r>
            <a:r>
              <a:rPr lang="en-US" sz="2400" dirty="0">
                <a:solidFill>
                  <a:schemeClr val="tx2"/>
                </a:solidFill>
              </a:rPr>
              <a:t> </a:t>
            </a:r>
            <a:r>
              <a:rPr lang="en-US" sz="2400" dirty="0" err="1">
                <a:solidFill>
                  <a:schemeClr val="tx2"/>
                </a:solidFill>
              </a:rPr>
              <a:t>gyntaf</a:t>
            </a:r>
            <a:r>
              <a:rPr lang="en-US" sz="2400" dirty="0">
                <a:solidFill>
                  <a:schemeClr val="tx2"/>
                </a:solidFill>
              </a:rPr>
              <a:t>.</a:t>
            </a:r>
          </a:p>
          <a:p>
            <a:pPr marL="0" indent="0">
              <a:buNone/>
            </a:pPr>
            <a:r>
              <a:rPr lang="en-US" sz="2400" dirty="0" err="1">
                <a:solidFill>
                  <a:schemeClr val="tx2"/>
                </a:solidFill>
              </a:rPr>
              <a:t>Myfyrwyr</a:t>
            </a:r>
            <a:r>
              <a:rPr lang="en-US" sz="2400" dirty="0">
                <a:solidFill>
                  <a:schemeClr val="tx2"/>
                </a:solidFill>
              </a:rPr>
              <a:t> </a:t>
            </a:r>
            <a:r>
              <a:rPr lang="en-US" sz="2400" dirty="0" err="1">
                <a:solidFill>
                  <a:schemeClr val="tx2"/>
                </a:solidFill>
              </a:rPr>
              <a:t>yn</a:t>
            </a:r>
            <a:r>
              <a:rPr lang="en-US" sz="2400" dirty="0">
                <a:solidFill>
                  <a:schemeClr val="tx2"/>
                </a:solidFill>
              </a:rPr>
              <a:t> </a:t>
            </a:r>
            <a:r>
              <a:rPr lang="en-US" sz="2400" dirty="0" err="1">
                <a:solidFill>
                  <a:schemeClr val="tx2"/>
                </a:solidFill>
              </a:rPr>
              <a:t>teimlo’n</a:t>
            </a:r>
            <a:r>
              <a:rPr lang="en-US" sz="2400" dirty="0">
                <a:solidFill>
                  <a:schemeClr val="tx2"/>
                </a:solidFill>
              </a:rPr>
              <a:t> </a:t>
            </a:r>
            <a:r>
              <a:rPr lang="en-US" sz="2400" dirty="0" err="1">
                <a:solidFill>
                  <a:schemeClr val="tx2"/>
                </a:solidFill>
              </a:rPr>
              <a:t>fwy</a:t>
            </a:r>
            <a:r>
              <a:rPr lang="en-US" sz="2400" dirty="0">
                <a:solidFill>
                  <a:schemeClr val="tx2"/>
                </a:solidFill>
              </a:rPr>
              <a:t> </a:t>
            </a:r>
            <a:r>
              <a:rPr lang="en-US" sz="2400" dirty="0" err="1">
                <a:solidFill>
                  <a:schemeClr val="tx2"/>
                </a:solidFill>
              </a:rPr>
              <a:t>hyderus</a:t>
            </a:r>
            <a:r>
              <a:rPr lang="en-US" sz="2400" dirty="0">
                <a:solidFill>
                  <a:schemeClr val="tx2"/>
                </a:solidFill>
              </a:rPr>
              <a:t> am </a:t>
            </a:r>
            <a:r>
              <a:rPr lang="en-US" sz="2400" dirty="0" err="1">
                <a:solidFill>
                  <a:schemeClr val="tx2"/>
                </a:solidFill>
              </a:rPr>
              <a:t>alluoedd</a:t>
            </a:r>
            <a:r>
              <a:rPr lang="en-US" sz="2400" dirty="0">
                <a:solidFill>
                  <a:schemeClr val="tx2"/>
                </a:solidFill>
              </a:rPr>
              <a:t> </a:t>
            </a:r>
            <a:r>
              <a:rPr lang="en-US" sz="2400" dirty="0" err="1">
                <a:solidFill>
                  <a:schemeClr val="tx2"/>
                </a:solidFill>
              </a:rPr>
              <a:t>academaidd</a:t>
            </a:r>
            <a:r>
              <a:rPr lang="en-US" sz="2400" dirty="0">
                <a:solidFill>
                  <a:schemeClr val="tx2"/>
                </a:solidFill>
              </a:rPr>
              <a:t> </a:t>
            </a:r>
            <a:r>
              <a:rPr lang="en-US" sz="2400" dirty="0" err="1">
                <a:solidFill>
                  <a:schemeClr val="tx2"/>
                </a:solidFill>
              </a:rPr>
              <a:t>os</a:t>
            </a:r>
            <a:r>
              <a:rPr lang="en-US" sz="2400" dirty="0">
                <a:solidFill>
                  <a:schemeClr val="tx2"/>
                </a:solidFill>
              </a:rPr>
              <a:t> </a:t>
            </a:r>
            <a:r>
              <a:rPr lang="en-US" sz="2400" dirty="0" err="1">
                <a:solidFill>
                  <a:schemeClr val="tx2"/>
                </a:solidFill>
              </a:rPr>
              <a:t>mae</a:t>
            </a:r>
            <a:r>
              <a:rPr lang="en-US" sz="2400" dirty="0">
                <a:solidFill>
                  <a:schemeClr val="tx2"/>
                </a:solidFill>
              </a:rPr>
              <a:t> </a:t>
            </a:r>
            <a:r>
              <a:rPr lang="en-US" sz="2400" dirty="0" err="1">
                <a:solidFill>
                  <a:schemeClr val="tx2"/>
                </a:solidFill>
              </a:rPr>
              <a:t>myfyrwyr</a:t>
            </a:r>
            <a:r>
              <a:rPr lang="en-US" sz="2400" dirty="0">
                <a:solidFill>
                  <a:schemeClr val="tx2"/>
                </a:solidFill>
              </a:rPr>
              <a:t> </a:t>
            </a:r>
            <a:r>
              <a:rPr lang="en-US" sz="2400" dirty="0" err="1">
                <a:solidFill>
                  <a:schemeClr val="tx2"/>
                </a:solidFill>
              </a:rPr>
              <a:t>yn</a:t>
            </a:r>
            <a:r>
              <a:rPr lang="en-US" sz="2400" dirty="0">
                <a:solidFill>
                  <a:schemeClr val="tx2"/>
                </a:solidFill>
              </a:rPr>
              <a:t> </a:t>
            </a:r>
            <a:r>
              <a:rPr lang="en-US" sz="2400" dirty="0" err="1">
                <a:solidFill>
                  <a:schemeClr val="tx2"/>
                </a:solidFill>
              </a:rPr>
              <a:t>cael</a:t>
            </a:r>
            <a:r>
              <a:rPr lang="en-US" sz="2400" dirty="0">
                <a:solidFill>
                  <a:schemeClr val="tx2"/>
                </a:solidFill>
              </a:rPr>
              <a:t> </a:t>
            </a:r>
            <a:r>
              <a:rPr lang="en-US" sz="2400" dirty="0" err="1">
                <a:solidFill>
                  <a:schemeClr val="tx2"/>
                </a:solidFill>
              </a:rPr>
              <a:t>cyflawniadau</a:t>
            </a:r>
            <a:r>
              <a:rPr lang="en-US" sz="2400" dirty="0">
                <a:solidFill>
                  <a:schemeClr val="tx2"/>
                </a:solidFill>
              </a:rPr>
              <a:t> a </a:t>
            </a:r>
            <a:r>
              <a:rPr lang="en-US" sz="2400" dirty="0" err="1">
                <a:solidFill>
                  <a:schemeClr val="tx2"/>
                </a:solidFill>
              </a:rPr>
              <a:t>hunan-gydnabod</a:t>
            </a:r>
            <a:r>
              <a:rPr lang="en-US" sz="2400" dirty="0">
                <a:solidFill>
                  <a:schemeClr val="tx2"/>
                </a:solidFill>
              </a:rPr>
              <a:t> </a:t>
            </a:r>
            <a:r>
              <a:rPr lang="en-US" sz="2400" dirty="0" err="1">
                <a:solidFill>
                  <a:schemeClr val="tx2"/>
                </a:solidFill>
              </a:rPr>
              <a:t>gan</a:t>
            </a:r>
            <a:r>
              <a:rPr lang="en-US" sz="2400" dirty="0">
                <a:solidFill>
                  <a:schemeClr val="tx2"/>
                </a:solidFill>
              </a:rPr>
              <a:t> </a:t>
            </a:r>
            <a:r>
              <a:rPr lang="en-US" sz="2400" dirty="0" err="1">
                <a:solidFill>
                  <a:schemeClr val="tx2"/>
                </a:solidFill>
              </a:rPr>
              <a:t>eraill</a:t>
            </a:r>
            <a:r>
              <a:rPr lang="en-US" sz="2400" dirty="0">
                <a:solidFill>
                  <a:schemeClr val="tx2"/>
                </a:solidFill>
              </a:rPr>
              <a:t> am </a:t>
            </a:r>
            <a:r>
              <a:rPr lang="en-US" sz="2400" dirty="0" err="1">
                <a:solidFill>
                  <a:schemeClr val="tx2"/>
                </a:solidFill>
              </a:rPr>
              <a:t>yr</a:t>
            </a:r>
            <a:r>
              <a:rPr lang="en-US" sz="2400" dirty="0">
                <a:solidFill>
                  <a:schemeClr val="tx2"/>
                </a:solidFill>
              </a:rPr>
              <a:t> </a:t>
            </a:r>
            <a:r>
              <a:rPr lang="en-US" sz="2400" dirty="0" err="1">
                <a:solidFill>
                  <a:schemeClr val="tx2"/>
                </a:solidFill>
              </a:rPr>
              <a:t>hyn</a:t>
            </a:r>
            <a:r>
              <a:rPr lang="en-US" sz="2400" dirty="0">
                <a:solidFill>
                  <a:schemeClr val="tx2"/>
                </a:solidFill>
              </a:rPr>
              <a:t> a </a:t>
            </a:r>
            <a:r>
              <a:rPr lang="en-US" sz="2400" dirty="0" err="1">
                <a:solidFill>
                  <a:schemeClr val="tx2"/>
                </a:solidFill>
              </a:rPr>
              <a:t>gyflawnir</a:t>
            </a:r>
            <a:r>
              <a:rPr lang="en-US" sz="2400" dirty="0">
                <a:solidFill>
                  <a:schemeClr val="tx2"/>
                </a:solidFill>
              </a:rPr>
              <a:t>.</a:t>
            </a:r>
          </a:p>
          <a:p>
            <a:pPr marL="0" indent="0">
              <a:buNone/>
            </a:pPr>
            <a:r>
              <a:rPr lang="en-US" sz="2400" dirty="0">
                <a:solidFill>
                  <a:schemeClr val="tx2"/>
                </a:solidFill>
              </a:rPr>
              <a:t>(</a:t>
            </a:r>
            <a:r>
              <a:rPr lang="en-GB" sz="2400" b="0" i="0" u="none" strike="noStrike" dirty="0">
                <a:effectLst/>
              </a:rPr>
              <a:t>Intan </a:t>
            </a:r>
            <a:r>
              <a:rPr lang="en-GB" sz="2400" b="0" i="0" u="none" strike="noStrike" dirty="0" err="1">
                <a:effectLst/>
              </a:rPr>
              <a:t>Mestika</a:t>
            </a:r>
            <a:r>
              <a:rPr lang="en-US" sz="2400" b="0" i="0" u="none" strike="noStrike" dirty="0">
                <a:solidFill>
                  <a:schemeClr val="tx2"/>
                </a:solidFill>
                <a:effectLst/>
              </a:rPr>
              <a:t> et al, 2025)</a:t>
            </a:r>
            <a:endParaRPr lang="en-US" sz="24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US" sz="1400" b="1" u="sng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US" sz="1400" b="1" u="sng" dirty="0">
              <a:solidFill>
                <a:schemeClr val="tx2"/>
              </a:solidFill>
            </a:endParaRPr>
          </a:p>
          <a:p>
            <a:endParaRPr lang="en-US" sz="900" dirty="0">
              <a:solidFill>
                <a:schemeClr val="tx2"/>
              </a:solidFill>
            </a:endParaRPr>
          </a:p>
        </p:txBody>
      </p:sp>
      <p:pic>
        <p:nvPicPr>
          <p:cNvPr id="1026" name="Picture 2" descr="An adapted illustrated model of a Bronfenbrenner's Ecological Theory... |  Download Scientific Diagram">
            <a:extLst>
              <a:ext uri="{FF2B5EF4-FFF2-40B4-BE49-F238E27FC236}">
                <a16:creationId xmlns:a16="http://schemas.microsoft.com/office/drawing/2014/main" id="{D6E0D4E7-4A21-1E67-F641-933798D5BF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679901" y="3863170"/>
            <a:ext cx="1904012" cy="19963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35B1021-4BFD-99A0-F816-C5CC113875F2}"/>
              </a:ext>
            </a:extLst>
          </p:cNvPr>
          <p:cNvSpPr txBox="1"/>
          <p:nvPr/>
        </p:nvSpPr>
        <p:spPr>
          <a:xfrm>
            <a:off x="7286171" y="1992089"/>
            <a:ext cx="144538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0" i="0" u="none" strike="noStrike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(McLeod, 2025)</a:t>
            </a:r>
            <a:endParaRPr lang="en-US" sz="1400" dirty="0">
              <a:solidFill>
                <a:schemeClr val="tx2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716198-2DA0-8886-929E-1691A664D05B}"/>
              </a:ext>
            </a:extLst>
          </p:cNvPr>
          <p:cNvSpPr txBox="1"/>
          <p:nvPr/>
        </p:nvSpPr>
        <p:spPr>
          <a:xfrm>
            <a:off x="9679901" y="6055045"/>
            <a:ext cx="209118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0" i="0" u="none" strike="noStrike" dirty="0">
                <a:solidFill>
                  <a:schemeClr val="tx2"/>
                </a:solidFill>
                <a:effectLst/>
                <a:latin typeface="Roboto" panose="02000000000000000000" pitchFamily="2" charset="0"/>
              </a:rPr>
              <a:t>(ResearchGate, </a:t>
            </a:r>
            <a:r>
              <a:rPr lang="en-GB" sz="1200" b="0" i="0" u="none" strike="noStrike" dirty="0" err="1">
                <a:solidFill>
                  <a:schemeClr val="tx2"/>
                </a:solidFill>
                <a:effectLst/>
                <a:latin typeface="Roboto" panose="02000000000000000000" pitchFamily="2" charset="0"/>
              </a:rPr>
              <a:t>d.d.</a:t>
            </a:r>
            <a:r>
              <a:rPr lang="en-GB" sz="1200" b="0" i="0" u="none" strike="noStrike" dirty="0">
                <a:solidFill>
                  <a:schemeClr val="tx2"/>
                </a:solidFill>
                <a:effectLst/>
                <a:latin typeface="Roboto" panose="02000000000000000000" pitchFamily="2" charset="0"/>
              </a:rPr>
              <a:t>)</a:t>
            </a:r>
          </a:p>
        </p:txBody>
      </p:sp>
      <p:pic>
        <p:nvPicPr>
          <p:cNvPr id="26" name="Audio 25">
            <a:extLst>
              <a:ext uri="{FF2B5EF4-FFF2-40B4-BE49-F238E27FC236}">
                <a16:creationId xmlns:a16="http://schemas.microsoft.com/office/drawing/2014/main" id="{B4CE76BD-8727-C164-BC9E-BB031448A27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01674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978"/>
    </mc:Choice>
    <mc:Fallback>
      <p:transition spd="slow" advTm="439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A5B6F79-B9CB-F4A2-90A8-D8296B9116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cy-GB" sz="3600" b="1" dirty="0"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Cyd-destun yr Ysgol Lleoliad </a:t>
            </a:r>
            <a:br>
              <a:rPr lang="en-GB" sz="3600" dirty="0">
                <a:solidFill>
                  <a:schemeClr val="tx2"/>
                </a:solidFill>
                <a:effectLst/>
              </a:rPr>
            </a:br>
            <a:endParaRPr lang="en-US" sz="360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30CC2-5A52-E26E-8B5B-831E23BCB0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9607" y="959939"/>
            <a:ext cx="6567055" cy="610007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cy-GB" sz="2600" dirty="0">
                <a:solidFill>
                  <a:schemeClr val="tx2"/>
                </a:solidFill>
              </a:rPr>
              <a:t>Byddaf yn cadw enw’r ysgol yn anhysbys ac yn ei alw’n ysgol A. </a:t>
            </a:r>
          </a:p>
          <a:p>
            <a:pPr marL="0" indent="0">
              <a:buNone/>
            </a:pPr>
            <a:r>
              <a:rPr lang="cy-GB" sz="2600" dirty="0">
                <a:solidFill>
                  <a:schemeClr val="tx2"/>
                </a:solidFill>
              </a:rPr>
              <a:t>Gwelwn fod :</a:t>
            </a:r>
          </a:p>
          <a:p>
            <a:pPr marL="0" indent="0">
              <a:buNone/>
            </a:pPr>
            <a:r>
              <a:rPr lang="cy-GB" sz="2600" dirty="0">
                <a:solidFill>
                  <a:schemeClr val="tx2"/>
                </a:solidFill>
              </a:rPr>
              <a:t>155 o ddisgyblion yn yr ysgol </a:t>
            </a:r>
          </a:p>
          <a:p>
            <a:pPr marL="0" indent="0">
              <a:buNone/>
            </a:pPr>
            <a:r>
              <a:rPr lang="cy-GB" sz="2600" dirty="0">
                <a:solidFill>
                  <a:schemeClr val="tx2"/>
                </a:solidFill>
              </a:rPr>
              <a:t>14.8%  yn gymwys ar gyfer prydau ysgol am ddim</a:t>
            </a:r>
          </a:p>
          <a:p>
            <a:pPr marL="0" indent="0">
              <a:buNone/>
            </a:pPr>
            <a:r>
              <a:rPr lang="cy-GB" sz="2600" dirty="0">
                <a:solidFill>
                  <a:schemeClr val="tx2"/>
                </a:solidFill>
              </a:rPr>
              <a:t>33.6% sydd ag anghenion dysgu ychwanegol</a:t>
            </a:r>
          </a:p>
          <a:p>
            <a:pPr marL="0" indent="0">
              <a:buNone/>
            </a:pPr>
            <a:r>
              <a:rPr lang="cy-GB" sz="2600" dirty="0">
                <a:solidFill>
                  <a:schemeClr val="tx2"/>
                </a:solidFill>
              </a:rPr>
              <a:t>31.1% sydd yn siarad Cymraeg yn y cartref </a:t>
            </a:r>
          </a:p>
          <a:p>
            <a:pPr marL="0" indent="0">
              <a:buNone/>
            </a:pPr>
            <a:r>
              <a:rPr lang="cy-GB" sz="2600" dirty="0">
                <a:solidFill>
                  <a:schemeClr val="tx2"/>
                </a:solidFill>
              </a:rPr>
              <a:t>(Estyn, 2022)</a:t>
            </a:r>
          </a:p>
          <a:p>
            <a:pPr marL="0" indent="0">
              <a:buNone/>
            </a:pPr>
            <a:endParaRPr lang="cy-GB" sz="2600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y-GB" sz="2600" dirty="0">
                <a:solidFill>
                  <a:schemeClr val="tx2"/>
                </a:solidFill>
              </a:rPr>
              <a:t>Noson dathlu gwaith yn yr ysgol i gynnwys i rieni yn y dysgu. </a:t>
            </a:r>
          </a:p>
          <a:p>
            <a:pPr marL="0" indent="0">
              <a:buNone/>
            </a:pPr>
            <a:endParaRPr lang="cy-GB" sz="1800" dirty="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US" sz="1800" dirty="0">
              <a:solidFill>
                <a:schemeClr val="tx2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4C5E6E9-FABF-9916-9DEA-6565294C3FFC}"/>
              </a:ext>
            </a:extLst>
          </p:cNvPr>
          <p:cNvSpPr txBox="1"/>
          <p:nvPr/>
        </p:nvSpPr>
        <p:spPr>
          <a:xfrm>
            <a:off x="11515060" y="4699591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pic>
        <p:nvPicPr>
          <p:cNvPr id="26" name="Audio 25">
            <a:extLst>
              <a:ext uri="{FF2B5EF4-FFF2-40B4-BE49-F238E27FC236}">
                <a16:creationId xmlns:a16="http://schemas.microsoft.com/office/drawing/2014/main" id="{64E85786-70A7-3067-B09F-5723F009D30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62229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4511"/>
    </mc:Choice>
    <mc:Fallback>
      <p:transition spd="slow" advTm="6451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54A6836E-C603-43CB-9DA7-89D8E3FA38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296007DD-F9BF-4F0F-B8C6-C514B28419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971BB9-0A50-202A-E730-D3E02C1583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3846" y="230350"/>
            <a:ext cx="10684151" cy="199197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b="1" kern="1200" dirty="0" err="1"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rPr>
              <a:t>Dadansoddiad</a:t>
            </a:r>
            <a:r>
              <a:rPr lang="en-US" b="1" kern="1200" dirty="0"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rPr>
              <a:t> </a:t>
            </a:r>
            <a:r>
              <a:rPr lang="en-US" b="1" kern="1200" dirty="0" err="1"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rPr>
              <a:t>Beirniadol</a:t>
            </a:r>
            <a:r>
              <a:rPr lang="en-US" b="1" kern="1200" dirty="0"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rPr>
              <a:t> </a:t>
            </a:r>
            <a:r>
              <a:rPr lang="en-US" b="1" kern="1200" dirty="0" err="1"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rPr>
              <a:t>o’r</a:t>
            </a:r>
            <a:r>
              <a:rPr lang="en-US" b="1" kern="1200" dirty="0"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rPr>
              <a:t> Broses </a:t>
            </a:r>
            <a:r>
              <a:rPr lang="en-US" b="1" kern="1200" dirty="0" err="1"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rPr>
              <a:t>Ymgysylltu</a:t>
            </a:r>
            <a:r>
              <a:rPr lang="en-US" b="1" kern="1200" dirty="0"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rPr>
              <a:t> </a:t>
            </a:r>
            <a:br>
              <a:rPr lang="en-US" kern="1200" dirty="0"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rPr>
            </a:br>
            <a:endParaRPr lang="en-US" kern="12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8A0FAFCA-5C96-453B-83B7-A9AEF7F189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67135" y="0"/>
            <a:ext cx="4324865" cy="264114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4A0F84AE-A24D-4353-B1BA-BD80DAA385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AF093259-3E74-43A1-944B-B106C8105E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AA28A35-1E54-4054-BB95-42FAFA13A9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FBA3A17F-F3BD-4B94-9CC8-006700210F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CD0398DD-AD75-4E2B-A3C6-35073082A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-456265" y="3658536"/>
            <a:ext cx="3655725" cy="2743201"/>
            <a:chOff x="-305" y="-1"/>
            <a:chExt cx="3832880" cy="2876136"/>
          </a:xfrm>
        </p:grpSpPr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03E4F247-A844-4CD1-A37E-B7EA0DA2DB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2387B1B-D4D3-493F-8D7A-C7A89DBD4A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C3404477-1F13-4859-84DA-12A303ACAD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1B8C62FD-B708-4F00-80BB-1250C6011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E2EA004F-1A8D-9817-370C-4E80AD3C6E66}"/>
              </a:ext>
            </a:extLst>
          </p:cNvPr>
          <p:cNvSpPr txBox="1"/>
          <p:nvPr/>
        </p:nvSpPr>
        <p:spPr>
          <a:xfrm>
            <a:off x="634003" y="1607705"/>
            <a:ext cx="1133301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  <a:p>
            <a:r>
              <a:rPr lang="en-GB" b="0" i="0" u="none" strike="noStrike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Gall </a:t>
            </a:r>
            <a:r>
              <a:rPr lang="en-GB" b="0" i="0" u="none" strike="noStrike" dirty="0" err="1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dysgu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u="none" strike="noStrike" dirty="0" err="1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fel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u="none" strike="noStrike" dirty="0" err="1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teulu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u="none" strike="noStrike" dirty="0" err="1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rhoi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u="none" strike="noStrike" dirty="0" err="1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manteision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u="none" strike="noStrike" dirty="0" err="1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i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b="0" i="0" u="none" strike="noStrike" dirty="0" err="1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rieni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 a </a:t>
            </a:r>
            <a:r>
              <a:rPr lang="en-GB" b="0" i="0" u="none" strike="noStrike" dirty="0" err="1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phlant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 (Department for children, schools and families, 2008). </a:t>
            </a:r>
          </a:p>
          <a:p>
            <a:endParaRPr lang="en-GB" dirty="0">
              <a:solidFill>
                <a:srgbClr val="2C3E50"/>
              </a:solidFill>
              <a:latin typeface="Roboto" panose="02000000000000000000" pitchFamily="2" charset="0"/>
            </a:endParaRPr>
          </a:p>
        </p:txBody>
      </p:sp>
      <p:graphicFrame>
        <p:nvGraphicFramePr>
          <p:cNvPr id="45" name="TextBox 2">
            <a:extLst>
              <a:ext uri="{FF2B5EF4-FFF2-40B4-BE49-F238E27FC236}">
                <a16:creationId xmlns:a16="http://schemas.microsoft.com/office/drawing/2014/main" id="{884A0859-2EAB-2C0F-E11B-F21A558CFF96}"/>
              </a:ext>
            </a:extLst>
          </p:cNvPr>
          <p:cNvGraphicFramePr/>
          <p:nvPr/>
        </p:nvGraphicFramePr>
        <p:xfrm>
          <a:off x="1276126" y="2222329"/>
          <a:ext cx="8605293" cy="25853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4" name="Audio 43">
            <a:extLst>
              <a:ext uri="{FF2B5EF4-FFF2-40B4-BE49-F238E27FC236}">
                <a16:creationId xmlns:a16="http://schemas.microsoft.com/office/drawing/2014/main" id="{35E0D6FE-9863-3BD5-A266-0F24E2B1FBC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748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201"/>
    </mc:Choice>
    <mc:Fallback>
      <p:transition spd="slow" advTm="432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FA3C7DEA-BCC2-4295-8850-1479932961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C289949D-B9F6-468A-86FE-2694DC5AE7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3A8839-3578-E709-8767-F59BD164C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4590" y="457861"/>
            <a:ext cx="9833548" cy="1066802"/>
          </a:xfrm>
        </p:spPr>
        <p:txBody>
          <a:bodyPr anchor="b">
            <a:normAutofit/>
          </a:bodyPr>
          <a:lstStyle/>
          <a:p>
            <a:r>
              <a:rPr lang="en-GB" sz="3300" b="1" dirty="0" err="1"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Effaith</a:t>
            </a:r>
            <a:r>
              <a:rPr lang="en-GB" sz="3300" b="1" dirty="0"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 a </a:t>
            </a:r>
            <a:r>
              <a:rPr lang="en-GB" sz="3300" b="1" dirty="0" err="1"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Goblygiadau</a:t>
            </a:r>
            <a:r>
              <a:rPr lang="en-GB" sz="3300" b="1" dirty="0"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 </a:t>
            </a:r>
            <a:br>
              <a:rPr lang="en-GB" sz="3300" dirty="0">
                <a:solidFill>
                  <a:schemeClr val="tx2"/>
                </a:solidFill>
                <a:effectLst/>
              </a:rPr>
            </a:br>
            <a:endParaRPr lang="en-US" sz="3300" dirty="0">
              <a:solidFill>
                <a:schemeClr val="tx2"/>
              </a:solidFill>
            </a:endParaRPr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E4DF0958-0C87-4C28-9554-2FADC788C2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67135" y="0"/>
            <a:ext cx="4324865" cy="264114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DEC53B48-7B73-49D1-A6FD-9DBF5141EA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7DEDDC41-2C98-4AF1-A0EA-AEEC34827C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D2208F20-F93C-4530-8370-FC7818BABB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E52F51E0-B50B-43EA-B6AC-C16BD29C3E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37" name="Content Placeholder 2">
            <a:extLst>
              <a:ext uri="{FF2B5EF4-FFF2-40B4-BE49-F238E27FC236}">
                <a16:creationId xmlns:a16="http://schemas.microsoft.com/office/drawing/2014/main" id="{4BB89C55-6A85-3423-8B32-F25081A7D80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12233524"/>
              </p:ext>
            </p:extLst>
          </p:nvPr>
        </p:nvGraphicFramePr>
        <p:xfrm>
          <a:off x="1179073" y="2641149"/>
          <a:ext cx="9833548" cy="29455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635B5F52-467A-ADA0-B19A-F03A894B69AF}"/>
              </a:ext>
            </a:extLst>
          </p:cNvPr>
          <p:cNvSpPr txBox="1"/>
          <p:nvPr/>
        </p:nvSpPr>
        <p:spPr>
          <a:xfrm>
            <a:off x="777922" y="1419367"/>
            <a:ext cx="96802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imesNewRoman"/>
              </a:rPr>
              <a:t>“</a:t>
            </a:r>
            <a:r>
              <a:rPr lang="en-GB" sz="1800" dirty="0">
                <a:effectLst/>
                <a:latin typeface="TimesNewRoman"/>
              </a:rPr>
              <a:t>It is widely recognised that if pupils are to maximise their potential from schooling they will need the full support of their parents.” 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(</a:t>
            </a:r>
            <a:r>
              <a:rPr lang="en-GB" b="0" i="0" u="none" strike="noStrike" dirty="0" err="1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Desforges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 and </a:t>
            </a:r>
            <a:r>
              <a:rPr lang="en-GB" b="0" i="0" u="none" strike="noStrike" dirty="0" err="1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Abouchaar</a:t>
            </a:r>
            <a:r>
              <a:rPr lang="en-GB" b="0" i="0" u="none" strike="noStrike" dirty="0">
                <a:solidFill>
                  <a:srgbClr val="2C3E50"/>
                </a:solidFill>
                <a:effectLst/>
                <a:latin typeface="Roboto" panose="02000000000000000000" pitchFamily="2" charset="0"/>
              </a:rPr>
              <a:t>, 2003)</a:t>
            </a:r>
            <a:endParaRPr lang="en-GB" dirty="0"/>
          </a:p>
          <a:p>
            <a:endParaRPr lang="en-US" dirty="0"/>
          </a:p>
        </p:txBody>
      </p:sp>
      <p:pic>
        <p:nvPicPr>
          <p:cNvPr id="28" name="Audio 27">
            <a:extLst>
              <a:ext uri="{FF2B5EF4-FFF2-40B4-BE49-F238E27FC236}">
                <a16:creationId xmlns:a16="http://schemas.microsoft.com/office/drawing/2014/main" id="{1AA4C10D-6D8F-4EA7-5E7E-B8D71E76205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38355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394"/>
    </mc:Choice>
    <mc:Fallback>
      <p:transition spd="slow" advTm="273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80CBC60-E2E9-C8D9-B34B-C7239C7BA1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b="1" dirty="0" err="1"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Casgliad</a:t>
            </a:r>
            <a:r>
              <a:rPr lang="en-GB" sz="3600" b="1" dirty="0"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 ac </a:t>
            </a:r>
            <a:r>
              <a:rPr lang="en-GB" sz="3600" b="1" dirty="0" err="1"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Argymhellion</a:t>
            </a:r>
            <a:r>
              <a:rPr lang="en-GB" sz="3600" b="1" dirty="0"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 </a:t>
            </a:r>
            <a:br>
              <a:rPr lang="en-GB" sz="3600" dirty="0">
                <a:solidFill>
                  <a:schemeClr val="tx2"/>
                </a:solidFill>
                <a:effectLst/>
              </a:rPr>
            </a:br>
            <a:endParaRPr lang="en-US" sz="3600" dirty="0">
              <a:solidFill>
                <a:schemeClr val="tx2"/>
              </a:solidFill>
            </a:endParaRP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B17B422D-2B83-8C2C-0DCF-0EFB47E38E6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52206026"/>
              </p:ext>
            </p:extLst>
          </p:nvPr>
        </p:nvGraphicFramePr>
        <p:xfrm>
          <a:off x="6172200" y="804672"/>
          <a:ext cx="5221224" cy="52303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25" name="Audio 24">
            <a:extLst>
              <a:ext uri="{FF2B5EF4-FFF2-40B4-BE49-F238E27FC236}">
                <a16:creationId xmlns:a16="http://schemas.microsoft.com/office/drawing/2014/main" id="{3DE07DD8-C6E4-2543-9490-98C66C4813F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163300" y="5829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13791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6080"/>
    </mc:Choice>
    <mc:Fallback>
      <p:transition spd="slow" advTm="260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FA3C7DEA-BCC2-4295-8850-1479932961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C289949D-B9F6-468A-86FE-2694DC5AE7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AACD8E-67B0-4249-6382-F26D437FC7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073" y="329700"/>
            <a:ext cx="9833548" cy="1066802"/>
          </a:xfrm>
        </p:spPr>
        <p:txBody>
          <a:bodyPr anchor="b">
            <a:normAutofit/>
          </a:bodyPr>
          <a:lstStyle/>
          <a:p>
            <a:r>
              <a:rPr lang="en-GB" sz="3300" b="1" u="sng" dirty="0" err="1"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Cyfeiriadau</a:t>
            </a:r>
            <a:r>
              <a:rPr lang="en-GB" sz="3300" b="1" u="sng" dirty="0">
                <a:solidFill>
                  <a:schemeClr val="tx2"/>
                </a:solidFill>
                <a:effectLst/>
                <a:latin typeface="Arial" panose="020B0604020202020204" pitchFamily="34" charset="0"/>
              </a:rPr>
              <a:t> </a:t>
            </a:r>
            <a:br>
              <a:rPr lang="en-GB" sz="3300" dirty="0">
                <a:solidFill>
                  <a:schemeClr val="tx2"/>
                </a:solidFill>
                <a:effectLst/>
              </a:rPr>
            </a:br>
            <a:endParaRPr lang="en-US" sz="3300" dirty="0">
              <a:solidFill>
                <a:schemeClr val="tx2"/>
              </a:solidFill>
            </a:endParaRP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E4DF0958-0C87-4C28-9554-2FADC788C2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867135" y="0"/>
            <a:ext cx="4324865" cy="2641149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DEC53B48-7B73-49D1-A6FD-9DBF5141EA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7DEDDC41-2C98-4AF1-A0EA-AEEC34827C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D2208F20-F93C-4530-8370-FC7818BABB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E52F51E0-B50B-43EA-B6AC-C16BD29C3E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75D4F4-150D-71CC-2D8A-FABE0FDCFA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7150" y="2128725"/>
            <a:ext cx="11777394" cy="4007586"/>
          </a:xfrm>
        </p:spPr>
        <p:txBody>
          <a:bodyPr lIns="90000" anchor="ctr">
            <a:normAutofit fontScale="25000" lnSpcReduction="20000"/>
          </a:bodyPr>
          <a:lstStyle/>
          <a:p>
            <a:pPr marL="0" indent="0">
              <a:buNone/>
            </a:pPr>
            <a:endParaRPr lang="en-GB" sz="6400" b="0" i="0" u="none" strike="noStrike" dirty="0">
              <a:solidFill>
                <a:srgbClr val="2C3E50"/>
              </a:solidFill>
              <a:effectLst/>
            </a:endParaRPr>
          </a:p>
          <a:p>
            <a:pPr marL="0" indent="0">
              <a:buNone/>
            </a:pPr>
            <a:endParaRPr lang="en-GB" sz="6400" dirty="0">
              <a:solidFill>
                <a:srgbClr val="2C3E50"/>
              </a:solidFill>
            </a:endParaRPr>
          </a:p>
          <a:p>
            <a:pPr marL="0" indent="0">
              <a:buNone/>
            </a:pPr>
            <a:r>
              <a:rPr lang="en-GB" sz="5600" b="0" i="0" u="none" strike="noStrike" dirty="0">
                <a:solidFill>
                  <a:srgbClr val="2C3E50"/>
                </a:solidFill>
                <a:effectLst/>
              </a:rPr>
              <a:t>BERA (2024). </a:t>
            </a:r>
            <a:r>
              <a:rPr lang="en-GB" sz="5600" b="0" i="1" u="none" strike="noStrike" dirty="0">
                <a:solidFill>
                  <a:srgbClr val="2C3E50"/>
                </a:solidFill>
                <a:effectLst/>
              </a:rPr>
              <a:t>Ethical Guidelines for Educational Research, Fifth Edition (2024)</a:t>
            </a:r>
            <a:r>
              <a:rPr lang="en-GB" sz="5600" b="0" i="0" u="none" strike="noStrike" dirty="0">
                <a:solidFill>
                  <a:srgbClr val="2C3E50"/>
                </a:solidFill>
                <a:effectLst/>
              </a:rPr>
              <a:t>. </a:t>
            </a:r>
            <a:r>
              <a:rPr lang="en-GB" sz="5600" b="0" i="0" u="none" strike="noStrike" dirty="0">
                <a:solidFill>
                  <a:srgbClr val="2C3E50"/>
                </a:solidFill>
                <a:effectLst/>
                <a:hlinkClick r:id="rId3"/>
              </a:rPr>
              <a:t>www.bera.ac.uk</a:t>
            </a:r>
            <a:r>
              <a:rPr lang="en-GB" sz="5600" dirty="0">
                <a:solidFill>
                  <a:srgbClr val="2C3E50"/>
                </a:solidFill>
              </a:rPr>
              <a:t> </a:t>
            </a:r>
            <a:r>
              <a:rPr lang="en-GB" sz="5600" b="0" i="0" u="none" strike="noStrike" dirty="0">
                <a:solidFill>
                  <a:srgbClr val="2C3E50"/>
                </a:solidFill>
                <a:effectLst/>
              </a:rPr>
              <a:t> </a:t>
            </a:r>
            <a:r>
              <a:rPr lang="en-GB" sz="5600" b="0" i="0" u="none" strike="noStrike" dirty="0">
                <a:solidFill>
                  <a:srgbClr val="2C3E50"/>
                </a:solidFill>
                <a:effectLst/>
                <a:hlinkClick r:id="rId4"/>
              </a:rPr>
              <a:t>https://www.bera.ac.uk/publication/ethical-guidelines-for-educational-research-fifth-edition-2024-online</a:t>
            </a:r>
            <a:r>
              <a:rPr lang="en-GB" sz="5600" b="0" i="0" u="none" strike="noStrike" dirty="0">
                <a:solidFill>
                  <a:srgbClr val="2C3E50"/>
                </a:solidFill>
                <a:effectLst/>
              </a:rPr>
              <a:t>.</a:t>
            </a:r>
          </a:p>
          <a:p>
            <a:pPr marL="0" indent="0">
              <a:buNone/>
            </a:pPr>
            <a:endParaRPr lang="en-GB" sz="5600" dirty="0">
              <a:solidFill>
                <a:srgbClr val="2C3E50"/>
              </a:solidFill>
            </a:endParaRPr>
          </a:p>
          <a:p>
            <a:pPr marL="0" indent="0">
              <a:buNone/>
            </a:pPr>
            <a:r>
              <a:rPr lang="en-GB" sz="5600" b="0" i="0" u="none" strike="noStrike" dirty="0" err="1">
                <a:solidFill>
                  <a:srgbClr val="2C3E50"/>
                </a:solidFill>
                <a:effectLst/>
              </a:rPr>
              <a:t>Desforges</a:t>
            </a:r>
            <a:r>
              <a:rPr lang="en-GB" sz="5600" b="0" i="0" u="none" strike="noStrike" dirty="0">
                <a:solidFill>
                  <a:srgbClr val="2C3E50"/>
                </a:solidFill>
                <a:effectLst/>
              </a:rPr>
              <a:t>, C. and </a:t>
            </a:r>
            <a:r>
              <a:rPr lang="en-GB" sz="5600" b="0" i="0" u="none" strike="noStrike" dirty="0" err="1">
                <a:solidFill>
                  <a:srgbClr val="2C3E50"/>
                </a:solidFill>
                <a:effectLst/>
              </a:rPr>
              <a:t>Abouchaar</a:t>
            </a:r>
            <a:r>
              <a:rPr lang="en-GB" sz="5600" b="0" i="0" u="none" strike="noStrike" dirty="0">
                <a:solidFill>
                  <a:srgbClr val="2C3E50"/>
                </a:solidFill>
                <a:effectLst/>
              </a:rPr>
              <a:t>, A. (2003). </a:t>
            </a:r>
            <a:r>
              <a:rPr lang="en-GB" sz="5600" b="0" i="1" u="none" strike="noStrike" dirty="0">
                <a:solidFill>
                  <a:srgbClr val="2C3E50"/>
                </a:solidFill>
                <a:effectLst/>
              </a:rPr>
              <a:t>The Impact of Parental Involvement, Parental Support and Family Education on Pupil Achievements and Adjustment: A Literature Review Professor Charles </a:t>
            </a:r>
            <a:r>
              <a:rPr lang="en-GB" sz="5600" b="0" i="1" u="none" strike="noStrike" dirty="0" err="1">
                <a:solidFill>
                  <a:srgbClr val="2C3E50"/>
                </a:solidFill>
                <a:effectLst/>
              </a:rPr>
              <a:t>Desforges</a:t>
            </a:r>
            <a:r>
              <a:rPr lang="en-GB" sz="5600" b="0" i="1" u="none" strike="noStrike" dirty="0">
                <a:solidFill>
                  <a:srgbClr val="2C3E50"/>
                </a:solidFill>
                <a:effectLst/>
              </a:rPr>
              <a:t> with Alberto </a:t>
            </a:r>
            <a:r>
              <a:rPr lang="en-GB" sz="5600" b="0" i="1" u="none" strike="noStrike" dirty="0" err="1">
                <a:solidFill>
                  <a:srgbClr val="2C3E50"/>
                </a:solidFill>
                <a:effectLst/>
              </a:rPr>
              <a:t>Abouchaar</a:t>
            </a:r>
            <a:r>
              <a:rPr lang="en-GB" sz="5600" b="0" i="1" u="none" strike="noStrike" dirty="0">
                <a:solidFill>
                  <a:srgbClr val="2C3E50"/>
                </a:solidFill>
                <a:effectLst/>
              </a:rPr>
              <a:t> RESEARCH</a:t>
            </a:r>
            <a:r>
              <a:rPr lang="en-GB" sz="5600" b="0" i="0" u="none" strike="noStrike" dirty="0">
                <a:solidFill>
                  <a:srgbClr val="2C3E50"/>
                </a:solidFill>
                <a:effectLst/>
              </a:rPr>
              <a:t>. </a:t>
            </a:r>
            <a:r>
              <a:rPr lang="en-GB" sz="5600" b="0" i="0" u="none" strike="noStrike" dirty="0">
                <a:solidFill>
                  <a:srgbClr val="2C3E50"/>
                </a:solidFill>
                <a:effectLst/>
                <a:hlinkClick r:id="rId5"/>
              </a:rPr>
              <a:t>https://www.nationalnumeracy.org.uk/sites/default/files/documents/impact_of_parental_involvement/the_impact_of_parental_involvement.pdf</a:t>
            </a:r>
            <a:r>
              <a:rPr lang="en-GB" sz="5600" b="0" i="0" u="none" strike="noStrike" dirty="0">
                <a:solidFill>
                  <a:srgbClr val="2C3E50"/>
                </a:solidFill>
                <a:effectLst/>
              </a:rPr>
              <a:t>.</a:t>
            </a:r>
          </a:p>
          <a:p>
            <a:pPr marL="0" indent="0">
              <a:buNone/>
            </a:pPr>
            <a:endParaRPr lang="en-GB" sz="5600" b="0" i="0" u="none" strike="noStrike" dirty="0">
              <a:solidFill>
                <a:srgbClr val="2C3E50"/>
              </a:solidFill>
              <a:effectLst/>
            </a:endParaRPr>
          </a:p>
          <a:p>
            <a:pPr marL="0" indent="0">
              <a:buNone/>
            </a:pPr>
            <a:r>
              <a:rPr lang="en-GB" sz="5600" b="0" i="0" u="none" strike="noStrike" dirty="0">
                <a:solidFill>
                  <a:srgbClr val="2C3E50"/>
                </a:solidFill>
                <a:effectLst/>
              </a:rPr>
              <a:t>Department for children, schools and families (2008). </a:t>
            </a:r>
            <a:r>
              <a:rPr lang="en-GB" sz="5600" b="0" i="1" u="none" strike="noStrike" dirty="0">
                <a:solidFill>
                  <a:srgbClr val="2C3E50"/>
                </a:solidFill>
                <a:effectLst/>
              </a:rPr>
              <a:t>The Impact of Parental Involvement on Children’s Education</a:t>
            </a:r>
            <a:r>
              <a:rPr lang="en-GB" sz="5600" b="0" i="0" u="none" strike="noStrike" dirty="0">
                <a:solidFill>
                  <a:srgbClr val="2C3E50"/>
                </a:solidFill>
                <a:effectLst/>
              </a:rPr>
              <a:t>. </a:t>
            </a:r>
            <a:r>
              <a:rPr lang="en-GB" sz="5600" b="0" i="0" u="none" strike="noStrike" dirty="0">
                <a:solidFill>
                  <a:srgbClr val="2C3E50"/>
                </a:solidFill>
                <a:effectLst/>
                <a:hlinkClick r:id="rId6"/>
              </a:rPr>
              <a:t>https://dera.ioe.ac.uk/id/eprint/10600/7/DCSF-Parental_Involvement_Redacted.pdf</a:t>
            </a:r>
            <a:r>
              <a:rPr lang="en-GB" sz="5600" b="0" i="0" u="none" strike="noStrike" dirty="0">
                <a:solidFill>
                  <a:srgbClr val="2C3E50"/>
                </a:solidFill>
                <a:effectLst/>
              </a:rPr>
              <a:t>.</a:t>
            </a:r>
          </a:p>
          <a:p>
            <a:pPr marL="0" indent="0">
              <a:buNone/>
            </a:pPr>
            <a:endParaRPr lang="en-GB" sz="5600" b="0" i="0" u="none" strike="noStrike" dirty="0">
              <a:solidFill>
                <a:srgbClr val="2C3E50"/>
              </a:solidFill>
              <a:effectLst/>
            </a:endParaRPr>
          </a:p>
          <a:p>
            <a:pPr marL="0" indent="0">
              <a:buNone/>
            </a:pPr>
            <a:r>
              <a:rPr lang="en-GB" sz="5600" b="0" i="1" u="none" strike="noStrike" dirty="0">
                <a:solidFill>
                  <a:srgbClr val="2C3E50"/>
                </a:solidFill>
                <a:effectLst/>
              </a:rPr>
              <a:t>Estyn (2022). </a:t>
            </a:r>
            <a:r>
              <a:rPr lang="en-GB" sz="5600" dirty="0">
                <a:effectLst/>
              </a:rPr>
              <a:t>Estyn, </a:t>
            </a:r>
            <a:r>
              <a:rPr lang="en-GB" sz="5600" dirty="0" err="1">
                <a:effectLst/>
              </a:rPr>
              <a:t>Arolygiaeth</a:t>
            </a:r>
            <a:r>
              <a:rPr lang="en-GB" sz="5600" dirty="0">
                <a:effectLst/>
              </a:rPr>
              <a:t> Ei </a:t>
            </a:r>
            <a:r>
              <a:rPr lang="en-GB" sz="5600" dirty="0" err="1">
                <a:effectLst/>
              </a:rPr>
              <a:t>Mawrhydi</a:t>
            </a:r>
            <a:r>
              <a:rPr lang="en-GB" sz="5600" dirty="0">
                <a:effectLst/>
              </a:rPr>
              <a:t> </a:t>
            </a:r>
            <a:r>
              <a:rPr lang="en-GB" sz="5600" dirty="0" err="1">
                <a:effectLst/>
              </a:rPr>
              <a:t>dros</a:t>
            </a:r>
            <a:r>
              <a:rPr lang="en-GB" sz="5600" dirty="0">
                <a:effectLst/>
              </a:rPr>
              <a:t> </a:t>
            </a:r>
            <a:r>
              <a:rPr lang="en-GB" sz="5600" dirty="0" err="1">
                <a:effectLst/>
              </a:rPr>
              <a:t>Addysg</a:t>
            </a:r>
            <a:r>
              <a:rPr lang="en-GB" sz="5600" dirty="0">
                <a:effectLst/>
              </a:rPr>
              <a:t> a </a:t>
            </a:r>
            <a:r>
              <a:rPr lang="en-GB" sz="5600" dirty="0" err="1">
                <a:effectLst/>
              </a:rPr>
              <a:t>Hyfforddiant</a:t>
            </a:r>
            <a:r>
              <a:rPr lang="en-GB" sz="5600" dirty="0">
                <a:effectLst/>
              </a:rPr>
              <a:t> </a:t>
            </a:r>
            <a:r>
              <a:rPr lang="en-GB" sz="5600" dirty="0" err="1">
                <a:effectLst/>
              </a:rPr>
              <a:t>yng</a:t>
            </a:r>
            <a:r>
              <a:rPr lang="en-GB" sz="5600" dirty="0">
                <a:effectLst/>
              </a:rPr>
              <a:t> </a:t>
            </a:r>
            <a:r>
              <a:rPr lang="en-GB" sz="5600" dirty="0" err="1">
                <a:effectLst/>
              </a:rPr>
              <a:t>Nghymru</a:t>
            </a:r>
            <a:r>
              <a:rPr lang="en-GB" sz="5600" dirty="0">
                <a:effectLst/>
              </a:rPr>
              <a:t> </a:t>
            </a:r>
            <a:r>
              <a:rPr lang="en-GB" sz="5600" dirty="0"/>
              <a:t> </a:t>
            </a:r>
            <a:r>
              <a:rPr lang="en-GB" sz="5600" b="0" i="0" u="none" strike="noStrike" dirty="0">
                <a:solidFill>
                  <a:srgbClr val="2C3E50"/>
                </a:solidFill>
                <a:effectLst/>
                <a:hlinkClick r:id="rId7"/>
              </a:rPr>
              <a:t>https://www.estyn.llyw.cymru/system/files/2022-08/Adroddiad%20arolygiad%20Ysgol%20Gynradd%20</a:t>
            </a:r>
            <a:r>
              <a:rPr lang="en-GB" sz="5600" b="0" i="0" u="none" strike="noStrike" dirty="0">
                <a:solidFill>
                  <a:srgbClr val="2C3E50"/>
                </a:solidFill>
                <a:effectLst/>
                <a:highlight>
                  <a:srgbClr val="000000"/>
                </a:highlight>
                <a:hlinkClick r:id="rId7"/>
              </a:rPr>
              <a:t>Gorslas</a:t>
            </a:r>
            <a:r>
              <a:rPr lang="en-GB" sz="5600" b="0" i="0" u="none" strike="noStrike" dirty="0">
                <a:solidFill>
                  <a:srgbClr val="2C3E50"/>
                </a:solidFill>
                <a:effectLst/>
                <a:hlinkClick r:id="rId7"/>
              </a:rPr>
              <a:t>%202022.pdf</a:t>
            </a:r>
            <a:r>
              <a:rPr lang="en-GB" sz="5600" b="0" i="0" u="none" strike="noStrike" dirty="0">
                <a:solidFill>
                  <a:srgbClr val="2C3E50"/>
                </a:solidFill>
                <a:effectLst/>
              </a:rPr>
              <a:t>.</a:t>
            </a:r>
          </a:p>
          <a:p>
            <a:pPr marL="0" indent="0">
              <a:buNone/>
            </a:pPr>
            <a:endParaRPr lang="en-GB" sz="5600" dirty="0">
              <a:solidFill>
                <a:srgbClr val="2C3E50"/>
              </a:solidFill>
            </a:endParaRPr>
          </a:p>
          <a:p>
            <a:pPr marL="0" indent="0">
              <a:buNone/>
            </a:pPr>
            <a:r>
              <a:rPr lang="en-GB" sz="5600" b="0" i="0" u="none" strike="noStrike" dirty="0">
                <a:effectLst/>
              </a:rPr>
              <a:t>Intan </a:t>
            </a:r>
            <a:r>
              <a:rPr lang="en-GB" sz="5600" b="0" i="0" u="none" strike="noStrike" dirty="0" err="1">
                <a:effectLst/>
              </a:rPr>
              <a:t>Mestika</a:t>
            </a:r>
            <a:r>
              <a:rPr lang="en-GB" sz="5600" b="0" i="0" u="none" strike="noStrike" dirty="0">
                <a:solidFill>
                  <a:srgbClr val="2C3E50"/>
                </a:solidFill>
                <a:effectLst/>
              </a:rPr>
              <a:t>. (2025). https://</a:t>
            </a:r>
            <a:r>
              <a:rPr lang="en-GB" sz="5600" b="0" i="0" u="none" strike="noStrike" dirty="0" err="1">
                <a:solidFill>
                  <a:srgbClr val="2C3E50"/>
                </a:solidFill>
                <a:effectLst/>
              </a:rPr>
              <a:t>journal.iaisambas.ac.id</a:t>
            </a:r>
            <a:r>
              <a:rPr lang="en-GB" sz="5600" b="0" i="0" u="none" strike="noStrike" dirty="0">
                <a:solidFill>
                  <a:srgbClr val="2C3E50"/>
                </a:solidFill>
                <a:effectLst/>
              </a:rPr>
              <a:t>/</a:t>
            </a:r>
            <a:r>
              <a:rPr lang="en-GB" sz="5600" b="0" i="0" u="none" strike="noStrike" dirty="0" err="1">
                <a:solidFill>
                  <a:srgbClr val="2C3E50"/>
                </a:solidFill>
                <a:effectLst/>
              </a:rPr>
              <a:t>index.php</a:t>
            </a:r>
            <a:r>
              <a:rPr lang="en-GB" sz="5600" b="0" i="0" u="none" strike="noStrike" dirty="0">
                <a:solidFill>
                  <a:srgbClr val="2C3E50"/>
                </a:solidFill>
                <a:effectLst/>
              </a:rPr>
              <a:t>/</a:t>
            </a:r>
            <a:r>
              <a:rPr lang="en-GB" sz="5600" b="0" i="0" u="none" strike="noStrike" dirty="0" err="1">
                <a:solidFill>
                  <a:srgbClr val="2C3E50"/>
                </a:solidFill>
                <a:effectLst/>
              </a:rPr>
              <a:t>bicihe</a:t>
            </a:r>
            <a:r>
              <a:rPr lang="en-GB" sz="5600" b="0" i="0" u="none" strike="noStrike" dirty="0">
                <a:solidFill>
                  <a:srgbClr val="2C3E50"/>
                </a:solidFill>
                <a:effectLst/>
              </a:rPr>
              <a:t>/article/view/1922/1585</a:t>
            </a:r>
          </a:p>
          <a:p>
            <a:pPr marL="0" indent="0">
              <a:buNone/>
            </a:pPr>
            <a:endParaRPr lang="en-GB" sz="5600" dirty="0">
              <a:solidFill>
                <a:srgbClr val="2C3E50"/>
              </a:solidFill>
            </a:endParaRPr>
          </a:p>
          <a:p>
            <a:pPr marL="0" indent="0">
              <a:buNone/>
            </a:pPr>
            <a:r>
              <a:rPr lang="en-GB" sz="5600" dirty="0" err="1">
                <a:effectLst/>
              </a:rPr>
              <a:t>Kocayörük</a:t>
            </a:r>
            <a:r>
              <a:rPr lang="en-GB" sz="5600" dirty="0">
                <a:effectLst/>
              </a:rPr>
              <a:t> </a:t>
            </a:r>
            <a:r>
              <a:rPr lang="en-GB" sz="5600" b="0" i="0" u="none" strike="noStrike" dirty="0">
                <a:solidFill>
                  <a:srgbClr val="2C3E50"/>
                </a:solidFill>
                <a:effectLst/>
              </a:rPr>
              <a:t>. (2016). </a:t>
            </a:r>
            <a:r>
              <a:rPr lang="en-GB" sz="5600" b="0" i="1" u="none" strike="noStrike" dirty="0">
                <a:solidFill>
                  <a:srgbClr val="2C3E50"/>
                </a:solidFill>
                <a:effectLst/>
              </a:rPr>
              <a:t>(PDF) Parental Involvement and School Achievement</a:t>
            </a:r>
            <a:r>
              <a:rPr lang="en-GB" sz="5600" b="0" i="0" u="none" strike="noStrike" dirty="0">
                <a:solidFill>
                  <a:srgbClr val="2C3E50"/>
                </a:solidFill>
                <a:effectLst/>
              </a:rPr>
              <a:t>. </a:t>
            </a:r>
            <a:r>
              <a:rPr lang="en-GB" sz="5600" b="0" i="0" u="none" strike="noStrike" dirty="0">
                <a:solidFill>
                  <a:srgbClr val="2C3E50"/>
                </a:solidFill>
                <a:effectLst/>
                <a:hlinkClick r:id="rId8"/>
              </a:rPr>
              <a:t>https://www.researchgate.net/publication/309161037_Parental_Involvement_and_School_Achievement</a:t>
            </a:r>
            <a:r>
              <a:rPr lang="en-GB" sz="5600" b="0" i="0" u="none" strike="noStrike" dirty="0">
                <a:solidFill>
                  <a:srgbClr val="2C3E50"/>
                </a:solidFill>
                <a:effectLst/>
              </a:rPr>
              <a:t>.</a:t>
            </a:r>
          </a:p>
          <a:p>
            <a:pPr marL="0" indent="0">
              <a:buNone/>
            </a:pPr>
            <a:endParaRPr lang="en-GB" sz="5600" b="0" i="0" u="none" strike="noStrike" dirty="0">
              <a:solidFill>
                <a:srgbClr val="2C3E50"/>
              </a:solidFill>
              <a:effectLst/>
            </a:endParaRPr>
          </a:p>
          <a:p>
            <a:pPr marL="0" indent="0">
              <a:buNone/>
            </a:pPr>
            <a:r>
              <a:rPr lang="en-GB" sz="5600" b="0" i="0" u="none" strike="noStrike" dirty="0">
                <a:solidFill>
                  <a:srgbClr val="2C3E50"/>
                </a:solidFill>
                <a:effectLst/>
              </a:rPr>
              <a:t>McLeod, S. (2025). </a:t>
            </a:r>
            <a:r>
              <a:rPr lang="en-GB" sz="5600" b="0" i="1" u="none" strike="noStrike" dirty="0">
                <a:solidFill>
                  <a:srgbClr val="2C3E50"/>
                </a:solidFill>
                <a:effectLst/>
              </a:rPr>
              <a:t>Maslow’s Hierarchy of Needs</a:t>
            </a:r>
            <a:r>
              <a:rPr lang="en-GB" sz="5600" b="0" i="0" u="none" strike="noStrike" dirty="0">
                <a:solidFill>
                  <a:srgbClr val="2C3E50"/>
                </a:solidFill>
                <a:effectLst/>
              </a:rPr>
              <a:t>. Simply Psychology. </a:t>
            </a:r>
            <a:r>
              <a:rPr lang="en-GB" sz="5600" b="0" i="0" u="none" strike="noStrike" dirty="0">
                <a:solidFill>
                  <a:srgbClr val="2C3E50"/>
                </a:solidFill>
                <a:effectLst/>
                <a:hlinkClick r:id="rId9"/>
              </a:rPr>
              <a:t>https://www.simplypsychology.org/maslow.html</a:t>
            </a:r>
            <a:r>
              <a:rPr lang="en-GB" sz="5600" b="0" i="0" u="none" strike="noStrike" dirty="0">
                <a:solidFill>
                  <a:srgbClr val="2C3E50"/>
                </a:solidFill>
                <a:effectLst/>
              </a:rPr>
              <a:t>.</a:t>
            </a:r>
          </a:p>
          <a:p>
            <a:pPr marL="0" indent="0">
              <a:buNone/>
            </a:pPr>
            <a:endParaRPr lang="en-GB" sz="5600" b="0" i="0" u="none" strike="noStrike" dirty="0">
              <a:solidFill>
                <a:srgbClr val="2C3E50"/>
              </a:solidFill>
              <a:effectLst/>
            </a:endParaRPr>
          </a:p>
          <a:p>
            <a:pPr marL="0" indent="0">
              <a:buNone/>
            </a:pPr>
            <a:r>
              <a:rPr lang="en-GB" sz="5600" b="0" i="0" u="none" strike="noStrike" dirty="0">
                <a:solidFill>
                  <a:srgbClr val="2C3E50"/>
                </a:solidFill>
                <a:effectLst/>
              </a:rPr>
              <a:t>ResearchGate. (</a:t>
            </a:r>
            <a:r>
              <a:rPr lang="en-GB" sz="5600" b="0" i="0" u="none" strike="noStrike" dirty="0" err="1">
                <a:solidFill>
                  <a:srgbClr val="2C3E50"/>
                </a:solidFill>
                <a:effectLst/>
              </a:rPr>
              <a:t>d.d.</a:t>
            </a:r>
            <a:r>
              <a:rPr lang="en-GB" sz="5600" b="0" i="0" u="none" strike="noStrike" dirty="0">
                <a:solidFill>
                  <a:srgbClr val="2C3E50"/>
                </a:solidFill>
                <a:effectLst/>
              </a:rPr>
              <a:t>). </a:t>
            </a:r>
            <a:r>
              <a:rPr lang="en-GB" sz="5600" b="0" i="1" u="none" strike="noStrike" dirty="0">
                <a:solidFill>
                  <a:srgbClr val="2C3E50"/>
                </a:solidFill>
                <a:effectLst/>
              </a:rPr>
              <a:t>Figure 1. An adapted illustrated model of a Bronfenbrenner’s Ecological...</a:t>
            </a:r>
            <a:r>
              <a:rPr lang="en-GB" sz="5600" b="0" i="0" u="none" strike="noStrike" dirty="0">
                <a:solidFill>
                  <a:srgbClr val="2C3E50"/>
                </a:solidFill>
                <a:effectLst/>
              </a:rPr>
              <a:t> </a:t>
            </a:r>
            <a:r>
              <a:rPr lang="en-GB" sz="5600" b="0" i="0" u="none" strike="noStrike" dirty="0">
                <a:solidFill>
                  <a:srgbClr val="2C3E50"/>
                </a:solidFill>
                <a:effectLst/>
                <a:hlinkClick r:id="rId10"/>
              </a:rPr>
              <a:t>https://www.researchgate.net/figure/An-adapted-illustrated-model-of-a-Bronfenbrenners-Ecological-Theory-Adapted-from_fig1_285232380</a:t>
            </a:r>
            <a:r>
              <a:rPr lang="en-GB" sz="5600" b="0" i="0" u="none" strike="noStrike" dirty="0">
                <a:solidFill>
                  <a:srgbClr val="2C3E50"/>
                </a:solidFill>
                <a:effectLst/>
              </a:rPr>
              <a:t>.</a:t>
            </a:r>
          </a:p>
          <a:p>
            <a:pPr marL="0" indent="0">
              <a:buNone/>
            </a:pPr>
            <a:endParaRPr lang="en-GB" sz="1400" dirty="0">
              <a:solidFill>
                <a:srgbClr val="2C3E50"/>
              </a:solidFill>
            </a:endParaRPr>
          </a:p>
          <a:p>
            <a:pPr marL="0" indent="0">
              <a:buNone/>
            </a:pPr>
            <a:endParaRPr lang="en-GB" sz="1400" b="0" i="0" u="none" strike="noStrike" dirty="0">
              <a:solidFill>
                <a:srgbClr val="2C3E50"/>
              </a:solidFill>
              <a:effectLst/>
            </a:endParaRPr>
          </a:p>
          <a:p>
            <a:pPr marL="0" indent="0">
              <a:buNone/>
            </a:pPr>
            <a:endParaRPr lang="en-GB" sz="1400" b="0" i="0" u="none" strike="noStrike" dirty="0">
              <a:solidFill>
                <a:srgbClr val="2C3E50"/>
              </a:solidFill>
              <a:effectLst/>
            </a:endParaRPr>
          </a:p>
          <a:p>
            <a:pPr marL="0" indent="0">
              <a:buNone/>
            </a:pPr>
            <a:endParaRPr lang="en-GB" sz="1000" dirty="0">
              <a:solidFill>
                <a:srgbClr val="2C3E50"/>
              </a:solidFill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en-GB" sz="1200" b="0" i="0" u="none" strike="noStrike" dirty="0">
              <a:solidFill>
                <a:srgbClr val="2C3E50"/>
              </a:solidFill>
              <a:effectLst/>
            </a:endParaRPr>
          </a:p>
          <a:p>
            <a:pPr marL="0" indent="0">
              <a:buNone/>
            </a:pPr>
            <a:endParaRPr lang="en-GB" sz="1200" b="0" i="0" u="none" strike="noStrike" dirty="0">
              <a:solidFill>
                <a:srgbClr val="2C3E50"/>
              </a:solidFill>
              <a:effectLst/>
            </a:endParaRPr>
          </a:p>
          <a:p>
            <a:endParaRPr lang="en-GB" sz="1200" dirty="0">
              <a:solidFill>
                <a:srgbClr val="2C3E50"/>
              </a:solidFill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en-US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7282502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5.2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2704</TotalTime>
  <Words>721</Words>
  <Application>Microsoft Macintosh PowerPoint</Application>
  <PresentationFormat>Widescreen</PresentationFormat>
  <Paragraphs>89</Paragraphs>
  <Slides>8</Slides>
  <Notes>6</Notes>
  <HiddenSlides>0</HiddenSlides>
  <MMClips>7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Aptos</vt:lpstr>
      <vt:lpstr>Aptos Display</vt:lpstr>
      <vt:lpstr>Arial</vt:lpstr>
      <vt:lpstr>Calibri</vt:lpstr>
      <vt:lpstr>Roboto</vt:lpstr>
      <vt:lpstr>TimesNewRoman</vt:lpstr>
      <vt:lpstr>Office Theme</vt:lpstr>
      <vt:lpstr>Deall Rôl ac Effaith Ymgysylltiad Ysgol-Teulu: Archwiliad Beirniadol o Agwedd ar Y Broses Hon yn Eich Ysgol Lleoliad   </vt:lpstr>
      <vt:lpstr>Amcanion yr asseiniad </vt:lpstr>
      <vt:lpstr>Fframwaith a Llenyddiaeth Ddamcaniaethol  </vt:lpstr>
      <vt:lpstr>Cyd-destun yr Ysgol Lleoliad  </vt:lpstr>
      <vt:lpstr>Dadansoddiad Beirniadol o’r Broses Ymgysylltu  </vt:lpstr>
      <vt:lpstr>Effaith a Goblygiadau  </vt:lpstr>
      <vt:lpstr>Casgliad ac Argymhellion  </vt:lpstr>
      <vt:lpstr>Cyfeiriadau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Emily Price</dc:creator>
  <cp:lastModifiedBy>Emily Price</cp:lastModifiedBy>
  <cp:revision>12</cp:revision>
  <dcterms:created xsi:type="dcterms:W3CDTF">2025-04-13T16:34:48Z</dcterms:created>
  <dcterms:modified xsi:type="dcterms:W3CDTF">2025-04-28T17:44:23Z</dcterms:modified>
</cp:coreProperties>
</file>