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7" d="100"/>
          <a:sy n="107" d="100"/>
        </p:scale>
        <p:origin x="701"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90562-9624-042A-7329-8FBD1AED3C2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E62A3F4-012B-0DFE-FF39-AD20A14E396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B504837-74DB-E9B7-4602-AA0744C8480A}"/>
              </a:ext>
            </a:extLst>
          </p:cNvPr>
          <p:cNvSpPr>
            <a:spLocks noGrp="1"/>
          </p:cNvSpPr>
          <p:nvPr>
            <p:ph type="dt" sz="half" idx="10"/>
          </p:nvPr>
        </p:nvSpPr>
        <p:spPr/>
        <p:txBody>
          <a:bodyPr/>
          <a:lstStyle/>
          <a:p>
            <a:fld id="{5BE85B82-D1FF-4971-9A08-962957099980}" type="datetimeFigureOut">
              <a:rPr lang="en-GB" smtClean="0"/>
              <a:t>13/02/2024</a:t>
            </a:fld>
            <a:endParaRPr lang="en-GB"/>
          </a:p>
        </p:txBody>
      </p:sp>
      <p:sp>
        <p:nvSpPr>
          <p:cNvPr id="5" name="Footer Placeholder 4">
            <a:extLst>
              <a:ext uri="{FF2B5EF4-FFF2-40B4-BE49-F238E27FC236}">
                <a16:creationId xmlns:a16="http://schemas.microsoft.com/office/drawing/2014/main" id="{F62CDB10-3049-2761-BE32-AE7CF9B85B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C9DDC0-FB89-72AB-DD5E-E5E5629DB2EA}"/>
              </a:ext>
            </a:extLst>
          </p:cNvPr>
          <p:cNvSpPr>
            <a:spLocks noGrp="1"/>
          </p:cNvSpPr>
          <p:nvPr>
            <p:ph type="sldNum" sz="quarter" idx="12"/>
          </p:nvPr>
        </p:nvSpPr>
        <p:spPr/>
        <p:txBody>
          <a:bodyPr/>
          <a:lstStyle/>
          <a:p>
            <a:fld id="{B371A9DB-9686-45D3-A9EE-E89C96E3F271}" type="slidenum">
              <a:rPr lang="en-GB" smtClean="0"/>
              <a:t>‹#›</a:t>
            </a:fld>
            <a:endParaRPr lang="en-GB"/>
          </a:p>
        </p:txBody>
      </p:sp>
    </p:spTree>
    <p:extLst>
      <p:ext uri="{BB962C8B-B14F-4D97-AF65-F5344CB8AC3E}">
        <p14:creationId xmlns:p14="http://schemas.microsoft.com/office/powerpoint/2010/main" val="38004709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33C64-8B95-54AE-DDA7-F972E9E8139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D58404-E5A8-0FA5-A0CB-152D819474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99B3F0-215E-B79D-C6AD-E1091E1C061E}"/>
              </a:ext>
            </a:extLst>
          </p:cNvPr>
          <p:cNvSpPr>
            <a:spLocks noGrp="1"/>
          </p:cNvSpPr>
          <p:nvPr>
            <p:ph type="dt" sz="half" idx="10"/>
          </p:nvPr>
        </p:nvSpPr>
        <p:spPr/>
        <p:txBody>
          <a:bodyPr/>
          <a:lstStyle/>
          <a:p>
            <a:fld id="{5BE85B82-D1FF-4971-9A08-962957099980}" type="datetimeFigureOut">
              <a:rPr lang="en-GB" smtClean="0"/>
              <a:t>13/02/2024</a:t>
            </a:fld>
            <a:endParaRPr lang="en-GB"/>
          </a:p>
        </p:txBody>
      </p:sp>
      <p:sp>
        <p:nvSpPr>
          <p:cNvPr id="5" name="Footer Placeholder 4">
            <a:extLst>
              <a:ext uri="{FF2B5EF4-FFF2-40B4-BE49-F238E27FC236}">
                <a16:creationId xmlns:a16="http://schemas.microsoft.com/office/drawing/2014/main" id="{B54447CB-DB16-AC15-C6C8-B7508A249C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409BA5-808F-75D9-DA47-0D38CF48E6DD}"/>
              </a:ext>
            </a:extLst>
          </p:cNvPr>
          <p:cNvSpPr>
            <a:spLocks noGrp="1"/>
          </p:cNvSpPr>
          <p:nvPr>
            <p:ph type="sldNum" sz="quarter" idx="12"/>
          </p:nvPr>
        </p:nvSpPr>
        <p:spPr/>
        <p:txBody>
          <a:bodyPr/>
          <a:lstStyle/>
          <a:p>
            <a:fld id="{B371A9DB-9686-45D3-A9EE-E89C96E3F271}" type="slidenum">
              <a:rPr lang="en-GB" smtClean="0"/>
              <a:t>‹#›</a:t>
            </a:fld>
            <a:endParaRPr lang="en-GB"/>
          </a:p>
        </p:txBody>
      </p:sp>
    </p:spTree>
    <p:extLst>
      <p:ext uri="{BB962C8B-B14F-4D97-AF65-F5344CB8AC3E}">
        <p14:creationId xmlns:p14="http://schemas.microsoft.com/office/powerpoint/2010/main" val="3839550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479FA-460C-0D19-E5CC-E14D5D21C5D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24780FE-FDC1-B164-F839-466397A89A3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C7719BB-2814-C84B-1E67-8012F75A0814}"/>
              </a:ext>
            </a:extLst>
          </p:cNvPr>
          <p:cNvSpPr>
            <a:spLocks noGrp="1"/>
          </p:cNvSpPr>
          <p:nvPr>
            <p:ph type="dt" sz="half" idx="10"/>
          </p:nvPr>
        </p:nvSpPr>
        <p:spPr/>
        <p:txBody>
          <a:bodyPr/>
          <a:lstStyle/>
          <a:p>
            <a:fld id="{5BE85B82-D1FF-4971-9A08-962957099980}" type="datetimeFigureOut">
              <a:rPr lang="en-GB" smtClean="0"/>
              <a:t>13/02/2024</a:t>
            </a:fld>
            <a:endParaRPr lang="en-GB"/>
          </a:p>
        </p:txBody>
      </p:sp>
      <p:sp>
        <p:nvSpPr>
          <p:cNvPr id="5" name="Footer Placeholder 4">
            <a:extLst>
              <a:ext uri="{FF2B5EF4-FFF2-40B4-BE49-F238E27FC236}">
                <a16:creationId xmlns:a16="http://schemas.microsoft.com/office/drawing/2014/main" id="{EF99C08B-C36A-5587-D5AC-0B59193BED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857966-E71D-8052-BD71-A9B360DE264D}"/>
              </a:ext>
            </a:extLst>
          </p:cNvPr>
          <p:cNvSpPr>
            <a:spLocks noGrp="1"/>
          </p:cNvSpPr>
          <p:nvPr>
            <p:ph type="sldNum" sz="quarter" idx="12"/>
          </p:nvPr>
        </p:nvSpPr>
        <p:spPr/>
        <p:txBody>
          <a:bodyPr/>
          <a:lstStyle/>
          <a:p>
            <a:fld id="{B371A9DB-9686-45D3-A9EE-E89C96E3F271}" type="slidenum">
              <a:rPr lang="en-GB" smtClean="0"/>
              <a:t>‹#›</a:t>
            </a:fld>
            <a:endParaRPr lang="en-GB"/>
          </a:p>
        </p:txBody>
      </p:sp>
    </p:spTree>
    <p:extLst>
      <p:ext uri="{BB962C8B-B14F-4D97-AF65-F5344CB8AC3E}">
        <p14:creationId xmlns:p14="http://schemas.microsoft.com/office/powerpoint/2010/main" val="3295984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0C4D8-DD2C-24E9-EB6D-049C7ECFDCB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A06A1E1-658C-41B4-C77F-182339AF85F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A74BCBA-DBFD-61A5-4C53-A50C0F84CC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810E18E-324C-A56A-46C2-C96A1D7F1E76}"/>
              </a:ext>
            </a:extLst>
          </p:cNvPr>
          <p:cNvSpPr>
            <a:spLocks noGrp="1"/>
          </p:cNvSpPr>
          <p:nvPr>
            <p:ph type="dt" sz="half" idx="10"/>
          </p:nvPr>
        </p:nvSpPr>
        <p:spPr/>
        <p:txBody>
          <a:bodyPr/>
          <a:lstStyle/>
          <a:p>
            <a:fld id="{5BE85B82-D1FF-4971-9A08-962957099980}" type="datetimeFigureOut">
              <a:rPr lang="en-GB" smtClean="0"/>
              <a:t>13/02/2024</a:t>
            </a:fld>
            <a:endParaRPr lang="en-GB"/>
          </a:p>
        </p:txBody>
      </p:sp>
      <p:sp>
        <p:nvSpPr>
          <p:cNvPr id="6" name="Footer Placeholder 5">
            <a:extLst>
              <a:ext uri="{FF2B5EF4-FFF2-40B4-BE49-F238E27FC236}">
                <a16:creationId xmlns:a16="http://schemas.microsoft.com/office/drawing/2014/main" id="{3589C972-71BB-0EDF-C5AC-F8571643B1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788B55A-9D1F-AA08-D1A2-7EED35FCF006}"/>
              </a:ext>
            </a:extLst>
          </p:cNvPr>
          <p:cNvSpPr>
            <a:spLocks noGrp="1"/>
          </p:cNvSpPr>
          <p:nvPr>
            <p:ph type="sldNum" sz="quarter" idx="12"/>
          </p:nvPr>
        </p:nvSpPr>
        <p:spPr/>
        <p:txBody>
          <a:bodyPr/>
          <a:lstStyle/>
          <a:p>
            <a:fld id="{B371A9DB-9686-45D3-A9EE-E89C96E3F271}" type="slidenum">
              <a:rPr lang="en-GB" smtClean="0"/>
              <a:t>‹#›</a:t>
            </a:fld>
            <a:endParaRPr lang="en-GB"/>
          </a:p>
        </p:txBody>
      </p:sp>
    </p:spTree>
    <p:extLst>
      <p:ext uri="{BB962C8B-B14F-4D97-AF65-F5344CB8AC3E}">
        <p14:creationId xmlns:p14="http://schemas.microsoft.com/office/powerpoint/2010/main" val="1061466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5EEC2-F0C2-B7EA-ADEC-B087A78243F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2D20A1-0201-FA80-3AE5-4882E416CAD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9DB4999-5F6F-AE4C-F85D-EE045CB3580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465B4CA-CCE4-8E69-A1CE-1FA6698980C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0D92183-6FA4-EC49-1506-7A7F8F08A79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3AC5CB4-F924-BDB0-EB18-60C4513298CD}"/>
              </a:ext>
            </a:extLst>
          </p:cNvPr>
          <p:cNvSpPr>
            <a:spLocks noGrp="1"/>
          </p:cNvSpPr>
          <p:nvPr>
            <p:ph type="dt" sz="half" idx="10"/>
          </p:nvPr>
        </p:nvSpPr>
        <p:spPr/>
        <p:txBody>
          <a:bodyPr/>
          <a:lstStyle/>
          <a:p>
            <a:fld id="{5BE85B82-D1FF-4971-9A08-962957099980}" type="datetimeFigureOut">
              <a:rPr lang="en-GB" smtClean="0"/>
              <a:t>13/02/2024</a:t>
            </a:fld>
            <a:endParaRPr lang="en-GB"/>
          </a:p>
        </p:txBody>
      </p:sp>
      <p:sp>
        <p:nvSpPr>
          <p:cNvPr id="8" name="Footer Placeholder 7">
            <a:extLst>
              <a:ext uri="{FF2B5EF4-FFF2-40B4-BE49-F238E27FC236}">
                <a16:creationId xmlns:a16="http://schemas.microsoft.com/office/drawing/2014/main" id="{0A03629D-5121-48FF-FD4E-4C7AA3CFB47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DA2B90B-1AEC-04A0-F44D-28B842BA8A52}"/>
              </a:ext>
            </a:extLst>
          </p:cNvPr>
          <p:cNvSpPr>
            <a:spLocks noGrp="1"/>
          </p:cNvSpPr>
          <p:nvPr>
            <p:ph type="sldNum" sz="quarter" idx="12"/>
          </p:nvPr>
        </p:nvSpPr>
        <p:spPr/>
        <p:txBody>
          <a:bodyPr/>
          <a:lstStyle/>
          <a:p>
            <a:fld id="{B371A9DB-9686-45D3-A9EE-E89C96E3F271}" type="slidenum">
              <a:rPr lang="en-GB" smtClean="0"/>
              <a:t>‹#›</a:t>
            </a:fld>
            <a:endParaRPr lang="en-GB"/>
          </a:p>
        </p:txBody>
      </p:sp>
    </p:spTree>
    <p:extLst>
      <p:ext uri="{BB962C8B-B14F-4D97-AF65-F5344CB8AC3E}">
        <p14:creationId xmlns:p14="http://schemas.microsoft.com/office/powerpoint/2010/main" val="8430430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C86A2-78C6-5BE9-004B-DE02D7824B8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417C7B2-21F2-76E2-1B4E-F862B3DBD719}"/>
              </a:ext>
            </a:extLst>
          </p:cNvPr>
          <p:cNvSpPr>
            <a:spLocks noGrp="1"/>
          </p:cNvSpPr>
          <p:nvPr>
            <p:ph type="dt" sz="half" idx="10"/>
          </p:nvPr>
        </p:nvSpPr>
        <p:spPr/>
        <p:txBody>
          <a:bodyPr/>
          <a:lstStyle/>
          <a:p>
            <a:fld id="{5BE85B82-D1FF-4971-9A08-962957099980}" type="datetimeFigureOut">
              <a:rPr lang="en-GB" smtClean="0"/>
              <a:t>13/02/2024</a:t>
            </a:fld>
            <a:endParaRPr lang="en-GB"/>
          </a:p>
        </p:txBody>
      </p:sp>
      <p:sp>
        <p:nvSpPr>
          <p:cNvPr id="4" name="Footer Placeholder 3">
            <a:extLst>
              <a:ext uri="{FF2B5EF4-FFF2-40B4-BE49-F238E27FC236}">
                <a16:creationId xmlns:a16="http://schemas.microsoft.com/office/drawing/2014/main" id="{F9B81953-7698-1AF9-862F-BC60F41C1D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59C61F5-901A-7BAF-95F7-6284B873CD22}"/>
              </a:ext>
            </a:extLst>
          </p:cNvPr>
          <p:cNvSpPr>
            <a:spLocks noGrp="1"/>
          </p:cNvSpPr>
          <p:nvPr>
            <p:ph type="sldNum" sz="quarter" idx="12"/>
          </p:nvPr>
        </p:nvSpPr>
        <p:spPr/>
        <p:txBody>
          <a:bodyPr/>
          <a:lstStyle/>
          <a:p>
            <a:fld id="{B371A9DB-9686-45D3-A9EE-E89C96E3F271}" type="slidenum">
              <a:rPr lang="en-GB" smtClean="0"/>
              <a:t>‹#›</a:t>
            </a:fld>
            <a:endParaRPr lang="en-GB"/>
          </a:p>
        </p:txBody>
      </p:sp>
    </p:spTree>
    <p:extLst>
      <p:ext uri="{BB962C8B-B14F-4D97-AF65-F5344CB8AC3E}">
        <p14:creationId xmlns:p14="http://schemas.microsoft.com/office/powerpoint/2010/main" val="2020632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72E211-C830-4436-3C0F-04C786B4DE50}"/>
              </a:ext>
            </a:extLst>
          </p:cNvPr>
          <p:cNvSpPr>
            <a:spLocks noGrp="1"/>
          </p:cNvSpPr>
          <p:nvPr>
            <p:ph type="dt" sz="half" idx="10"/>
          </p:nvPr>
        </p:nvSpPr>
        <p:spPr/>
        <p:txBody>
          <a:bodyPr/>
          <a:lstStyle/>
          <a:p>
            <a:fld id="{5BE85B82-D1FF-4971-9A08-962957099980}" type="datetimeFigureOut">
              <a:rPr lang="en-GB" smtClean="0"/>
              <a:t>13/02/2024</a:t>
            </a:fld>
            <a:endParaRPr lang="en-GB"/>
          </a:p>
        </p:txBody>
      </p:sp>
      <p:sp>
        <p:nvSpPr>
          <p:cNvPr id="3" name="Footer Placeholder 2">
            <a:extLst>
              <a:ext uri="{FF2B5EF4-FFF2-40B4-BE49-F238E27FC236}">
                <a16:creationId xmlns:a16="http://schemas.microsoft.com/office/drawing/2014/main" id="{6E2EF927-B9F7-FFB2-B3A5-586BA389053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74A317F-F16C-4A15-296C-04B0D5A5E88E}"/>
              </a:ext>
            </a:extLst>
          </p:cNvPr>
          <p:cNvSpPr>
            <a:spLocks noGrp="1"/>
          </p:cNvSpPr>
          <p:nvPr>
            <p:ph type="sldNum" sz="quarter" idx="12"/>
          </p:nvPr>
        </p:nvSpPr>
        <p:spPr/>
        <p:txBody>
          <a:bodyPr/>
          <a:lstStyle/>
          <a:p>
            <a:fld id="{B371A9DB-9686-45D3-A9EE-E89C96E3F271}" type="slidenum">
              <a:rPr lang="en-GB" smtClean="0"/>
              <a:t>‹#›</a:t>
            </a:fld>
            <a:endParaRPr lang="en-GB"/>
          </a:p>
        </p:txBody>
      </p:sp>
    </p:spTree>
    <p:extLst>
      <p:ext uri="{BB962C8B-B14F-4D97-AF65-F5344CB8AC3E}">
        <p14:creationId xmlns:p14="http://schemas.microsoft.com/office/powerpoint/2010/main" val="40849332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96AF4-5D29-7A1C-7875-AE98DD506C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3A0F61B-4A3B-B73A-3736-56A0C303278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F225C7C-3049-C50A-7D2B-CC1D1A42DA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D01340A-9E62-D474-19A7-4D02661FAF9F}"/>
              </a:ext>
            </a:extLst>
          </p:cNvPr>
          <p:cNvSpPr>
            <a:spLocks noGrp="1"/>
          </p:cNvSpPr>
          <p:nvPr>
            <p:ph type="dt" sz="half" idx="10"/>
          </p:nvPr>
        </p:nvSpPr>
        <p:spPr/>
        <p:txBody>
          <a:bodyPr/>
          <a:lstStyle/>
          <a:p>
            <a:fld id="{5BE85B82-D1FF-4971-9A08-962957099980}" type="datetimeFigureOut">
              <a:rPr lang="en-GB" smtClean="0"/>
              <a:t>13/02/2024</a:t>
            </a:fld>
            <a:endParaRPr lang="en-GB"/>
          </a:p>
        </p:txBody>
      </p:sp>
      <p:sp>
        <p:nvSpPr>
          <p:cNvPr id="6" name="Footer Placeholder 5">
            <a:extLst>
              <a:ext uri="{FF2B5EF4-FFF2-40B4-BE49-F238E27FC236}">
                <a16:creationId xmlns:a16="http://schemas.microsoft.com/office/drawing/2014/main" id="{82CADE49-056E-EA5A-5B0F-392C8A3FA9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5DB0A1-6798-1CBC-CDC9-F5197E7550C7}"/>
              </a:ext>
            </a:extLst>
          </p:cNvPr>
          <p:cNvSpPr>
            <a:spLocks noGrp="1"/>
          </p:cNvSpPr>
          <p:nvPr>
            <p:ph type="sldNum" sz="quarter" idx="12"/>
          </p:nvPr>
        </p:nvSpPr>
        <p:spPr/>
        <p:txBody>
          <a:bodyPr/>
          <a:lstStyle/>
          <a:p>
            <a:fld id="{B371A9DB-9686-45D3-A9EE-E89C96E3F271}" type="slidenum">
              <a:rPr lang="en-GB" smtClean="0"/>
              <a:t>‹#›</a:t>
            </a:fld>
            <a:endParaRPr lang="en-GB"/>
          </a:p>
        </p:txBody>
      </p:sp>
    </p:spTree>
    <p:extLst>
      <p:ext uri="{BB962C8B-B14F-4D97-AF65-F5344CB8AC3E}">
        <p14:creationId xmlns:p14="http://schemas.microsoft.com/office/powerpoint/2010/main" val="4777072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EB72E-F73A-2550-1E1C-6D72DB5051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3F1EE71-1F67-3E05-66FF-6070D779860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AF23A0F-7786-BDD5-2061-551B5120D6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7CFE174-3877-7451-C3C5-703B6F45E25E}"/>
              </a:ext>
            </a:extLst>
          </p:cNvPr>
          <p:cNvSpPr>
            <a:spLocks noGrp="1"/>
          </p:cNvSpPr>
          <p:nvPr>
            <p:ph type="dt" sz="half" idx="10"/>
          </p:nvPr>
        </p:nvSpPr>
        <p:spPr/>
        <p:txBody>
          <a:bodyPr/>
          <a:lstStyle/>
          <a:p>
            <a:fld id="{5BE85B82-D1FF-4971-9A08-962957099980}" type="datetimeFigureOut">
              <a:rPr lang="en-GB" smtClean="0"/>
              <a:t>13/02/2024</a:t>
            </a:fld>
            <a:endParaRPr lang="en-GB"/>
          </a:p>
        </p:txBody>
      </p:sp>
      <p:sp>
        <p:nvSpPr>
          <p:cNvPr id="6" name="Footer Placeholder 5">
            <a:extLst>
              <a:ext uri="{FF2B5EF4-FFF2-40B4-BE49-F238E27FC236}">
                <a16:creationId xmlns:a16="http://schemas.microsoft.com/office/drawing/2014/main" id="{FA272F86-A2C2-5296-4BE6-6755F29133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2CC81B-7347-4BEA-CF58-6CA746B7749A}"/>
              </a:ext>
            </a:extLst>
          </p:cNvPr>
          <p:cNvSpPr>
            <a:spLocks noGrp="1"/>
          </p:cNvSpPr>
          <p:nvPr>
            <p:ph type="sldNum" sz="quarter" idx="12"/>
          </p:nvPr>
        </p:nvSpPr>
        <p:spPr/>
        <p:txBody>
          <a:bodyPr/>
          <a:lstStyle/>
          <a:p>
            <a:fld id="{B371A9DB-9686-45D3-A9EE-E89C96E3F271}" type="slidenum">
              <a:rPr lang="en-GB" smtClean="0"/>
              <a:t>‹#›</a:t>
            </a:fld>
            <a:endParaRPr lang="en-GB"/>
          </a:p>
        </p:txBody>
      </p:sp>
    </p:spTree>
    <p:extLst>
      <p:ext uri="{BB962C8B-B14F-4D97-AF65-F5344CB8AC3E}">
        <p14:creationId xmlns:p14="http://schemas.microsoft.com/office/powerpoint/2010/main" val="4181509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6703F-0682-8BB8-4AED-1C047867107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40158F2-5505-65B3-A2B2-01D705C1E0F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44BA2F-EF7E-E679-02A6-B430CDAE9092}"/>
              </a:ext>
            </a:extLst>
          </p:cNvPr>
          <p:cNvSpPr>
            <a:spLocks noGrp="1"/>
          </p:cNvSpPr>
          <p:nvPr>
            <p:ph type="dt" sz="half" idx="10"/>
          </p:nvPr>
        </p:nvSpPr>
        <p:spPr/>
        <p:txBody>
          <a:bodyPr/>
          <a:lstStyle/>
          <a:p>
            <a:fld id="{5BE85B82-D1FF-4971-9A08-962957099980}" type="datetimeFigureOut">
              <a:rPr lang="en-GB" smtClean="0"/>
              <a:t>13/02/2024</a:t>
            </a:fld>
            <a:endParaRPr lang="en-GB"/>
          </a:p>
        </p:txBody>
      </p:sp>
      <p:sp>
        <p:nvSpPr>
          <p:cNvPr id="5" name="Footer Placeholder 4">
            <a:extLst>
              <a:ext uri="{FF2B5EF4-FFF2-40B4-BE49-F238E27FC236}">
                <a16:creationId xmlns:a16="http://schemas.microsoft.com/office/drawing/2014/main" id="{031D31B8-DD14-5E55-2638-7B2A63560E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B1A879-6F29-EDE3-7BDE-61715D417994}"/>
              </a:ext>
            </a:extLst>
          </p:cNvPr>
          <p:cNvSpPr>
            <a:spLocks noGrp="1"/>
          </p:cNvSpPr>
          <p:nvPr>
            <p:ph type="sldNum" sz="quarter" idx="12"/>
          </p:nvPr>
        </p:nvSpPr>
        <p:spPr/>
        <p:txBody>
          <a:bodyPr/>
          <a:lstStyle/>
          <a:p>
            <a:fld id="{B371A9DB-9686-45D3-A9EE-E89C96E3F271}" type="slidenum">
              <a:rPr lang="en-GB" smtClean="0"/>
              <a:t>‹#›</a:t>
            </a:fld>
            <a:endParaRPr lang="en-GB"/>
          </a:p>
        </p:txBody>
      </p:sp>
    </p:spTree>
    <p:extLst>
      <p:ext uri="{BB962C8B-B14F-4D97-AF65-F5344CB8AC3E}">
        <p14:creationId xmlns:p14="http://schemas.microsoft.com/office/powerpoint/2010/main" val="28789690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37CDE47-C241-233E-EDBE-C7C1E3E9E6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B878641-14E9-3CC0-143D-5514CAA7D34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D73EF6-E756-8E84-7335-7B246C876988}"/>
              </a:ext>
            </a:extLst>
          </p:cNvPr>
          <p:cNvSpPr>
            <a:spLocks noGrp="1"/>
          </p:cNvSpPr>
          <p:nvPr>
            <p:ph type="dt" sz="half" idx="10"/>
          </p:nvPr>
        </p:nvSpPr>
        <p:spPr/>
        <p:txBody>
          <a:bodyPr/>
          <a:lstStyle/>
          <a:p>
            <a:fld id="{5BE85B82-D1FF-4971-9A08-962957099980}" type="datetimeFigureOut">
              <a:rPr lang="en-GB" smtClean="0"/>
              <a:t>13/02/2024</a:t>
            </a:fld>
            <a:endParaRPr lang="en-GB"/>
          </a:p>
        </p:txBody>
      </p:sp>
      <p:sp>
        <p:nvSpPr>
          <p:cNvPr id="5" name="Footer Placeholder 4">
            <a:extLst>
              <a:ext uri="{FF2B5EF4-FFF2-40B4-BE49-F238E27FC236}">
                <a16:creationId xmlns:a16="http://schemas.microsoft.com/office/drawing/2014/main" id="{4F6DF773-BC4D-E276-6000-6ACEDD16C7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D6F826-1A41-4949-A23D-63BA12CD3791}"/>
              </a:ext>
            </a:extLst>
          </p:cNvPr>
          <p:cNvSpPr>
            <a:spLocks noGrp="1"/>
          </p:cNvSpPr>
          <p:nvPr>
            <p:ph type="sldNum" sz="quarter" idx="12"/>
          </p:nvPr>
        </p:nvSpPr>
        <p:spPr/>
        <p:txBody>
          <a:bodyPr/>
          <a:lstStyle/>
          <a:p>
            <a:fld id="{B371A9DB-9686-45D3-A9EE-E89C96E3F271}" type="slidenum">
              <a:rPr lang="en-GB" smtClean="0"/>
              <a:t>‹#›</a:t>
            </a:fld>
            <a:endParaRPr lang="en-GB"/>
          </a:p>
        </p:txBody>
      </p:sp>
    </p:spTree>
    <p:extLst>
      <p:ext uri="{BB962C8B-B14F-4D97-AF65-F5344CB8AC3E}">
        <p14:creationId xmlns:p14="http://schemas.microsoft.com/office/powerpoint/2010/main" val="27512347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5FBE90-C401-2AD6-66BF-4B05B8532F7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EAEEB89-58E3-723F-6FD2-6B7C2393F0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9FD1D1-1E9C-4BF6-18D8-278B29DAA2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BE85B82-D1FF-4971-9A08-962957099980}" type="datetimeFigureOut">
              <a:rPr lang="en-GB" smtClean="0"/>
              <a:t>13/02/2024</a:t>
            </a:fld>
            <a:endParaRPr lang="en-GB"/>
          </a:p>
        </p:txBody>
      </p:sp>
      <p:sp>
        <p:nvSpPr>
          <p:cNvPr id="5" name="Footer Placeholder 4">
            <a:extLst>
              <a:ext uri="{FF2B5EF4-FFF2-40B4-BE49-F238E27FC236}">
                <a16:creationId xmlns:a16="http://schemas.microsoft.com/office/drawing/2014/main" id="{E1239E35-7A79-E3DE-12BC-8EF046A4D18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5DB39FE-AC36-9935-3185-0CE2A488D9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371A9DB-9686-45D3-A9EE-E89C96E3F271}" type="slidenum">
              <a:rPr lang="en-GB" smtClean="0"/>
              <a:t>‹#›</a:t>
            </a:fld>
            <a:endParaRPr lang="en-GB"/>
          </a:p>
        </p:txBody>
      </p:sp>
    </p:spTree>
    <p:extLst>
      <p:ext uri="{BB962C8B-B14F-4D97-AF65-F5344CB8AC3E}">
        <p14:creationId xmlns:p14="http://schemas.microsoft.com/office/powerpoint/2010/main" val="21623052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6E529-0A5C-22A5-99FB-347260D51FC7}"/>
              </a:ext>
            </a:extLst>
          </p:cNvPr>
          <p:cNvSpPr>
            <a:spLocks noGrp="1"/>
          </p:cNvSpPr>
          <p:nvPr>
            <p:ph type="ctrTitle"/>
          </p:nvPr>
        </p:nvSpPr>
        <p:spPr/>
        <p:txBody>
          <a:bodyPr>
            <a:normAutofit/>
          </a:bodyPr>
          <a:lstStyle/>
          <a:p>
            <a:r>
              <a:rPr lang="en-GB" sz="4400" dirty="0"/>
              <a:t>Openness, Clarity and Sensitivity – a seminar discussion based on developing intercultural openness</a:t>
            </a:r>
          </a:p>
        </p:txBody>
      </p:sp>
      <p:sp>
        <p:nvSpPr>
          <p:cNvPr id="3" name="Subtitle 2">
            <a:extLst>
              <a:ext uri="{FF2B5EF4-FFF2-40B4-BE49-F238E27FC236}">
                <a16:creationId xmlns:a16="http://schemas.microsoft.com/office/drawing/2014/main" id="{EA907D3A-2DE7-CB34-5F94-628D7F2C8EBA}"/>
              </a:ext>
            </a:extLst>
          </p:cNvPr>
          <p:cNvSpPr>
            <a:spLocks noGrp="1"/>
          </p:cNvSpPr>
          <p:nvPr>
            <p:ph type="subTitle" idx="1"/>
          </p:nvPr>
        </p:nvSpPr>
        <p:spPr/>
        <p:txBody>
          <a:bodyPr>
            <a:normAutofit fontScale="77500" lnSpcReduction="20000"/>
          </a:bodyPr>
          <a:lstStyle/>
          <a:p>
            <a:r>
              <a:rPr lang="en-GB" dirty="0"/>
              <a:t>Dr Jessica Clapham </a:t>
            </a:r>
          </a:p>
          <a:p>
            <a:r>
              <a:rPr lang="en-GB" dirty="0"/>
              <a:t>Programme Director Professional Doctorate in English Language </a:t>
            </a:r>
          </a:p>
          <a:p>
            <a:r>
              <a:rPr lang="en-GB" dirty="0"/>
              <a:t>UWTSD</a:t>
            </a:r>
          </a:p>
          <a:p>
            <a:r>
              <a:rPr lang="en-GB" dirty="0"/>
              <a:t>Lampeter, Wales </a:t>
            </a:r>
          </a:p>
          <a:p>
            <a:r>
              <a:rPr lang="en-GB" dirty="0"/>
              <a:t>February 7</a:t>
            </a:r>
            <a:r>
              <a:rPr lang="en-GB" baseline="30000" dirty="0"/>
              <a:t>th</a:t>
            </a:r>
            <a:r>
              <a:rPr lang="en-GB" dirty="0"/>
              <a:t> 2024.</a:t>
            </a:r>
          </a:p>
        </p:txBody>
      </p:sp>
    </p:spTree>
    <p:extLst>
      <p:ext uri="{BB962C8B-B14F-4D97-AF65-F5344CB8AC3E}">
        <p14:creationId xmlns:p14="http://schemas.microsoft.com/office/powerpoint/2010/main" val="19827972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3BF12-5F7F-CC2E-B0A4-0CA0A7988947}"/>
              </a:ext>
            </a:extLst>
          </p:cNvPr>
          <p:cNvSpPr>
            <a:spLocks noGrp="1"/>
          </p:cNvSpPr>
          <p:nvPr>
            <p:ph type="title"/>
          </p:nvPr>
        </p:nvSpPr>
        <p:spPr/>
        <p:txBody>
          <a:bodyPr/>
          <a:lstStyle/>
          <a:p>
            <a:r>
              <a:rPr lang="en-GB" dirty="0"/>
              <a:t>Michael Gavin Professor of Human Diversity</a:t>
            </a:r>
          </a:p>
        </p:txBody>
      </p:sp>
      <p:sp>
        <p:nvSpPr>
          <p:cNvPr id="3" name="Content Placeholder 2">
            <a:extLst>
              <a:ext uri="{FF2B5EF4-FFF2-40B4-BE49-F238E27FC236}">
                <a16:creationId xmlns:a16="http://schemas.microsoft.com/office/drawing/2014/main" id="{9555FEB4-5F66-C927-7482-3CC692D06DDB}"/>
              </a:ext>
            </a:extLst>
          </p:cNvPr>
          <p:cNvSpPr>
            <a:spLocks noGrp="1"/>
          </p:cNvSpPr>
          <p:nvPr>
            <p:ph idx="1"/>
          </p:nvPr>
        </p:nvSpPr>
        <p:spPr/>
        <p:txBody>
          <a:bodyPr/>
          <a:lstStyle/>
          <a:p>
            <a:endParaRPr lang="en-GB" dirty="0"/>
          </a:p>
          <a:p>
            <a:r>
              <a:rPr lang="en-GB" dirty="0"/>
              <a:t>Please consider this Ted talk before the seminar:</a:t>
            </a:r>
          </a:p>
          <a:p>
            <a:r>
              <a:rPr lang="en-GB" dirty="0"/>
              <a:t>Why Diversity Matters </a:t>
            </a:r>
          </a:p>
          <a:p>
            <a:r>
              <a:rPr lang="en-GB" dirty="0"/>
              <a:t>https://www.youtube.com/watch?v=48RoRi0ddRU</a:t>
            </a:r>
          </a:p>
        </p:txBody>
      </p:sp>
    </p:spTree>
    <p:extLst>
      <p:ext uri="{BB962C8B-B14F-4D97-AF65-F5344CB8AC3E}">
        <p14:creationId xmlns:p14="http://schemas.microsoft.com/office/powerpoint/2010/main" val="32876780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76239-E290-564E-C910-18F7EC41A332}"/>
              </a:ext>
            </a:extLst>
          </p:cNvPr>
          <p:cNvSpPr>
            <a:spLocks noGrp="1"/>
          </p:cNvSpPr>
          <p:nvPr>
            <p:ph type="title"/>
          </p:nvPr>
        </p:nvSpPr>
        <p:spPr/>
        <p:txBody>
          <a:bodyPr/>
          <a:lstStyle/>
          <a:p>
            <a:r>
              <a:rPr lang="en-GB" dirty="0"/>
              <a:t>Seminar focus:</a:t>
            </a:r>
          </a:p>
        </p:txBody>
      </p:sp>
      <p:sp>
        <p:nvSpPr>
          <p:cNvPr id="3" name="Content Placeholder 2">
            <a:extLst>
              <a:ext uri="{FF2B5EF4-FFF2-40B4-BE49-F238E27FC236}">
                <a16:creationId xmlns:a16="http://schemas.microsoft.com/office/drawing/2014/main" id="{AB34F3B7-447E-940A-22D1-ED7BDC64DD59}"/>
              </a:ext>
            </a:extLst>
          </p:cNvPr>
          <p:cNvSpPr>
            <a:spLocks noGrp="1"/>
          </p:cNvSpPr>
          <p:nvPr>
            <p:ph idx="1"/>
          </p:nvPr>
        </p:nvSpPr>
        <p:spPr/>
        <p:txBody>
          <a:bodyPr>
            <a:normAutofit lnSpcReduction="10000"/>
          </a:bodyPr>
          <a:lstStyle/>
          <a:p>
            <a:pPr algn="l">
              <a:spcAft>
                <a:spcPts val="800"/>
              </a:spcAft>
            </a:pPr>
            <a:br>
              <a:rPr lang="en-US" sz="1800" b="1" i="0" dirty="0">
                <a:solidFill>
                  <a:srgbClr val="3A343A"/>
                </a:solidFill>
                <a:effectLst/>
                <a:latin typeface="Arial" panose="020B0604020202020204" pitchFamily="34" charset="0"/>
              </a:rPr>
            </a:br>
            <a:r>
              <a:rPr lang="en-US" sz="2400" b="1" i="0" dirty="0">
                <a:solidFill>
                  <a:srgbClr val="3A343A"/>
                </a:solidFill>
                <a:effectLst/>
                <a:latin typeface="Arial" panose="020B0604020202020204" pitchFamily="34" charset="0"/>
              </a:rPr>
              <a:t>Michael Gavin addresses the importance of the value to being open to interacting with culturally different others so that we can deal with the problems of today and the uncertainty of tomorrow.</a:t>
            </a:r>
            <a:endParaRPr lang="en-US" sz="2400" b="0" i="0" dirty="0">
              <a:solidFill>
                <a:srgbClr val="222222"/>
              </a:solidFill>
              <a:effectLst/>
              <a:latin typeface="Calibri" panose="020F0502020204030204" pitchFamily="34" charset="0"/>
            </a:endParaRPr>
          </a:p>
          <a:p>
            <a:pPr marL="457200" algn="l">
              <a:spcAft>
                <a:spcPts val="900"/>
              </a:spcAft>
            </a:pPr>
            <a:r>
              <a:rPr lang="en-US" sz="2400" b="0" i="0" dirty="0">
                <a:solidFill>
                  <a:srgbClr val="3A343A"/>
                </a:solidFill>
                <a:effectLst/>
                <a:latin typeface="Arial" panose="020B0604020202020204" pitchFamily="34" charset="0"/>
              </a:rPr>
              <a:t>1.</a:t>
            </a:r>
            <a:r>
              <a:rPr lang="en-US" sz="2400" b="0" i="0" dirty="0">
                <a:solidFill>
                  <a:srgbClr val="3A343A"/>
                </a:solidFill>
                <a:effectLst/>
                <a:latin typeface="Times New Roman" panose="02020603050405020304" pitchFamily="18" charset="0"/>
              </a:rPr>
              <a:t>   </a:t>
            </a:r>
            <a:r>
              <a:rPr lang="en-US" sz="2400" b="0" i="0" dirty="0">
                <a:solidFill>
                  <a:srgbClr val="3A343A"/>
                </a:solidFill>
                <a:effectLst/>
                <a:latin typeface="Arial" panose="020B0604020202020204" pitchFamily="34" charset="0"/>
              </a:rPr>
              <a:t>How do you feel after the first 9 minutes of the video?</a:t>
            </a:r>
            <a:endParaRPr lang="en-US" sz="2400" b="0" i="0" dirty="0">
              <a:solidFill>
                <a:srgbClr val="222222"/>
              </a:solidFill>
              <a:effectLst/>
              <a:latin typeface="Calibri" panose="020F0502020204030204" pitchFamily="34" charset="0"/>
            </a:endParaRPr>
          </a:p>
          <a:p>
            <a:pPr marL="457200" algn="l">
              <a:spcAft>
                <a:spcPts val="900"/>
              </a:spcAft>
            </a:pPr>
            <a:r>
              <a:rPr lang="en-US" sz="2400" b="0" i="0" dirty="0">
                <a:solidFill>
                  <a:srgbClr val="3A343A"/>
                </a:solidFill>
                <a:effectLst/>
                <a:latin typeface="Arial" panose="020B0604020202020204" pitchFamily="34" charset="0"/>
              </a:rPr>
              <a:t>2.</a:t>
            </a:r>
            <a:r>
              <a:rPr lang="en-US" sz="2400" b="0" i="0" dirty="0">
                <a:solidFill>
                  <a:srgbClr val="3A343A"/>
                </a:solidFill>
                <a:effectLst/>
                <a:latin typeface="Times New Roman" panose="02020603050405020304" pitchFamily="18" charset="0"/>
              </a:rPr>
              <a:t>   </a:t>
            </a:r>
            <a:r>
              <a:rPr lang="en-US" sz="2400" b="0" i="0" dirty="0">
                <a:solidFill>
                  <a:srgbClr val="3A343A"/>
                </a:solidFill>
                <a:effectLst/>
                <a:latin typeface="Arial" panose="020B0604020202020204" pitchFamily="34" charset="0"/>
              </a:rPr>
              <a:t>What did you learn from what Michael Gavin shared about the value of openness to interacting with culturally different others?</a:t>
            </a:r>
            <a:endParaRPr lang="en-US" sz="2400" b="0" i="0" dirty="0">
              <a:solidFill>
                <a:srgbClr val="222222"/>
              </a:solidFill>
              <a:effectLst/>
              <a:latin typeface="Calibri" panose="020F0502020204030204" pitchFamily="34" charset="0"/>
            </a:endParaRPr>
          </a:p>
          <a:p>
            <a:pPr marL="457200" algn="l">
              <a:spcAft>
                <a:spcPts val="900"/>
              </a:spcAft>
            </a:pPr>
            <a:r>
              <a:rPr lang="en-US" sz="2400" b="0" i="0" dirty="0">
                <a:solidFill>
                  <a:srgbClr val="3A343A"/>
                </a:solidFill>
                <a:effectLst/>
                <a:latin typeface="Arial" panose="020B0604020202020204" pitchFamily="34" charset="0"/>
              </a:rPr>
              <a:t>3.</a:t>
            </a:r>
            <a:r>
              <a:rPr lang="en-US" sz="2400" b="0" i="0" dirty="0">
                <a:solidFill>
                  <a:srgbClr val="3A343A"/>
                </a:solidFill>
                <a:effectLst/>
                <a:latin typeface="Times New Roman" panose="02020603050405020304" pitchFamily="18" charset="0"/>
              </a:rPr>
              <a:t>   </a:t>
            </a:r>
            <a:r>
              <a:rPr lang="en-US" sz="2400" b="0" i="0" dirty="0">
                <a:solidFill>
                  <a:srgbClr val="3A343A"/>
                </a:solidFill>
                <a:effectLst/>
                <a:latin typeface="Arial" panose="020B0604020202020204" pitchFamily="34" charset="0"/>
              </a:rPr>
              <a:t>How does what Michael Gavin shared about openness to interact with culturally different others relate to the real world?</a:t>
            </a:r>
            <a:endParaRPr lang="en-US" sz="2400" b="0" i="0" dirty="0">
              <a:solidFill>
                <a:srgbClr val="222222"/>
              </a:solidFill>
              <a:effectLst/>
              <a:latin typeface="Calibri" panose="020F0502020204030204" pitchFamily="34" charset="0"/>
            </a:endParaRPr>
          </a:p>
          <a:p>
            <a:pPr marL="457200" algn="l">
              <a:spcAft>
                <a:spcPts val="900"/>
              </a:spcAft>
            </a:pPr>
            <a:r>
              <a:rPr lang="en-US" sz="2400" b="0" i="0" dirty="0">
                <a:solidFill>
                  <a:srgbClr val="3A343A"/>
                </a:solidFill>
                <a:effectLst/>
                <a:latin typeface="Arial" panose="020B0604020202020204" pitchFamily="34" charset="0"/>
              </a:rPr>
              <a:t>4.</a:t>
            </a:r>
            <a:r>
              <a:rPr lang="en-US" sz="2400" b="0" i="0" dirty="0">
                <a:solidFill>
                  <a:srgbClr val="3A343A"/>
                </a:solidFill>
                <a:effectLst/>
                <a:latin typeface="Times New Roman" panose="02020603050405020304" pitchFamily="18" charset="0"/>
              </a:rPr>
              <a:t>   </a:t>
            </a:r>
            <a:r>
              <a:rPr lang="en-US" sz="2400" b="0" i="0" dirty="0">
                <a:solidFill>
                  <a:srgbClr val="3A343A"/>
                </a:solidFill>
                <a:effectLst/>
                <a:latin typeface="Arial" panose="020B0604020202020204" pitchFamily="34" charset="0"/>
              </a:rPr>
              <a:t>What is the single most important reason for you to develop intercultural openness?</a:t>
            </a:r>
            <a:endParaRPr lang="en-US" sz="2400" b="0" i="0" dirty="0">
              <a:solidFill>
                <a:srgbClr val="222222"/>
              </a:solidFill>
              <a:effectLst/>
              <a:latin typeface="Calibri" panose="020F0502020204030204" pitchFamily="34" charset="0"/>
            </a:endParaRPr>
          </a:p>
          <a:p>
            <a:endParaRPr lang="en-GB" dirty="0"/>
          </a:p>
        </p:txBody>
      </p:sp>
    </p:spTree>
    <p:extLst>
      <p:ext uri="{BB962C8B-B14F-4D97-AF65-F5344CB8AC3E}">
        <p14:creationId xmlns:p14="http://schemas.microsoft.com/office/powerpoint/2010/main" val="8556995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4410</TotalTime>
  <Words>176</Words>
  <Application>Microsoft Office PowerPoint</Application>
  <PresentationFormat>Widescreen</PresentationFormat>
  <Paragraphs>17</Paragraphs>
  <Slides>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Aptos</vt:lpstr>
      <vt:lpstr>Aptos Display</vt:lpstr>
      <vt:lpstr>Arial</vt:lpstr>
      <vt:lpstr>Calibri</vt:lpstr>
      <vt:lpstr>Times New Roman</vt:lpstr>
      <vt:lpstr>Office Theme</vt:lpstr>
      <vt:lpstr>Openness, Clarity and Sensitivity – a seminar discussion based on developing intercultural openness</vt:lpstr>
      <vt:lpstr>Michael Gavin Professor of Human Diversity</vt:lpstr>
      <vt:lpstr>Seminar focus: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Clapham</dc:creator>
  <cp:lastModifiedBy>Jessica Clapham</cp:lastModifiedBy>
  <cp:revision>6</cp:revision>
  <dcterms:created xsi:type="dcterms:W3CDTF">2024-01-18T10:51:28Z</dcterms:created>
  <dcterms:modified xsi:type="dcterms:W3CDTF">2024-02-13T12:43:42Z</dcterms:modified>
</cp:coreProperties>
</file>