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797675" cy="9926638"/>
  <p:embeddedFontLst>
    <p:embeddedFont>
      <p:font typeface="Calibri" panose="020F0502020204030204" pitchFamily="34" charset="0"/>
      <p:regular r:id="rId20"/>
      <p:bold r:id="rId21"/>
      <p:italic r:id="rId22"/>
      <p:boldItalic r:id="rId23"/>
    </p:embeddedFont>
    <p:embeddedFont>
      <p:font typeface="Merriweather" panose="020B060402020202020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14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45659" cy="496332"/>
          </a:xfrm>
          <a:prstGeom prst="rect">
            <a:avLst/>
          </a:prstGeom>
          <a:noFill/>
          <a:ln>
            <a:noFill/>
          </a:ln>
        </p:spPr>
        <p:txBody>
          <a:bodyPr wrap="square" lIns="91425" tIns="91425" rIns="91425" bIns="91425" anchor="t" anchorCtr="0"/>
          <a:lstStyle>
            <a:lvl1pPr marL="0" marR="0" lvl="0" indent="0" algn="l" rtl="0">
              <a:spcBef>
                <a:spcPts val="0"/>
              </a:spcBef>
              <a:buSzPct val="116666"/>
              <a:defRPr sz="1200" b="0" i="0" u="none" strike="noStrike" cap="none">
                <a:solidFill>
                  <a:schemeClr val="dk1"/>
                </a:solidFill>
                <a:latin typeface="Calibri"/>
                <a:ea typeface="Calibri"/>
                <a:cs typeface="Calibri"/>
                <a:sym typeface="Calibri"/>
              </a:defRPr>
            </a:lvl1pPr>
            <a:lvl2pPr marL="457200" marR="0" lvl="1" indent="0" algn="l" rtl="0">
              <a:spcBef>
                <a:spcPts val="0"/>
              </a:spcBef>
              <a:buSzPct val="77777"/>
              <a:defRPr sz="1800" b="0" i="0" u="none" strike="noStrike" cap="none">
                <a:solidFill>
                  <a:schemeClr val="dk1"/>
                </a:solidFill>
                <a:latin typeface="Calibri"/>
                <a:ea typeface="Calibri"/>
                <a:cs typeface="Calibri"/>
                <a:sym typeface="Calibri"/>
              </a:defRPr>
            </a:lvl2pPr>
            <a:lvl3pPr marL="914400" marR="0" lvl="2" indent="0" algn="l" rtl="0">
              <a:spcBef>
                <a:spcPts val="0"/>
              </a:spcBef>
              <a:buSzPct val="77777"/>
              <a:defRPr sz="1800" b="0" i="0" u="none" strike="noStrike" cap="none">
                <a:solidFill>
                  <a:schemeClr val="dk1"/>
                </a:solidFill>
                <a:latin typeface="Calibri"/>
                <a:ea typeface="Calibri"/>
                <a:cs typeface="Calibri"/>
                <a:sym typeface="Calibri"/>
              </a:defRPr>
            </a:lvl3pPr>
            <a:lvl4pPr marL="1371600" marR="0" lvl="3" indent="0" algn="l" rtl="0">
              <a:spcBef>
                <a:spcPts val="0"/>
              </a:spcBef>
              <a:buSzPct val="77777"/>
              <a:defRPr sz="1800" b="0" i="0" u="none" strike="noStrike" cap="none">
                <a:solidFill>
                  <a:schemeClr val="dk1"/>
                </a:solidFill>
                <a:latin typeface="Calibri"/>
                <a:ea typeface="Calibri"/>
                <a:cs typeface="Calibri"/>
                <a:sym typeface="Calibri"/>
              </a:defRPr>
            </a:lvl4pPr>
            <a:lvl5pPr marL="1828800" marR="0" lvl="4" indent="0" algn="l" rtl="0">
              <a:spcBef>
                <a:spcPts val="0"/>
              </a:spcBef>
              <a:buSzPct val="77777"/>
              <a:defRPr sz="1800" b="0" i="0" u="none" strike="noStrike" cap="none">
                <a:solidFill>
                  <a:schemeClr val="dk1"/>
                </a:solidFill>
                <a:latin typeface="Calibri"/>
                <a:ea typeface="Calibri"/>
                <a:cs typeface="Calibri"/>
                <a:sym typeface="Calibri"/>
              </a:defRPr>
            </a:lvl5pPr>
            <a:lvl6pPr marL="2286000" marR="0" lvl="5" indent="0" algn="l" rtl="0">
              <a:spcBef>
                <a:spcPts val="0"/>
              </a:spcBef>
              <a:buSzPct val="77777"/>
              <a:defRPr sz="1800" b="0" i="0" u="none" strike="noStrike" cap="none">
                <a:solidFill>
                  <a:schemeClr val="dk1"/>
                </a:solidFill>
                <a:latin typeface="Calibri"/>
                <a:ea typeface="Calibri"/>
                <a:cs typeface="Calibri"/>
                <a:sym typeface="Calibri"/>
              </a:defRPr>
            </a:lvl6pPr>
            <a:lvl7pPr marL="2743200" marR="0" lvl="6" indent="0" algn="l" rtl="0">
              <a:spcBef>
                <a:spcPts val="0"/>
              </a:spcBef>
              <a:buSzPct val="77777"/>
              <a:defRPr sz="1800" b="0" i="0" u="none" strike="noStrike" cap="none">
                <a:solidFill>
                  <a:schemeClr val="dk1"/>
                </a:solidFill>
                <a:latin typeface="Calibri"/>
                <a:ea typeface="Calibri"/>
                <a:cs typeface="Calibri"/>
                <a:sym typeface="Calibri"/>
              </a:defRPr>
            </a:lvl7pPr>
            <a:lvl8pPr marL="3200400" marR="0" lvl="7" indent="0" algn="l" rtl="0">
              <a:spcBef>
                <a:spcPts val="0"/>
              </a:spcBef>
              <a:buSzPct val="77777"/>
              <a:defRPr sz="1800" b="0" i="0" u="none" strike="noStrike" cap="none">
                <a:solidFill>
                  <a:schemeClr val="dk1"/>
                </a:solidFill>
                <a:latin typeface="Calibri"/>
                <a:ea typeface="Calibri"/>
                <a:cs typeface="Calibri"/>
                <a:sym typeface="Calibri"/>
              </a:defRPr>
            </a:lvl8pPr>
            <a:lvl9pPr marL="3657600" marR="0" lvl="8" indent="0" algn="l" rtl="0">
              <a:spcBef>
                <a:spcPts val="0"/>
              </a:spcBef>
              <a:buSzPct val="77777"/>
              <a:defRPr sz="1800" b="0" i="0" u="none" strike="noStrike" cap="none">
                <a:solidFill>
                  <a:schemeClr val="dk1"/>
                </a:solidFill>
                <a:latin typeface="Calibri"/>
                <a:ea typeface="Calibri"/>
                <a:cs typeface="Calibri"/>
                <a:sym typeface="Calibri"/>
              </a:defRPr>
            </a:lvl9pPr>
          </a:lstStyle>
          <a:p>
            <a:endParaRPr/>
          </a:p>
        </p:txBody>
      </p:sp>
      <p:sp>
        <p:nvSpPr>
          <p:cNvPr id="4" name="Shape 4"/>
          <p:cNvSpPr txBox="1">
            <a:spLocks noGrp="1"/>
          </p:cNvSpPr>
          <p:nvPr>
            <p:ph type="dt" idx="10"/>
          </p:nvPr>
        </p:nvSpPr>
        <p:spPr>
          <a:xfrm>
            <a:off x="3850443" y="0"/>
            <a:ext cx="2945659" cy="496332"/>
          </a:xfrm>
          <a:prstGeom prst="rect">
            <a:avLst/>
          </a:prstGeom>
          <a:noFill/>
          <a:ln>
            <a:noFill/>
          </a:ln>
        </p:spPr>
        <p:txBody>
          <a:bodyPr wrap="square" lIns="91425" tIns="91425" rIns="91425" bIns="91425" anchor="t" anchorCtr="0"/>
          <a:lstStyle>
            <a:lvl1pPr marL="0" marR="0" lvl="0" indent="0" algn="r" rtl="0">
              <a:spcBef>
                <a:spcPts val="0"/>
              </a:spcBef>
              <a:buSzPct val="116666"/>
              <a:defRPr sz="1200" b="0" i="0" u="none" strike="noStrike" cap="none">
                <a:solidFill>
                  <a:schemeClr val="dk1"/>
                </a:solidFill>
                <a:latin typeface="Calibri"/>
                <a:ea typeface="Calibri"/>
                <a:cs typeface="Calibri"/>
                <a:sym typeface="Calibri"/>
              </a:defRPr>
            </a:lvl1pPr>
            <a:lvl2pPr marL="457200" marR="0" lvl="1" indent="0" algn="l" rtl="0">
              <a:spcBef>
                <a:spcPts val="0"/>
              </a:spcBef>
              <a:buSzPct val="77777"/>
              <a:defRPr sz="1800" b="0" i="0" u="none" strike="noStrike" cap="none">
                <a:solidFill>
                  <a:schemeClr val="dk1"/>
                </a:solidFill>
                <a:latin typeface="Calibri"/>
                <a:ea typeface="Calibri"/>
                <a:cs typeface="Calibri"/>
                <a:sym typeface="Calibri"/>
              </a:defRPr>
            </a:lvl2pPr>
            <a:lvl3pPr marL="914400" marR="0" lvl="2" indent="0" algn="l" rtl="0">
              <a:spcBef>
                <a:spcPts val="0"/>
              </a:spcBef>
              <a:buSzPct val="77777"/>
              <a:defRPr sz="1800" b="0" i="0" u="none" strike="noStrike" cap="none">
                <a:solidFill>
                  <a:schemeClr val="dk1"/>
                </a:solidFill>
                <a:latin typeface="Calibri"/>
                <a:ea typeface="Calibri"/>
                <a:cs typeface="Calibri"/>
                <a:sym typeface="Calibri"/>
              </a:defRPr>
            </a:lvl3pPr>
            <a:lvl4pPr marL="1371600" marR="0" lvl="3" indent="0" algn="l" rtl="0">
              <a:spcBef>
                <a:spcPts val="0"/>
              </a:spcBef>
              <a:buSzPct val="77777"/>
              <a:defRPr sz="1800" b="0" i="0" u="none" strike="noStrike" cap="none">
                <a:solidFill>
                  <a:schemeClr val="dk1"/>
                </a:solidFill>
                <a:latin typeface="Calibri"/>
                <a:ea typeface="Calibri"/>
                <a:cs typeface="Calibri"/>
                <a:sym typeface="Calibri"/>
              </a:defRPr>
            </a:lvl4pPr>
            <a:lvl5pPr marL="1828800" marR="0" lvl="4" indent="0" algn="l" rtl="0">
              <a:spcBef>
                <a:spcPts val="0"/>
              </a:spcBef>
              <a:buSzPct val="77777"/>
              <a:defRPr sz="1800" b="0" i="0" u="none" strike="noStrike" cap="none">
                <a:solidFill>
                  <a:schemeClr val="dk1"/>
                </a:solidFill>
                <a:latin typeface="Calibri"/>
                <a:ea typeface="Calibri"/>
                <a:cs typeface="Calibri"/>
                <a:sym typeface="Calibri"/>
              </a:defRPr>
            </a:lvl5pPr>
            <a:lvl6pPr marL="2286000" marR="0" lvl="5" indent="0" algn="l" rtl="0">
              <a:spcBef>
                <a:spcPts val="0"/>
              </a:spcBef>
              <a:buSzPct val="77777"/>
              <a:defRPr sz="1800" b="0" i="0" u="none" strike="noStrike" cap="none">
                <a:solidFill>
                  <a:schemeClr val="dk1"/>
                </a:solidFill>
                <a:latin typeface="Calibri"/>
                <a:ea typeface="Calibri"/>
                <a:cs typeface="Calibri"/>
                <a:sym typeface="Calibri"/>
              </a:defRPr>
            </a:lvl6pPr>
            <a:lvl7pPr marL="2743200" marR="0" lvl="6" indent="0" algn="l" rtl="0">
              <a:spcBef>
                <a:spcPts val="0"/>
              </a:spcBef>
              <a:buSzPct val="77777"/>
              <a:defRPr sz="1800" b="0" i="0" u="none" strike="noStrike" cap="none">
                <a:solidFill>
                  <a:schemeClr val="dk1"/>
                </a:solidFill>
                <a:latin typeface="Calibri"/>
                <a:ea typeface="Calibri"/>
                <a:cs typeface="Calibri"/>
                <a:sym typeface="Calibri"/>
              </a:defRPr>
            </a:lvl7pPr>
            <a:lvl8pPr marL="3200400" marR="0" lvl="7" indent="0" algn="l" rtl="0">
              <a:spcBef>
                <a:spcPts val="0"/>
              </a:spcBef>
              <a:buSzPct val="77777"/>
              <a:defRPr sz="1800" b="0" i="0" u="none" strike="noStrike" cap="none">
                <a:solidFill>
                  <a:schemeClr val="dk1"/>
                </a:solidFill>
                <a:latin typeface="Calibri"/>
                <a:ea typeface="Calibri"/>
                <a:cs typeface="Calibri"/>
                <a:sym typeface="Calibri"/>
              </a:defRPr>
            </a:lvl8pPr>
            <a:lvl9pPr marL="3657600" marR="0" lvl="8" indent="0" algn="l" rtl="0">
              <a:spcBef>
                <a:spcPts val="0"/>
              </a:spcBef>
              <a:buSzPct val="77777"/>
              <a:defRPr sz="1800" b="0" i="0" u="none" strike="noStrike" cap="none">
                <a:solidFill>
                  <a:schemeClr val="dk1"/>
                </a:solidFill>
                <a:latin typeface="Calibri"/>
                <a:ea typeface="Calibri"/>
                <a:cs typeface="Calibri"/>
                <a:sym typeface="Calibri"/>
              </a:defRPr>
            </a:lvl9pPr>
          </a:lstStyle>
          <a:p>
            <a:endParaRPr/>
          </a:p>
        </p:txBody>
      </p:sp>
      <p:sp>
        <p:nvSpPr>
          <p:cNvPr id="5" name="Shape 5"/>
          <p:cNvSpPr>
            <a:spLocks noGrp="1" noRot="1" noChangeAspect="1"/>
          </p:cNvSpPr>
          <p:nvPr>
            <p:ph type="sldImg" idx="3"/>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79768" y="4715153"/>
            <a:ext cx="5438140" cy="4466987"/>
          </a:xfrm>
          <a:prstGeom prst="rect">
            <a:avLst/>
          </a:prstGeom>
          <a:noFill/>
          <a:ln>
            <a:noFill/>
          </a:ln>
        </p:spPr>
        <p:txBody>
          <a:bodyPr wrap="square" lIns="91425" tIns="91425" rIns="91425" bIns="91425" anchor="t" anchorCtr="0"/>
          <a:lstStyle>
            <a:lvl1pPr marL="0" marR="0" lvl="0" indent="0" algn="l" rtl="0">
              <a:spcBef>
                <a:spcPts val="0"/>
              </a:spcBef>
              <a:buSzPct val="116666"/>
              <a:buChar char="●"/>
              <a:defRPr sz="1200" b="0" i="0" u="none" strike="noStrike" cap="none">
                <a:solidFill>
                  <a:schemeClr val="dk1"/>
                </a:solidFill>
                <a:latin typeface="Calibri"/>
                <a:ea typeface="Calibri"/>
                <a:cs typeface="Calibri"/>
                <a:sym typeface="Calibri"/>
              </a:defRPr>
            </a:lvl1pPr>
            <a:lvl2pPr marL="457200" marR="0" lvl="1" indent="0" algn="l" rtl="0">
              <a:spcBef>
                <a:spcPts val="0"/>
              </a:spcBef>
              <a:buSzPct val="116666"/>
              <a:buChar char="○"/>
              <a:defRPr sz="1200" b="0" i="0" u="none" strike="noStrike" cap="none">
                <a:solidFill>
                  <a:schemeClr val="dk1"/>
                </a:solidFill>
                <a:latin typeface="Calibri"/>
                <a:ea typeface="Calibri"/>
                <a:cs typeface="Calibri"/>
                <a:sym typeface="Calibri"/>
              </a:defRPr>
            </a:lvl2pPr>
            <a:lvl3pPr marL="914400" marR="0" lvl="2" indent="0" algn="l" rtl="0">
              <a:spcBef>
                <a:spcPts val="0"/>
              </a:spcBef>
              <a:buSzPct val="116666"/>
              <a:buChar char="■"/>
              <a:defRPr sz="1200" b="0" i="0" u="none" strike="noStrike" cap="none">
                <a:solidFill>
                  <a:schemeClr val="dk1"/>
                </a:solidFill>
                <a:latin typeface="Calibri"/>
                <a:ea typeface="Calibri"/>
                <a:cs typeface="Calibri"/>
                <a:sym typeface="Calibri"/>
              </a:defRPr>
            </a:lvl3pPr>
            <a:lvl4pPr marL="1371600" marR="0" lvl="3" indent="0" algn="l" rtl="0">
              <a:spcBef>
                <a:spcPts val="0"/>
              </a:spcBef>
              <a:buSzPct val="116666"/>
              <a:buChar char="●"/>
              <a:defRPr sz="1200" b="0" i="0" u="none" strike="noStrike" cap="none">
                <a:solidFill>
                  <a:schemeClr val="dk1"/>
                </a:solidFill>
                <a:latin typeface="Calibri"/>
                <a:ea typeface="Calibri"/>
                <a:cs typeface="Calibri"/>
                <a:sym typeface="Calibri"/>
              </a:defRPr>
            </a:lvl4pPr>
            <a:lvl5pPr marL="1828800" marR="0" lvl="4" indent="0" algn="l" rtl="0">
              <a:spcBef>
                <a:spcPts val="0"/>
              </a:spcBef>
              <a:buSzPct val="116666"/>
              <a:buChar char="○"/>
              <a:defRPr sz="1200" b="0" i="0" u="none" strike="noStrike" cap="none">
                <a:solidFill>
                  <a:schemeClr val="dk1"/>
                </a:solidFill>
                <a:latin typeface="Calibri"/>
                <a:ea typeface="Calibri"/>
                <a:cs typeface="Calibri"/>
                <a:sym typeface="Calibri"/>
              </a:defRPr>
            </a:lvl5pPr>
            <a:lvl6pPr marL="2286000" marR="0" lvl="5" indent="0" algn="l" rtl="0">
              <a:spcBef>
                <a:spcPts val="0"/>
              </a:spcBef>
              <a:buSzPct val="116666"/>
              <a:buChar char="■"/>
              <a:defRPr sz="1200" b="0" i="0" u="none" strike="noStrike" cap="none">
                <a:solidFill>
                  <a:schemeClr val="dk1"/>
                </a:solidFill>
                <a:latin typeface="Calibri"/>
                <a:ea typeface="Calibri"/>
                <a:cs typeface="Calibri"/>
                <a:sym typeface="Calibri"/>
              </a:defRPr>
            </a:lvl6pPr>
            <a:lvl7pPr marL="2743200" marR="0" lvl="6" indent="0" algn="l" rtl="0">
              <a:spcBef>
                <a:spcPts val="0"/>
              </a:spcBef>
              <a:buSzPct val="116666"/>
              <a:buChar char="●"/>
              <a:defRPr sz="1200" b="0" i="0" u="none" strike="noStrike" cap="none">
                <a:solidFill>
                  <a:schemeClr val="dk1"/>
                </a:solidFill>
                <a:latin typeface="Calibri"/>
                <a:ea typeface="Calibri"/>
                <a:cs typeface="Calibri"/>
                <a:sym typeface="Calibri"/>
              </a:defRPr>
            </a:lvl7pPr>
            <a:lvl8pPr marL="3200400" marR="0" lvl="7" indent="0" algn="l" rtl="0">
              <a:spcBef>
                <a:spcPts val="0"/>
              </a:spcBef>
              <a:buSzPct val="116666"/>
              <a:buChar char="○"/>
              <a:defRPr sz="1200" b="0" i="0" u="none" strike="noStrike" cap="none">
                <a:solidFill>
                  <a:schemeClr val="dk1"/>
                </a:solidFill>
                <a:latin typeface="Calibri"/>
                <a:ea typeface="Calibri"/>
                <a:cs typeface="Calibri"/>
                <a:sym typeface="Calibri"/>
              </a:defRPr>
            </a:lvl8pPr>
            <a:lvl9pPr marL="3657600" marR="0" lvl="8" indent="0" algn="l" rtl="0">
              <a:spcBef>
                <a:spcPts val="0"/>
              </a:spcBef>
              <a:buSzPct val="116666"/>
              <a:buChar char="■"/>
              <a:defRPr sz="1200" b="0" i="0" u="none" strike="noStrike" cap="none">
                <a:solidFill>
                  <a:schemeClr val="dk1"/>
                </a:solidFill>
                <a:latin typeface="Calibri"/>
                <a:ea typeface="Calibri"/>
                <a:cs typeface="Calibri"/>
                <a:sym typeface="Calibri"/>
              </a:defRPr>
            </a:lvl9pPr>
          </a:lstStyle>
          <a:p>
            <a:endParaRPr/>
          </a:p>
        </p:txBody>
      </p:sp>
      <p:sp>
        <p:nvSpPr>
          <p:cNvPr id="7" name="Shape 7"/>
          <p:cNvSpPr txBox="1">
            <a:spLocks noGrp="1"/>
          </p:cNvSpPr>
          <p:nvPr>
            <p:ph type="ftr" idx="11"/>
          </p:nvPr>
        </p:nvSpPr>
        <p:spPr>
          <a:xfrm>
            <a:off x="0" y="9428583"/>
            <a:ext cx="2945659" cy="496332"/>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chemeClr val="dk1"/>
                </a:solidFill>
                <a:latin typeface="Calibri"/>
                <a:ea typeface="Calibri"/>
                <a:cs typeface="Calibri"/>
                <a:sym typeface="Calibri"/>
              </a:defRPr>
            </a:lvl1pPr>
            <a:lvl2pPr marL="457200" marR="0" lvl="1" indent="0" algn="l" rtl="0">
              <a:spcBef>
                <a:spcPts val="0"/>
              </a:spcBef>
              <a:buSzPct val="77777"/>
              <a:defRPr sz="1800" b="0" i="0" u="none" strike="noStrike" cap="none">
                <a:solidFill>
                  <a:schemeClr val="dk1"/>
                </a:solidFill>
                <a:latin typeface="Calibri"/>
                <a:ea typeface="Calibri"/>
                <a:cs typeface="Calibri"/>
                <a:sym typeface="Calibri"/>
              </a:defRPr>
            </a:lvl2pPr>
            <a:lvl3pPr marL="914400" marR="0" lvl="2" indent="0" algn="l" rtl="0">
              <a:spcBef>
                <a:spcPts val="0"/>
              </a:spcBef>
              <a:buSzPct val="77777"/>
              <a:defRPr sz="1800" b="0" i="0" u="none" strike="noStrike" cap="none">
                <a:solidFill>
                  <a:schemeClr val="dk1"/>
                </a:solidFill>
                <a:latin typeface="Calibri"/>
                <a:ea typeface="Calibri"/>
                <a:cs typeface="Calibri"/>
                <a:sym typeface="Calibri"/>
              </a:defRPr>
            </a:lvl3pPr>
            <a:lvl4pPr marL="1371600" marR="0" lvl="3" indent="0" algn="l" rtl="0">
              <a:spcBef>
                <a:spcPts val="0"/>
              </a:spcBef>
              <a:buSzPct val="77777"/>
              <a:defRPr sz="1800" b="0" i="0" u="none" strike="noStrike" cap="none">
                <a:solidFill>
                  <a:schemeClr val="dk1"/>
                </a:solidFill>
                <a:latin typeface="Calibri"/>
                <a:ea typeface="Calibri"/>
                <a:cs typeface="Calibri"/>
                <a:sym typeface="Calibri"/>
              </a:defRPr>
            </a:lvl4pPr>
            <a:lvl5pPr marL="1828800" marR="0" lvl="4" indent="0" algn="l" rtl="0">
              <a:spcBef>
                <a:spcPts val="0"/>
              </a:spcBef>
              <a:buSzPct val="77777"/>
              <a:defRPr sz="1800" b="0" i="0" u="none" strike="noStrike" cap="none">
                <a:solidFill>
                  <a:schemeClr val="dk1"/>
                </a:solidFill>
                <a:latin typeface="Calibri"/>
                <a:ea typeface="Calibri"/>
                <a:cs typeface="Calibri"/>
                <a:sym typeface="Calibri"/>
              </a:defRPr>
            </a:lvl5pPr>
            <a:lvl6pPr marL="2286000" marR="0" lvl="5" indent="0" algn="l" rtl="0">
              <a:spcBef>
                <a:spcPts val="0"/>
              </a:spcBef>
              <a:buSzPct val="77777"/>
              <a:defRPr sz="1800" b="0" i="0" u="none" strike="noStrike" cap="none">
                <a:solidFill>
                  <a:schemeClr val="dk1"/>
                </a:solidFill>
                <a:latin typeface="Calibri"/>
                <a:ea typeface="Calibri"/>
                <a:cs typeface="Calibri"/>
                <a:sym typeface="Calibri"/>
              </a:defRPr>
            </a:lvl6pPr>
            <a:lvl7pPr marL="2743200" marR="0" lvl="6" indent="0" algn="l" rtl="0">
              <a:spcBef>
                <a:spcPts val="0"/>
              </a:spcBef>
              <a:buSzPct val="77777"/>
              <a:defRPr sz="1800" b="0" i="0" u="none" strike="noStrike" cap="none">
                <a:solidFill>
                  <a:schemeClr val="dk1"/>
                </a:solidFill>
                <a:latin typeface="Calibri"/>
                <a:ea typeface="Calibri"/>
                <a:cs typeface="Calibri"/>
                <a:sym typeface="Calibri"/>
              </a:defRPr>
            </a:lvl7pPr>
            <a:lvl8pPr marL="3200400" marR="0" lvl="7" indent="0" algn="l" rtl="0">
              <a:spcBef>
                <a:spcPts val="0"/>
              </a:spcBef>
              <a:buSzPct val="77777"/>
              <a:defRPr sz="1800" b="0" i="0" u="none" strike="noStrike" cap="none">
                <a:solidFill>
                  <a:schemeClr val="dk1"/>
                </a:solidFill>
                <a:latin typeface="Calibri"/>
                <a:ea typeface="Calibri"/>
                <a:cs typeface="Calibri"/>
                <a:sym typeface="Calibri"/>
              </a:defRPr>
            </a:lvl8pPr>
            <a:lvl9pPr marL="3657600" marR="0" lvl="8" indent="0" algn="l" rtl="0">
              <a:spcBef>
                <a:spcPts val="0"/>
              </a:spcBef>
              <a:buSzPct val="77777"/>
              <a:defRPr sz="1800" b="0" i="0" u="none" strike="noStrike" cap="none">
                <a:solidFill>
                  <a:schemeClr val="dk1"/>
                </a:solidFill>
                <a:latin typeface="Calibri"/>
                <a:ea typeface="Calibri"/>
                <a:cs typeface="Calibri"/>
                <a:sym typeface="Calibri"/>
              </a:defRPr>
            </a:lvl9pPr>
          </a:lstStyle>
          <a:p>
            <a:endParaRPr/>
          </a:p>
        </p:txBody>
      </p:sp>
      <p:sp>
        <p:nvSpPr>
          <p:cNvPr id="8" name="Shape 8"/>
          <p:cNvSpPr txBox="1">
            <a:spLocks noGrp="1"/>
          </p:cNvSpPr>
          <p:nvPr>
            <p:ph type="sldNum" idx="12"/>
          </p:nvPr>
        </p:nvSpPr>
        <p:spPr>
          <a:xfrm>
            <a:off x="3850443" y="9428583"/>
            <a:ext cx="2945659" cy="496332"/>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a:solidFill>
                  <a:schemeClr val="dk1"/>
                </a:solidFill>
                <a:latin typeface="Calibri"/>
                <a:ea typeface="Calibri"/>
                <a:cs typeface="Calibri"/>
                <a:sym typeface="Calibri"/>
              </a:rPr>
              <a:t>‹#›</a:t>
            </a:fld>
            <a:endParaRPr lang="en-GB"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Shape 94"/>
          <p:cNvSpPr txBox="1">
            <a:spLocks noGrp="1"/>
          </p:cNvSpPr>
          <p:nvPr>
            <p:ph type="body" idx="1"/>
          </p:nvPr>
        </p:nvSpPr>
        <p:spPr>
          <a:xfrm>
            <a:off x="679768" y="4715153"/>
            <a:ext cx="5438140" cy="4466987"/>
          </a:xfrm>
          <a:prstGeom prst="rect">
            <a:avLst/>
          </a:prstGeom>
        </p:spPr>
        <p:txBody>
          <a:bodyPr wrap="square" lIns="91425" tIns="91425" rIns="91425" bIns="91425" anchor="t" anchorCtr="0">
            <a:noAutofit/>
          </a:bodyPr>
          <a:lstStyle/>
          <a:p>
            <a:pPr lvl="0">
              <a:spcBef>
                <a:spcPts val="0"/>
              </a:spcBef>
              <a:buNone/>
            </a:pPr>
            <a:endParaRPr/>
          </a:p>
        </p:txBody>
      </p:sp>
      <p:sp>
        <p:nvSpPr>
          <p:cNvPr id="95" name="Shape 95"/>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Shape 100"/>
          <p:cNvSpPr txBox="1">
            <a:spLocks noGrp="1"/>
          </p:cNvSpPr>
          <p:nvPr>
            <p:ph type="body" idx="1"/>
          </p:nvPr>
        </p:nvSpPr>
        <p:spPr>
          <a:xfrm>
            <a:off x="679768" y="4715153"/>
            <a:ext cx="5438140" cy="4466987"/>
          </a:xfrm>
          <a:prstGeom prst="rect">
            <a:avLst/>
          </a:prstGeom>
        </p:spPr>
        <p:txBody>
          <a:bodyPr wrap="square" lIns="91425" tIns="91425" rIns="91425" bIns="91425" anchor="t" anchorCtr="0">
            <a:noAutofit/>
          </a:bodyPr>
          <a:lstStyle/>
          <a:p>
            <a:pPr lvl="0">
              <a:spcBef>
                <a:spcPts val="0"/>
              </a:spcBef>
              <a:buNone/>
            </a:pPr>
            <a:endParaRPr/>
          </a:p>
        </p:txBody>
      </p:sp>
      <p:sp>
        <p:nvSpPr>
          <p:cNvPr id="101" name="Shape 101"/>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Shape 106"/>
          <p:cNvSpPr txBox="1">
            <a:spLocks noGrp="1"/>
          </p:cNvSpPr>
          <p:nvPr>
            <p:ph type="body" idx="1"/>
          </p:nvPr>
        </p:nvSpPr>
        <p:spPr>
          <a:xfrm>
            <a:off x="679768" y="4715153"/>
            <a:ext cx="5438140" cy="4466987"/>
          </a:xfrm>
          <a:prstGeom prst="rect">
            <a:avLst/>
          </a:prstGeom>
        </p:spPr>
        <p:txBody>
          <a:bodyPr wrap="square" lIns="91425" tIns="91425" rIns="91425" bIns="91425" anchor="t" anchorCtr="0">
            <a:noAutofit/>
          </a:bodyPr>
          <a:lstStyle/>
          <a:p>
            <a:pPr lvl="0">
              <a:spcBef>
                <a:spcPts val="0"/>
              </a:spcBef>
              <a:buNone/>
            </a:pPr>
            <a:endParaRPr/>
          </a:p>
        </p:txBody>
      </p:sp>
      <p:sp>
        <p:nvSpPr>
          <p:cNvPr id="107" name="Shape 107"/>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Shape 113"/>
          <p:cNvSpPr txBox="1">
            <a:spLocks noGrp="1"/>
          </p:cNvSpPr>
          <p:nvPr>
            <p:ph type="body" idx="1"/>
          </p:nvPr>
        </p:nvSpPr>
        <p:spPr>
          <a:xfrm>
            <a:off x="679768" y="4715153"/>
            <a:ext cx="5438140" cy="4466987"/>
          </a:xfrm>
          <a:prstGeom prst="rect">
            <a:avLst/>
          </a:prstGeom>
        </p:spPr>
        <p:txBody>
          <a:bodyPr wrap="square" lIns="91425" tIns="91425" rIns="91425" bIns="91425" anchor="t" anchorCtr="0">
            <a:noAutofit/>
          </a:bodyPr>
          <a:lstStyle/>
          <a:p>
            <a:pPr lvl="0">
              <a:spcBef>
                <a:spcPts val="0"/>
              </a:spcBef>
              <a:buNone/>
            </a:pPr>
            <a:endParaRPr/>
          </a:p>
        </p:txBody>
      </p:sp>
      <p:sp>
        <p:nvSpPr>
          <p:cNvPr id="114" name="Shape 114"/>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Shape 119"/>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20" name="Shape 120"/>
          <p:cNvSpPr txBox="1">
            <a:spLocks noGrp="1"/>
          </p:cNvSpPr>
          <p:nvPr>
            <p:ph type="body" idx="1"/>
          </p:nvPr>
        </p:nvSpPr>
        <p:spPr>
          <a:xfrm>
            <a:off x="679768" y="4715153"/>
            <a:ext cx="5438140" cy="4466987"/>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endParaRPr sz="1200" b="0" i="0" u="none" strike="noStrike" cap="none">
              <a:solidFill>
                <a:schemeClr val="dk1"/>
              </a:solidFill>
              <a:latin typeface="Calibri"/>
              <a:ea typeface="Calibri"/>
              <a:cs typeface="Calibri"/>
              <a:sym typeface="Calibri"/>
            </a:endParaRPr>
          </a:p>
        </p:txBody>
      </p:sp>
      <p:sp>
        <p:nvSpPr>
          <p:cNvPr id="121" name="Shape 121"/>
          <p:cNvSpPr txBox="1">
            <a:spLocks noGrp="1"/>
          </p:cNvSpPr>
          <p:nvPr>
            <p:ph type="sldNum" idx="12"/>
          </p:nvPr>
        </p:nvSpPr>
        <p:spPr>
          <a:xfrm>
            <a:off x="3850443" y="9428583"/>
            <a:ext cx="2945659" cy="496332"/>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a:solidFill>
                  <a:schemeClr val="dk1"/>
                </a:solidFill>
                <a:latin typeface="Calibri"/>
                <a:ea typeface="Calibri"/>
                <a:cs typeface="Calibri"/>
                <a:sym typeface="Calibri"/>
              </a:rPr>
              <a:t>5</a:t>
            </a:fld>
            <a:endParaRPr lang="en-GB"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txBox="1">
            <a:spLocks noGrp="1"/>
          </p:cNvSpPr>
          <p:nvPr>
            <p:ph type="body" idx="1"/>
          </p:nvPr>
        </p:nvSpPr>
        <p:spPr>
          <a:xfrm>
            <a:off x="679768" y="4715153"/>
            <a:ext cx="5438140" cy="4466987"/>
          </a:xfrm>
          <a:prstGeom prst="rect">
            <a:avLst/>
          </a:prstGeom>
        </p:spPr>
        <p:txBody>
          <a:bodyPr wrap="square" lIns="91425" tIns="91425" rIns="91425" bIns="91425" anchor="t" anchorCtr="0">
            <a:noAutofit/>
          </a:bodyPr>
          <a:lstStyle/>
          <a:p>
            <a:pPr lvl="0">
              <a:spcBef>
                <a:spcPts val="0"/>
              </a:spcBef>
              <a:buNone/>
            </a:pPr>
            <a:endParaRPr/>
          </a:p>
        </p:txBody>
      </p:sp>
      <p:sp>
        <p:nvSpPr>
          <p:cNvPr id="128" name="Shape 128"/>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Shape 133"/>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34" name="Shape 134"/>
          <p:cNvSpPr txBox="1">
            <a:spLocks noGrp="1"/>
          </p:cNvSpPr>
          <p:nvPr>
            <p:ph type="body" idx="1"/>
          </p:nvPr>
        </p:nvSpPr>
        <p:spPr>
          <a:xfrm>
            <a:off x="679768" y="4715153"/>
            <a:ext cx="5438140" cy="4466987"/>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GB" sz="1200" b="0" i="0" u="none" strike="noStrike" cap="none">
                <a:solidFill>
                  <a:schemeClr val="dk1"/>
                </a:solidFill>
                <a:latin typeface="Calibri"/>
                <a:ea typeface="Calibri"/>
                <a:cs typeface="Calibri"/>
                <a:sym typeface="Calibri"/>
              </a:rPr>
              <a:t>General Certificate of Education (GCE)</a:t>
            </a:r>
          </a:p>
        </p:txBody>
      </p:sp>
      <p:sp>
        <p:nvSpPr>
          <p:cNvPr id="135" name="Shape 135"/>
          <p:cNvSpPr txBox="1">
            <a:spLocks noGrp="1"/>
          </p:cNvSpPr>
          <p:nvPr>
            <p:ph type="sldNum" idx="12"/>
          </p:nvPr>
        </p:nvSpPr>
        <p:spPr>
          <a:xfrm>
            <a:off x="3850443" y="9428583"/>
            <a:ext cx="2945659" cy="496332"/>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a:solidFill>
                  <a:schemeClr val="dk1"/>
                </a:solidFill>
                <a:latin typeface="Calibri"/>
                <a:ea typeface="Calibri"/>
                <a:cs typeface="Calibri"/>
                <a:sym typeface="Calibri"/>
              </a:rPr>
              <a:t>7</a:t>
            </a:fld>
            <a:endParaRPr lang="en-GB"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Shape 140"/>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41" name="Shape 141"/>
          <p:cNvSpPr txBox="1">
            <a:spLocks noGrp="1"/>
          </p:cNvSpPr>
          <p:nvPr>
            <p:ph type="body" idx="1"/>
          </p:nvPr>
        </p:nvSpPr>
        <p:spPr>
          <a:xfrm>
            <a:off x="679768" y="4715153"/>
            <a:ext cx="5438140" cy="4466987"/>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GB" sz="1200" b="1" i="0" u="none" strike="noStrike" cap="none">
                <a:solidFill>
                  <a:schemeClr val="dk1"/>
                </a:solidFill>
                <a:latin typeface="Calibri"/>
                <a:ea typeface="Calibri"/>
                <a:cs typeface="Calibri"/>
                <a:sym typeface="Calibri"/>
              </a:rPr>
              <a:t>Anthropology: </a:t>
            </a:r>
            <a:r>
              <a:rPr lang="en-GB" sz="1200" b="0" i="0" u="none" strike="noStrike" cap="none">
                <a:solidFill>
                  <a:schemeClr val="dk1"/>
                </a:solidFill>
                <a:latin typeface="Calibri"/>
                <a:ea typeface="Calibri"/>
                <a:cs typeface="Calibri"/>
                <a:sym typeface="Calibri"/>
              </a:rPr>
              <a:t>study of human's, past and present, that draws and builds upon knowledge from the social sciences and biological sciences, as well as the humanities and the natural sciences.</a:t>
            </a:r>
          </a:p>
          <a:p>
            <a:pPr marL="0" marR="0" lvl="0" indent="0" algn="l" rtl="0">
              <a:spcBef>
                <a:spcPts val="0"/>
              </a:spcBef>
              <a:buSzPct val="25000"/>
              <a:buNone/>
            </a:pPr>
            <a:r>
              <a:rPr lang="en-GB" sz="1200" b="1" i="0" u="none" strike="noStrike" cap="none">
                <a:solidFill>
                  <a:schemeClr val="dk1"/>
                </a:solidFill>
                <a:latin typeface="Calibri"/>
                <a:ea typeface="Calibri"/>
                <a:cs typeface="Calibri"/>
                <a:sym typeface="Calibri"/>
              </a:rPr>
              <a:t>Theology:</a:t>
            </a:r>
            <a:r>
              <a:rPr lang="en-GB" sz="1200" b="0" i="0" u="none" strike="noStrike" cap="none">
                <a:solidFill>
                  <a:schemeClr val="dk1"/>
                </a:solidFill>
                <a:latin typeface="Calibri"/>
                <a:ea typeface="Calibri"/>
                <a:cs typeface="Calibri"/>
                <a:sym typeface="Calibri"/>
              </a:rPr>
              <a:t> is the systematic and rational study of concepts of God and the nature of religious truths, or the learned profession acquired by completing specialized training in religious studies.</a:t>
            </a:r>
          </a:p>
        </p:txBody>
      </p:sp>
      <p:sp>
        <p:nvSpPr>
          <p:cNvPr id="142" name="Shape 142"/>
          <p:cNvSpPr txBox="1">
            <a:spLocks noGrp="1"/>
          </p:cNvSpPr>
          <p:nvPr>
            <p:ph type="sldNum" idx="12"/>
          </p:nvPr>
        </p:nvSpPr>
        <p:spPr>
          <a:xfrm>
            <a:off x="3850443" y="9428583"/>
            <a:ext cx="2945659" cy="496332"/>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a:solidFill>
                  <a:schemeClr val="dk1"/>
                </a:solidFill>
                <a:latin typeface="Calibri"/>
                <a:ea typeface="Calibri"/>
                <a:cs typeface="Calibri"/>
                <a:sym typeface="Calibri"/>
              </a:rPr>
              <a:t>8</a:t>
            </a:fld>
            <a:endParaRPr lang="en-GB"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Shape 147"/>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48" name="Shape 148"/>
          <p:cNvSpPr txBox="1">
            <a:spLocks noGrp="1"/>
          </p:cNvSpPr>
          <p:nvPr>
            <p:ph type="body" idx="1"/>
          </p:nvPr>
        </p:nvSpPr>
        <p:spPr>
          <a:xfrm>
            <a:off x="679768" y="4715153"/>
            <a:ext cx="5438140" cy="4466987"/>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GB" sz="1200" b="0" i="0" u="none" strike="noStrike" cap="none">
                <a:solidFill>
                  <a:schemeClr val="dk1"/>
                </a:solidFill>
                <a:latin typeface="Calibri"/>
                <a:ea typeface="Calibri"/>
                <a:cs typeface="Calibri"/>
                <a:sym typeface="Calibri"/>
              </a:rPr>
              <a:t>Transience-  The state or fact of lasting only for a short time</a:t>
            </a:r>
          </a:p>
        </p:txBody>
      </p:sp>
      <p:sp>
        <p:nvSpPr>
          <p:cNvPr id="149" name="Shape 149"/>
          <p:cNvSpPr txBox="1">
            <a:spLocks noGrp="1"/>
          </p:cNvSpPr>
          <p:nvPr>
            <p:ph type="sldNum" idx="12"/>
          </p:nvPr>
        </p:nvSpPr>
        <p:spPr>
          <a:xfrm>
            <a:off x="3850443" y="9428583"/>
            <a:ext cx="2945659" cy="496332"/>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a:solidFill>
                  <a:schemeClr val="dk1"/>
                </a:solidFill>
                <a:latin typeface="Calibri"/>
                <a:ea typeface="Calibri"/>
                <a:cs typeface="Calibri"/>
                <a:sym typeface="Calibri"/>
              </a:rPr>
              <a:t>9</a:t>
            </a:fld>
            <a:endParaRPr lang="en-GB"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Shape 154"/>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55" name="Shape 155"/>
          <p:cNvSpPr txBox="1">
            <a:spLocks noGrp="1"/>
          </p:cNvSpPr>
          <p:nvPr>
            <p:ph type="body" idx="1"/>
          </p:nvPr>
        </p:nvSpPr>
        <p:spPr>
          <a:xfrm>
            <a:off x="679768" y="4715153"/>
            <a:ext cx="5438140" cy="4466987"/>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GB" sz="1200" b="1" i="0" u="none" strike="noStrike" cap="none">
                <a:solidFill>
                  <a:schemeClr val="dk1"/>
                </a:solidFill>
                <a:latin typeface="Calibri"/>
                <a:ea typeface="Calibri"/>
                <a:cs typeface="Calibri"/>
                <a:sym typeface="Calibri"/>
              </a:rPr>
              <a:t>Ascribing:</a:t>
            </a:r>
            <a:r>
              <a:rPr lang="en-GB" sz="1200" b="0" i="0" u="none" strike="noStrike" cap="none">
                <a:solidFill>
                  <a:schemeClr val="dk1"/>
                </a:solidFill>
                <a:latin typeface="Calibri"/>
                <a:ea typeface="Calibri"/>
                <a:cs typeface="Calibri"/>
                <a:sym typeface="Calibri"/>
              </a:rPr>
              <a:t> regard something as being due to ( a cause)</a:t>
            </a:r>
          </a:p>
          <a:p>
            <a:pPr marL="0" marR="0" lvl="0" indent="0" algn="l" rtl="0">
              <a:spcBef>
                <a:spcPts val="0"/>
              </a:spcBef>
              <a:buSzPct val="25000"/>
              <a:buNone/>
            </a:pPr>
            <a:endParaRPr sz="1200" b="0" i="0" u="none" strike="noStrike" cap="none">
              <a:solidFill>
                <a:schemeClr val="dk1"/>
              </a:solidFill>
              <a:latin typeface="Calibri"/>
              <a:ea typeface="Calibri"/>
              <a:cs typeface="Calibri"/>
              <a:sym typeface="Calibri"/>
            </a:endParaRPr>
          </a:p>
        </p:txBody>
      </p:sp>
      <p:sp>
        <p:nvSpPr>
          <p:cNvPr id="156" name="Shape 156"/>
          <p:cNvSpPr txBox="1">
            <a:spLocks noGrp="1"/>
          </p:cNvSpPr>
          <p:nvPr>
            <p:ph type="sldNum" idx="12"/>
          </p:nvPr>
        </p:nvSpPr>
        <p:spPr>
          <a:xfrm>
            <a:off x="3850443" y="9428583"/>
            <a:ext cx="2945659" cy="496332"/>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a:solidFill>
                  <a:schemeClr val="dk1"/>
                </a:solidFill>
                <a:latin typeface="Calibri"/>
                <a:ea typeface="Calibri"/>
                <a:cs typeface="Calibri"/>
                <a:sym typeface="Calibri"/>
              </a:rPr>
              <a:t>10</a:t>
            </a:fld>
            <a:endParaRPr lang="en-GB"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Shape 161"/>
          <p:cNvSpPr txBox="1">
            <a:spLocks noGrp="1"/>
          </p:cNvSpPr>
          <p:nvPr>
            <p:ph type="body" idx="1"/>
          </p:nvPr>
        </p:nvSpPr>
        <p:spPr>
          <a:xfrm>
            <a:off x="679768" y="4715153"/>
            <a:ext cx="5438140" cy="4466987"/>
          </a:xfrm>
          <a:prstGeom prst="rect">
            <a:avLst/>
          </a:prstGeom>
        </p:spPr>
        <p:txBody>
          <a:bodyPr wrap="square" lIns="91425" tIns="91425" rIns="91425" bIns="91425" anchor="t" anchorCtr="0">
            <a:noAutofit/>
          </a:bodyPr>
          <a:lstStyle/>
          <a:p>
            <a:pPr lvl="0">
              <a:spcBef>
                <a:spcPts val="0"/>
              </a:spcBef>
              <a:buNone/>
            </a:pPr>
            <a:endParaRPr/>
          </a:p>
        </p:txBody>
      </p:sp>
      <p:sp>
        <p:nvSpPr>
          <p:cNvPr id="162" name="Shape 162"/>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Shape 167"/>
          <p:cNvSpPr txBox="1">
            <a:spLocks noGrp="1"/>
          </p:cNvSpPr>
          <p:nvPr>
            <p:ph type="body" idx="1"/>
          </p:nvPr>
        </p:nvSpPr>
        <p:spPr>
          <a:xfrm>
            <a:off x="679768" y="4715153"/>
            <a:ext cx="5438140" cy="4466987"/>
          </a:xfrm>
          <a:prstGeom prst="rect">
            <a:avLst/>
          </a:prstGeom>
        </p:spPr>
        <p:txBody>
          <a:bodyPr wrap="square" lIns="91425" tIns="91425" rIns="91425" bIns="91425" anchor="t" anchorCtr="0">
            <a:noAutofit/>
          </a:bodyPr>
          <a:lstStyle/>
          <a:p>
            <a:pPr lvl="0">
              <a:spcBef>
                <a:spcPts val="0"/>
              </a:spcBef>
              <a:buNone/>
            </a:pPr>
            <a:endParaRPr/>
          </a:p>
        </p:txBody>
      </p:sp>
      <p:sp>
        <p:nvSpPr>
          <p:cNvPr id="168" name="Shape 168"/>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Shape 174"/>
          <p:cNvSpPr txBox="1">
            <a:spLocks noGrp="1"/>
          </p:cNvSpPr>
          <p:nvPr>
            <p:ph type="body" idx="1"/>
          </p:nvPr>
        </p:nvSpPr>
        <p:spPr>
          <a:xfrm>
            <a:off x="679768" y="4715153"/>
            <a:ext cx="5438140" cy="4466987"/>
          </a:xfrm>
          <a:prstGeom prst="rect">
            <a:avLst/>
          </a:prstGeom>
        </p:spPr>
        <p:txBody>
          <a:bodyPr wrap="square" lIns="91425" tIns="91425" rIns="91425" bIns="91425" anchor="t" anchorCtr="0">
            <a:noAutofit/>
          </a:bodyPr>
          <a:lstStyle/>
          <a:p>
            <a:pPr lvl="0">
              <a:spcBef>
                <a:spcPts val="0"/>
              </a:spcBef>
              <a:buNone/>
            </a:pPr>
            <a:endParaRPr/>
          </a:p>
        </p:txBody>
      </p:sp>
      <p:sp>
        <p:nvSpPr>
          <p:cNvPr id="175" name="Shape 175"/>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Shape 183"/>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84" name="Shape 184"/>
          <p:cNvSpPr txBox="1">
            <a:spLocks noGrp="1"/>
          </p:cNvSpPr>
          <p:nvPr>
            <p:ph type="body" idx="1"/>
          </p:nvPr>
        </p:nvSpPr>
        <p:spPr>
          <a:xfrm>
            <a:off x="679768" y="4715153"/>
            <a:ext cx="5438140" cy="4466987"/>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endParaRPr sz="1200" b="0" i="0" u="none" strike="noStrike" cap="none">
              <a:solidFill>
                <a:schemeClr val="dk1"/>
              </a:solidFill>
              <a:latin typeface="Calibri"/>
              <a:ea typeface="Calibri"/>
              <a:cs typeface="Calibri"/>
              <a:sym typeface="Calibri"/>
            </a:endParaRPr>
          </a:p>
        </p:txBody>
      </p:sp>
      <p:sp>
        <p:nvSpPr>
          <p:cNvPr id="185" name="Shape 185"/>
          <p:cNvSpPr txBox="1">
            <a:spLocks noGrp="1"/>
          </p:cNvSpPr>
          <p:nvPr>
            <p:ph type="sldNum" idx="12"/>
          </p:nvPr>
        </p:nvSpPr>
        <p:spPr>
          <a:xfrm>
            <a:off x="3850443" y="9428583"/>
            <a:ext cx="2945659" cy="496332"/>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a:solidFill>
                  <a:schemeClr val="dk1"/>
                </a:solidFill>
                <a:latin typeface="Calibri"/>
                <a:ea typeface="Calibri"/>
                <a:cs typeface="Calibri"/>
                <a:sym typeface="Calibri"/>
              </a:rPr>
              <a:t>14</a:t>
            </a:fld>
            <a:endParaRPr lang="en-GB"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Shape 190"/>
          <p:cNvSpPr txBox="1">
            <a:spLocks noGrp="1"/>
          </p:cNvSpPr>
          <p:nvPr>
            <p:ph type="body" idx="1"/>
          </p:nvPr>
        </p:nvSpPr>
        <p:spPr>
          <a:xfrm>
            <a:off x="679768" y="4715153"/>
            <a:ext cx="5438140" cy="4466987"/>
          </a:xfrm>
          <a:prstGeom prst="rect">
            <a:avLst/>
          </a:prstGeom>
        </p:spPr>
        <p:txBody>
          <a:bodyPr wrap="square" lIns="91425" tIns="91425" rIns="91425" bIns="91425" anchor="t" anchorCtr="0">
            <a:noAutofit/>
          </a:bodyPr>
          <a:lstStyle/>
          <a:p>
            <a:pPr lvl="0">
              <a:spcBef>
                <a:spcPts val="0"/>
              </a:spcBef>
              <a:buNone/>
            </a:pPr>
            <a:endParaRPr/>
          </a:p>
        </p:txBody>
      </p:sp>
      <p:sp>
        <p:nvSpPr>
          <p:cNvPr id="191" name="Shape 191"/>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Shape 196"/>
          <p:cNvSpPr txBox="1">
            <a:spLocks noGrp="1"/>
          </p:cNvSpPr>
          <p:nvPr>
            <p:ph type="body" idx="1"/>
          </p:nvPr>
        </p:nvSpPr>
        <p:spPr>
          <a:xfrm>
            <a:off x="679768" y="4715153"/>
            <a:ext cx="5438140" cy="4466987"/>
          </a:xfrm>
          <a:prstGeom prst="rect">
            <a:avLst/>
          </a:prstGeom>
        </p:spPr>
        <p:txBody>
          <a:bodyPr wrap="square" lIns="91425" tIns="91425" rIns="91425" bIns="91425" anchor="t" anchorCtr="0">
            <a:noAutofit/>
          </a:bodyPr>
          <a:lstStyle/>
          <a:p>
            <a:pPr lvl="0">
              <a:spcBef>
                <a:spcPts val="0"/>
              </a:spcBef>
              <a:buNone/>
            </a:pPr>
            <a:endParaRPr/>
          </a:p>
        </p:txBody>
      </p:sp>
      <p:sp>
        <p:nvSpPr>
          <p:cNvPr id="197" name="Shape 197"/>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Shape 204"/>
          <p:cNvSpPr txBox="1">
            <a:spLocks noGrp="1"/>
          </p:cNvSpPr>
          <p:nvPr>
            <p:ph type="body" idx="1"/>
          </p:nvPr>
        </p:nvSpPr>
        <p:spPr>
          <a:xfrm>
            <a:off x="679768" y="4715153"/>
            <a:ext cx="5438140" cy="4466987"/>
          </a:xfrm>
          <a:prstGeom prst="rect">
            <a:avLst/>
          </a:prstGeom>
        </p:spPr>
        <p:txBody>
          <a:bodyPr wrap="square" lIns="91425" tIns="91425" rIns="91425" bIns="91425" anchor="t" anchorCtr="0">
            <a:noAutofit/>
          </a:bodyPr>
          <a:lstStyle/>
          <a:p>
            <a:pPr lvl="0">
              <a:spcBef>
                <a:spcPts val="0"/>
              </a:spcBef>
              <a:buNone/>
            </a:pPr>
            <a:endParaRPr/>
          </a:p>
        </p:txBody>
      </p:sp>
      <p:sp>
        <p:nvSpPr>
          <p:cNvPr id="205" name="Shape 205"/>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bg>
      <p:bgPr>
        <a:gradFill>
          <a:gsLst>
            <a:gs pos="0">
              <a:srgbClr val="439FD7"/>
            </a:gs>
            <a:gs pos="25000">
              <a:srgbClr val="4397CA"/>
            </a:gs>
            <a:gs pos="100000">
              <a:srgbClr val="002834"/>
            </a:gs>
          </a:gsLst>
          <a:path path="circle">
            <a:fillToRect l="50000" t="50000" r="50000" b="50000"/>
          </a:path>
          <a:tileRect/>
        </a:gradFill>
        <a:effectLst/>
      </p:bgPr>
    </p:bg>
    <p:spTree>
      <p:nvGrpSpPr>
        <p:cNvPr id="1" name="Shape 20"/>
        <p:cNvGrpSpPr/>
        <p:nvPr/>
      </p:nvGrpSpPr>
      <p:grpSpPr>
        <a:xfrm>
          <a:off x="0" y="0"/>
          <a:ext cx="0" cy="0"/>
          <a:chOff x="0" y="0"/>
          <a:chExt cx="0" cy="0"/>
        </a:xfrm>
      </p:grpSpPr>
      <p:sp>
        <p:nvSpPr>
          <p:cNvPr id="21" name="Shape 21"/>
          <p:cNvSpPr txBox="1">
            <a:spLocks noGrp="1"/>
          </p:cNvSpPr>
          <p:nvPr>
            <p:ph type="ctrTitle"/>
          </p:nvPr>
        </p:nvSpPr>
        <p:spPr>
          <a:xfrm>
            <a:off x="533400" y="1371600"/>
            <a:ext cx="7851648" cy="1828800"/>
          </a:xfrm>
          <a:prstGeom prst="rect">
            <a:avLst/>
          </a:prstGeom>
          <a:noFill/>
          <a:ln>
            <a:noFill/>
          </a:ln>
        </p:spPr>
        <p:txBody>
          <a:bodyPr wrap="square" lIns="91425" tIns="91425" rIns="91425" bIns="91425" anchor="b" anchorCtr="0"/>
          <a:lstStyle>
            <a:lvl1pPr marL="0" marR="0" lvl="0" indent="0" algn="r" rtl="0">
              <a:spcBef>
                <a:spcPts val="0"/>
              </a:spcBef>
              <a:buClr>
                <a:srgbClr val="4CE0EA"/>
              </a:buClr>
              <a:buSzPct val="25000"/>
              <a:buFont typeface="Calibri"/>
              <a:buNone/>
              <a:defRPr sz="5600" b="1" i="0" u="none" strike="noStrike" cap="none">
                <a:solidFill>
                  <a:srgbClr val="4CE0EA"/>
                </a:solidFill>
                <a:latin typeface="Calibri"/>
                <a:ea typeface="Calibri"/>
                <a:cs typeface="Calibri"/>
                <a:sym typeface="Calibri"/>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22" name="Shape 22"/>
          <p:cNvSpPr txBox="1">
            <a:spLocks noGrp="1"/>
          </p:cNvSpPr>
          <p:nvPr>
            <p:ph type="subTitle" idx="1"/>
          </p:nvPr>
        </p:nvSpPr>
        <p:spPr>
          <a:xfrm>
            <a:off x="533400" y="3228536"/>
            <a:ext cx="7854696" cy="1752600"/>
          </a:xfrm>
          <a:prstGeom prst="rect">
            <a:avLst/>
          </a:prstGeom>
          <a:noFill/>
          <a:ln>
            <a:noFill/>
          </a:ln>
        </p:spPr>
        <p:txBody>
          <a:bodyPr wrap="square" lIns="91425" tIns="91425" rIns="91425" bIns="91425" anchor="t" anchorCtr="0"/>
          <a:lstStyle>
            <a:lvl1pPr marL="0" marR="45720" lvl="0" indent="0" algn="r" rtl="0">
              <a:spcBef>
                <a:spcPts val="520"/>
              </a:spcBef>
              <a:buClr>
                <a:schemeClr val="accent3"/>
              </a:buClr>
              <a:buSzPct val="53846"/>
              <a:buFont typeface="Noto Symbol"/>
              <a:buNone/>
              <a:defRPr sz="2600" b="0" i="0" u="none" strike="noStrike" cap="none">
                <a:solidFill>
                  <a:schemeClr val="lt1"/>
                </a:solidFill>
                <a:latin typeface="Merriweather"/>
                <a:ea typeface="Merriweather"/>
                <a:cs typeface="Merriweather"/>
                <a:sym typeface="Merriweather"/>
              </a:defRPr>
            </a:lvl1pPr>
            <a:lvl2pPr marL="457200" marR="0" lvl="1" indent="0" algn="ctr" rtl="0">
              <a:spcBef>
                <a:spcPts val="480"/>
              </a:spcBef>
              <a:buClr>
                <a:schemeClr val="accent1"/>
              </a:buClr>
              <a:buSzPct val="58333"/>
              <a:buFont typeface="Noto Symbol"/>
              <a:buNone/>
              <a:defRPr sz="2400" b="0" i="0" u="none" strike="noStrike" cap="none">
                <a:solidFill>
                  <a:schemeClr val="lt1"/>
                </a:solidFill>
                <a:latin typeface="Merriweather"/>
                <a:ea typeface="Merriweather"/>
                <a:cs typeface="Merriweather"/>
                <a:sym typeface="Merriweather"/>
              </a:defRPr>
            </a:lvl2pPr>
            <a:lvl3pPr marL="914400" marR="0" lvl="2" indent="0" algn="ctr" rtl="0">
              <a:spcBef>
                <a:spcPts val="420"/>
              </a:spcBef>
              <a:buClr>
                <a:schemeClr val="accent2"/>
              </a:buClr>
              <a:buSzPct val="66666"/>
              <a:buFont typeface="Noto Symbol"/>
              <a:buNone/>
              <a:defRPr sz="2100" b="0" i="0" u="none" strike="noStrike" cap="none">
                <a:solidFill>
                  <a:schemeClr val="lt1"/>
                </a:solidFill>
                <a:latin typeface="Merriweather"/>
                <a:ea typeface="Merriweather"/>
                <a:cs typeface="Merriweather"/>
                <a:sym typeface="Merriweather"/>
              </a:defRPr>
            </a:lvl3pPr>
            <a:lvl4pPr marL="1371600" marR="0" lvl="3" indent="0" algn="ctr" rtl="0">
              <a:spcBef>
                <a:spcPts val="400"/>
              </a:spcBef>
              <a:buClr>
                <a:schemeClr val="accent3"/>
              </a:buClr>
              <a:buSzPct val="70000"/>
              <a:buFont typeface="Noto Symbol"/>
              <a:buNone/>
              <a:defRPr sz="2000" b="0" i="0" u="none" strike="noStrike" cap="none">
                <a:solidFill>
                  <a:schemeClr val="lt1"/>
                </a:solidFill>
                <a:latin typeface="Merriweather"/>
                <a:ea typeface="Merriweather"/>
                <a:cs typeface="Merriweather"/>
                <a:sym typeface="Merriweather"/>
              </a:defRPr>
            </a:lvl4pPr>
            <a:lvl5pPr marL="1828800" marR="0" lvl="4" indent="0" algn="ctr" rtl="0">
              <a:spcBef>
                <a:spcPts val="400"/>
              </a:spcBef>
              <a:buClr>
                <a:schemeClr val="accent4"/>
              </a:buClr>
              <a:buSzPct val="70000"/>
              <a:buFont typeface="Noto Symbol"/>
              <a:buNone/>
              <a:defRPr sz="2000" b="0" i="0" u="none" strike="noStrike" cap="none">
                <a:solidFill>
                  <a:schemeClr val="lt1"/>
                </a:solidFill>
                <a:latin typeface="Merriweather"/>
                <a:ea typeface="Merriweather"/>
                <a:cs typeface="Merriweather"/>
                <a:sym typeface="Merriweather"/>
              </a:defRPr>
            </a:lvl5pPr>
            <a:lvl6pPr marL="2286000" marR="0" lvl="5" indent="0" algn="ctr" rtl="0">
              <a:spcBef>
                <a:spcPts val="360"/>
              </a:spcBef>
              <a:buClr>
                <a:schemeClr val="accent5"/>
              </a:buClr>
              <a:buSzPct val="77777"/>
              <a:buFont typeface="Noto Symbol"/>
              <a:buNone/>
              <a:defRPr sz="1800" b="0" i="0" u="none" strike="noStrike" cap="none">
                <a:solidFill>
                  <a:schemeClr val="lt1"/>
                </a:solidFill>
                <a:latin typeface="Merriweather"/>
                <a:ea typeface="Merriweather"/>
                <a:cs typeface="Merriweather"/>
                <a:sym typeface="Merriweather"/>
              </a:defRPr>
            </a:lvl6pPr>
            <a:lvl7pPr marL="2743200" marR="0" lvl="6" indent="0" algn="ctr" rtl="0">
              <a:spcBef>
                <a:spcPts val="320"/>
              </a:spcBef>
              <a:buClr>
                <a:schemeClr val="accent6"/>
              </a:buClr>
              <a:buSzPct val="87500"/>
              <a:buFont typeface="Noto Symbol"/>
              <a:buNone/>
              <a:defRPr sz="1600" b="0" i="0" u="none" strike="noStrike" cap="none">
                <a:solidFill>
                  <a:schemeClr val="lt1"/>
                </a:solidFill>
                <a:latin typeface="Merriweather"/>
                <a:ea typeface="Merriweather"/>
                <a:cs typeface="Merriweather"/>
                <a:sym typeface="Merriweather"/>
              </a:defRPr>
            </a:lvl7pPr>
            <a:lvl8pPr marL="3200400" marR="0" lvl="7" indent="0" algn="ctr" rtl="0">
              <a:spcBef>
                <a:spcPts val="320"/>
              </a:spcBef>
              <a:buClr>
                <a:schemeClr val="lt2"/>
              </a:buClr>
              <a:buSzPct val="87500"/>
              <a:buFont typeface="Merriweather"/>
              <a:buNone/>
              <a:defRPr sz="1600" b="0" i="0" u="none" strike="noStrike" cap="none">
                <a:solidFill>
                  <a:schemeClr val="lt1"/>
                </a:solidFill>
                <a:latin typeface="Merriweather"/>
                <a:ea typeface="Merriweather"/>
                <a:cs typeface="Merriweather"/>
                <a:sym typeface="Merriweather"/>
              </a:defRPr>
            </a:lvl8pPr>
            <a:lvl9pPr marL="3657600" marR="0" lvl="8" indent="0" algn="ctr" rtl="0">
              <a:spcBef>
                <a:spcPts val="280"/>
              </a:spcBef>
              <a:buClr>
                <a:schemeClr val="lt2"/>
              </a:buClr>
              <a:buSzPct val="100000"/>
              <a:buFont typeface="Merriweather"/>
              <a:buNone/>
              <a:defRPr sz="1400" b="0" i="0" u="none" strike="noStrike" cap="none">
                <a:solidFill>
                  <a:schemeClr val="lt1"/>
                </a:solidFill>
                <a:latin typeface="Merriweather"/>
                <a:ea typeface="Merriweather"/>
                <a:cs typeface="Merriweather"/>
                <a:sym typeface="Merriweather"/>
              </a:defRPr>
            </a:lvl9pPr>
          </a:lstStyle>
          <a:p>
            <a:endParaRPr/>
          </a:p>
        </p:txBody>
      </p:sp>
      <p:sp>
        <p:nvSpPr>
          <p:cNvPr id="23" name="Shape 23"/>
          <p:cNvSpPr txBox="1">
            <a:spLocks noGrp="1"/>
          </p:cNvSpPr>
          <p:nvPr>
            <p:ph type="dt" idx="10"/>
          </p:nvPr>
        </p:nvSpPr>
        <p:spPr>
          <a:xfrm>
            <a:off x="457200" y="6356350"/>
            <a:ext cx="21336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D0E9ED"/>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lt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lt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lt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lt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lt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lt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lt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lt1"/>
                </a:solidFill>
                <a:latin typeface="Merriweather"/>
                <a:ea typeface="Merriweather"/>
                <a:cs typeface="Merriweather"/>
                <a:sym typeface="Merriweather"/>
              </a:defRPr>
            </a:lvl9pPr>
          </a:lstStyle>
          <a:p>
            <a:endParaRPr/>
          </a:p>
        </p:txBody>
      </p:sp>
      <p:sp>
        <p:nvSpPr>
          <p:cNvPr id="24" name="Shape 24"/>
          <p:cNvSpPr txBox="1">
            <a:spLocks noGrp="1"/>
          </p:cNvSpPr>
          <p:nvPr>
            <p:ph type="ftr" idx="11"/>
          </p:nvPr>
        </p:nvSpPr>
        <p:spPr>
          <a:xfrm>
            <a:off x="2667000" y="6356350"/>
            <a:ext cx="33528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D0E9ED"/>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lt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lt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lt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lt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lt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lt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lt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lt1"/>
                </a:solidFill>
                <a:latin typeface="Merriweather"/>
                <a:ea typeface="Merriweather"/>
                <a:cs typeface="Merriweather"/>
                <a:sym typeface="Merriweather"/>
              </a:defRPr>
            </a:lvl9pPr>
          </a:lstStyle>
          <a:p>
            <a:endParaRPr/>
          </a:p>
        </p:txBody>
      </p:sp>
      <p:sp>
        <p:nvSpPr>
          <p:cNvPr id="25" name="Shape 25"/>
          <p:cNvSpPr txBox="1">
            <a:spLocks noGrp="1"/>
          </p:cNvSpPr>
          <p:nvPr>
            <p:ph type="sldNum" idx="12"/>
          </p:nvPr>
        </p:nvSpPr>
        <p:spPr>
          <a:xfrm>
            <a:off x="7924800" y="6356350"/>
            <a:ext cx="762000" cy="365125"/>
          </a:xfrm>
          <a:prstGeom prst="rect">
            <a:avLst/>
          </a:prstGeom>
          <a:noFill/>
          <a:ln>
            <a:noFill/>
          </a:ln>
        </p:spPr>
        <p:txBody>
          <a:bodyPr wrap="square" lIns="0" tIns="0" rIns="0" bIns="0" anchor="b" anchorCtr="0">
            <a:noAutofit/>
          </a:bodyPr>
          <a:lstStyle/>
          <a:p>
            <a:pPr marL="0" marR="0" lvl="0" indent="0" algn="r" rtl="0">
              <a:spcBef>
                <a:spcPts val="0"/>
              </a:spcBef>
              <a:buSzPct val="25000"/>
              <a:buNone/>
            </a:pPr>
            <a:fld id="{00000000-1234-1234-1234-123412341234}" type="slidenum">
              <a:rPr lang="en-GB" sz="1200" b="0" i="0" u="none" strike="noStrike" cap="none">
                <a:solidFill>
                  <a:srgbClr val="D0E9ED"/>
                </a:solidFill>
                <a:latin typeface="Merriweather"/>
                <a:ea typeface="Merriweather"/>
                <a:cs typeface="Merriweather"/>
                <a:sym typeface="Merriweather"/>
              </a:rPr>
              <a:t>‹#›</a:t>
            </a:fld>
            <a:endParaRPr lang="en-GB" sz="1200" b="0" i="0" u="none" strike="noStrike" cap="none">
              <a:solidFill>
                <a:srgbClr val="D0E9ED"/>
              </a:solidFill>
              <a:latin typeface="Merriweather"/>
              <a:ea typeface="Merriweather"/>
              <a:cs typeface="Merriweather"/>
              <a:sym typeface="Merriweathe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6"/>
        <p:cNvGrpSpPr/>
        <p:nvPr/>
      </p:nvGrpSpPr>
      <p:grpSpPr>
        <a:xfrm>
          <a:off x="0" y="0"/>
          <a:ext cx="0" cy="0"/>
          <a:chOff x="0" y="0"/>
          <a:chExt cx="0" cy="0"/>
        </a:xfrm>
      </p:grpSpPr>
      <p:sp>
        <p:nvSpPr>
          <p:cNvPr id="27" name="Shape 27"/>
          <p:cNvSpPr txBox="1">
            <a:spLocks noGrp="1"/>
          </p:cNvSpPr>
          <p:nvPr>
            <p:ph type="title"/>
          </p:nvPr>
        </p:nvSpPr>
        <p:spPr>
          <a:xfrm>
            <a:off x="457200" y="704088"/>
            <a:ext cx="8229600" cy="1143000"/>
          </a:xfrm>
          <a:prstGeom prst="rect">
            <a:avLst/>
          </a:prstGeom>
          <a:noFill/>
          <a:ln>
            <a:noFill/>
          </a:ln>
        </p:spPr>
        <p:txBody>
          <a:bodyPr wrap="square" lIns="91425" tIns="91425" rIns="91425" bIns="91425" anchor="b" anchorCtr="0"/>
          <a:lstStyle>
            <a:lvl1pPr lvl="0" algn="l" rtl="0">
              <a:spcBef>
                <a:spcPts val="0"/>
              </a:spcBef>
              <a:buClr>
                <a:schemeClr val="dk2"/>
              </a:buClr>
              <a:buSzPct val="28000"/>
              <a:buFont typeface="Calibri"/>
              <a:buNone/>
              <a:defRPr sz="5000" b="0">
                <a:solidFill>
                  <a:schemeClr val="dk2"/>
                </a:solidFill>
                <a:latin typeface="Calibri"/>
                <a:ea typeface="Calibri"/>
                <a:cs typeface="Calibri"/>
                <a:sym typeface="Calibri"/>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8" name="Shape 28"/>
          <p:cNvSpPr txBox="1">
            <a:spLocks noGrp="1"/>
          </p:cNvSpPr>
          <p:nvPr>
            <p:ph type="body" idx="1"/>
          </p:nvPr>
        </p:nvSpPr>
        <p:spPr>
          <a:xfrm>
            <a:off x="457200" y="1935480"/>
            <a:ext cx="8229600" cy="4389120"/>
          </a:xfrm>
          <a:prstGeom prst="rect">
            <a:avLst/>
          </a:prstGeom>
          <a:noFill/>
          <a:ln>
            <a:noFill/>
          </a:ln>
        </p:spPr>
        <p:txBody>
          <a:bodyPr wrap="square" lIns="91425" tIns="91425" rIns="91425" bIns="91425" anchor="t" anchorCtr="0"/>
          <a:lstStyle>
            <a:lvl1pPr marL="274320" lvl="0" indent="-117475" algn="l" rtl="0">
              <a:spcBef>
                <a:spcPts val="520"/>
              </a:spcBef>
              <a:buClr>
                <a:schemeClr val="accent3"/>
              </a:buClr>
              <a:buSzPct val="53846"/>
              <a:buFont typeface="Noto Symbol"/>
              <a:buChar char="●"/>
              <a:defRPr sz="2600">
                <a:solidFill>
                  <a:schemeClr val="dk1"/>
                </a:solidFill>
                <a:latin typeface="Merriweather"/>
                <a:ea typeface="Merriweather"/>
                <a:cs typeface="Merriweather"/>
                <a:sym typeface="Merriweather"/>
              </a:defRPr>
            </a:lvl1pPr>
            <a:lvl2pPr marL="640080" lvl="1" indent="-129540" algn="l" rtl="0">
              <a:spcBef>
                <a:spcPts val="480"/>
              </a:spcBef>
              <a:buClr>
                <a:schemeClr val="accent1"/>
              </a:buClr>
              <a:buSzPct val="58333"/>
              <a:buFont typeface="Noto Symbol"/>
              <a:buChar char="●"/>
              <a:defRPr sz="2400">
                <a:solidFill>
                  <a:schemeClr val="dk1"/>
                </a:solidFill>
                <a:latin typeface="Merriweather"/>
                <a:ea typeface="Merriweather"/>
                <a:cs typeface="Merriweather"/>
                <a:sym typeface="Merriweather"/>
              </a:defRPr>
            </a:lvl2pPr>
            <a:lvl3pPr marL="914400" lvl="2" indent="-160655" algn="l" rtl="0">
              <a:spcBef>
                <a:spcPts val="420"/>
              </a:spcBef>
              <a:buClr>
                <a:schemeClr val="accent2"/>
              </a:buClr>
              <a:buSzPct val="66666"/>
              <a:buFont typeface="Noto Symbol"/>
              <a:buChar char="●"/>
              <a:defRPr sz="2100">
                <a:solidFill>
                  <a:schemeClr val="dk1"/>
                </a:solidFill>
                <a:latin typeface="Merriweather"/>
                <a:ea typeface="Merriweather"/>
                <a:cs typeface="Merriweather"/>
                <a:sym typeface="Merriweather"/>
              </a:defRPr>
            </a:lvl3pPr>
            <a:lvl4pPr marL="1188720" lvl="3" indent="-128269" algn="l" rtl="0">
              <a:spcBef>
                <a:spcPts val="400"/>
              </a:spcBef>
              <a:buClr>
                <a:schemeClr val="accent3"/>
              </a:buClr>
              <a:buSzPct val="70000"/>
              <a:buFont typeface="Noto Symbol"/>
              <a:buChar char="●"/>
              <a:defRPr sz="2000">
                <a:solidFill>
                  <a:schemeClr val="dk1"/>
                </a:solidFill>
                <a:latin typeface="Merriweather"/>
                <a:ea typeface="Merriweather"/>
                <a:cs typeface="Merriweather"/>
                <a:sym typeface="Merriweather"/>
              </a:defRPr>
            </a:lvl4pPr>
            <a:lvl5pPr marL="1463040" lvl="4" indent="-135889" algn="l" rtl="0">
              <a:spcBef>
                <a:spcPts val="400"/>
              </a:spcBef>
              <a:buClr>
                <a:schemeClr val="accent4"/>
              </a:buClr>
              <a:buSzPct val="70000"/>
              <a:buFont typeface="Noto Symbol"/>
              <a:buChar char="●"/>
              <a:defRPr sz="2000">
                <a:solidFill>
                  <a:schemeClr val="dk1"/>
                </a:solidFill>
                <a:latin typeface="Merriweather"/>
                <a:ea typeface="Merriweather"/>
                <a:cs typeface="Merriweather"/>
                <a:sym typeface="Merriweather"/>
              </a:defRPr>
            </a:lvl5pPr>
            <a:lvl6pPr marL="1737360" lvl="5" indent="-121920" algn="l" rtl="0">
              <a:spcBef>
                <a:spcPts val="360"/>
              </a:spcBef>
              <a:buClr>
                <a:schemeClr val="accent5"/>
              </a:buClr>
              <a:buSzPct val="77777"/>
              <a:buFont typeface="Noto Symbol"/>
              <a:buChar char="●"/>
              <a:defRPr sz="1800">
                <a:solidFill>
                  <a:schemeClr val="dk1"/>
                </a:solidFill>
                <a:latin typeface="Merriweather"/>
                <a:ea typeface="Merriweather"/>
                <a:cs typeface="Merriweather"/>
                <a:sym typeface="Merriweather"/>
              </a:defRPr>
            </a:lvl6pPr>
            <a:lvl7pPr marL="1920240" lvl="6" indent="-111760" algn="l" rtl="0">
              <a:spcBef>
                <a:spcPts val="320"/>
              </a:spcBef>
              <a:buClr>
                <a:schemeClr val="accent6"/>
              </a:buClr>
              <a:buSzPct val="87500"/>
              <a:buFont typeface="Noto Symbol"/>
              <a:buChar char="●"/>
              <a:defRPr sz="1600">
                <a:solidFill>
                  <a:schemeClr val="dk1"/>
                </a:solidFill>
                <a:latin typeface="Merriweather"/>
                <a:ea typeface="Merriweather"/>
                <a:cs typeface="Merriweather"/>
                <a:sym typeface="Merriweather"/>
              </a:defRPr>
            </a:lvl7pPr>
            <a:lvl8pPr marL="2194560" lvl="7" indent="-86360" algn="l" rtl="0">
              <a:spcBef>
                <a:spcPts val="320"/>
              </a:spcBef>
              <a:buClr>
                <a:schemeClr val="dk2"/>
              </a:buClr>
              <a:buSzPct val="87500"/>
              <a:buFont typeface="Merriweather"/>
              <a:buChar char="•"/>
              <a:defRPr sz="1600">
                <a:solidFill>
                  <a:schemeClr val="dk1"/>
                </a:solidFill>
                <a:latin typeface="Merriweather"/>
                <a:ea typeface="Merriweather"/>
                <a:cs typeface="Merriweather"/>
                <a:sym typeface="Merriweather"/>
              </a:defRPr>
            </a:lvl8pPr>
            <a:lvl9pPr marL="2468880" lvl="8" indent="-93979" algn="l" rtl="0">
              <a:spcBef>
                <a:spcPts val="280"/>
              </a:spcBef>
              <a:buClr>
                <a:schemeClr val="dk2"/>
              </a:buClr>
              <a:buSzPct val="100000"/>
              <a:buFont typeface="Merriweather"/>
              <a:buChar char="•"/>
              <a:defRPr sz="1400">
                <a:solidFill>
                  <a:schemeClr val="dk1"/>
                </a:solidFill>
                <a:latin typeface="Merriweather"/>
                <a:ea typeface="Merriweather"/>
                <a:cs typeface="Merriweather"/>
                <a:sym typeface="Merriweather"/>
              </a:defRPr>
            </a:lvl9pPr>
          </a:lstStyle>
          <a:p>
            <a:endParaRPr/>
          </a:p>
        </p:txBody>
      </p:sp>
      <p:sp>
        <p:nvSpPr>
          <p:cNvPr id="29" name="Shape 29"/>
          <p:cNvSpPr txBox="1">
            <a:spLocks noGrp="1"/>
          </p:cNvSpPr>
          <p:nvPr>
            <p:ph type="dt" idx="10"/>
          </p:nvPr>
        </p:nvSpPr>
        <p:spPr>
          <a:xfrm>
            <a:off x="457200" y="6356350"/>
            <a:ext cx="21336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30" name="Shape 30"/>
          <p:cNvSpPr txBox="1">
            <a:spLocks noGrp="1"/>
          </p:cNvSpPr>
          <p:nvPr>
            <p:ph type="ftr" idx="11"/>
          </p:nvPr>
        </p:nvSpPr>
        <p:spPr>
          <a:xfrm>
            <a:off x="2667000" y="6356350"/>
            <a:ext cx="33528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31" name="Shape 31"/>
          <p:cNvSpPr txBox="1">
            <a:spLocks noGrp="1"/>
          </p:cNvSpPr>
          <p:nvPr>
            <p:ph type="sldNum" idx="12"/>
          </p:nvPr>
        </p:nvSpPr>
        <p:spPr>
          <a:xfrm>
            <a:off x="7924800" y="6356350"/>
            <a:ext cx="762000" cy="365125"/>
          </a:xfrm>
          <a:prstGeom prst="rect">
            <a:avLst/>
          </a:prstGeom>
          <a:noFill/>
          <a:ln>
            <a:noFill/>
          </a:ln>
        </p:spPr>
        <p:txBody>
          <a:bodyPr wrap="square" lIns="0" tIns="0" rIns="0" bIns="0" anchor="b" anchorCtr="0">
            <a:noAutofit/>
          </a:bodyPr>
          <a:lstStyle/>
          <a:p>
            <a:pPr marL="0" marR="0" lvl="0" indent="0" algn="r" rtl="0">
              <a:spcBef>
                <a:spcPts val="0"/>
              </a:spcBef>
              <a:buSzPct val="25000"/>
              <a:buNone/>
            </a:pPr>
            <a:fld id="{00000000-1234-1234-1234-123412341234}" type="slidenum">
              <a:rPr lang="en-GB" sz="1200" b="0" i="0" u="none" strike="noStrike" cap="none">
                <a:solidFill>
                  <a:srgbClr val="035C75"/>
                </a:solidFill>
                <a:latin typeface="Merriweather"/>
                <a:ea typeface="Merriweather"/>
                <a:cs typeface="Merriweather"/>
                <a:sym typeface="Merriweather"/>
              </a:rPr>
              <a:t>‹#›</a:t>
            </a:fld>
            <a:endParaRPr lang="en-GB" sz="1200" b="0" i="0" u="none" strike="noStrike" cap="none">
              <a:solidFill>
                <a:srgbClr val="035C75"/>
              </a:solidFill>
              <a:latin typeface="Merriweather"/>
              <a:ea typeface="Merriweather"/>
              <a:cs typeface="Merriweather"/>
              <a:sym typeface="Merriweathe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32"/>
        <p:cNvGrpSpPr/>
        <p:nvPr/>
      </p:nvGrpSpPr>
      <p:grpSpPr>
        <a:xfrm>
          <a:off x="0" y="0"/>
          <a:ext cx="0" cy="0"/>
          <a:chOff x="0" y="0"/>
          <a:chExt cx="0" cy="0"/>
        </a:xfrm>
      </p:grpSpPr>
      <p:sp>
        <p:nvSpPr>
          <p:cNvPr id="33" name="Shape 33"/>
          <p:cNvSpPr txBox="1">
            <a:spLocks noGrp="1"/>
          </p:cNvSpPr>
          <p:nvPr>
            <p:ph type="title"/>
          </p:nvPr>
        </p:nvSpPr>
        <p:spPr>
          <a:xfrm>
            <a:off x="685800" y="514352"/>
            <a:ext cx="2743200" cy="1162050"/>
          </a:xfrm>
          <a:prstGeom prst="rect">
            <a:avLst/>
          </a:prstGeom>
          <a:noFill/>
          <a:ln>
            <a:noFill/>
          </a:ln>
        </p:spPr>
        <p:txBody>
          <a:bodyPr wrap="square" lIns="91425" tIns="91425" rIns="91425" bIns="91425" anchor="b" anchorCtr="0"/>
          <a:lstStyle>
            <a:lvl1pPr lvl="0" algn="l" rtl="0">
              <a:spcBef>
                <a:spcPts val="0"/>
              </a:spcBef>
              <a:buClr>
                <a:schemeClr val="dk2"/>
              </a:buClr>
              <a:buSzPct val="53846"/>
              <a:buFont typeface="Calibri"/>
              <a:buNone/>
              <a:defRPr sz="2600" b="0">
                <a:solidFill>
                  <a:schemeClr val="dk2"/>
                </a:solidFill>
                <a:latin typeface="Calibri"/>
                <a:ea typeface="Calibri"/>
                <a:cs typeface="Calibri"/>
                <a:sym typeface="Calibri"/>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4" name="Shape 34"/>
          <p:cNvSpPr txBox="1">
            <a:spLocks noGrp="1"/>
          </p:cNvSpPr>
          <p:nvPr>
            <p:ph type="body" idx="1"/>
          </p:nvPr>
        </p:nvSpPr>
        <p:spPr>
          <a:xfrm>
            <a:off x="685800" y="1676400"/>
            <a:ext cx="2743200" cy="4572000"/>
          </a:xfrm>
          <a:prstGeom prst="rect">
            <a:avLst/>
          </a:prstGeom>
          <a:noFill/>
          <a:ln>
            <a:noFill/>
          </a:ln>
        </p:spPr>
        <p:txBody>
          <a:bodyPr wrap="square" lIns="91425" tIns="91425" rIns="91425" bIns="91425" anchor="t" anchorCtr="0"/>
          <a:lstStyle>
            <a:lvl1pPr marL="0" lvl="0" indent="0" algn="l" rtl="0">
              <a:spcBef>
                <a:spcPts val="0"/>
              </a:spcBef>
              <a:buSzPct val="100000"/>
              <a:buFont typeface="Merriweather"/>
              <a:buNone/>
              <a:defRPr sz="1400"/>
            </a:lvl1pPr>
            <a:lvl2pPr lvl="1" indent="0" algn="l" rtl="0">
              <a:spcBef>
                <a:spcPts val="0"/>
              </a:spcBef>
              <a:buSzPct val="116666"/>
              <a:buFont typeface="Merriweather"/>
              <a:buNone/>
              <a:defRPr sz="1200"/>
            </a:lvl2pPr>
            <a:lvl3pPr lvl="2" indent="0" algn="l" rtl="0">
              <a:spcBef>
                <a:spcPts val="0"/>
              </a:spcBef>
              <a:buSzPct val="140000"/>
              <a:buFont typeface="Merriweather"/>
              <a:buNone/>
              <a:defRPr sz="1000"/>
            </a:lvl3pPr>
            <a:lvl4pPr lvl="3" indent="0" algn="l" rtl="0">
              <a:spcBef>
                <a:spcPts val="0"/>
              </a:spcBef>
              <a:buSzPct val="155555"/>
              <a:buFont typeface="Merriweather"/>
              <a:buNone/>
              <a:defRPr sz="900"/>
            </a:lvl4pPr>
            <a:lvl5pPr lvl="4" indent="0" algn="l" rtl="0">
              <a:spcBef>
                <a:spcPts val="0"/>
              </a:spcBef>
              <a:buSzPct val="155555"/>
              <a:buFont typeface="Merriweather"/>
              <a:buNone/>
              <a:defRPr sz="900"/>
            </a:lvl5pPr>
            <a:lvl6pPr lvl="5" rtl="0">
              <a:spcBef>
                <a:spcPts val="0"/>
              </a:spcBef>
              <a:buSzPct val="77777"/>
              <a:defRPr sz="1800">
                <a:solidFill>
                  <a:schemeClr val="dk1"/>
                </a:solidFill>
                <a:latin typeface="Merriweather"/>
                <a:ea typeface="Merriweather"/>
                <a:cs typeface="Merriweather"/>
                <a:sym typeface="Merriweather"/>
              </a:defRPr>
            </a:lvl6pPr>
            <a:lvl7pPr lvl="6" rtl="0">
              <a:spcBef>
                <a:spcPts val="0"/>
              </a:spcBef>
              <a:buSzPct val="87500"/>
              <a:defRPr sz="1600">
                <a:solidFill>
                  <a:schemeClr val="dk1"/>
                </a:solidFill>
                <a:latin typeface="Merriweather"/>
                <a:ea typeface="Merriweather"/>
                <a:cs typeface="Merriweather"/>
                <a:sym typeface="Merriweather"/>
              </a:defRPr>
            </a:lvl7pPr>
            <a:lvl8pPr lvl="7" rtl="0">
              <a:spcBef>
                <a:spcPts val="0"/>
              </a:spcBef>
              <a:buSzPct val="87500"/>
              <a:defRPr sz="1600">
                <a:solidFill>
                  <a:schemeClr val="dk1"/>
                </a:solidFill>
                <a:latin typeface="Merriweather"/>
                <a:ea typeface="Merriweather"/>
                <a:cs typeface="Merriweather"/>
                <a:sym typeface="Merriweather"/>
              </a:defRPr>
            </a:lvl8pPr>
            <a:lvl9pPr lvl="8" rtl="0">
              <a:spcBef>
                <a:spcPts val="0"/>
              </a:spcBef>
              <a:buSzPct val="100000"/>
              <a:defRPr sz="1400">
                <a:solidFill>
                  <a:schemeClr val="dk1"/>
                </a:solidFill>
                <a:latin typeface="Merriweather"/>
                <a:ea typeface="Merriweather"/>
                <a:cs typeface="Merriweather"/>
                <a:sym typeface="Merriweather"/>
              </a:defRPr>
            </a:lvl9pPr>
          </a:lstStyle>
          <a:p>
            <a:endParaRPr/>
          </a:p>
        </p:txBody>
      </p:sp>
      <p:sp>
        <p:nvSpPr>
          <p:cNvPr id="35" name="Shape 35"/>
          <p:cNvSpPr txBox="1">
            <a:spLocks noGrp="1"/>
          </p:cNvSpPr>
          <p:nvPr>
            <p:ph type="body" idx="2"/>
          </p:nvPr>
        </p:nvSpPr>
        <p:spPr>
          <a:xfrm>
            <a:off x="3575050" y="1676400"/>
            <a:ext cx="5111750" cy="4572000"/>
          </a:xfrm>
          <a:prstGeom prst="rect">
            <a:avLst/>
          </a:prstGeom>
          <a:noFill/>
          <a:ln>
            <a:noFill/>
          </a:ln>
        </p:spPr>
        <p:txBody>
          <a:bodyPr wrap="square" lIns="91425" tIns="91425" rIns="91425" bIns="91425" anchor="t" anchorCtr="0"/>
          <a:lstStyle>
            <a:lvl1pPr lvl="0" rtl="0">
              <a:spcBef>
                <a:spcPts val="0"/>
              </a:spcBef>
              <a:buSzPct val="50000"/>
              <a:defRPr sz="2800"/>
            </a:lvl1pPr>
            <a:lvl2pPr lvl="1" rtl="0">
              <a:spcBef>
                <a:spcPts val="0"/>
              </a:spcBef>
              <a:buSzPct val="53846"/>
              <a:defRPr sz="2600"/>
            </a:lvl2pPr>
            <a:lvl3pPr lvl="2" rtl="0">
              <a:spcBef>
                <a:spcPts val="0"/>
              </a:spcBef>
              <a:buSzPct val="58333"/>
              <a:defRPr sz="2400"/>
            </a:lvl3pPr>
            <a:lvl4pPr lvl="3" rtl="0">
              <a:spcBef>
                <a:spcPts val="0"/>
              </a:spcBef>
              <a:buSzPct val="70000"/>
              <a:defRPr sz="2000"/>
            </a:lvl4pPr>
            <a:lvl5pPr lvl="4" rtl="0">
              <a:spcBef>
                <a:spcPts val="0"/>
              </a:spcBef>
              <a:buSzPct val="77777"/>
              <a:defRPr sz="1800"/>
            </a:lvl5pPr>
            <a:lvl6pPr lvl="5" rtl="0">
              <a:spcBef>
                <a:spcPts val="0"/>
              </a:spcBef>
              <a:buSzPct val="77777"/>
              <a:defRPr sz="1800">
                <a:solidFill>
                  <a:schemeClr val="dk1"/>
                </a:solidFill>
                <a:latin typeface="Merriweather"/>
                <a:ea typeface="Merriweather"/>
                <a:cs typeface="Merriweather"/>
                <a:sym typeface="Merriweather"/>
              </a:defRPr>
            </a:lvl6pPr>
            <a:lvl7pPr lvl="6" rtl="0">
              <a:spcBef>
                <a:spcPts val="0"/>
              </a:spcBef>
              <a:buSzPct val="87500"/>
              <a:defRPr sz="1600">
                <a:solidFill>
                  <a:schemeClr val="dk1"/>
                </a:solidFill>
                <a:latin typeface="Merriweather"/>
                <a:ea typeface="Merriweather"/>
                <a:cs typeface="Merriweather"/>
                <a:sym typeface="Merriweather"/>
              </a:defRPr>
            </a:lvl7pPr>
            <a:lvl8pPr lvl="7" rtl="0">
              <a:spcBef>
                <a:spcPts val="0"/>
              </a:spcBef>
              <a:buSzPct val="87500"/>
              <a:defRPr sz="1600">
                <a:solidFill>
                  <a:schemeClr val="dk1"/>
                </a:solidFill>
                <a:latin typeface="Merriweather"/>
                <a:ea typeface="Merriweather"/>
                <a:cs typeface="Merriweather"/>
                <a:sym typeface="Merriweather"/>
              </a:defRPr>
            </a:lvl8pPr>
            <a:lvl9pPr lvl="8" rtl="0">
              <a:spcBef>
                <a:spcPts val="0"/>
              </a:spcBef>
              <a:buSzPct val="100000"/>
              <a:defRPr sz="1400">
                <a:solidFill>
                  <a:schemeClr val="dk1"/>
                </a:solidFill>
                <a:latin typeface="Merriweather"/>
                <a:ea typeface="Merriweather"/>
                <a:cs typeface="Merriweather"/>
                <a:sym typeface="Merriweather"/>
              </a:defRPr>
            </a:lvl9pPr>
          </a:lstStyle>
          <a:p>
            <a:endParaRPr/>
          </a:p>
        </p:txBody>
      </p:sp>
      <p:sp>
        <p:nvSpPr>
          <p:cNvPr id="36" name="Shape 36"/>
          <p:cNvSpPr txBox="1">
            <a:spLocks noGrp="1"/>
          </p:cNvSpPr>
          <p:nvPr>
            <p:ph type="dt" idx="10"/>
          </p:nvPr>
        </p:nvSpPr>
        <p:spPr>
          <a:xfrm>
            <a:off x="457200" y="6356350"/>
            <a:ext cx="21336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37" name="Shape 37"/>
          <p:cNvSpPr txBox="1">
            <a:spLocks noGrp="1"/>
          </p:cNvSpPr>
          <p:nvPr>
            <p:ph type="ftr" idx="11"/>
          </p:nvPr>
        </p:nvSpPr>
        <p:spPr>
          <a:xfrm>
            <a:off x="2667000" y="6356350"/>
            <a:ext cx="33528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38" name="Shape 38"/>
          <p:cNvSpPr txBox="1">
            <a:spLocks noGrp="1"/>
          </p:cNvSpPr>
          <p:nvPr>
            <p:ph type="sldNum" idx="12"/>
          </p:nvPr>
        </p:nvSpPr>
        <p:spPr>
          <a:xfrm>
            <a:off x="7924800" y="6356350"/>
            <a:ext cx="762000" cy="365125"/>
          </a:xfrm>
          <a:prstGeom prst="rect">
            <a:avLst/>
          </a:prstGeom>
          <a:noFill/>
          <a:ln>
            <a:noFill/>
          </a:ln>
        </p:spPr>
        <p:txBody>
          <a:bodyPr wrap="square" lIns="0" tIns="0" rIns="0" bIns="0" anchor="b" anchorCtr="0">
            <a:noAutofit/>
          </a:bodyPr>
          <a:lstStyle/>
          <a:p>
            <a:pPr marL="0" marR="0" lvl="0" indent="0" algn="r" rtl="0">
              <a:spcBef>
                <a:spcPts val="0"/>
              </a:spcBef>
              <a:buSzPct val="25000"/>
              <a:buNone/>
            </a:pPr>
            <a:fld id="{00000000-1234-1234-1234-123412341234}" type="slidenum">
              <a:rPr lang="en-GB" sz="1200" b="0" i="0" u="none" strike="noStrike" cap="none">
                <a:solidFill>
                  <a:srgbClr val="035C75"/>
                </a:solidFill>
                <a:latin typeface="Merriweather"/>
                <a:ea typeface="Merriweather"/>
                <a:cs typeface="Merriweather"/>
                <a:sym typeface="Merriweather"/>
              </a:rPr>
              <a:t>‹#›</a:t>
            </a:fld>
            <a:endParaRPr lang="en-GB" sz="1200" b="0" i="0" u="none" strike="noStrike" cap="none">
              <a:solidFill>
                <a:srgbClr val="035C75"/>
              </a:solidFill>
              <a:latin typeface="Merriweather"/>
              <a:ea typeface="Merriweather"/>
              <a:cs typeface="Merriweather"/>
              <a:sym typeface="Merriweathe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bg>
      <p:bgPr>
        <a:gradFill>
          <a:gsLst>
            <a:gs pos="0">
              <a:srgbClr val="439FD7"/>
            </a:gs>
            <a:gs pos="25000">
              <a:srgbClr val="4397CA"/>
            </a:gs>
            <a:gs pos="100000">
              <a:srgbClr val="002834"/>
            </a:gs>
          </a:gsLst>
          <a:path path="circle">
            <a:fillToRect l="50000" t="50000" r="50000" b="50000"/>
          </a:path>
          <a:tileRect/>
        </a:gradFill>
        <a:effectLst/>
      </p:bgPr>
    </p:bg>
    <p:spTree>
      <p:nvGrpSpPr>
        <p:cNvPr id="1" name="Shape 39"/>
        <p:cNvGrpSpPr/>
        <p:nvPr/>
      </p:nvGrpSpPr>
      <p:grpSpPr>
        <a:xfrm>
          <a:off x="0" y="0"/>
          <a:ext cx="0" cy="0"/>
          <a:chOff x="0" y="0"/>
          <a:chExt cx="0" cy="0"/>
        </a:xfrm>
      </p:grpSpPr>
      <p:sp>
        <p:nvSpPr>
          <p:cNvPr id="40" name="Shape 40"/>
          <p:cNvSpPr txBox="1">
            <a:spLocks noGrp="1"/>
          </p:cNvSpPr>
          <p:nvPr>
            <p:ph type="title"/>
          </p:nvPr>
        </p:nvSpPr>
        <p:spPr>
          <a:xfrm>
            <a:off x="530352" y="1316736"/>
            <a:ext cx="7772400" cy="1362456"/>
          </a:xfrm>
          <a:prstGeom prst="rect">
            <a:avLst/>
          </a:prstGeom>
          <a:noFill/>
          <a:ln>
            <a:noFill/>
          </a:ln>
        </p:spPr>
        <p:txBody>
          <a:bodyPr wrap="square" lIns="91425" tIns="91425" rIns="91425" bIns="91425" anchor="b" anchorCtr="0"/>
          <a:lstStyle>
            <a:lvl1pPr lvl="0" algn="l" rtl="0">
              <a:spcBef>
                <a:spcPts val="0"/>
              </a:spcBef>
              <a:buClr>
                <a:srgbClr val="4AE3AC"/>
              </a:buClr>
              <a:buSzPct val="25000"/>
              <a:buFont typeface="Calibri"/>
              <a:buNone/>
              <a:defRPr sz="5600" b="1" cap="none">
                <a:solidFill>
                  <a:srgbClr val="4AE3AC"/>
                </a:solidFill>
                <a:latin typeface="Calibri"/>
                <a:ea typeface="Calibri"/>
                <a:cs typeface="Calibri"/>
                <a:sym typeface="Calibri"/>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1" name="Shape 41"/>
          <p:cNvSpPr txBox="1">
            <a:spLocks noGrp="1"/>
          </p:cNvSpPr>
          <p:nvPr>
            <p:ph type="body" idx="1"/>
          </p:nvPr>
        </p:nvSpPr>
        <p:spPr>
          <a:xfrm>
            <a:off x="530352" y="2704664"/>
            <a:ext cx="7772400" cy="1509712"/>
          </a:xfrm>
          <a:prstGeom prst="rect">
            <a:avLst/>
          </a:prstGeom>
          <a:noFill/>
          <a:ln>
            <a:noFill/>
          </a:ln>
        </p:spPr>
        <p:txBody>
          <a:bodyPr wrap="square" lIns="91425" tIns="91425" rIns="91425" bIns="91425" anchor="t" anchorCtr="0"/>
          <a:lstStyle>
            <a:lvl1pPr marL="0" lvl="0" indent="0" rtl="0">
              <a:spcBef>
                <a:spcPts val="0"/>
              </a:spcBef>
              <a:buClr>
                <a:schemeClr val="lt1"/>
              </a:buClr>
              <a:buSzPct val="63636"/>
              <a:buFont typeface="Merriweather"/>
              <a:buNone/>
              <a:defRPr sz="2200">
                <a:solidFill>
                  <a:schemeClr val="lt1"/>
                </a:solidFill>
              </a:defRPr>
            </a:lvl1pPr>
            <a:lvl2pPr lvl="1" rtl="0">
              <a:spcBef>
                <a:spcPts val="0"/>
              </a:spcBef>
              <a:buClr>
                <a:schemeClr val="lt1"/>
              </a:buClr>
              <a:buSzPct val="77777"/>
              <a:buFont typeface="Merriweather"/>
              <a:buNone/>
              <a:defRPr sz="1800">
                <a:solidFill>
                  <a:schemeClr val="lt1"/>
                </a:solidFill>
              </a:defRPr>
            </a:lvl2pPr>
            <a:lvl3pPr lvl="2" rtl="0">
              <a:spcBef>
                <a:spcPts val="0"/>
              </a:spcBef>
              <a:buClr>
                <a:schemeClr val="lt1"/>
              </a:buClr>
              <a:buSzPct val="87500"/>
              <a:buFont typeface="Merriweather"/>
              <a:buNone/>
              <a:defRPr sz="1600">
                <a:solidFill>
                  <a:schemeClr val="lt1"/>
                </a:solidFill>
              </a:defRPr>
            </a:lvl3pPr>
            <a:lvl4pPr lvl="3" rtl="0">
              <a:spcBef>
                <a:spcPts val="0"/>
              </a:spcBef>
              <a:buClr>
                <a:schemeClr val="lt1"/>
              </a:buClr>
              <a:buSzPct val="100000"/>
              <a:buFont typeface="Merriweather"/>
              <a:buNone/>
              <a:defRPr sz="1400">
                <a:solidFill>
                  <a:schemeClr val="lt1"/>
                </a:solidFill>
              </a:defRPr>
            </a:lvl4pPr>
            <a:lvl5pPr lvl="4" rtl="0">
              <a:spcBef>
                <a:spcPts val="0"/>
              </a:spcBef>
              <a:buClr>
                <a:schemeClr val="lt1"/>
              </a:buClr>
              <a:buSzPct val="100000"/>
              <a:buFont typeface="Merriweather"/>
              <a:buNone/>
              <a:defRPr sz="1400">
                <a:solidFill>
                  <a:schemeClr val="lt1"/>
                </a:solidFill>
              </a:defRPr>
            </a:lvl5pPr>
            <a:lvl6pPr lvl="5" rtl="0">
              <a:spcBef>
                <a:spcPts val="0"/>
              </a:spcBef>
              <a:buSzPct val="77777"/>
              <a:defRPr sz="1800">
                <a:solidFill>
                  <a:schemeClr val="lt1"/>
                </a:solidFill>
                <a:latin typeface="Merriweather"/>
                <a:ea typeface="Merriweather"/>
                <a:cs typeface="Merriweather"/>
                <a:sym typeface="Merriweather"/>
              </a:defRPr>
            </a:lvl6pPr>
            <a:lvl7pPr lvl="6" rtl="0">
              <a:spcBef>
                <a:spcPts val="0"/>
              </a:spcBef>
              <a:buSzPct val="87500"/>
              <a:defRPr sz="1600">
                <a:solidFill>
                  <a:schemeClr val="lt1"/>
                </a:solidFill>
                <a:latin typeface="Merriweather"/>
                <a:ea typeface="Merriweather"/>
                <a:cs typeface="Merriweather"/>
                <a:sym typeface="Merriweather"/>
              </a:defRPr>
            </a:lvl7pPr>
            <a:lvl8pPr lvl="7" rtl="0">
              <a:spcBef>
                <a:spcPts val="0"/>
              </a:spcBef>
              <a:buSzPct val="87500"/>
              <a:defRPr sz="1600">
                <a:solidFill>
                  <a:schemeClr val="lt1"/>
                </a:solidFill>
                <a:latin typeface="Merriweather"/>
                <a:ea typeface="Merriweather"/>
                <a:cs typeface="Merriweather"/>
                <a:sym typeface="Merriweather"/>
              </a:defRPr>
            </a:lvl8pPr>
            <a:lvl9pPr lvl="8" rtl="0">
              <a:spcBef>
                <a:spcPts val="0"/>
              </a:spcBef>
              <a:buSzPct val="100000"/>
              <a:defRPr sz="1400">
                <a:solidFill>
                  <a:schemeClr val="lt1"/>
                </a:solidFill>
                <a:latin typeface="Merriweather"/>
                <a:ea typeface="Merriweather"/>
                <a:cs typeface="Merriweather"/>
                <a:sym typeface="Merriweather"/>
              </a:defRPr>
            </a:lvl9pPr>
          </a:lstStyle>
          <a:p>
            <a:endParaRPr/>
          </a:p>
        </p:txBody>
      </p:sp>
      <p:sp>
        <p:nvSpPr>
          <p:cNvPr id="42" name="Shape 42"/>
          <p:cNvSpPr txBox="1">
            <a:spLocks noGrp="1"/>
          </p:cNvSpPr>
          <p:nvPr>
            <p:ph type="dt" idx="10"/>
          </p:nvPr>
        </p:nvSpPr>
        <p:spPr>
          <a:xfrm>
            <a:off x="457200" y="6356350"/>
            <a:ext cx="21336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D0E9ED"/>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lt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lt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lt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lt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lt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lt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lt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lt1"/>
                </a:solidFill>
                <a:latin typeface="Merriweather"/>
                <a:ea typeface="Merriweather"/>
                <a:cs typeface="Merriweather"/>
                <a:sym typeface="Merriweather"/>
              </a:defRPr>
            </a:lvl9pPr>
          </a:lstStyle>
          <a:p>
            <a:endParaRPr/>
          </a:p>
        </p:txBody>
      </p:sp>
      <p:sp>
        <p:nvSpPr>
          <p:cNvPr id="43" name="Shape 43"/>
          <p:cNvSpPr txBox="1">
            <a:spLocks noGrp="1"/>
          </p:cNvSpPr>
          <p:nvPr>
            <p:ph type="ftr" idx="11"/>
          </p:nvPr>
        </p:nvSpPr>
        <p:spPr>
          <a:xfrm>
            <a:off x="2667000" y="6356350"/>
            <a:ext cx="33528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D0E9ED"/>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lt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lt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lt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lt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lt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lt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lt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lt1"/>
                </a:solidFill>
                <a:latin typeface="Merriweather"/>
                <a:ea typeface="Merriweather"/>
                <a:cs typeface="Merriweather"/>
                <a:sym typeface="Merriweather"/>
              </a:defRPr>
            </a:lvl9pPr>
          </a:lstStyle>
          <a:p>
            <a:endParaRPr/>
          </a:p>
        </p:txBody>
      </p:sp>
      <p:sp>
        <p:nvSpPr>
          <p:cNvPr id="44" name="Shape 44"/>
          <p:cNvSpPr txBox="1">
            <a:spLocks noGrp="1"/>
          </p:cNvSpPr>
          <p:nvPr>
            <p:ph type="sldNum" idx="12"/>
          </p:nvPr>
        </p:nvSpPr>
        <p:spPr>
          <a:xfrm>
            <a:off x="7924800" y="6356350"/>
            <a:ext cx="762000" cy="365125"/>
          </a:xfrm>
          <a:prstGeom prst="rect">
            <a:avLst/>
          </a:prstGeom>
          <a:noFill/>
          <a:ln>
            <a:noFill/>
          </a:ln>
        </p:spPr>
        <p:txBody>
          <a:bodyPr wrap="square" lIns="0" tIns="0" rIns="0" bIns="0" anchor="b" anchorCtr="0">
            <a:noAutofit/>
          </a:bodyPr>
          <a:lstStyle/>
          <a:p>
            <a:pPr marL="0" marR="0" lvl="0" indent="0" algn="r" rtl="0">
              <a:spcBef>
                <a:spcPts val="0"/>
              </a:spcBef>
              <a:buSzPct val="25000"/>
              <a:buNone/>
            </a:pPr>
            <a:fld id="{00000000-1234-1234-1234-123412341234}" type="slidenum">
              <a:rPr lang="en-GB" sz="1200" b="0" i="0" u="none" strike="noStrike" cap="none">
                <a:solidFill>
                  <a:srgbClr val="D0E9ED"/>
                </a:solidFill>
                <a:latin typeface="Merriweather"/>
                <a:ea typeface="Merriweather"/>
                <a:cs typeface="Merriweather"/>
                <a:sym typeface="Merriweather"/>
              </a:rPr>
              <a:t>‹#›</a:t>
            </a:fld>
            <a:endParaRPr lang="en-GB" sz="1200" b="0" i="0" u="none" strike="noStrike" cap="none">
              <a:solidFill>
                <a:srgbClr val="D0E9ED"/>
              </a:solidFill>
              <a:latin typeface="Merriweather"/>
              <a:ea typeface="Merriweather"/>
              <a:cs typeface="Merriweather"/>
              <a:sym typeface="Merriweathe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45"/>
        <p:cNvGrpSpPr/>
        <p:nvPr/>
      </p:nvGrpSpPr>
      <p:grpSpPr>
        <a:xfrm>
          <a:off x="0" y="0"/>
          <a:ext cx="0" cy="0"/>
          <a:chOff x="0" y="0"/>
          <a:chExt cx="0" cy="0"/>
        </a:xfrm>
      </p:grpSpPr>
      <p:sp>
        <p:nvSpPr>
          <p:cNvPr id="46" name="Shape 46"/>
          <p:cNvSpPr txBox="1">
            <a:spLocks noGrp="1"/>
          </p:cNvSpPr>
          <p:nvPr>
            <p:ph type="title"/>
          </p:nvPr>
        </p:nvSpPr>
        <p:spPr>
          <a:xfrm>
            <a:off x="457200" y="704088"/>
            <a:ext cx="8229600" cy="1143000"/>
          </a:xfrm>
          <a:prstGeom prst="rect">
            <a:avLst/>
          </a:prstGeom>
          <a:noFill/>
          <a:ln>
            <a:noFill/>
          </a:ln>
        </p:spPr>
        <p:txBody>
          <a:bodyPr wrap="square" lIns="91425" tIns="91425" rIns="91425" bIns="91425" anchor="b" anchorCtr="0"/>
          <a:lstStyle>
            <a:lvl1pPr lvl="0" algn="l" rtl="0">
              <a:spcBef>
                <a:spcPts val="0"/>
              </a:spcBef>
              <a:buClr>
                <a:schemeClr val="dk2"/>
              </a:buClr>
              <a:buSzPct val="28000"/>
              <a:buFont typeface="Calibri"/>
              <a:buNone/>
              <a:defRPr sz="5000" b="0">
                <a:solidFill>
                  <a:schemeClr val="dk2"/>
                </a:solidFill>
                <a:latin typeface="Calibri"/>
                <a:ea typeface="Calibri"/>
                <a:cs typeface="Calibri"/>
                <a:sym typeface="Calibri"/>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7" name="Shape 47"/>
          <p:cNvSpPr txBox="1">
            <a:spLocks noGrp="1"/>
          </p:cNvSpPr>
          <p:nvPr>
            <p:ph type="body" idx="1"/>
          </p:nvPr>
        </p:nvSpPr>
        <p:spPr>
          <a:xfrm>
            <a:off x="457200" y="1920085"/>
            <a:ext cx="4038600" cy="4434840"/>
          </a:xfrm>
          <a:prstGeom prst="rect">
            <a:avLst/>
          </a:prstGeom>
          <a:noFill/>
          <a:ln>
            <a:noFill/>
          </a:ln>
        </p:spPr>
        <p:txBody>
          <a:bodyPr wrap="square" lIns="91425" tIns="91425" rIns="91425" bIns="91425" anchor="t" anchorCtr="0"/>
          <a:lstStyle>
            <a:lvl1pPr lvl="0" rtl="0">
              <a:spcBef>
                <a:spcPts val="0"/>
              </a:spcBef>
              <a:buSzPct val="53846"/>
              <a:defRPr sz="2600"/>
            </a:lvl1pPr>
            <a:lvl2pPr lvl="1" rtl="0">
              <a:spcBef>
                <a:spcPts val="0"/>
              </a:spcBef>
              <a:buSzPct val="58333"/>
              <a:defRPr sz="2400"/>
            </a:lvl2pPr>
            <a:lvl3pPr lvl="2" rtl="0">
              <a:spcBef>
                <a:spcPts val="0"/>
              </a:spcBef>
              <a:buSzPct val="70000"/>
              <a:defRPr sz="2000"/>
            </a:lvl3pPr>
            <a:lvl4pPr lvl="3" rtl="0">
              <a:spcBef>
                <a:spcPts val="0"/>
              </a:spcBef>
              <a:buSzPct val="77777"/>
              <a:defRPr sz="1800"/>
            </a:lvl4pPr>
            <a:lvl5pPr lvl="4" rtl="0">
              <a:spcBef>
                <a:spcPts val="0"/>
              </a:spcBef>
              <a:buSzPct val="77777"/>
              <a:defRPr sz="1800"/>
            </a:lvl5pPr>
            <a:lvl6pPr lvl="5" rtl="0">
              <a:spcBef>
                <a:spcPts val="0"/>
              </a:spcBef>
              <a:buSzPct val="77777"/>
              <a:defRPr sz="1800">
                <a:solidFill>
                  <a:schemeClr val="dk1"/>
                </a:solidFill>
                <a:latin typeface="Merriweather"/>
                <a:ea typeface="Merriweather"/>
                <a:cs typeface="Merriweather"/>
                <a:sym typeface="Merriweather"/>
              </a:defRPr>
            </a:lvl6pPr>
            <a:lvl7pPr lvl="6" rtl="0">
              <a:spcBef>
                <a:spcPts val="0"/>
              </a:spcBef>
              <a:buSzPct val="87500"/>
              <a:defRPr sz="1600">
                <a:solidFill>
                  <a:schemeClr val="dk1"/>
                </a:solidFill>
                <a:latin typeface="Merriweather"/>
                <a:ea typeface="Merriweather"/>
                <a:cs typeface="Merriweather"/>
                <a:sym typeface="Merriweather"/>
              </a:defRPr>
            </a:lvl7pPr>
            <a:lvl8pPr lvl="7" rtl="0">
              <a:spcBef>
                <a:spcPts val="0"/>
              </a:spcBef>
              <a:buSzPct val="87500"/>
              <a:defRPr sz="1600">
                <a:solidFill>
                  <a:schemeClr val="dk1"/>
                </a:solidFill>
                <a:latin typeface="Merriweather"/>
                <a:ea typeface="Merriweather"/>
                <a:cs typeface="Merriweather"/>
                <a:sym typeface="Merriweather"/>
              </a:defRPr>
            </a:lvl8pPr>
            <a:lvl9pPr lvl="8" rtl="0">
              <a:spcBef>
                <a:spcPts val="0"/>
              </a:spcBef>
              <a:buSzPct val="100000"/>
              <a:defRPr sz="1400">
                <a:solidFill>
                  <a:schemeClr val="dk1"/>
                </a:solidFill>
                <a:latin typeface="Merriweather"/>
                <a:ea typeface="Merriweather"/>
                <a:cs typeface="Merriweather"/>
                <a:sym typeface="Merriweather"/>
              </a:defRPr>
            </a:lvl9pPr>
          </a:lstStyle>
          <a:p>
            <a:endParaRPr/>
          </a:p>
        </p:txBody>
      </p:sp>
      <p:sp>
        <p:nvSpPr>
          <p:cNvPr id="48" name="Shape 48"/>
          <p:cNvSpPr txBox="1">
            <a:spLocks noGrp="1"/>
          </p:cNvSpPr>
          <p:nvPr>
            <p:ph type="body" idx="2"/>
          </p:nvPr>
        </p:nvSpPr>
        <p:spPr>
          <a:xfrm>
            <a:off x="4648200" y="1920085"/>
            <a:ext cx="4038600" cy="4434840"/>
          </a:xfrm>
          <a:prstGeom prst="rect">
            <a:avLst/>
          </a:prstGeom>
          <a:noFill/>
          <a:ln>
            <a:noFill/>
          </a:ln>
        </p:spPr>
        <p:txBody>
          <a:bodyPr wrap="square" lIns="91425" tIns="91425" rIns="91425" bIns="91425" anchor="t" anchorCtr="0"/>
          <a:lstStyle>
            <a:lvl1pPr lvl="0" rtl="0">
              <a:spcBef>
                <a:spcPts val="0"/>
              </a:spcBef>
              <a:buSzPct val="53846"/>
              <a:defRPr sz="2600"/>
            </a:lvl1pPr>
            <a:lvl2pPr lvl="1" rtl="0">
              <a:spcBef>
                <a:spcPts val="0"/>
              </a:spcBef>
              <a:buSzPct val="58333"/>
              <a:defRPr sz="2400"/>
            </a:lvl2pPr>
            <a:lvl3pPr lvl="2" rtl="0">
              <a:spcBef>
                <a:spcPts val="0"/>
              </a:spcBef>
              <a:buSzPct val="70000"/>
              <a:defRPr sz="2000"/>
            </a:lvl3pPr>
            <a:lvl4pPr lvl="3" rtl="0">
              <a:spcBef>
                <a:spcPts val="0"/>
              </a:spcBef>
              <a:buSzPct val="77777"/>
              <a:defRPr sz="1800"/>
            </a:lvl4pPr>
            <a:lvl5pPr lvl="4" rtl="0">
              <a:spcBef>
                <a:spcPts val="0"/>
              </a:spcBef>
              <a:buSzPct val="77777"/>
              <a:defRPr sz="1800"/>
            </a:lvl5pPr>
            <a:lvl6pPr lvl="5" rtl="0">
              <a:spcBef>
                <a:spcPts val="0"/>
              </a:spcBef>
              <a:buSzPct val="77777"/>
              <a:defRPr sz="1800">
                <a:solidFill>
                  <a:schemeClr val="dk1"/>
                </a:solidFill>
                <a:latin typeface="Merriweather"/>
                <a:ea typeface="Merriweather"/>
                <a:cs typeface="Merriweather"/>
                <a:sym typeface="Merriweather"/>
              </a:defRPr>
            </a:lvl6pPr>
            <a:lvl7pPr lvl="6" rtl="0">
              <a:spcBef>
                <a:spcPts val="0"/>
              </a:spcBef>
              <a:buSzPct val="87500"/>
              <a:defRPr sz="1600">
                <a:solidFill>
                  <a:schemeClr val="dk1"/>
                </a:solidFill>
                <a:latin typeface="Merriweather"/>
                <a:ea typeface="Merriweather"/>
                <a:cs typeface="Merriweather"/>
                <a:sym typeface="Merriweather"/>
              </a:defRPr>
            </a:lvl7pPr>
            <a:lvl8pPr lvl="7" rtl="0">
              <a:spcBef>
                <a:spcPts val="0"/>
              </a:spcBef>
              <a:buSzPct val="87500"/>
              <a:defRPr sz="1600">
                <a:solidFill>
                  <a:schemeClr val="dk1"/>
                </a:solidFill>
                <a:latin typeface="Merriweather"/>
                <a:ea typeface="Merriweather"/>
                <a:cs typeface="Merriweather"/>
                <a:sym typeface="Merriweather"/>
              </a:defRPr>
            </a:lvl8pPr>
            <a:lvl9pPr lvl="8" rtl="0">
              <a:spcBef>
                <a:spcPts val="0"/>
              </a:spcBef>
              <a:buSzPct val="100000"/>
              <a:defRPr sz="1400">
                <a:solidFill>
                  <a:schemeClr val="dk1"/>
                </a:solidFill>
                <a:latin typeface="Merriweather"/>
                <a:ea typeface="Merriweather"/>
                <a:cs typeface="Merriweather"/>
                <a:sym typeface="Merriweather"/>
              </a:defRPr>
            </a:lvl9pPr>
          </a:lstStyle>
          <a:p>
            <a:endParaRPr/>
          </a:p>
        </p:txBody>
      </p:sp>
      <p:sp>
        <p:nvSpPr>
          <p:cNvPr id="49" name="Shape 49"/>
          <p:cNvSpPr txBox="1">
            <a:spLocks noGrp="1"/>
          </p:cNvSpPr>
          <p:nvPr>
            <p:ph type="dt" idx="10"/>
          </p:nvPr>
        </p:nvSpPr>
        <p:spPr>
          <a:xfrm>
            <a:off x="457200" y="6356350"/>
            <a:ext cx="21336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50" name="Shape 50"/>
          <p:cNvSpPr txBox="1">
            <a:spLocks noGrp="1"/>
          </p:cNvSpPr>
          <p:nvPr>
            <p:ph type="ftr" idx="11"/>
          </p:nvPr>
        </p:nvSpPr>
        <p:spPr>
          <a:xfrm>
            <a:off x="2667000" y="6356350"/>
            <a:ext cx="33528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51" name="Shape 51"/>
          <p:cNvSpPr txBox="1">
            <a:spLocks noGrp="1"/>
          </p:cNvSpPr>
          <p:nvPr>
            <p:ph type="sldNum" idx="12"/>
          </p:nvPr>
        </p:nvSpPr>
        <p:spPr>
          <a:xfrm>
            <a:off x="7924800" y="6356350"/>
            <a:ext cx="762000" cy="365125"/>
          </a:xfrm>
          <a:prstGeom prst="rect">
            <a:avLst/>
          </a:prstGeom>
          <a:noFill/>
          <a:ln>
            <a:noFill/>
          </a:ln>
        </p:spPr>
        <p:txBody>
          <a:bodyPr wrap="square" lIns="0" tIns="0" rIns="0" bIns="0" anchor="b" anchorCtr="0">
            <a:noAutofit/>
          </a:bodyPr>
          <a:lstStyle/>
          <a:p>
            <a:pPr marL="0" marR="0" lvl="0" indent="0" algn="r" rtl="0">
              <a:spcBef>
                <a:spcPts val="0"/>
              </a:spcBef>
              <a:buSzPct val="25000"/>
              <a:buNone/>
            </a:pPr>
            <a:fld id="{00000000-1234-1234-1234-123412341234}" type="slidenum">
              <a:rPr lang="en-GB" sz="1200" b="0" i="0" u="none" strike="noStrike" cap="none">
                <a:solidFill>
                  <a:srgbClr val="035C75"/>
                </a:solidFill>
                <a:latin typeface="Merriweather"/>
                <a:ea typeface="Merriweather"/>
                <a:cs typeface="Merriweather"/>
                <a:sym typeface="Merriweather"/>
              </a:rPr>
              <a:t>‹#›</a:t>
            </a:fld>
            <a:endParaRPr lang="en-GB" sz="1200" b="0" i="0" u="none" strike="noStrike" cap="none">
              <a:solidFill>
                <a:srgbClr val="035C75"/>
              </a:solidFill>
              <a:latin typeface="Merriweather"/>
              <a:ea typeface="Merriweather"/>
              <a:cs typeface="Merriweather"/>
              <a:sym typeface="Merriweathe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52"/>
        <p:cNvGrpSpPr/>
        <p:nvPr/>
      </p:nvGrpSpPr>
      <p:grpSpPr>
        <a:xfrm>
          <a:off x="0" y="0"/>
          <a:ext cx="0" cy="0"/>
          <a:chOff x="0" y="0"/>
          <a:chExt cx="0" cy="0"/>
        </a:xfrm>
      </p:grpSpPr>
      <p:sp>
        <p:nvSpPr>
          <p:cNvPr id="53" name="Shape 53"/>
          <p:cNvSpPr txBox="1">
            <a:spLocks noGrp="1"/>
          </p:cNvSpPr>
          <p:nvPr>
            <p:ph type="title"/>
          </p:nvPr>
        </p:nvSpPr>
        <p:spPr>
          <a:xfrm>
            <a:off x="457200" y="704088"/>
            <a:ext cx="8305800" cy="1143000"/>
          </a:xfrm>
          <a:prstGeom prst="rect">
            <a:avLst/>
          </a:prstGeom>
          <a:noFill/>
          <a:ln>
            <a:noFill/>
          </a:ln>
        </p:spPr>
        <p:txBody>
          <a:bodyPr wrap="square" lIns="91425" tIns="91425" rIns="91425" bIns="91425" anchor="b" anchorCtr="0"/>
          <a:lstStyle>
            <a:lvl1pPr lvl="0" algn="l" rtl="0">
              <a:spcBef>
                <a:spcPts val="0"/>
              </a:spcBef>
              <a:buClr>
                <a:schemeClr val="dk2"/>
              </a:buClr>
              <a:buSzPct val="28000"/>
              <a:buFont typeface="Calibri"/>
              <a:buNone/>
              <a:defRPr sz="5000" b="0">
                <a:solidFill>
                  <a:schemeClr val="dk2"/>
                </a:solidFill>
                <a:latin typeface="Calibri"/>
                <a:ea typeface="Calibri"/>
                <a:cs typeface="Calibri"/>
                <a:sym typeface="Calibri"/>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4" name="Shape 54"/>
          <p:cNvSpPr txBox="1">
            <a:spLocks noGrp="1"/>
          </p:cNvSpPr>
          <p:nvPr>
            <p:ph type="dt" idx="10"/>
          </p:nvPr>
        </p:nvSpPr>
        <p:spPr>
          <a:xfrm>
            <a:off x="457200" y="6356350"/>
            <a:ext cx="21336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55" name="Shape 55"/>
          <p:cNvSpPr txBox="1">
            <a:spLocks noGrp="1"/>
          </p:cNvSpPr>
          <p:nvPr>
            <p:ph type="ftr" idx="11"/>
          </p:nvPr>
        </p:nvSpPr>
        <p:spPr>
          <a:xfrm>
            <a:off x="2667000" y="6356350"/>
            <a:ext cx="33528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56" name="Shape 56"/>
          <p:cNvSpPr txBox="1">
            <a:spLocks noGrp="1"/>
          </p:cNvSpPr>
          <p:nvPr>
            <p:ph type="sldNum" idx="12"/>
          </p:nvPr>
        </p:nvSpPr>
        <p:spPr>
          <a:xfrm>
            <a:off x="7924800" y="6356350"/>
            <a:ext cx="762000" cy="365125"/>
          </a:xfrm>
          <a:prstGeom prst="rect">
            <a:avLst/>
          </a:prstGeom>
          <a:noFill/>
          <a:ln>
            <a:noFill/>
          </a:ln>
        </p:spPr>
        <p:txBody>
          <a:bodyPr wrap="square" lIns="0" tIns="0" rIns="0" bIns="0" anchor="b" anchorCtr="0">
            <a:noAutofit/>
          </a:bodyPr>
          <a:lstStyle/>
          <a:p>
            <a:pPr marL="0" marR="0" lvl="0" indent="0" algn="r" rtl="0">
              <a:spcBef>
                <a:spcPts val="0"/>
              </a:spcBef>
              <a:buSzPct val="25000"/>
              <a:buNone/>
            </a:pPr>
            <a:fld id="{00000000-1234-1234-1234-123412341234}" type="slidenum">
              <a:rPr lang="en-GB" sz="1200" b="0" i="0" u="none" strike="noStrike" cap="none">
                <a:solidFill>
                  <a:srgbClr val="035C75"/>
                </a:solidFill>
                <a:latin typeface="Merriweather"/>
                <a:ea typeface="Merriweather"/>
                <a:cs typeface="Merriweather"/>
                <a:sym typeface="Merriweather"/>
              </a:rPr>
              <a:t>‹#›</a:t>
            </a:fld>
            <a:endParaRPr lang="en-GB" sz="1200" b="0" i="0" u="none" strike="noStrike" cap="none">
              <a:solidFill>
                <a:srgbClr val="035C75"/>
              </a:solidFill>
              <a:latin typeface="Merriweather"/>
              <a:ea typeface="Merriweather"/>
              <a:cs typeface="Merriweather"/>
              <a:sym typeface="Merriweathe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57"/>
        <p:cNvGrpSpPr/>
        <p:nvPr/>
      </p:nvGrpSpPr>
      <p:grpSpPr>
        <a:xfrm>
          <a:off x="0" y="0"/>
          <a:ext cx="0" cy="0"/>
          <a:chOff x="0" y="0"/>
          <a:chExt cx="0" cy="0"/>
        </a:xfrm>
      </p:grpSpPr>
      <p:sp>
        <p:nvSpPr>
          <p:cNvPr id="58" name="Shape 58"/>
          <p:cNvSpPr txBox="1">
            <a:spLocks noGrp="1"/>
          </p:cNvSpPr>
          <p:nvPr>
            <p:ph type="title"/>
          </p:nvPr>
        </p:nvSpPr>
        <p:spPr>
          <a:xfrm>
            <a:off x="457200" y="704088"/>
            <a:ext cx="8229600" cy="1143000"/>
          </a:xfrm>
          <a:prstGeom prst="rect">
            <a:avLst/>
          </a:prstGeom>
          <a:noFill/>
          <a:ln>
            <a:noFill/>
          </a:ln>
        </p:spPr>
        <p:txBody>
          <a:bodyPr wrap="square"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9" name="Shape 59"/>
          <p:cNvSpPr txBox="1">
            <a:spLocks noGrp="1"/>
          </p:cNvSpPr>
          <p:nvPr>
            <p:ph type="body" idx="1"/>
          </p:nvPr>
        </p:nvSpPr>
        <p:spPr>
          <a:xfrm>
            <a:off x="457200" y="1855248"/>
            <a:ext cx="4040188" cy="659352"/>
          </a:xfrm>
          <a:prstGeom prst="rect">
            <a:avLst/>
          </a:prstGeom>
          <a:noFill/>
          <a:ln>
            <a:noFill/>
          </a:ln>
        </p:spPr>
        <p:txBody>
          <a:bodyPr wrap="square" lIns="91425" tIns="91425" rIns="91425" bIns="91425" anchor="ctr" anchorCtr="0"/>
          <a:lstStyle>
            <a:lvl1pPr marL="0" lvl="0" indent="0" rtl="0">
              <a:spcBef>
                <a:spcPts val="0"/>
              </a:spcBef>
              <a:buClr>
                <a:schemeClr val="dk2"/>
              </a:buClr>
              <a:buSzPct val="58333"/>
              <a:buFont typeface="Merriweather"/>
              <a:buNone/>
              <a:defRPr sz="2400" b="1" cap="none">
                <a:solidFill>
                  <a:schemeClr val="dk2"/>
                </a:solidFill>
              </a:defRPr>
            </a:lvl1pPr>
            <a:lvl2pPr lvl="1" rtl="0">
              <a:spcBef>
                <a:spcPts val="0"/>
              </a:spcBef>
              <a:buSzPct val="70000"/>
              <a:buFont typeface="Merriweather"/>
              <a:buNone/>
              <a:defRPr sz="2000" b="1"/>
            </a:lvl2pPr>
            <a:lvl3pPr lvl="2" rtl="0">
              <a:spcBef>
                <a:spcPts val="0"/>
              </a:spcBef>
              <a:buSzPct val="77777"/>
              <a:buFont typeface="Merriweather"/>
              <a:buNone/>
              <a:defRPr sz="1800" b="1"/>
            </a:lvl3pPr>
            <a:lvl4pPr lvl="3" rtl="0">
              <a:spcBef>
                <a:spcPts val="0"/>
              </a:spcBef>
              <a:buSzPct val="87500"/>
              <a:buFont typeface="Merriweather"/>
              <a:buNone/>
              <a:defRPr sz="1600" b="1"/>
            </a:lvl4pPr>
            <a:lvl5pPr lvl="4" rtl="0">
              <a:spcBef>
                <a:spcPts val="0"/>
              </a:spcBef>
              <a:buSzPct val="87500"/>
              <a:buFont typeface="Merriweather"/>
              <a:buNone/>
              <a:defRPr sz="1600" b="1"/>
            </a:lvl5pPr>
            <a:lvl6pPr lvl="5" rtl="0">
              <a:spcBef>
                <a:spcPts val="0"/>
              </a:spcBef>
              <a:buSzPct val="77777"/>
              <a:defRPr sz="1800">
                <a:solidFill>
                  <a:schemeClr val="dk1"/>
                </a:solidFill>
                <a:latin typeface="Merriweather"/>
                <a:ea typeface="Merriweather"/>
                <a:cs typeface="Merriweather"/>
                <a:sym typeface="Merriweather"/>
              </a:defRPr>
            </a:lvl6pPr>
            <a:lvl7pPr lvl="6" rtl="0">
              <a:spcBef>
                <a:spcPts val="0"/>
              </a:spcBef>
              <a:buSzPct val="87500"/>
              <a:defRPr sz="1600">
                <a:solidFill>
                  <a:schemeClr val="dk1"/>
                </a:solidFill>
                <a:latin typeface="Merriweather"/>
                <a:ea typeface="Merriweather"/>
                <a:cs typeface="Merriweather"/>
                <a:sym typeface="Merriweather"/>
              </a:defRPr>
            </a:lvl7pPr>
            <a:lvl8pPr lvl="7" rtl="0">
              <a:spcBef>
                <a:spcPts val="0"/>
              </a:spcBef>
              <a:buSzPct val="87500"/>
              <a:defRPr sz="1600">
                <a:solidFill>
                  <a:schemeClr val="dk1"/>
                </a:solidFill>
                <a:latin typeface="Merriweather"/>
                <a:ea typeface="Merriweather"/>
                <a:cs typeface="Merriweather"/>
                <a:sym typeface="Merriweather"/>
              </a:defRPr>
            </a:lvl8pPr>
            <a:lvl9pPr lvl="8" rtl="0">
              <a:spcBef>
                <a:spcPts val="0"/>
              </a:spcBef>
              <a:buSzPct val="100000"/>
              <a:defRPr sz="1400">
                <a:solidFill>
                  <a:schemeClr val="dk1"/>
                </a:solidFill>
                <a:latin typeface="Merriweather"/>
                <a:ea typeface="Merriweather"/>
                <a:cs typeface="Merriweather"/>
                <a:sym typeface="Merriweather"/>
              </a:defRPr>
            </a:lvl9pPr>
          </a:lstStyle>
          <a:p>
            <a:endParaRPr/>
          </a:p>
        </p:txBody>
      </p:sp>
      <p:sp>
        <p:nvSpPr>
          <p:cNvPr id="60" name="Shape 60"/>
          <p:cNvSpPr txBox="1">
            <a:spLocks noGrp="1"/>
          </p:cNvSpPr>
          <p:nvPr>
            <p:ph type="body" idx="2"/>
          </p:nvPr>
        </p:nvSpPr>
        <p:spPr>
          <a:xfrm>
            <a:off x="4645025" y="1859757"/>
            <a:ext cx="4041775" cy="654843"/>
          </a:xfrm>
          <a:prstGeom prst="rect">
            <a:avLst/>
          </a:prstGeom>
          <a:noFill/>
          <a:ln>
            <a:noFill/>
          </a:ln>
        </p:spPr>
        <p:txBody>
          <a:bodyPr wrap="square" lIns="91425" tIns="91425" rIns="91425" bIns="91425" anchor="ctr" anchorCtr="0"/>
          <a:lstStyle>
            <a:lvl1pPr marL="0" lvl="0" indent="0" rtl="0">
              <a:spcBef>
                <a:spcPts val="0"/>
              </a:spcBef>
              <a:buClr>
                <a:schemeClr val="dk2"/>
              </a:buClr>
              <a:buSzPct val="58333"/>
              <a:buFont typeface="Merriweather"/>
              <a:buNone/>
              <a:defRPr sz="2400" b="1" cap="none">
                <a:solidFill>
                  <a:schemeClr val="dk2"/>
                </a:solidFill>
              </a:defRPr>
            </a:lvl1pPr>
            <a:lvl2pPr lvl="1" rtl="0">
              <a:spcBef>
                <a:spcPts val="0"/>
              </a:spcBef>
              <a:buSzPct val="70000"/>
              <a:buFont typeface="Merriweather"/>
              <a:buNone/>
              <a:defRPr sz="2000" b="1"/>
            </a:lvl2pPr>
            <a:lvl3pPr lvl="2" rtl="0">
              <a:spcBef>
                <a:spcPts val="0"/>
              </a:spcBef>
              <a:buSzPct val="77777"/>
              <a:buFont typeface="Merriweather"/>
              <a:buNone/>
              <a:defRPr sz="1800" b="1"/>
            </a:lvl3pPr>
            <a:lvl4pPr lvl="3" rtl="0">
              <a:spcBef>
                <a:spcPts val="0"/>
              </a:spcBef>
              <a:buSzPct val="87500"/>
              <a:buFont typeface="Merriweather"/>
              <a:buNone/>
              <a:defRPr sz="1600" b="1"/>
            </a:lvl4pPr>
            <a:lvl5pPr lvl="4" rtl="0">
              <a:spcBef>
                <a:spcPts val="0"/>
              </a:spcBef>
              <a:buSzPct val="87500"/>
              <a:buFont typeface="Merriweather"/>
              <a:buNone/>
              <a:defRPr sz="1600" b="1"/>
            </a:lvl5pPr>
            <a:lvl6pPr lvl="5" rtl="0">
              <a:spcBef>
                <a:spcPts val="0"/>
              </a:spcBef>
              <a:buSzPct val="77777"/>
              <a:defRPr sz="1800">
                <a:solidFill>
                  <a:schemeClr val="dk1"/>
                </a:solidFill>
                <a:latin typeface="Merriweather"/>
                <a:ea typeface="Merriweather"/>
                <a:cs typeface="Merriweather"/>
                <a:sym typeface="Merriweather"/>
              </a:defRPr>
            </a:lvl6pPr>
            <a:lvl7pPr lvl="6" rtl="0">
              <a:spcBef>
                <a:spcPts val="0"/>
              </a:spcBef>
              <a:buSzPct val="87500"/>
              <a:defRPr sz="1600">
                <a:solidFill>
                  <a:schemeClr val="dk1"/>
                </a:solidFill>
                <a:latin typeface="Merriweather"/>
                <a:ea typeface="Merriweather"/>
                <a:cs typeface="Merriweather"/>
                <a:sym typeface="Merriweather"/>
              </a:defRPr>
            </a:lvl7pPr>
            <a:lvl8pPr lvl="7" rtl="0">
              <a:spcBef>
                <a:spcPts val="0"/>
              </a:spcBef>
              <a:buSzPct val="87500"/>
              <a:defRPr sz="1600">
                <a:solidFill>
                  <a:schemeClr val="dk1"/>
                </a:solidFill>
                <a:latin typeface="Merriweather"/>
                <a:ea typeface="Merriweather"/>
                <a:cs typeface="Merriweather"/>
                <a:sym typeface="Merriweather"/>
              </a:defRPr>
            </a:lvl8pPr>
            <a:lvl9pPr lvl="8" rtl="0">
              <a:spcBef>
                <a:spcPts val="0"/>
              </a:spcBef>
              <a:buSzPct val="100000"/>
              <a:defRPr sz="1400">
                <a:solidFill>
                  <a:schemeClr val="dk1"/>
                </a:solidFill>
                <a:latin typeface="Merriweather"/>
                <a:ea typeface="Merriweather"/>
                <a:cs typeface="Merriweather"/>
                <a:sym typeface="Merriweather"/>
              </a:defRPr>
            </a:lvl9pPr>
          </a:lstStyle>
          <a:p>
            <a:endParaRPr/>
          </a:p>
        </p:txBody>
      </p:sp>
      <p:sp>
        <p:nvSpPr>
          <p:cNvPr id="61" name="Shape 61"/>
          <p:cNvSpPr txBox="1">
            <a:spLocks noGrp="1"/>
          </p:cNvSpPr>
          <p:nvPr>
            <p:ph type="body" idx="3"/>
          </p:nvPr>
        </p:nvSpPr>
        <p:spPr>
          <a:xfrm>
            <a:off x="457200" y="2514600"/>
            <a:ext cx="4040188" cy="3845720"/>
          </a:xfrm>
          <a:prstGeom prst="rect">
            <a:avLst/>
          </a:prstGeom>
          <a:noFill/>
          <a:ln>
            <a:noFill/>
          </a:ln>
        </p:spPr>
        <p:txBody>
          <a:bodyPr wrap="square" lIns="91425" tIns="91425" rIns="91425" bIns="91425" anchor="t" anchorCtr="0"/>
          <a:lstStyle>
            <a:lvl1pPr lvl="0" rtl="0">
              <a:spcBef>
                <a:spcPts val="0"/>
              </a:spcBef>
              <a:buSzPct val="63636"/>
              <a:defRPr sz="2200"/>
            </a:lvl1pPr>
            <a:lvl2pPr lvl="1" rtl="0">
              <a:spcBef>
                <a:spcPts val="0"/>
              </a:spcBef>
              <a:buSzPct val="70000"/>
              <a:defRPr sz="2000"/>
            </a:lvl2pPr>
            <a:lvl3pPr lvl="2" rtl="0">
              <a:spcBef>
                <a:spcPts val="0"/>
              </a:spcBef>
              <a:buSzPct val="77777"/>
              <a:defRPr sz="1800"/>
            </a:lvl3pPr>
            <a:lvl4pPr lvl="3" rtl="0">
              <a:spcBef>
                <a:spcPts val="0"/>
              </a:spcBef>
              <a:buSzPct val="87500"/>
              <a:defRPr sz="1600"/>
            </a:lvl4pPr>
            <a:lvl5pPr lvl="4" rtl="0">
              <a:spcBef>
                <a:spcPts val="0"/>
              </a:spcBef>
              <a:buSzPct val="87500"/>
              <a:defRPr sz="1600"/>
            </a:lvl5pPr>
            <a:lvl6pPr lvl="5" rtl="0">
              <a:spcBef>
                <a:spcPts val="0"/>
              </a:spcBef>
              <a:buSzPct val="77777"/>
              <a:defRPr sz="1800">
                <a:solidFill>
                  <a:schemeClr val="dk1"/>
                </a:solidFill>
                <a:latin typeface="Merriweather"/>
                <a:ea typeface="Merriweather"/>
                <a:cs typeface="Merriweather"/>
                <a:sym typeface="Merriweather"/>
              </a:defRPr>
            </a:lvl6pPr>
            <a:lvl7pPr lvl="6" rtl="0">
              <a:spcBef>
                <a:spcPts val="0"/>
              </a:spcBef>
              <a:buSzPct val="87500"/>
              <a:defRPr sz="1600">
                <a:solidFill>
                  <a:schemeClr val="dk1"/>
                </a:solidFill>
                <a:latin typeface="Merriweather"/>
                <a:ea typeface="Merriweather"/>
                <a:cs typeface="Merriweather"/>
                <a:sym typeface="Merriweather"/>
              </a:defRPr>
            </a:lvl7pPr>
            <a:lvl8pPr lvl="7" rtl="0">
              <a:spcBef>
                <a:spcPts val="0"/>
              </a:spcBef>
              <a:buSzPct val="87500"/>
              <a:defRPr sz="1600">
                <a:solidFill>
                  <a:schemeClr val="dk1"/>
                </a:solidFill>
                <a:latin typeface="Merriweather"/>
                <a:ea typeface="Merriweather"/>
                <a:cs typeface="Merriweather"/>
                <a:sym typeface="Merriweather"/>
              </a:defRPr>
            </a:lvl8pPr>
            <a:lvl9pPr lvl="8" rtl="0">
              <a:spcBef>
                <a:spcPts val="0"/>
              </a:spcBef>
              <a:buSzPct val="100000"/>
              <a:defRPr sz="1400">
                <a:solidFill>
                  <a:schemeClr val="dk1"/>
                </a:solidFill>
                <a:latin typeface="Merriweather"/>
                <a:ea typeface="Merriweather"/>
                <a:cs typeface="Merriweather"/>
                <a:sym typeface="Merriweather"/>
              </a:defRPr>
            </a:lvl9pPr>
          </a:lstStyle>
          <a:p>
            <a:endParaRPr/>
          </a:p>
        </p:txBody>
      </p:sp>
      <p:sp>
        <p:nvSpPr>
          <p:cNvPr id="62" name="Shape 62"/>
          <p:cNvSpPr txBox="1">
            <a:spLocks noGrp="1"/>
          </p:cNvSpPr>
          <p:nvPr>
            <p:ph type="body" idx="4"/>
          </p:nvPr>
        </p:nvSpPr>
        <p:spPr>
          <a:xfrm>
            <a:off x="4645025" y="2514600"/>
            <a:ext cx="4041775" cy="3845720"/>
          </a:xfrm>
          <a:prstGeom prst="rect">
            <a:avLst/>
          </a:prstGeom>
          <a:noFill/>
          <a:ln>
            <a:noFill/>
          </a:ln>
        </p:spPr>
        <p:txBody>
          <a:bodyPr wrap="square" lIns="91425" tIns="91425" rIns="91425" bIns="91425" anchor="t" anchorCtr="0"/>
          <a:lstStyle>
            <a:lvl1pPr lvl="0" rtl="0">
              <a:spcBef>
                <a:spcPts val="0"/>
              </a:spcBef>
              <a:buSzPct val="63636"/>
              <a:defRPr sz="2200"/>
            </a:lvl1pPr>
            <a:lvl2pPr lvl="1" rtl="0">
              <a:spcBef>
                <a:spcPts val="0"/>
              </a:spcBef>
              <a:buSzPct val="70000"/>
              <a:defRPr sz="2000"/>
            </a:lvl2pPr>
            <a:lvl3pPr lvl="2" rtl="0">
              <a:spcBef>
                <a:spcPts val="0"/>
              </a:spcBef>
              <a:buSzPct val="77777"/>
              <a:defRPr sz="1800"/>
            </a:lvl3pPr>
            <a:lvl4pPr lvl="3" rtl="0">
              <a:spcBef>
                <a:spcPts val="0"/>
              </a:spcBef>
              <a:buSzPct val="87500"/>
              <a:defRPr sz="1600"/>
            </a:lvl4pPr>
            <a:lvl5pPr lvl="4" rtl="0">
              <a:spcBef>
                <a:spcPts val="0"/>
              </a:spcBef>
              <a:buSzPct val="87500"/>
              <a:defRPr sz="1600"/>
            </a:lvl5pPr>
            <a:lvl6pPr lvl="5" rtl="0">
              <a:spcBef>
                <a:spcPts val="0"/>
              </a:spcBef>
              <a:buSzPct val="77777"/>
              <a:defRPr sz="1800">
                <a:solidFill>
                  <a:schemeClr val="dk1"/>
                </a:solidFill>
                <a:latin typeface="Merriweather"/>
                <a:ea typeface="Merriweather"/>
                <a:cs typeface="Merriweather"/>
                <a:sym typeface="Merriweather"/>
              </a:defRPr>
            </a:lvl6pPr>
            <a:lvl7pPr lvl="6" rtl="0">
              <a:spcBef>
                <a:spcPts val="0"/>
              </a:spcBef>
              <a:buSzPct val="87500"/>
              <a:defRPr sz="1600">
                <a:solidFill>
                  <a:schemeClr val="dk1"/>
                </a:solidFill>
                <a:latin typeface="Merriweather"/>
                <a:ea typeface="Merriweather"/>
                <a:cs typeface="Merriweather"/>
                <a:sym typeface="Merriweather"/>
              </a:defRPr>
            </a:lvl7pPr>
            <a:lvl8pPr lvl="7" rtl="0">
              <a:spcBef>
                <a:spcPts val="0"/>
              </a:spcBef>
              <a:buSzPct val="87500"/>
              <a:defRPr sz="1600">
                <a:solidFill>
                  <a:schemeClr val="dk1"/>
                </a:solidFill>
                <a:latin typeface="Merriweather"/>
                <a:ea typeface="Merriweather"/>
                <a:cs typeface="Merriweather"/>
                <a:sym typeface="Merriweather"/>
              </a:defRPr>
            </a:lvl8pPr>
            <a:lvl9pPr lvl="8" rtl="0">
              <a:spcBef>
                <a:spcPts val="0"/>
              </a:spcBef>
              <a:buSzPct val="100000"/>
              <a:defRPr sz="1400">
                <a:solidFill>
                  <a:schemeClr val="dk1"/>
                </a:solidFill>
                <a:latin typeface="Merriweather"/>
                <a:ea typeface="Merriweather"/>
                <a:cs typeface="Merriweather"/>
                <a:sym typeface="Merriweather"/>
              </a:defRPr>
            </a:lvl9pPr>
          </a:lstStyle>
          <a:p>
            <a:endParaRPr/>
          </a:p>
        </p:txBody>
      </p:sp>
      <p:sp>
        <p:nvSpPr>
          <p:cNvPr id="63" name="Shape 63"/>
          <p:cNvSpPr txBox="1">
            <a:spLocks noGrp="1"/>
          </p:cNvSpPr>
          <p:nvPr>
            <p:ph type="dt" idx="10"/>
          </p:nvPr>
        </p:nvSpPr>
        <p:spPr>
          <a:xfrm>
            <a:off x="457200" y="6356350"/>
            <a:ext cx="21336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64" name="Shape 64"/>
          <p:cNvSpPr txBox="1">
            <a:spLocks noGrp="1"/>
          </p:cNvSpPr>
          <p:nvPr>
            <p:ph type="ftr" idx="11"/>
          </p:nvPr>
        </p:nvSpPr>
        <p:spPr>
          <a:xfrm>
            <a:off x="2667000" y="6356350"/>
            <a:ext cx="33528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65" name="Shape 65"/>
          <p:cNvSpPr txBox="1">
            <a:spLocks noGrp="1"/>
          </p:cNvSpPr>
          <p:nvPr>
            <p:ph type="sldNum" idx="12"/>
          </p:nvPr>
        </p:nvSpPr>
        <p:spPr>
          <a:xfrm>
            <a:off x="7924800" y="6356350"/>
            <a:ext cx="762000" cy="365125"/>
          </a:xfrm>
          <a:prstGeom prst="rect">
            <a:avLst/>
          </a:prstGeom>
          <a:noFill/>
          <a:ln>
            <a:noFill/>
          </a:ln>
        </p:spPr>
        <p:txBody>
          <a:bodyPr wrap="square" lIns="0" tIns="0" rIns="0" bIns="0" anchor="b" anchorCtr="0">
            <a:noAutofit/>
          </a:bodyPr>
          <a:lstStyle/>
          <a:p>
            <a:pPr marL="0" marR="0" lvl="0" indent="0" algn="r" rtl="0">
              <a:spcBef>
                <a:spcPts val="0"/>
              </a:spcBef>
              <a:buSzPct val="25000"/>
              <a:buNone/>
            </a:pPr>
            <a:fld id="{00000000-1234-1234-1234-123412341234}" type="slidenum">
              <a:rPr lang="en-GB" sz="1200" b="0" i="0" u="none" strike="noStrike" cap="none">
                <a:solidFill>
                  <a:srgbClr val="035C75"/>
                </a:solidFill>
                <a:latin typeface="Merriweather"/>
                <a:ea typeface="Merriweather"/>
                <a:cs typeface="Merriweather"/>
                <a:sym typeface="Merriweather"/>
              </a:rPr>
              <a:t>‹#›</a:t>
            </a:fld>
            <a:endParaRPr lang="en-GB" sz="1200" b="0" i="0" u="none" strike="noStrike" cap="none">
              <a:solidFill>
                <a:srgbClr val="035C75"/>
              </a:solidFill>
              <a:latin typeface="Merriweather"/>
              <a:ea typeface="Merriweather"/>
              <a:cs typeface="Merriweather"/>
              <a:sym typeface="Merriweathe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66"/>
        <p:cNvGrpSpPr/>
        <p:nvPr/>
      </p:nvGrpSpPr>
      <p:grpSpPr>
        <a:xfrm>
          <a:off x="0" y="0"/>
          <a:ext cx="0" cy="0"/>
          <a:chOff x="0" y="0"/>
          <a:chExt cx="0" cy="0"/>
        </a:xfrm>
      </p:grpSpPr>
      <p:sp>
        <p:nvSpPr>
          <p:cNvPr id="67" name="Shape 67"/>
          <p:cNvSpPr txBox="1">
            <a:spLocks noGrp="1"/>
          </p:cNvSpPr>
          <p:nvPr>
            <p:ph type="dt" idx="10"/>
          </p:nvPr>
        </p:nvSpPr>
        <p:spPr>
          <a:xfrm>
            <a:off x="457200" y="6356350"/>
            <a:ext cx="21336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68" name="Shape 68"/>
          <p:cNvSpPr txBox="1">
            <a:spLocks noGrp="1"/>
          </p:cNvSpPr>
          <p:nvPr>
            <p:ph type="ftr" idx="11"/>
          </p:nvPr>
        </p:nvSpPr>
        <p:spPr>
          <a:xfrm>
            <a:off x="2667000" y="6356350"/>
            <a:ext cx="33528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69" name="Shape 69"/>
          <p:cNvSpPr txBox="1">
            <a:spLocks noGrp="1"/>
          </p:cNvSpPr>
          <p:nvPr>
            <p:ph type="sldNum" idx="12"/>
          </p:nvPr>
        </p:nvSpPr>
        <p:spPr>
          <a:xfrm>
            <a:off x="7924800" y="6356350"/>
            <a:ext cx="762000" cy="365125"/>
          </a:xfrm>
          <a:prstGeom prst="rect">
            <a:avLst/>
          </a:prstGeom>
          <a:noFill/>
          <a:ln>
            <a:noFill/>
          </a:ln>
        </p:spPr>
        <p:txBody>
          <a:bodyPr wrap="square" lIns="0" tIns="0" rIns="0" bIns="0" anchor="b" anchorCtr="0">
            <a:noAutofit/>
          </a:bodyPr>
          <a:lstStyle/>
          <a:p>
            <a:pPr marL="0" marR="0" lvl="0" indent="0" algn="r" rtl="0">
              <a:spcBef>
                <a:spcPts val="0"/>
              </a:spcBef>
              <a:buSzPct val="25000"/>
              <a:buNone/>
            </a:pPr>
            <a:fld id="{00000000-1234-1234-1234-123412341234}" type="slidenum">
              <a:rPr lang="en-GB" sz="1200" b="0" i="0" u="none" strike="noStrike" cap="none">
                <a:solidFill>
                  <a:srgbClr val="035C75"/>
                </a:solidFill>
                <a:latin typeface="Merriweather"/>
                <a:ea typeface="Merriweather"/>
                <a:cs typeface="Merriweather"/>
                <a:sym typeface="Merriweather"/>
              </a:rPr>
              <a:t>‹#›</a:t>
            </a:fld>
            <a:endParaRPr lang="en-GB" sz="1200" b="0" i="0" u="none" strike="noStrike" cap="none">
              <a:solidFill>
                <a:srgbClr val="035C75"/>
              </a:solidFill>
              <a:latin typeface="Merriweather"/>
              <a:ea typeface="Merriweather"/>
              <a:cs typeface="Merriweather"/>
              <a:sym typeface="Merriweathe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cSld name="Picture with Caption">
    <p:spTree>
      <p:nvGrpSpPr>
        <p:cNvPr id="1" name="Shape 70"/>
        <p:cNvGrpSpPr/>
        <p:nvPr/>
      </p:nvGrpSpPr>
      <p:grpSpPr>
        <a:xfrm>
          <a:off x="0" y="0"/>
          <a:ext cx="0" cy="0"/>
          <a:chOff x="0" y="0"/>
          <a:chExt cx="0" cy="0"/>
        </a:xfrm>
      </p:grpSpPr>
      <p:sp>
        <p:nvSpPr>
          <p:cNvPr id="71" name="Shape 71"/>
          <p:cNvSpPr/>
          <p:nvPr/>
        </p:nvSpPr>
        <p:spPr>
          <a:xfrm rot="-10380000" flipH="1">
            <a:off x="3165753" y="1108077"/>
            <a:ext cx="5257800" cy="4114800"/>
          </a:xfrm>
          <a:prstGeom prst="snipRoundRect">
            <a:avLst>
              <a:gd name="adj1" fmla="val 0"/>
              <a:gd name="adj2" fmla="val 3646"/>
            </a:avLst>
          </a:prstGeom>
          <a:solidFill>
            <a:srgbClr val="FFFFFF"/>
          </a:solidFill>
          <a:ln w="9525" cap="rnd" cmpd="sng">
            <a:solidFill>
              <a:srgbClr val="C0C0C0"/>
            </a:solidFill>
            <a:prstDash val="solid"/>
            <a:round/>
            <a:headEnd type="none" w="med" len="med"/>
            <a:tailEnd type="none" w="med" len="med"/>
          </a:ln>
        </p:spPr>
        <p:txBody>
          <a:bodyPr wrap="square" lIns="91425" tIns="45700" rIns="91425" bIns="45700" anchor="ctr" anchorCtr="0">
            <a:noAutofit/>
          </a:bodyPr>
          <a:lstStyle/>
          <a:p>
            <a:pPr marL="0" marR="0" lvl="0" indent="0" algn="ctr" rtl="0">
              <a:spcBef>
                <a:spcPts val="0"/>
              </a:spcBef>
              <a:buSzPct val="25000"/>
              <a:buNone/>
            </a:pPr>
            <a:endParaRPr sz="1800" b="0" i="0" u="none" strike="noStrike" cap="none">
              <a:solidFill>
                <a:schemeClr val="lt1"/>
              </a:solidFill>
              <a:latin typeface="Merriweather"/>
              <a:ea typeface="Merriweather"/>
              <a:cs typeface="Merriweather"/>
              <a:sym typeface="Merriweather"/>
            </a:endParaRPr>
          </a:p>
        </p:txBody>
      </p:sp>
      <p:sp>
        <p:nvSpPr>
          <p:cNvPr id="72" name="Shape 72"/>
          <p:cNvSpPr/>
          <p:nvPr/>
        </p:nvSpPr>
        <p:spPr>
          <a:xfrm rot="-10380000" flipH="1">
            <a:off x="8004134" y="5359769"/>
            <a:ext cx="155448" cy="155448"/>
          </a:xfrm>
          <a:prstGeom prst="rtTriangle">
            <a:avLst/>
          </a:prstGeom>
          <a:solidFill>
            <a:srgbClr val="FFFFFF"/>
          </a:solidFill>
          <a:ln w="12700" cap="flat" cmpd="sng">
            <a:solidFill>
              <a:srgbClr val="FFFFFF"/>
            </a:solidFill>
            <a:prstDash val="solid"/>
            <a:bevel/>
            <a:headEnd type="none" w="med" len="med"/>
            <a:tailEnd type="none" w="med" len="med"/>
          </a:ln>
        </p:spPr>
        <p:txBody>
          <a:bodyPr wrap="square" lIns="91425" tIns="45700" rIns="91425" bIns="45700" anchor="ctr" anchorCtr="0">
            <a:noAutofit/>
          </a:bodyPr>
          <a:lstStyle/>
          <a:p>
            <a:pPr marL="0" marR="0" lvl="0" indent="0" algn="ctr" rtl="0">
              <a:spcBef>
                <a:spcPts val="0"/>
              </a:spcBef>
              <a:buSzPct val="25000"/>
              <a:buNone/>
            </a:pPr>
            <a:endParaRPr sz="1800" b="0" i="0" u="none" strike="noStrike" cap="none">
              <a:solidFill>
                <a:schemeClr val="lt1"/>
              </a:solidFill>
              <a:latin typeface="Merriweather"/>
              <a:ea typeface="Merriweather"/>
              <a:cs typeface="Merriweather"/>
              <a:sym typeface="Merriweather"/>
            </a:endParaRPr>
          </a:p>
        </p:txBody>
      </p:sp>
      <p:sp>
        <p:nvSpPr>
          <p:cNvPr id="73" name="Shape 73"/>
          <p:cNvSpPr txBox="1">
            <a:spLocks noGrp="1"/>
          </p:cNvSpPr>
          <p:nvPr>
            <p:ph type="title"/>
          </p:nvPr>
        </p:nvSpPr>
        <p:spPr>
          <a:xfrm>
            <a:off x="609600" y="1176996"/>
            <a:ext cx="2212848" cy="1582621"/>
          </a:xfrm>
          <a:prstGeom prst="rect">
            <a:avLst/>
          </a:prstGeom>
          <a:noFill/>
          <a:ln>
            <a:noFill/>
          </a:ln>
        </p:spPr>
        <p:txBody>
          <a:bodyPr wrap="square" lIns="91425" tIns="91425" rIns="91425" bIns="91425" anchor="b" anchorCtr="0"/>
          <a:lstStyle>
            <a:lvl1pPr lvl="0" algn="l" rtl="0">
              <a:spcBef>
                <a:spcPts val="0"/>
              </a:spcBef>
              <a:buClr>
                <a:schemeClr val="dk2"/>
              </a:buClr>
              <a:buSzPct val="70000"/>
              <a:buFont typeface="Calibri"/>
              <a:buNone/>
              <a:defRPr sz="2000" b="1">
                <a:solidFill>
                  <a:schemeClr val="dk2"/>
                </a:solidFill>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4" name="Shape 74"/>
          <p:cNvSpPr txBox="1">
            <a:spLocks noGrp="1"/>
          </p:cNvSpPr>
          <p:nvPr>
            <p:ph type="body" idx="1"/>
          </p:nvPr>
        </p:nvSpPr>
        <p:spPr>
          <a:xfrm>
            <a:off x="609600" y="2828785"/>
            <a:ext cx="2209800" cy="2179320"/>
          </a:xfrm>
          <a:prstGeom prst="rect">
            <a:avLst/>
          </a:prstGeom>
          <a:noFill/>
          <a:ln>
            <a:noFill/>
          </a:ln>
        </p:spPr>
        <p:txBody>
          <a:bodyPr wrap="square" lIns="91425" tIns="91425" rIns="91425" bIns="91425" anchor="t" anchorCtr="0"/>
          <a:lstStyle>
            <a:lvl1pPr marL="0" lvl="0" indent="0" algn="l" rtl="0">
              <a:spcBef>
                <a:spcPts val="250"/>
              </a:spcBef>
              <a:buSzPct val="107692"/>
              <a:buFont typeface="Merriweather"/>
              <a:buNone/>
              <a:defRPr sz="1300"/>
            </a:lvl1pPr>
            <a:lvl2pPr lvl="1" rtl="0">
              <a:spcBef>
                <a:spcPts val="0"/>
              </a:spcBef>
              <a:buSzPct val="116666"/>
              <a:defRPr sz="1200"/>
            </a:lvl2pPr>
            <a:lvl3pPr lvl="2" rtl="0">
              <a:spcBef>
                <a:spcPts val="0"/>
              </a:spcBef>
              <a:buSzPct val="140000"/>
              <a:defRPr sz="1000"/>
            </a:lvl3pPr>
            <a:lvl4pPr lvl="3" rtl="0">
              <a:spcBef>
                <a:spcPts val="0"/>
              </a:spcBef>
              <a:buSzPct val="155555"/>
              <a:defRPr sz="900"/>
            </a:lvl4pPr>
            <a:lvl5pPr lvl="4" rtl="0">
              <a:spcBef>
                <a:spcPts val="0"/>
              </a:spcBef>
              <a:buSzPct val="155555"/>
              <a:defRPr sz="900"/>
            </a:lvl5pPr>
            <a:lvl6pPr lvl="5" rtl="0">
              <a:spcBef>
                <a:spcPts val="0"/>
              </a:spcBef>
              <a:buSzPct val="77777"/>
              <a:defRPr sz="1800">
                <a:solidFill>
                  <a:schemeClr val="dk1"/>
                </a:solidFill>
                <a:latin typeface="Merriweather"/>
                <a:ea typeface="Merriweather"/>
                <a:cs typeface="Merriweather"/>
                <a:sym typeface="Merriweather"/>
              </a:defRPr>
            </a:lvl6pPr>
            <a:lvl7pPr lvl="6" rtl="0">
              <a:spcBef>
                <a:spcPts val="0"/>
              </a:spcBef>
              <a:buSzPct val="87500"/>
              <a:defRPr sz="1600">
                <a:solidFill>
                  <a:schemeClr val="dk1"/>
                </a:solidFill>
                <a:latin typeface="Merriweather"/>
                <a:ea typeface="Merriweather"/>
                <a:cs typeface="Merriweather"/>
                <a:sym typeface="Merriweather"/>
              </a:defRPr>
            </a:lvl7pPr>
            <a:lvl8pPr lvl="7" rtl="0">
              <a:spcBef>
                <a:spcPts val="0"/>
              </a:spcBef>
              <a:buSzPct val="87500"/>
              <a:defRPr sz="1600">
                <a:solidFill>
                  <a:schemeClr val="dk1"/>
                </a:solidFill>
                <a:latin typeface="Merriweather"/>
                <a:ea typeface="Merriweather"/>
                <a:cs typeface="Merriweather"/>
                <a:sym typeface="Merriweather"/>
              </a:defRPr>
            </a:lvl8pPr>
            <a:lvl9pPr lvl="8" rtl="0">
              <a:spcBef>
                <a:spcPts val="0"/>
              </a:spcBef>
              <a:buSzPct val="100000"/>
              <a:defRPr sz="1400">
                <a:solidFill>
                  <a:schemeClr val="dk1"/>
                </a:solidFill>
                <a:latin typeface="Merriweather"/>
                <a:ea typeface="Merriweather"/>
                <a:cs typeface="Merriweather"/>
                <a:sym typeface="Merriweather"/>
              </a:defRPr>
            </a:lvl9pPr>
          </a:lstStyle>
          <a:p>
            <a:endParaRPr/>
          </a:p>
        </p:txBody>
      </p:sp>
      <p:sp>
        <p:nvSpPr>
          <p:cNvPr id="75" name="Shape 75"/>
          <p:cNvSpPr txBox="1">
            <a:spLocks noGrp="1"/>
          </p:cNvSpPr>
          <p:nvPr>
            <p:ph type="dt" idx="10"/>
          </p:nvPr>
        </p:nvSpPr>
        <p:spPr>
          <a:xfrm>
            <a:off x="457200" y="6356350"/>
            <a:ext cx="21336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76" name="Shape 76"/>
          <p:cNvSpPr txBox="1">
            <a:spLocks noGrp="1"/>
          </p:cNvSpPr>
          <p:nvPr>
            <p:ph type="ftr" idx="11"/>
          </p:nvPr>
        </p:nvSpPr>
        <p:spPr>
          <a:xfrm>
            <a:off x="2667000" y="6356350"/>
            <a:ext cx="33528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77" name="Shape 77"/>
          <p:cNvSpPr txBox="1">
            <a:spLocks noGrp="1"/>
          </p:cNvSpPr>
          <p:nvPr>
            <p:ph type="sldNum" idx="12"/>
          </p:nvPr>
        </p:nvSpPr>
        <p:spPr>
          <a:xfrm>
            <a:off x="8077200" y="6356350"/>
            <a:ext cx="609600" cy="365125"/>
          </a:xfrm>
          <a:prstGeom prst="rect">
            <a:avLst/>
          </a:prstGeom>
          <a:noFill/>
          <a:ln>
            <a:noFill/>
          </a:ln>
        </p:spPr>
        <p:txBody>
          <a:bodyPr wrap="square" lIns="0" tIns="0" rIns="0" bIns="0" anchor="b" anchorCtr="0">
            <a:noAutofit/>
          </a:bodyPr>
          <a:lstStyle/>
          <a:p>
            <a:pPr marL="0" marR="0" lvl="0" indent="0" algn="r" rtl="0">
              <a:spcBef>
                <a:spcPts val="0"/>
              </a:spcBef>
              <a:buSzPct val="25000"/>
              <a:buNone/>
            </a:pPr>
            <a:fld id="{00000000-1234-1234-1234-123412341234}" type="slidenum">
              <a:rPr lang="en-GB" sz="1200" b="0" i="0" u="none" strike="noStrike" cap="none">
                <a:solidFill>
                  <a:srgbClr val="035C75"/>
                </a:solidFill>
                <a:latin typeface="Merriweather"/>
                <a:ea typeface="Merriweather"/>
                <a:cs typeface="Merriweather"/>
                <a:sym typeface="Merriweather"/>
              </a:rPr>
              <a:t>‹#›</a:t>
            </a:fld>
            <a:endParaRPr lang="en-GB" sz="1200" b="0" i="0" u="none" strike="noStrike" cap="none">
              <a:solidFill>
                <a:srgbClr val="035C75"/>
              </a:solidFill>
              <a:latin typeface="Merriweather"/>
              <a:ea typeface="Merriweather"/>
              <a:cs typeface="Merriweather"/>
              <a:sym typeface="Merriweather"/>
            </a:endParaRPr>
          </a:p>
        </p:txBody>
      </p:sp>
      <p:sp>
        <p:nvSpPr>
          <p:cNvPr id="78" name="Shape 78"/>
          <p:cNvSpPr>
            <a:spLocks noGrp="1"/>
          </p:cNvSpPr>
          <p:nvPr>
            <p:ph type="pic" idx="2"/>
          </p:nvPr>
        </p:nvSpPr>
        <p:spPr>
          <a:xfrm rot="420000">
            <a:off x="3485793" y="1199517"/>
            <a:ext cx="4617720" cy="3931920"/>
          </a:xfrm>
          <a:prstGeom prst="rect">
            <a:avLst/>
          </a:prstGeom>
          <a:solidFill>
            <a:schemeClr val="lt2"/>
          </a:solidFill>
          <a:ln w="9525" cap="rnd" cmpd="sng">
            <a:solidFill>
              <a:srgbClr val="C0C0C0"/>
            </a:solidFill>
            <a:prstDash val="solid"/>
            <a:round/>
            <a:headEnd type="none" w="med" len="med"/>
            <a:tailEnd type="none" w="med" len="med"/>
          </a:ln>
        </p:spPr>
      </p:sp>
      <p:sp>
        <p:nvSpPr>
          <p:cNvPr id="79" name="Shape 79"/>
          <p:cNvSpPr/>
          <p:nvPr/>
        </p:nvSpPr>
        <p:spPr>
          <a:xfrm rot="10800000" flipH="1">
            <a:off x="-9525" y="5816600"/>
            <a:ext cx="9163050" cy="1041400"/>
          </a:xfrm>
          <a:custGeom>
            <a:avLst/>
            <a:gdLst/>
            <a:ahLst/>
            <a:cxnLst/>
            <a:rect l="0" t="0" r="0" b="0"/>
            <a:pathLst>
              <a:path w="5772" h="656" extrusionOk="0">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rgbClr val="00729E">
                  <a:alpha val="44705"/>
                </a:srgbClr>
              </a:gs>
              <a:gs pos="100000">
                <a:srgbClr val="00C3CD">
                  <a:alpha val="54901"/>
                </a:srgbClr>
              </a:gs>
            </a:gsLst>
            <a:lin ang="5400000" scaled="0"/>
          </a:gradFill>
          <a:ln>
            <a:noFill/>
          </a:ln>
        </p:spPr>
        <p:txBody>
          <a:bodyPr wrap="square" lIns="91425" tIns="45700" rIns="91425" bIns="45700" anchor="t" anchorCtr="0">
            <a:noAutofit/>
          </a:bodyPr>
          <a:lstStyle/>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p:txBody>
      </p:sp>
      <p:sp>
        <p:nvSpPr>
          <p:cNvPr id="80" name="Shape 80"/>
          <p:cNvSpPr/>
          <p:nvPr/>
        </p:nvSpPr>
        <p:spPr>
          <a:xfrm rot="10800000" flipH="1">
            <a:off x="4381500" y="6219825"/>
            <a:ext cx="4762500" cy="638175"/>
          </a:xfrm>
          <a:custGeom>
            <a:avLst/>
            <a:gdLst/>
            <a:ahLst/>
            <a:cxnLst/>
            <a:rect l="0" t="0" r="0" b="0"/>
            <a:pathLst>
              <a:path w="3000" h="595" extrusionOk="0">
                <a:moveTo>
                  <a:pt x="0" y="0"/>
                </a:moveTo>
                <a:cubicBezTo>
                  <a:pt x="174" y="102"/>
                  <a:pt x="1168" y="533"/>
                  <a:pt x="1668" y="564"/>
                </a:cubicBezTo>
                <a:cubicBezTo>
                  <a:pt x="2168" y="595"/>
                  <a:pt x="2778" y="279"/>
                  <a:pt x="3000" y="186"/>
                </a:cubicBezTo>
                <a:lnTo>
                  <a:pt x="3000" y="6"/>
                </a:lnTo>
                <a:lnTo>
                  <a:pt x="0" y="0"/>
                </a:lnTo>
                <a:close/>
              </a:path>
            </a:pathLst>
          </a:custGeom>
          <a:gradFill>
            <a:gsLst>
              <a:gs pos="0">
                <a:srgbClr val="009EA6">
                  <a:alpha val="29803"/>
                </a:srgbClr>
              </a:gs>
              <a:gs pos="80000">
                <a:srgbClr val="0089BE">
                  <a:alpha val="44705"/>
                </a:srgbClr>
              </a:gs>
              <a:gs pos="100000">
                <a:srgbClr val="0089BE">
                  <a:alpha val="44705"/>
                </a:srgbClr>
              </a:gs>
            </a:gsLst>
            <a:lin ang="5400000" scaled="0"/>
          </a:gradFill>
          <a:ln>
            <a:noFill/>
          </a:ln>
        </p:spPr>
        <p:txBody>
          <a:bodyPr wrap="square" lIns="91425" tIns="45700" rIns="91425" bIns="45700" anchor="t" anchorCtr="0">
            <a:noAutofit/>
          </a:bodyPr>
          <a:lstStyle/>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81"/>
        <p:cNvGrpSpPr/>
        <p:nvPr/>
      </p:nvGrpSpPr>
      <p:grpSpPr>
        <a:xfrm>
          <a:off x="0" y="0"/>
          <a:ext cx="0" cy="0"/>
          <a:chOff x="0" y="0"/>
          <a:chExt cx="0" cy="0"/>
        </a:xfrm>
      </p:grpSpPr>
      <p:sp>
        <p:nvSpPr>
          <p:cNvPr id="82" name="Shape 82"/>
          <p:cNvSpPr txBox="1">
            <a:spLocks noGrp="1"/>
          </p:cNvSpPr>
          <p:nvPr>
            <p:ph type="title"/>
          </p:nvPr>
        </p:nvSpPr>
        <p:spPr>
          <a:xfrm>
            <a:off x="457200" y="704088"/>
            <a:ext cx="8229600" cy="1143000"/>
          </a:xfrm>
          <a:prstGeom prst="rect">
            <a:avLst/>
          </a:prstGeom>
          <a:noFill/>
          <a:ln>
            <a:noFill/>
          </a:ln>
        </p:spPr>
        <p:txBody>
          <a:bodyPr wrap="square" lIns="91425" tIns="91425" rIns="91425" bIns="91425" anchor="b" anchorCtr="0"/>
          <a:lstStyle>
            <a:lvl1pPr lvl="0" algn="l" rtl="0">
              <a:spcBef>
                <a:spcPts val="0"/>
              </a:spcBef>
              <a:buClr>
                <a:schemeClr val="dk2"/>
              </a:buClr>
              <a:buSzPct val="28000"/>
              <a:buFont typeface="Calibri"/>
              <a:buNone/>
              <a:defRPr sz="5000" b="0">
                <a:solidFill>
                  <a:schemeClr val="dk2"/>
                </a:solidFill>
                <a:latin typeface="Calibri"/>
                <a:ea typeface="Calibri"/>
                <a:cs typeface="Calibri"/>
                <a:sym typeface="Calibri"/>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83" name="Shape 83"/>
          <p:cNvSpPr txBox="1">
            <a:spLocks noGrp="1"/>
          </p:cNvSpPr>
          <p:nvPr>
            <p:ph type="body" idx="1"/>
          </p:nvPr>
        </p:nvSpPr>
        <p:spPr>
          <a:xfrm rot="5400000">
            <a:off x="2377440" y="15240"/>
            <a:ext cx="4389120" cy="8229600"/>
          </a:xfrm>
          <a:prstGeom prst="rect">
            <a:avLst/>
          </a:prstGeom>
          <a:noFill/>
          <a:ln>
            <a:noFill/>
          </a:ln>
        </p:spPr>
        <p:txBody>
          <a:bodyPr wrap="square" lIns="91425" tIns="91425" rIns="91425" bIns="91425" anchor="t" anchorCtr="0"/>
          <a:lstStyle>
            <a:lvl1pPr marL="274320" lvl="0" indent="-117475" algn="l" rtl="0">
              <a:spcBef>
                <a:spcPts val="520"/>
              </a:spcBef>
              <a:buClr>
                <a:schemeClr val="accent3"/>
              </a:buClr>
              <a:buSzPct val="53846"/>
              <a:buFont typeface="Noto Symbol"/>
              <a:buChar char="●"/>
              <a:defRPr sz="2600">
                <a:solidFill>
                  <a:schemeClr val="dk1"/>
                </a:solidFill>
                <a:latin typeface="Merriweather"/>
                <a:ea typeface="Merriweather"/>
                <a:cs typeface="Merriweather"/>
                <a:sym typeface="Merriweather"/>
              </a:defRPr>
            </a:lvl1pPr>
            <a:lvl2pPr marL="640080" lvl="1" indent="-129540" algn="l" rtl="0">
              <a:spcBef>
                <a:spcPts val="480"/>
              </a:spcBef>
              <a:buClr>
                <a:schemeClr val="accent1"/>
              </a:buClr>
              <a:buSzPct val="58333"/>
              <a:buFont typeface="Noto Symbol"/>
              <a:buChar char="●"/>
              <a:defRPr sz="2400">
                <a:solidFill>
                  <a:schemeClr val="dk1"/>
                </a:solidFill>
                <a:latin typeface="Merriweather"/>
                <a:ea typeface="Merriweather"/>
                <a:cs typeface="Merriweather"/>
                <a:sym typeface="Merriweather"/>
              </a:defRPr>
            </a:lvl2pPr>
            <a:lvl3pPr marL="914400" lvl="2" indent="-160655" algn="l" rtl="0">
              <a:spcBef>
                <a:spcPts val="420"/>
              </a:spcBef>
              <a:buClr>
                <a:schemeClr val="accent2"/>
              </a:buClr>
              <a:buSzPct val="66666"/>
              <a:buFont typeface="Noto Symbol"/>
              <a:buChar char="●"/>
              <a:defRPr sz="2100">
                <a:solidFill>
                  <a:schemeClr val="dk1"/>
                </a:solidFill>
                <a:latin typeface="Merriweather"/>
                <a:ea typeface="Merriweather"/>
                <a:cs typeface="Merriweather"/>
                <a:sym typeface="Merriweather"/>
              </a:defRPr>
            </a:lvl3pPr>
            <a:lvl4pPr marL="1188720" lvl="3" indent="-128269" algn="l" rtl="0">
              <a:spcBef>
                <a:spcPts val="400"/>
              </a:spcBef>
              <a:buClr>
                <a:schemeClr val="accent3"/>
              </a:buClr>
              <a:buSzPct val="70000"/>
              <a:buFont typeface="Noto Symbol"/>
              <a:buChar char="●"/>
              <a:defRPr sz="2000">
                <a:solidFill>
                  <a:schemeClr val="dk1"/>
                </a:solidFill>
                <a:latin typeface="Merriweather"/>
                <a:ea typeface="Merriweather"/>
                <a:cs typeface="Merriweather"/>
                <a:sym typeface="Merriweather"/>
              </a:defRPr>
            </a:lvl4pPr>
            <a:lvl5pPr marL="1463040" lvl="4" indent="-135889" algn="l" rtl="0">
              <a:spcBef>
                <a:spcPts val="400"/>
              </a:spcBef>
              <a:buClr>
                <a:schemeClr val="accent4"/>
              </a:buClr>
              <a:buSzPct val="70000"/>
              <a:buFont typeface="Noto Symbol"/>
              <a:buChar char="●"/>
              <a:defRPr sz="2000">
                <a:solidFill>
                  <a:schemeClr val="dk1"/>
                </a:solidFill>
                <a:latin typeface="Merriweather"/>
                <a:ea typeface="Merriweather"/>
                <a:cs typeface="Merriweather"/>
                <a:sym typeface="Merriweather"/>
              </a:defRPr>
            </a:lvl5pPr>
            <a:lvl6pPr marL="1737360" lvl="5" indent="-121920" algn="l" rtl="0">
              <a:spcBef>
                <a:spcPts val="360"/>
              </a:spcBef>
              <a:buClr>
                <a:schemeClr val="accent5"/>
              </a:buClr>
              <a:buSzPct val="77777"/>
              <a:buFont typeface="Noto Symbol"/>
              <a:buChar char="●"/>
              <a:defRPr sz="1800">
                <a:solidFill>
                  <a:schemeClr val="dk1"/>
                </a:solidFill>
                <a:latin typeface="Merriweather"/>
                <a:ea typeface="Merriweather"/>
                <a:cs typeface="Merriweather"/>
                <a:sym typeface="Merriweather"/>
              </a:defRPr>
            </a:lvl6pPr>
            <a:lvl7pPr marL="1920240" lvl="6" indent="-111760" algn="l" rtl="0">
              <a:spcBef>
                <a:spcPts val="320"/>
              </a:spcBef>
              <a:buClr>
                <a:schemeClr val="accent6"/>
              </a:buClr>
              <a:buSzPct val="87500"/>
              <a:buFont typeface="Noto Symbol"/>
              <a:buChar char="●"/>
              <a:defRPr sz="1600">
                <a:solidFill>
                  <a:schemeClr val="dk1"/>
                </a:solidFill>
                <a:latin typeface="Merriweather"/>
                <a:ea typeface="Merriweather"/>
                <a:cs typeface="Merriweather"/>
                <a:sym typeface="Merriweather"/>
              </a:defRPr>
            </a:lvl7pPr>
            <a:lvl8pPr marL="2194560" lvl="7" indent="-86360" algn="l" rtl="0">
              <a:spcBef>
                <a:spcPts val="320"/>
              </a:spcBef>
              <a:buClr>
                <a:schemeClr val="dk2"/>
              </a:buClr>
              <a:buSzPct val="87500"/>
              <a:buFont typeface="Merriweather"/>
              <a:buChar char="•"/>
              <a:defRPr sz="1600">
                <a:solidFill>
                  <a:schemeClr val="dk1"/>
                </a:solidFill>
                <a:latin typeface="Merriweather"/>
                <a:ea typeface="Merriweather"/>
                <a:cs typeface="Merriweather"/>
                <a:sym typeface="Merriweather"/>
              </a:defRPr>
            </a:lvl8pPr>
            <a:lvl9pPr marL="2468880" lvl="8" indent="-93979" algn="l" rtl="0">
              <a:spcBef>
                <a:spcPts val="280"/>
              </a:spcBef>
              <a:buClr>
                <a:schemeClr val="dk2"/>
              </a:buClr>
              <a:buSzPct val="100000"/>
              <a:buFont typeface="Merriweather"/>
              <a:buChar char="•"/>
              <a:defRPr sz="1400">
                <a:solidFill>
                  <a:schemeClr val="dk1"/>
                </a:solidFill>
                <a:latin typeface="Merriweather"/>
                <a:ea typeface="Merriweather"/>
                <a:cs typeface="Merriweather"/>
                <a:sym typeface="Merriweather"/>
              </a:defRPr>
            </a:lvl9pPr>
          </a:lstStyle>
          <a:p>
            <a:endParaRPr/>
          </a:p>
        </p:txBody>
      </p:sp>
      <p:sp>
        <p:nvSpPr>
          <p:cNvPr id="84" name="Shape 84"/>
          <p:cNvSpPr txBox="1">
            <a:spLocks noGrp="1"/>
          </p:cNvSpPr>
          <p:nvPr>
            <p:ph type="dt" idx="10"/>
          </p:nvPr>
        </p:nvSpPr>
        <p:spPr>
          <a:xfrm>
            <a:off x="457200" y="6356350"/>
            <a:ext cx="21336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85" name="Shape 85"/>
          <p:cNvSpPr txBox="1">
            <a:spLocks noGrp="1"/>
          </p:cNvSpPr>
          <p:nvPr>
            <p:ph type="ftr" idx="11"/>
          </p:nvPr>
        </p:nvSpPr>
        <p:spPr>
          <a:xfrm>
            <a:off x="2667000" y="6356350"/>
            <a:ext cx="33528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86" name="Shape 86"/>
          <p:cNvSpPr txBox="1">
            <a:spLocks noGrp="1"/>
          </p:cNvSpPr>
          <p:nvPr>
            <p:ph type="sldNum" idx="12"/>
          </p:nvPr>
        </p:nvSpPr>
        <p:spPr>
          <a:xfrm>
            <a:off x="7924800" y="6356350"/>
            <a:ext cx="762000" cy="365125"/>
          </a:xfrm>
          <a:prstGeom prst="rect">
            <a:avLst/>
          </a:prstGeom>
          <a:noFill/>
          <a:ln>
            <a:noFill/>
          </a:ln>
        </p:spPr>
        <p:txBody>
          <a:bodyPr wrap="square" lIns="0" tIns="0" rIns="0" bIns="0" anchor="b" anchorCtr="0">
            <a:noAutofit/>
          </a:bodyPr>
          <a:lstStyle/>
          <a:p>
            <a:pPr marL="0" marR="0" lvl="0" indent="0" algn="r" rtl="0">
              <a:spcBef>
                <a:spcPts val="0"/>
              </a:spcBef>
              <a:buSzPct val="25000"/>
              <a:buNone/>
            </a:pPr>
            <a:fld id="{00000000-1234-1234-1234-123412341234}" type="slidenum">
              <a:rPr lang="en-GB" sz="1200" b="0" i="0" u="none" strike="noStrike" cap="none">
                <a:solidFill>
                  <a:srgbClr val="035C75"/>
                </a:solidFill>
                <a:latin typeface="Merriweather"/>
                <a:ea typeface="Merriweather"/>
                <a:cs typeface="Merriweather"/>
                <a:sym typeface="Merriweather"/>
              </a:rPr>
              <a:t>‹#›</a:t>
            </a:fld>
            <a:endParaRPr lang="en-GB" sz="1200" b="0" i="0" u="none" strike="noStrike" cap="none">
              <a:solidFill>
                <a:srgbClr val="035C75"/>
              </a:solidFill>
              <a:latin typeface="Merriweather"/>
              <a:ea typeface="Merriweather"/>
              <a:cs typeface="Merriweather"/>
              <a:sym typeface="Merriweathe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87"/>
        <p:cNvGrpSpPr/>
        <p:nvPr/>
      </p:nvGrpSpPr>
      <p:grpSpPr>
        <a:xfrm>
          <a:off x="0" y="0"/>
          <a:ext cx="0" cy="0"/>
          <a:chOff x="0" y="0"/>
          <a:chExt cx="0" cy="0"/>
        </a:xfrm>
      </p:grpSpPr>
      <p:sp>
        <p:nvSpPr>
          <p:cNvPr id="88" name="Shape 88"/>
          <p:cNvSpPr txBox="1">
            <a:spLocks noGrp="1"/>
          </p:cNvSpPr>
          <p:nvPr>
            <p:ph type="title"/>
          </p:nvPr>
        </p:nvSpPr>
        <p:spPr>
          <a:xfrm rot="5400000">
            <a:off x="5052218" y="2491583"/>
            <a:ext cx="5211763" cy="2057400"/>
          </a:xfrm>
          <a:prstGeom prst="rect">
            <a:avLst/>
          </a:prstGeom>
          <a:noFill/>
          <a:ln>
            <a:noFill/>
          </a:ln>
        </p:spPr>
        <p:txBody>
          <a:bodyPr wrap="square" lIns="91425" tIns="91425" rIns="91425" bIns="91425" anchor="b" anchorCtr="0"/>
          <a:lstStyle>
            <a:lvl1pPr lvl="0" algn="l" rtl="0">
              <a:spcBef>
                <a:spcPts val="0"/>
              </a:spcBef>
              <a:buClr>
                <a:schemeClr val="dk2"/>
              </a:buClr>
              <a:buSzPct val="28000"/>
              <a:buFont typeface="Calibri"/>
              <a:buNone/>
              <a:defRPr sz="5000" b="0">
                <a:solidFill>
                  <a:schemeClr val="dk2"/>
                </a:solidFill>
                <a:latin typeface="Calibri"/>
                <a:ea typeface="Calibri"/>
                <a:cs typeface="Calibri"/>
                <a:sym typeface="Calibri"/>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89" name="Shape 89"/>
          <p:cNvSpPr txBox="1">
            <a:spLocks noGrp="1"/>
          </p:cNvSpPr>
          <p:nvPr>
            <p:ph type="body" idx="1"/>
          </p:nvPr>
        </p:nvSpPr>
        <p:spPr>
          <a:xfrm rot="5400000">
            <a:off x="861219" y="510383"/>
            <a:ext cx="5211763" cy="6019800"/>
          </a:xfrm>
          <a:prstGeom prst="rect">
            <a:avLst/>
          </a:prstGeom>
          <a:noFill/>
          <a:ln>
            <a:noFill/>
          </a:ln>
        </p:spPr>
        <p:txBody>
          <a:bodyPr wrap="square" lIns="91425" tIns="91425" rIns="91425" bIns="91425" anchor="t" anchorCtr="0"/>
          <a:lstStyle>
            <a:lvl1pPr marL="274320" lvl="0" indent="-117475" algn="l" rtl="0">
              <a:spcBef>
                <a:spcPts val="520"/>
              </a:spcBef>
              <a:buClr>
                <a:schemeClr val="accent3"/>
              </a:buClr>
              <a:buSzPct val="53846"/>
              <a:buFont typeface="Noto Symbol"/>
              <a:buChar char="●"/>
              <a:defRPr sz="2600">
                <a:solidFill>
                  <a:schemeClr val="dk1"/>
                </a:solidFill>
                <a:latin typeface="Merriweather"/>
                <a:ea typeface="Merriweather"/>
                <a:cs typeface="Merriweather"/>
                <a:sym typeface="Merriweather"/>
              </a:defRPr>
            </a:lvl1pPr>
            <a:lvl2pPr marL="640080" lvl="1" indent="-129540" algn="l" rtl="0">
              <a:spcBef>
                <a:spcPts val="480"/>
              </a:spcBef>
              <a:buClr>
                <a:schemeClr val="accent1"/>
              </a:buClr>
              <a:buSzPct val="58333"/>
              <a:buFont typeface="Noto Symbol"/>
              <a:buChar char="●"/>
              <a:defRPr sz="2400">
                <a:solidFill>
                  <a:schemeClr val="dk1"/>
                </a:solidFill>
                <a:latin typeface="Merriweather"/>
                <a:ea typeface="Merriweather"/>
                <a:cs typeface="Merriweather"/>
                <a:sym typeface="Merriweather"/>
              </a:defRPr>
            </a:lvl2pPr>
            <a:lvl3pPr marL="914400" lvl="2" indent="-160655" algn="l" rtl="0">
              <a:spcBef>
                <a:spcPts val="420"/>
              </a:spcBef>
              <a:buClr>
                <a:schemeClr val="accent2"/>
              </a:buClr>
              <a:buSzPct val="66666"/>
              <a:buFont typeface="Noto Symbol"/>
              <a:buChar char="●"/>
              <a:defRPr sz="2100">
                <a:solidFill>
                  <a:schemeClr val="dk1"/>
                </a:solidFill>
                <a:latin typeface="Merriweather"/>
                <a:ea typeface="Merriweather"/>
                <a:cs typeface="Merriweather"/>
                <a:sym typeface="Merriweather"/>
              </a:defRPr>
            </a:lvl3pPr>
            <a:lvl4pPr marL="1188720" lvl="3" indent="-128269" algn="l" rtl="0">
              <a:spcBef>
                <a:spcPts val="400"/>
              </a:spcBef>
              <a:buClr>
                <a:schemeClr val="accent3"/>
              </a:buClr>
              <a:buSzPct val="70000"/>
              <a:buFont typeface="Noto Symbol"/>
              <a:buChar char="●"/>
              <a:defRPr sz="2000">
                <a:solidFill>
                  <a:schemeClr val="dk1"/>
                </a:solidFill>
                <a:latin typeface="Merriweather"/>
                <a:ea typeface="Merriweather"/>
                <a:cs typeface="Merriweather"/>
                <a:sym typeface="Merriweather"/>
              </a:defRPr>
            </a:lvl4pPr>
            <a:lvl5pPr marL="1463040" lvl="4" indent="-135889" algn="l" rtl="0">
              <a:spcBef>
                <a:spcPts val="400"/>
              </a:spcBef>
              <a:buClr>
                <a:schemeClr val="accent4"/>
              </a:buClr>
              <a:buSzPct val="70000"/>
              <a:buFont typeface="Noto Symbol"/>
              <a:buChar char="●"/>
              <a:defRPr sz="2000">
                <a:solidFill>
                  <a:schemeClr val="dk1"/>
                </a:solidFill>
                <a:latin typeface="Merriweather"/>
                <a:ea typeface="Merriweather"/>
                <a:cs typeface="Merriweather"/>
                <a:sym typeface="Merriweather"/>
              </a:defRPr>
            </a:lvl5pPr>
            <a:lvl6pPr marL="1737360" lvl="5" indent="-121920" algn="l" rtl="0">
              <a:spcBef>
                <a:spcPts val="360"/>
              </a:spcBef>
              <a:buClr>
                <a:schemeClr val="accent5"/>
              </a:buClr>
              <a:buSzPct val="77777"/>
              <a:buFont typeface="Noto Symbol"/>
              <a:buChar char="●"/>
              <a:defRPr sz="1800">
                <a:solidFill>
                  <a:schemeClr val="dk1"/>
                </a:solidFill>
                <a:latin typeface="Merriweather"/>
                <a:ea typeface="Merriweather"/>
                <a:cs typeface="Merriweather"/>
                <a:sym typeface="Merriweather"/>
              </a:defRPr>
            </a:lvl6pPr>
            <a:lvl7pPr marL="1920240" lvl="6" indent="-111760" algn="l" rtl="0">
              <a:spcBef>
                <a:spcPts val="320"/>
              </a:spcBef>
              <a:buClr>
                <a:schemeClr val="accent6"/>
              </a:buClr>
              <a:buSzPct val="87500"/>
              <a:buFont typeface="Noto Symbol"/>
              <a:buChar char="●"/>
              <a:defRPr sz="1600">
                <a:solidFill>
                  <a:schemeClr val="dk1"/>
                </a:solidFill>
                <a:latin typeface="Merriweather"/>
                <a:ea typeface="Merriweather"/>
                <a:cs typeface="Merriweather"/>
                <a:sym typeface="Merriweather"/>
              </a:defRPr>
            </a:lvl7pPr>
            <a:lvl8pPr marL="2194560" lvl="7" indent="-86360" algn="l" rtl="0">
              <a:spcBef>
                <a:spcPts val="320"/>
              </a:spcBef>
              <a:buClr>
                <a:schemeClr val="dk2"/>
              </a:buClr>
              <a:buSzPct val="87500"/>
              <a:buFont typeface="Merriweather"/>
              <a:buChar char="•"/>
              <a:defRPr sz="1600">
                <a:solidFill>
                  <a:schemeClr val="dk1"/>
                </a:solidFill>
                <a:latin typeface="Merriweather"/>
                <a:ea typeface="Merriweather"/>
                <a:cs typeface="Merriweather"/>
                <a:sym typeface="Merriweather"/>
              </a:defRPr>
            </a:lvl8pPr>
            <a:lvl9pPr marL="2468880" lvl="8" indent="-93979" algn="l" rtl="0">
              <a:spcBef>
                <a:spcPts val="280"/>
              </a:spcBef>
              <a:buClr>
                <a:schemeClr val="dk2"/>
              </a:buClr>
              <a:buSzPct val="100000"/>
              <a:buFont typeface="Merriweather"/>
              <a:buChar char="•"/>
              <a:defRPr sz="1400">
                <a:solidFill>
                  <a:schemeClr val="dk1"/>
                </a:solidFill>
                <a:latin typeface="Merriweather"/>
                <a:ea typeface="Merriweather"/>
                <a:cs typeface="Merriweather"/>
                <a:sym typeface="Merriweather"/>
              </a:defRPr>
            </a:lvl9pPr>
          </a:lstStyle>
          <a:p>
            <a:endParaRPr/>
          </a:p>
        </p:txBody>
      </p:sp>
      <p:sp>
        <p:nvSpPr>
          <p:cNvPr id="90" name="Shape 90"/>
          <p:cNvSpPr txBox="1">
            <a:spLocks noGrp="1"/>
          </p:cNvSpPr>
          <p:nvPr>
            <p:ph type="dt" idx="10"/>
          </p:nvPr>
        </p:nvSpPr>
        <p:spPr>
          <a:xfrm>
            <a:off x="457200" y="6356350"/>
            <a:ext cx="21336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91" name="Shape 91"/>
          <p:cNvSpPr txBox="1">
            <a:spLocks noGrp="1"/>
          </p:cNvSpPr>
          <p:nvPr>
            <p:ph type="ftr" idx="11"/>
          </p:nvPr>
        </p:nvSpPr>
        <p:spPr>
          <a:xfrm>
            <a:off x="2667000" y="6356350"/>
            <a:ext cx="33528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92" name="Shape 92"/>
          <p:cNvSpPr txBox="1">
            <a:spLocks noGrp="1"/>
          </p:cNvSpPr>
          <p:nvPr>
            <p:ph type="sldNum" idx="12"/>
          </p:nvPr>
        </p:nvSpPr>
        <p:spPr>
          <a:xfrm>
            <a:off x="7924800" y="6356350"/>
            <a:ext cx="762000" cy="365125"/>
          </a:xfrm>
          <a:prstGeom prst="rect">
            <a:avLst/>
          </a:prstGeom>
          <a:noFill/>
          <a:ln>
            <a:noFill/>
          </a:ln>
        </p:spPr>
        <p:txBody>
          <a:bodyPr wrap="square" lIns="0" tIns="0" rIns="0" bIns="0" anchor="b" anchorCtr="0">
            <a:noAutofit/>
          </a:bodyPr>
          <a:lstStyle/>
          <a:p>
            <a:pPr marL="0" marR="0" lvl="0" indent="0" algn="r" rtl="0">
              <a:spcBef>
                <a:spcPts val="0"/>
              </a:spcBef>
              <a:buSzPct val="25000"/>
              <a:buNone/>
            </a:pPr>
            <a:fld id="{00000000-1234-1234-1234-123412341234}" type="slidenum">
              <a:rPr lang="en-GB" sz="1200" b="0" i="0" u="none" strike="noStrike" cap="none">
                <a:solidFill>
                  <a:srgbClr val="035C75"/>
                </a:solidFill>
                <a:latin typeface="Merriweather"/>
                <a:ea typeface="Merriweather"/>
                <a:cs typeface="Merriweather"/>
                <a:sym typeface="Merriweather"/>
              </a:rPr>
              <a:t>‹#›</a:t>
            </a:fld>
            <a:endParaRPr lang="en-GB" sz="1200" b="0" i="0" u="none" strike="noStrike" cap="none">
              <a:solidFill>
                <a:srgbClr val="035C75"/>
              </a:solidFill>
              <a:latin typeface="Merriweather"/>
              <a:ea typeface="Merriweather"/>
              <a:cs typeface="Merriweather"/>
              <a:sym typeface="Merriweathe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3">
            <a:alphaModFix/>
          </a:blip>
          <a:tile tx="0" ty="0" sx="65000" sy="65000" flip="none" algn="tl"/>
        </a:blipFill>
        <a:effectLst/>
      </p:bgPr>
    </p:bg>
    <p:spTree>
      <p:nvGrpSpPr>
        <p:cNvPr id="1" name="Shape 9"/>
        <p:cNvGrpSpPr/>
        <p:nvPr/>
      </p:nvGrpSpPr>
      <p:grpSpPr>
        <a:xfrm>
          <a:off x="0" y="0"/>
          <a:ext cx="0" cy="0"/>
          <a:chOff x="0" y="0"/>
          <a:chExt cx="0" cy="0"/>
        </a:xfrm>
      </p:grpSpPr>
      <p:sp>
        <p:nvSpPr>
          <p:cNvPr id="10" name="Shape 10"/>
          <p:cNvSpPr/>
          <p:nvPr/>
        </p:nvSpPr>
        <p:spPr>
          <a:xfrm>
            <a:off x="-9525" y="-7144"/>
            <a:ext cx="9163050" cy="1041400"/>
          </a:xfrm>
          <a:custGeom>
            <a:avLst/>
            <a:gdLst/>
            <a:ahLst/>
            <a:cxnLst/>
            <a:rect l="0" t="0" r="0" b="0"/>
            <a:pathLst>
              <a:path w="5772" h="656" extrusionOk="0">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rgbClr val="00729E">
                  <a:alpha val="44705"/>
                </a:srgbClr>
              </a:gs>
              <a:gs pos="100000">
                <a:srgbClr val="00C3CD">
                  <a:alpha val="54901"/>
                </a:srgbClr>
              </a:gs>
            </a:gsLst>
            <a:lin ang="5400000" scaled="0"/>
          </a:gradFill>
          <a:ln>
            <a:noFill/>
          </a:ln>
        </p:spPr>
        <p:txBody>
          <a:bodyPr wrap="square" lIns="91425" tIns="45700" rIns="91425" bIns="45700" anchor="t" anchorCtr="0">
            <a:noAutofit/>
          </a:bodyPr>
          <a:lstStyle/>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p:txBody>
      </p:sp>
      <p:sp>
        <p:nvSpPr>
          <p:cNvPr id="11" name="Shape 11"/>
          <p:cNvSpPr/>
          <p:nvPr/>
        </p:nvSpPr>
        <p:spPr>
          <a:xfrm>
            <a:off x="4381500" y="-7144"/>
            <a:ext cx="4762500" cy="638175"/>
          </a:xfrm>
          <a:custGeom>
            <a:avLst/>
            <a:gdLst/>
            <a:ahLst/>
            <a:cxnLst/>
            <a:rect l="0" t="0" r="0" b="0"/>
            <a:pathLst>
              <a:path w="3000" h="595" extrusionOk="0">
                <a:moveTo>
                  <a:pt x="0" y="0"/>
                </a:moveTo>
                <a:cubicBezTo>
                  <a:pt x="174" y="102"/>
                  <a:pt x="1168" y="533"/>
                  <a:pt x="1668" y="564"/>
                </a:cubicBezTo>
                <a:cubicBezTo>
                  <a:pt x="2168" y="595"/>
                  <a:pt x="2778" y="279"/>
                  <a:pt x="3000" y="186"/>
                </a:cubicBezTo>
                <a:lnTo>
                  <a:pt x="3000" y="6"/>
                </a:lnTo>
                <a:lnTo>
                  <a:pt x="0" y="0"/>
                </a:lnTo>
                <a:close/>
              </a:path>
            </a:pathLst>
          </a:custGeom>
          <a:gradFill>
            <a:gsLst>
              <a:gs pos="0">
                <a:srgbClr val="009EA6">
                  <a:alpha val="29803"/>
                </a:srgbClr>
              </a:gs>
              <a:gs pos="80000">
                <a:srgbClr val="0089BE">
                  <a:alpha val="44705"/>
                </a:srgbClr>
              </a:gs>
              <a:gs pos="100000">
                <a:srgbClr val="0089BE">
                  <a:alpha val="44705"/>
                </a:srgbClr>
              </a:gs>
            </a:gsLst>
            <a:lin ang="5400000" scaled="0"/>
          </a:gradFill>
          <a:ln>
            <a:noFill/>
          </a:ln>
        </p:spPr>
        <p:txBody>
          <a:bodyPr wrap="square" lIns="91425" tIns="45700" rIns="91425" bIns="45700" anchor="t" anchorCtr="0">
            <a:noAutofit/>
          </a:bodyPr>
          <a:lstStyle/>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p:txBody>
      </p:sp>
      <p:sp>
        <p:nvSpPr>
          <p:cNvPr id="12" name="Shape 12"/>
          <p:cNvSpPr txBox="1">
            <a:spLocks noGrp="1"/>
          </p:cNvSpPr>
          <p:nvPr>
            <p:ph type="title"/>
          </p:nvPr>
        </p:nvSpPr>
        <p:spPr>
          <a:xfrm>
            <a:off x="457200" y="704088"/>
            <a:ext cx="8229600" cy="1143000"/>
          </a:xfrm>
          <a:prstGeom prst="rect">
            <a:avLst/>
          </a:prstGeom>
          <a:noFill/>
          <a:ln>
            <a:noFill/>
          </a:ln>
        </p:spPr>
        <p:txBody>
          <a:bodyPr wrap="square" lIns="91425" tIns="91425" rIns="91425" bIns="91425" anchor="b" anchorCtr="0"/>
          <a:lstStyle>
            <a:lvl1pPr marL="0" marR="0" lvl="0" indent="0" algn="l" rtl="0">
              <a:spcBef>
                <a:spcPts val="0"/>
              </a:spcBef>
              <a:buClr>
                <a:schemeClr val="dk2"/>
              </a:buClr>
              <a:buSzPct val="28000"/>
              <a:buFont typeface="Calibri"/>
              <a:buNone/>
              <a:defRPr sz="5000" b="0" i="0" u="none" strike="noStrike" cap="none">
                <a:solidFill>
                  <a:schemeClr val="dk2"/>
                </a:solidFill>
                <a:latin typeface="Calibri"/>
                <a:ea typeface="Calibri"/>
                <a:cs typeface="Calibri"/>
                <a:sym typeface="Calibri"/>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13" name="Shape 13"/>
          <p:cNvSpPr txBox="1">
            <a:spLocks noGrp="1"/>
          </p:cNvSpPr>
          <p:nvPr>
            <p:ph type="body" idx="1"/>
          </p:nvPr>
        </p:nvSpPr>
        <p:spPr>
          <a:xfrm>
            <a:off x="457200" y="1935480"/>
            <a:ext cx="8229600" cy="4389120"/>
          </a:xfrm>
          <a:prstGeom prst="rect">
            <a:avLst/>
          </a:prstGeom>
          <a:noFill/>
          <a:ln>
            <a:noFill/>
          </a:ln>
        </p:spPr>
        <p:txBody>
          <a:bodyPr wrap="square" lIns="91425" tIns="91425" rIns="91425" bIns="91425" anchor="t" anchorCtr="0"/>
          <a:lstStyle>
            <a:lvl1pPr marL="274320" marR="0" lvl="0" indent="-117475" algn="l" rtl="0">
              <a:spcBef>
                <a:spcPts val="520"/>
              </a:spcBef>
              <a:buClr>
                <a:schemeClr val="accent3"/>
              </a:buClr>
              <a:buSzPct val="53846"/>
              <a:buFont typeface="Noto Symbol"/>
              <a:buChar char="●"/>
              <a:defRPr sz="2600" b="0" i="0" u="none" strike="noStrike" cap="none">
                <a:solidFill>
                  <a:schemeClr val="dk1"/>
                </a:solidFill>
                <a:latin typeface="Merriweather"/>
                <a:ea typeface="Merriweather"/>
                <a:cs typeface="Merriweather"/>
                <a:sym typeface="Merriweather"/>
              </a:defRPr>
            </a:lvl1pPr>
            <a:lvl2pPr marL="640080" marR="0" lvl="1" indent="-129540" algn="l" rtl="0">
              <a:spcBef>
                <a:spcPts val="480"/>
              </a:spcBef>
              <a:buClr>
                <a:schemeClr val="accent1"/>
              </a:buClr>
              <a:buSzPct val="58333"/>
              <a:buFont typeface="Noto Symbol"/>
              <a:buChar char="●"/>
              <a:defRPr sz="2400" b="0" i="0" u="none" strike="noStrike" cap="none">
                <a:solidFill>
                  <a:schemeClr val="dk1"/>
                </a:solidFill>
                <a:latin typeface="Merriweather"/>
                <a:ea typeface="Merriweather"/>
                <a:cs typeface="Merriweather"/>
                <a:sym typeface="Merriweather"/>
              </a:defRPr>
            </a:lvl2pPr>
            <a:lvl3pPr marL="914400" marR="0" lvl="2" indent="-160655" algn="l" rtl="0">
              <a:spcBef>
                <a:spcPts val="420"/>
              </a:spcBef>
              <a:buClr>
                <a:schemeClr val="accent2"/>
              </a:buClr>
              <a:buSzPct val="66666"/>
              <a:buFont typeface="Noto Symbol"/>
              <a:buChar char="●"/>
              <a:defRPr sz="2100" b="0" i="0" u="none" strike="noStrike" cap="none">
                <a:solidFill>
                  <a:schemeClr val="dk1"/>
                </a:solidFill>
                <a:latin typeface="Merriweather"/>
                <a:ea typeface="Merriweather"/>
                <a:cs typeface="Merriweather"/>
                <a:sym typeface="Merriweather"/>
              </a:defRPr>
            </a:lvl3pPr>
            <a:lvl4pPr marL="1188720" marR="0" lvl="3" indent="-128269" algn="l" rtl="0">
              <a:spcBef>
                <a:spcPts val="400"/>
              </a:spcBef>
              <a:buClr>
                <a:schemeClr val="accent3"/>
              </a:buClr>
              <a:buSzPct val="70000"/>
              <a:buFont typeface="Noto Symbol"/>
              <a:buChar char="●"/>
              <a:defRPr sz="2000" b="0" i="0" u="none" strike="noStrike" cap="none">
                <a:solidFill>
                  <a:schemeClr val="dk1"/>
                </a:solidFill>
                <a:latin typeface="Merriweather"/>
                <a:ea typeface="Merriweather"/>
                <a:cs typeface="Merriweather"/>
                <a:sym typeface="Merriweather"/>
              </a:defRPr>
            </a:lvl4pPr>
            <a:lvl5pPr marL="1463040" marR="0" lvl="4" indent="-135889" algn="l" rtl="0">
              <a:spcBef>
                <a:spcPts val="400"/>
              </a:spcBef>
              <a:buClr>
                <a:schemeClr val="accent4"/>
              </a:buClr>
              <a:buSzPct val="70000"/>
              <a:buFont typeface="Noto Symbol"/>
              <a:buChar char="●"/>
              <a:defRPr sz="2000" b="0" i="0" u="none" strike="noStrike" cap="none">
                <a:solidFill>
                  <a:schemeClr val="dk1"/>
                </a:solidFill>
                <a:latin typeface="Merriweather"/>
                <a:ea typeface="Merriweather"/>
                <a:cs typeface="Merriweather"/>
                <a:sym typeface="Merriweather"/>
              </a:defRPr>
            </a:lvl5pPr>
            <a:lvl6pPr marL="1737360" marR="0" lvl="5" indent="-121920" algn="l" rtl="0">
              <a:spcBef>
                <a:spcPts val="360"/>
              </a:spcBef>
              <a:buClr>
                <a:schemeClr val="accent5"/>
              </a:buClr>
              <a:buSzPct val="77777"/>
              <a:buFont typeface="Noto Symbol"/>
              <a:buChar char="●"/>
              <a:defRPr sz="1800" b="0" i="0" u="none" strike="noStrike" cap="none">
                <a:solidFill>
                  <a:schemeClr val="dk1"/>
                </a:solidFill>
                <a:latin typeface="Merriweather"/>
                <a:ea typeface="Merriweather"/>
                <a:cs typeface="Merriweather"/>
                <a:sym typeface="Merriweather"/>
              </a:defRPr>
            </a:lvl6pPr>
            <a:lvl7pPr marL="1920240" marR="0" lvl="6" indent="-111760" algn="l" rtl="0">
              <a:spcBef>
                <a:spcPts val="320"/>
              </a:spcBef>
              <a:buClr>
                <a:schemeClr val="accent6"/>
              </a:buClr>
              <a:buSzPct val="87500"/>
              <a:buFont typeface="Noto Symbol"/>
              <a:buChar char="●"/>
              <a:defRPr sz="1600" b="0" i="0" u="none" strike="noStrike" cap="none">
                <a:solidFill>
                  <a:schemeClr val="dk1"/>
                </a:solidFill>
                <a:latin typeface="Merriweather"/>
                <a:ea typeface="Merriweather"/>
                <a:cs typeface="Merriweather"/>
                <a:sym typeface="Merriweather"/>
              </a:defRPr>
            </a:lvl7pPr>
            <a:lvl8pPr marL="2194560" marR="0" lvl="7" indent="-86360" algn="l" rtl="0">
              <a:spcBef>
                <a:spcPts val="320"/>
              </a:spcBef>
              <a:buClr>
                <a:schemeClr val="dk2"/>
              </a:buClr>
              <a:buSzPct val="87500"/>
              <a:buFont typeface="Merriweather"/>
              <a:buChar char="•"/>
              <a:defRPr sz="1600" b="0" i="0" u="none" strike="noStrike" cap="none">
                <a:solidFill>
                  <a:schemeClr val="dk1"/>
                </a:solidFill>
                <a:latin typeface="Merriweather"/>
                <a:ea typeface="Merriweather"/>
                <a:cs typeface="Merriweather"/>
                <a:sym typeface="Merriweather"/>
              </a:defRPr>
            </a:lvl8pPr>
            <a:lvl9pPr marL="2468880" marR="0" lvl="8" indent="-93979" algn="l" rtl="0">
              <a:spcBef>
                <a:spcPts val="280"/>
              </a:spcBef>
              <a:buClr>
                <a:schemeClr val="dk2"/>
              </a:buClr>
              <a:buSzPct val="100000"/>
              <a:buFont typeface="Merriweather"/>
              <a:buChar char="•"/>
              <a:defRPr sz="1400" b="0" i="0" u="none" strike="noStrike" cap="none">
                <a:solidFill>
                  <a:schemeClr val="dk1"/>
                </a:solidFill>
                <a:latin typeface="Merriweather"/>
                <a:ea typeface="Merriweather"/>
                <a:cs typeface="Merriweather"/>
                <a:sym typeface="Merriweather"/>
              </a:defRPr>
            </a:lvl9pPr>
          </a:lstStyle>
          <a:p>
            <a:endParaRPr/>
          </a:p>
        </p:txBody>
      </p:sp>
      <p:sp>
        <p:nvSpPr>
          <p:cNvPr id="14" name="Shape 14"/>
          <p:cNvSpPr txBox="1">
            <a:spLocks noGrp="1"/>
          </p:cNvSpPr>
          <p:nvPr>
            <p:ph type="dt" idx="10"/>
          </p:nvPr>
        </p:nvSpPr>
        <p:spPr>
          <a:xfrm>
            <a:off x="457200" y="6356350"/>
            <a:ext cx="21336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15" name="Shape 15"/>
          <p:cNvSpPr txBox="1">
            <a:spLocks noGrp="1"/>
          </p:cNvSpPr>
          <p:nvPr>
            <p:ph type="ftr" idx="11"/>
          </p:nvPr>
        </p:nvSpPr>
        <p:spPr>
          <a:xfrm>
            <a:off x="2667000" y="6356350"/>
            <a:ext cx="3352800" cy="365125"/>
          </a:xfrm>
          <a:prstGeom prst="rect">
            <a:avLst/>
          </a:prstGeom>
          <a:noFill/>
          <a:ln>
            <a:noFill/>
          </a:ln>
        </p:spPr>
        <p:txBody>
          <a:bodyPr wrap="square" lIns="91425" tIns="91425" rIns="91425" bIns="91425" anchor="b" anchorCtr="0"/>
          <a:lstStyle>
            <a:lvl1pPr marL="0" marR="0" lvl="0" indent="0" algn="l" rtl="0">
              <a:spcBef>
                <a:spcPts val="0"/>
              </a:spcBef>
              <a:buSzPct val="116666"/>
              <a:defRPr sz="1200" b="0" i="0" u="none" strike="noStrike" cap="none">
                <a:solidFill>
                  <a:srgbClr val="035C75"/>
                </a:solidFill>
                <a:latin typeface="Merriweather"/>
                <a:ea typeface="Merriweather"/>
                <a:cs typeface="Merriweather"/>
                <a:sym typeface="Merriweather"/>
              </a:defRPr>
            </a:lvl1pPr>
            <a:lvl2pPr marL="457200" marR="0" lvl="1" indent="0" algn="l" rtl="0">
              <a:spcBef>
                <a:spcPts val="0"/>
              </a:spcBef>
              <a:buSzPct val="77777"/>
              <a:defRPr sz="1800" b="0" i="0" u="none" strike="noStrike" cap="none">
                <a:solidFill>
                  <a:schemeClr val="dk1"/>
                </a:solidFill>
                <a:latin typeface="Merriweather"/>
                <a:ea typeface="Merriweather"/>
                <a:cs typeface="Merriweather"/>
                <a:sym typeface="Merriweather"/>
              </a:defRPr>
            </a:lvl2pPr>
            <a:lvl3pPr marL="914400" marR="0" lvl="2" indent="0" algn="l" rtl="0">
              <a:spcBef>
                <a:spcPts val="0"/>
              </a:spcBef>
              <a:buSzPct val="77777"/>
              <a:defRPr sz="1800" b="0" i="0" u="none" strike="noStrike" cap="none">
                <a:solidFill>
                  <a:schemeClr val="dk1"/>
                </a:solidFill>
                <a:latin typeface="Merriweather"/>
                <a:ea typeface="Merriweather"/>
                <a:cs typeface="Merriweather"/>
                <a:sym typeface="Merriweather"/>
              </a:defRPr>
            </a:lvl3pPr>
            <a:lvl4pPr marL="1371600" marR="0" lvl="3" indent="0" algn="l" rtl="0">
              <a:spcBef>
                <a:spcPts val="0"/>
              </a:spcBef>
              <a:buSzPct val="77777"/>
              <a:defRPr sz="1800" b="0" i="0" u="none" strike="noStrike" cap="none">
                <a:solidFill>
                  <a:schemeClr val="dk1"/>
                </a:solidFill>
                <a:latin typeface="Merriweather"/>
                <a:ea typeface="Merriweather"/>
                <a:cs typeface="Merriweather"/>
                <a:sym typeface="Merriweather"/>
              </a:defRPr>
            </a:lvl4pPr>
            <a:lvl5pPr marL="1828800" marR="0" lvl="4" indent="0" algn="l" rtl="0">
              <a:spcBef>
                <a:spcPts val="0"/>
              </a:spcBef>
              <a:buSzPct val="77777"/>
              <a:defRPr sz="1800" b="0" i="0" u="none" strike="noStrike" cap="none">
                <a:solidFill>
                  <a:schemeClr val="dk1"/>
                </a:solidFill>
                <a:latin typeface="Merriweather"/>
                <a:ea typeface="Merriweather"/>
                <a:cs typeface="Merriweather"/>
                <a:sym typeface="Merriweather"/>
              </a:defRPr>
            </a:lvl5pPr>
            <a:lvl6pPr marL="2286000" marR="0" lvl="5" indent="0" algn="l" rtl="0">
              <a:spcBef>
                <a:spcPts val="0"/>
              </a:spcBef>
              <a:buSzPct val="77777"/>
              <a:defRPr sz="1800" b="0" i="0" u="none" strike="noStrike" cap="none">
                <a:solidFill>
                  <a:schemeClr val="dk1"/>
                </a:solidFill>
                <a:latin typeface="Merriweather"/>
                <a:ea typeface="Merriweather"/>
                <a:cs typeface="Merriweather"/>
                <a:sym typeface="Merriweather"/>
              </a:defRPr>
            </a:lvl6pPr>
            <a:lvl7pPr marL="2743200" marR="0" lvl="6" indent="0" algn="l" rtl="0">
              <a:spcBef>
                <a:spcPts val="0"/>
              </a:spcBef>
              <a:buSzPct val="77777"/>
              <a:defRPr sz="1800" b="0" i="0" u="none" strike="noStrike" cap="none">
                <a:solidFill>
                  <a:schemeClr val="dk1"/>
                </a:solidFill>
                <a:latin typeface="Merriweather"/>
                <a:ea typeface="Merriweather"/>
                <a:cs typeface="Merriweather"/>
                <a:sym typeface="Merriweather"/>
              </a:defRPr>
            </a:lvl7pPr>
            <a:lvl8pPr marL="3200400" marR="0" lvl="7" indent="0" algn="l" rtl="0">
              <a:spcBef>
                <a:spcPts val="0"/>
              </a:spcBef>
              <a:buSzPct val="77777"/>
              <a:defRPr sz="1800" b="0" i="0" u="none" strike="noStrike" cap="none">
                <a:solidFill>
                  <a:schemeClr val="dk1"/>
                </a:solidFill>
                <a:latin typeface="Merriweather"/>
                <a:ea typeface="Merriweather"/>
                <a:cs typeface="Merriweather"/>
                <a:sym typeface="Merriweather"/>
              </a:defRPr>
            </a:lvl8pPr>
            <a:lvl9pPr marL="3657600" marR="0" lvl="8" indent="0" algn="l" rtl="0">
              <a:spcBef>
                <a:spcPts val="0"/>
              </a:spcBef>
              <a:buSzPct val="77777"/>
              <a:defRPr sz="1800" b="0" i="0" u="none" strike="noStrike" cap="none">
                <a:solidFill>
                  <a:schemeClr val="dk1"/>
                </a:solidFill>
                <a:latin typeface="Merriweather"/>
                <a:ea typeface="Merriweather"/>
                <a:cs typeface="Merriweather"/>
                <a:sym typeface="Merriweather"/>
              </a:defRPr>
            </a:lvl9pPr>
          </a:lstStyle>
          <a:p>
            <a:endParaRPr/>
          </a:p>
        </p:txBody>
      </p:sp>
      <p:sp>
        <p:nvSpPr>
          <p:cNvPr id="16" name="Shape 16"/>
          <p:cNvSpPr txBox="1">
            <a:spLocks noGrp="1"/>
          </p:cNvSpPr>
          <p:nvPr>
            <p:ph type="sldNum" idx="12"/>
          </p:nvPr>
        </p:nvSpPr>
        <p:spPr>
          <a:xfrm>
            <a:off x="7924800" y="6356350"/>
            <a:ext cx="762000" cy="365125"/>
          </a:xfrm>
          <a:prstGeom prst="rect">
            <a:avLst/>
          </a:prstGeom>
          <a:noFill/>
          <a:ln>
            <a:noFill/>
          </a:ln>
        </p:spPr>
        <p:txBody>
          <a:bodyPr wrap="square" lIns="0" tIns="0" rIns="0" bIns="0" anchor="b" anchorCtr="0">
            <a:noAutofit/>
          </a:bodyPr>
          <a:lstStyle/>
          <a:p>
            <a:pPr marL="0" marR="0" lvl="0" indent="0" algn="r" rtl="0">
              <a:spcBef>
                <a:spcPts val="0"/>
              </a:spcBef>
              <a:buSzPct val="25000"/>
              <a:buNone/>
            </a:pPr>
            <a:fld id="{00000000-1234-1234-1234-123412341234}" type="slidenum">
              <a:rPr lang="en-GB" sz="1200" b="0" i="0" u="none" strike="noStrike" cap="none">
                <a:solidFill>
                  <a:srgbClr val="035C75"/>
                </a:solidFill>
                <a:latin typeface="Merriweather"/>
                <a:ea typeface="Merriweather"/>
                <a:cs typeface="Merriweather"/>
                <a:sym typeface="Merriweather"/>
              </a:rPr>
              <a:t>‹#›</a:t>
            </a:fld>
            <a:endParaRPr lang="en-GB" sz="1200" b="0" i="0" u="none" strike="noStrike" cap="none">
              <a:solidFill>
                <a:srgbClr val="035C75"/>
              </a:solidFill>
              <a:latin typeface="Merriweather"/>
              <a:ea typeface="Merriweather"/>
              <a:cs typeface="Merriweather"/>
              <a:sym typeface="Merriweather"/>
            </a:endParaRPr>
          </a:p>
        </p:txBody>
      </p:sp>
      <p:grpSp>
        <p:nvGrpSpPr>
          <p:cNvPr id="17" name="Shape 17"/>
          <p:cNvGrpSpPr/>
          <p:nvPr/>
        </p:nvGrpSpPr>
        <p:grpSpPr>
          <a:xfrm>
            <a:off x="-29294" y="-16113"/>
            <a:ext cx="9198255" cy="1086266"/>
            <a:chOff x="-29322" y="-1971"/>
            <a:chExt cx="9198255" cy="1086266"/>
          </a:xfrm>
        </p:grpSpPr>
        <p:sp>
          <p:nvSpPr>
            <p:cNvPr id="18" name="Shape 18"/>
            <p:cNvSpPr/>
            <p:nvPr/>
          </p:nvSpPr>
          <p:spPr>
            <a:xfrm rot="-164308">
              <a:off x="-19045" y="216550"/>
              <a:ext cx="9163050" cy="649224"/>
            </a:xfrm>
            <a:custGeom>
              <a:avLst/>
              <a:gdLst/>
              <a:ahLst/>
              <a:cxnLst/>
              <a:rect l="0" t="0" r="0" b="0"/>
              <a:pathLst>
                <a:path w="5772" h="1055" extrusionOk="0">
                  <a:moveTo>
                    <a:pt x="0" y="966"/>
                  </a:moveTo>
                  <a:cubicBezTo>
                    <a:pt x="282" y="738"/>
                    <a:pt x="923" y="275"/>
                    <a:pt x="1608" y="282"/>
                  </a:cubicBezTo>
                  <a:cubicBezTo>
                    <a:pt x="2293" y="289"/>
                    <a:pt x="3416" y="1055"/>
                    <a:pt x="4110" y="1008"/>
                  </a:cubicBezTo>
                  <a:cubicBezTo>
                    <a:pt x="4804" y="961"/>
                    <a:pt x="5426" y="210"/>
                    <a:pt x="5772" y="0"/>
                  </a:cubicBezTo>
                </a:path>
              </a:pathLst>
            </a:custGeom>
            <a:noFill/>
            <a:ln w="10775" cap="flat" cmpd="sng">
              <a:solidFill>
                <a:srgbClr val="09B6BE"/>
              </a:solidFill>
              <a:prstDash val="solid"/>
              <a:round/>
              <a:headEnd type="none" w="med" len="med"/>
              <a:tailEnd type="none" w="med" len="med"/>
            </a:ln>
          </p:spPr>
          <p:txBody>
            <a:bodyPr wrap="square" lIns="91425" tIns="45700" rIns="91425" bIns="45700" anchor="t" anchorCtr="0">
              <a:noAutofit/>
            </a:bodyPr>
            <a:lstStyle/>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p:txBody>
        </p:sp>
        <p:sp>
          <p:nvSpPr>
            <p:cNvPr id="19" name="Shape 19"/>
            <p:cNvSpPr/>
            <p:nvPr/>
          </p:nvSpPr>
          <p:spPr>
            <a:xfrm rot="-164308">
              <a:off x="-14309" y="290003"/>
              <a:ext cx="9175812" cy="530352"/>
            </a:xfrm>
            <a:custGeom>
              <a:avLst/>
              <a:gdLst/>
              <a:ahLst/>
              <a:cxnLst/>
              <a:rect l="0" t="0" r="0" b="0"/>
              <a:pathLst>
                <a:path w="5766" h="854" extrusionOk="0">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solidFill>
                <a:schemeClr val="accent4"/>
              </a:solidFill>
              <a:prstDash val="solid"/>
              <a:round/>
              <a:headEnd type="none" w="med" len="med"/>
              <a:tailEnd type="none" w="med" len="med"/>
            </a:ln>
          </p:spPr>
          <p:txBody>
            <a:bodyPr wrap="square" lIns="91425" tIns="45700" rIns="91425" bIns="45700" anchor="t" anchorCtr="0">
              <a:noAutofit/>
            </a:bodyPr>
            <a:lstStyle/>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p:txBody>
        </p:sp>
      </p:gr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Shape 97"/>
          <p:cNvSpPr txBox="1">
            <a:spLocks noGrp="1"/>
          </p:cNvSpPr>
          <p:nvPr>
            <p:ph type="ctrTitle"/>
          </p:nvPr>
        </p:nvSpPr>
        <p:spPr>
          <a:xfrm>
            <a:off x="533400" y="1371600"/>
            <a:ext cx="7851648" cy="1828800"/>
          </a:xfrm>
          <a:prstGeom prst="rect">
            <a:avLst/>
          </a:prstGeom>
          <a:noFill/>
          <a:ln>
            <a:noFill/>
          </a:ln>
        </p:spPr>
        <p:txBody>
          <a:bodyPr wrap="square" lIns="0" tIns="0" rIns="18275" bIns="0" anchor="b" anchorCtr="0">
            <a:noAutofit/>
          </a:bodyPr>
          <a:lstStyle/>
          <a:p>
            <a:pPr marL="0" marR="0" lvl="0" indent="0" algn="r" rtl="0">
              <a:spcBef>
                <a:spcPts val="0"/>
              </a:spcBef>
              <a:buClr>
                <a:srgbClr val="4CE0EA"/>
              </a:buClr>
              <a:buSzPct val="25000"/>
              <a:buFont typeface="Calibri"/>
              <a:buNone/>
            </a:pPr>
            <a:r>
              <a:rPr lang="en-GB" sz="5600" b="1" i="0" u="none" strike="noStrike" cap="none">
                <a:solidFill>
                  <a:srgbClr val="4CE0EA"/>
                </a:solidFill>
                <a:latin typeface="Calibri"/>
                <a:ea typeface="Calibri"/>
                <a:cs typeface="Calibri"/>
                <a:sym typeface="Calibri"/>
              </a:rPr>
              <a:t>Dance in Context  </a:t>
            </a:r>
            <a:br>
              <a:rPr lang="en-GB" sz="5600" b="1" i="0" u="none" strike="noStrike" cap="none">
                <a:solidFill>
                  <a:srgbClr val="4CE0EA"/>
                </a:solidFill>
                <a:latin typeface="Calibri"/>
                <a:ea typeface="Calibri"/>
                <a:cs typeface="Calibri"/>
                <a:sym typeface="Calibri"/>
              </a:rPr>
            </a:br>
            <a:r>
              <a:rPr lang="en-GB" sz="5600" b="1" i="0" u="none" strike="noStrike" cap="none">
                <a:solidFill>
                  <a:srgbClr val="4CE0EA"/>
                </a:solidFill>
                <a:latin typeface="Calibri"/>
                <a:ea typeface="Calibri"/>
                <a:cs typeface="Calibri"/>
                <a:sym typeface="Calibri"/>
              </a:rPr>
              <a:t>Week 1</a:t>
            </a:r>
          </a:p>
        </p:txBody>
      </p:sp>
      <p:sp>
        <p:nvSpPr>
          <p:cNvPr id="98" name="Shape 98"/>
          <p:cNvSpPr txBox="1">
            <a:spLocks noGrp="1"/>
          </p:cNvSpPr>
          <p:nvPr>
            <p:ph type="subTitle" idx="1"/>
          </p:nvPr>
        </p:nvSpPr>
        <p:spPr>
          <a:xfrm>
            <a:off x="533400" y="3228536"/>
            <a:ext cx="7854696" cy="1752600"/>
          </a:xfrm>
          <a:prstGeom prst="rect">
            <a:avLst/>
          </a:prstGeom>
          <a:noFill/>
          <a:ln>
            <a:noFill/>
          </a:ln>
        </p:spPr>
        <p:txBody>
          <a:bodyPr wrap="square" lIns="0" tIns="45700" rIns="18275" bIns="45700" anchor="t" anchorCtr="0">
            <a:noAutofit/>
          </a:bodyPr>
          <a:lstStyle/>
          <a:p>
            <a:pPr marL="0" marR="45720" lvl="0" indent="0" algn="r" rtl="0">
              <a:spcBef>
                <a:spcPts val="0"/>
              </a:spcBef>
              <a:buClr>
                <a:schemeClr val="accent3"/>
              </a:buClr>
              <a:buSzPct val="25000"/>
              <a:buFont typeface="Noto Symbol"/>
              <a:buNone/>
            </a:pPr>
            <a:r>
              <a:rPr lang="en-GB" sz="2600" b="0" i="0" u="none" strike="noStrike" cap="none">
                <a:solidFill>
                  <a:schemeClr val="lt1"/>
                </a:solidFill>
                <a:latin typeface="Merriweather"/>
                <a:ea typeface="Merriweather"/>
                <a:cs typeface="Merriweather"/>
                <a:sym typeface="Merriweather"/>
              </a:rPr>
              <a:t>Claire Mackerras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Shape 103"/>
          <p:cNvSpPr txBox="1">
            <a:spLocks noGrp="1"/>
          </p:cNvSpPr>
          <p:nvPr>
            <p:ph type="title"/>
          </p:nvPr>
        </p:nvSpPr>
        <p:spPr>
          <a:xfrm>
            <a:off x="457200" y="704088"/>
            <a:ext cx="8229600" cy="1143000"/>
          </a:xfrm>
          <a:prstGeom prst="rect">
            <a:avLst/>
          </a:prstGeom>
          <a:noFill/>
          <a:ln>
            <a:noFill/>
          </a:ln>
        </p:spPr>
        <p:txBody>
          <a:bodyPr wrap="square" lIns="0" tIns="45700" rIns="0" bIns="0" anchor="b" anchorCtr="0">
            <a:noAutofit/>
          </a:bodyPr>
          <a:lstStyle/>
          <a:p>
            <a:pPr marL="0" marR="0" lvl="0" indent="0" algn="ctr" rtl="0">
              <a:spcBef>
                <a:spcPts val="0"/>
              </a:spcBef>
              <a:buClr>
                <a:schemeClr val="dk2"/>
              </a:buClr>
              <a:buSzPct val="25000"/>
              <a:buFont typeface="Calibri"/>
              <a:buNone/>
            </a:pPr>
            <a:r>
              <a:rPr lang="en-GB" sz="5000" b="1" i="0" u="sng" strike="noStrike" cap="none">
                <a:solidFill>
                  <a:schemeClr val="dk2"/>
                </a:solidFill>
                <a:latin typeface="Calibri"/>
                <a:ea typeface="Calibri"/>
                <a:cs typeface="Calibri"/>
                <a:sym typeface="Calibri"/>
              </a:rPr>
              <a:t>Aims of the session</a:t>
            </a:r>
          </a:p>
        </p:txBody>
      </p:sp>
      <p:sp>
        <p:nvSpPr>
          <p:cNvPr id="104" name="Shape 104"/>
          <p:cNvSpPr txBox="1">
            <a:spLocks noGrp="1"/>
          </p:cNvSpPr>
          <p:nvPr>
            <p:ph type="body" idx="1"/>
          </p:nvPr>
        </p:nvSpPr>
        <p:spPr>
          <a:xfrm>
            <a:off x="457200" y="1935480"/>
            <a:ext cx="8229600" cy="4389120"/>
          </a:xfrm>
          <a:prstGeom prst="rect">
            <a:avLst/>
          </a:prstGeom>
          <a:noFill/>
          <a:ln>
            <a:noFill/>
          </a:ln>
        </p:spPr>
        <p:txBody>
          <a:bodyPr wrap="square" lIns="91425" tIns="45700" rIns="91425" bIns="45700" anchor="t" anchorCtr="0">
            <a:noAutofit/>
          </a:bodyPr>
          <a:lstStyle/>
          <a:p>
            <a:pPr marL="274320" marR="0" lvl="0" indent="-274320" algn="just" rtl="0">
              <a:spcBef>
                <a:spcPts val="0"/>
              </a:spcBef>
              <a:buClr>
                <a:schemeClr val="accent3"/>
              </a:buClr>
              <a:buSzPct val="95000"/>
              <a:buFont typeface="Noto Symbol"/>
              <a:buChar char="●"/>
            </a:pPr>
            <a:r>
              <a:rPr lang="en-GB" sz="3200" b="0" i="0" u="none" strike="noStrike" cap="none">
                <a:solidFill>
                  <a:schemeClr val="dk1"/>
                </a:solidFill>
                <a:latin typeface="Merriweather"/>
                <a:ea typeface="Merriweather"/>
                <a:cs typeface="Merriweather"/>
                <a:sym typeface="Merriweather"/>
              </a:rPr>
              <a:t>Discuss the importance of structure of Analysis</a:t>
            </a:r>
          </a:p>
          <a:p>
            <a:pPr marL="274320" marR="0" lvl="0" indent="-274320" algn="just" rtl="0">
              <a:spcBef>
                <a:spcPts val="640"/>
              </a:spcBef>
              <a:buClr>
                <a:schemeClr val="accent3"/>
              </a:buClr>
              <a:buSzPct val="95000"/>
              <a:buFont typeface="Noto Symbol"/>
              <a:buChar char="●"/>
            </a:pPr>
            <a:r>
              <a:rPr lang="en-GB" sz="3200" b="0" i="0" u="none" strike="noStrike" cap="none">
                <a:solidFill>
                  <a:schemeClr val="dk1"/>
                </a:solidFill>
                <a:latin typeface="Merriweather"/>
                <a:ea typeface="Merriweather"/>
                <a:cs typeface="Merriweather"/>
                <a:sym typeface="Merriweather"/>
              </a:rPr>
              <a:t>Discuss the importance of and create definitions for a variety of key words.</a:t>
            </a:r>
          </a:p>
          <a:p>
            <a:pPr marL="274320" marR="0" lvl="0" indent="-274320" algn="just" rtl="0">
              <a:spcBef>
                <a:spcPts val="640"/>
              </a:spcBef>
              <a:buClr>
                <a:schemeClr val="accent3"/>
              </a:buClr>
              <a:buSzPct val="95000"/>
              <a:buFont typeface="Noto Symbol"/>
              <a:buChar char="●"/>
            </a:pPr>
            <a:r>
              <a:rPr lang="en-GB" sz="3200" b="0" i="0" u="none" strike="noStrike" cap="none">
                <a:solidFill>
                  <a:schemeClr val="dk1"/>
                </a:solidFill>
                <a:latin typeface="Merriweather"/>
                <a:ea typeface="Merriweather"/>
                <a:cs typeface="Merriweather"/>
                <a:sym typeface="Merriweather"/>
              </a:rPr>
              <a:t>Discuss the importance of chronological order/ timelines</a:t>
            </a:r>
          </a:p>
          <a:p>
            <a:pPr marL="274320" marR="0" lvl="0" indent="-274320" algn="just" rtl="0">
              <a:spcBef>
                <a:spcPts val="640"/>
              </a:spcBef>
              <a:buClr>
                <a:schemeClr val="accent3"/>
              </a:buClr>
              <a:buSzPct val="95000"/>
              <a:buFont typeface="Noto Symbol"/>
              <a:buChar char="●"/>
            </a:pPr>
            <a:r>
              <a:rPr lang="en-GB" sz="3200" b="0" i="0" u="none" strike="noStrike" cap="none">
                <a:solidFill>
                  <a:schemeClr val="dk1"/>
                </a:solidFill>
                <a:latin typeface="Merriweather"/>
                <a:ea typeface="Merriweather"/>
                <a:cs typeface="Merriweather"/>
                <a:sym typeface="Merriweather"/>
              </a:rPr>
              <a:t>Introduction to bibliography – Ref Works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Shape 109"/>
          <p:cNvSpPr txBox="1">
            <a:spLocks noGrp="1"/>
          </p:cNvSpPr>
          <p:nvPr>
            <p:ph type="title"/>
          </p:nvPr>
        </p:nvSpPr>
        <p:spPr>
          <a:xfrm>
            <a:off x="685800" y="514352"/>
            <a:ext cx="2743200" cy="1162050"/>
          </a:xfrm>
          <a:prstGeom prst="rect">
            <a:avLst/>
          </a:prstGeom>
          <a:noFill/>
          <a:ln>
            <a:noFill/>
          </a:ln>
        </p:spPr>
        <p:txBody>
          <a:bodyPr wrap="square" lIns="0" tIns="45700" rIns="0" bIns="0" anchor="b" anchorCtr="0">
            <a:noAutofit/>
          </a:bodyPr>
          <a:lstStyle/>
          <a:p>
            <a:pPr marL="0" marR="0" lvl="0" indent="0" algn="ctr" rtl="0">
              <a:spcBef>
                <a:spcPts val="0"/>
              </a:spcBef>
              <a:buClr>
                <a:schemeClr val="dk2"/>
              </a:buClr>
              <a:buSzPct val="25000"/>
              <a:buFont typeface="Calibri"/>
              <a:buNone/>
            </a:pPr>
            <a:r>
              <a:rPr lang="en-GB" sz="4400" b="1" i="0" u="sng" strike="noStrike" cap="none">
                <a:solidFill>
                  <a:schemeClr val="dk2"/>
                </a:solidFill>
                <a:latin typeface="Calibri"/>
                <a:ea typeface="Calibri"/>
                <a:cs typeface="Calibri"/>
                <a:sym typeface="Calibri"/>
              </a:rPr>
              <a:t>TIMELINES</a:t>
            </a:r>
          </a:p>
        </p:txBody>
      </p:sp>
      <p:sp>
        <p:nvSpPr>
          <p:cNvPr id="110" name="Shape 110"/>
          <p:cNvSpPr txBox="1">
            <a:spLocks noGrp="1"/>
          </p:cNvSpPr>
          <p:nvPr>
            <p:ph type="body" idx="1"/>
          </p:nvPr>
        </p:nvSpPr>
        <p:spPr>
          <a:xfrm>
            <a:off x="685800" y="1676400"/>
            <a:ext cx="2743200" cy="4572000"/>
          </a:xfrm>
          <a:prstGeom prst="rect">
            <a:avLst/>
          </a:prstGeom>
          <a:noFill/>
          <a:ln>
            <a:noFill/>
          </a:ln>
        </p:spPr>
        <p:txBody>
          <a:bodyPr wrap="square" lIns="18275" tIns="45700" rIns="18275" bIns="45700" anchor="t" anchorCtr="0">
            <a:noAutofit/>
          </a:bodyPr>
          <a:lstStyle/>
          <a:p>
            <a:pPr marL="0" marR="0" lvl="0" indent="0" algn="l" rtl="0">
              <a:spcBef>
                <a:spcPts val="0"/>
              </a:spcBef>
              <a:buClr>
                <a:schemeClr val="accent3"/>
              </a:buClr>
              <a:buSzPct val="95000"/>
              <a:buFont typeface="Noto Symbol"/>
              <a:buChar char="❑"/>
            </a:pPr>
            <a:r>
              <a:rPr lang="en-GB" sz="3200" b="0" i="0" u="none" strike="noStrike" cap="none">
                <a:solidFill>
                  <a:schemeClr val="dk1"/>
                </a:solidFill>
                <a:latin typeface="Merriweather"/>
                <a:ea typeface="Merriweather"/>
                <a:cs typeface="Merriweather"/>
                <a:sym typeface="Merriweather"/>
              </a:rPr>
              <a:t>Key  Events</a:t>
            </a:r>
          </a:p>
          <a:p>
            <a:pPr marL="0" marR="0" lvl="0" indent="0" algn="l" rtl="0">
              <a:spcBef>
                <a:spcPts val="640"/>
              </a:spcBef>
              <a:buClr>
                <a:schemeClr val="accent3"/>
              </a:buClr>
              <a:buSzPct val="95000"/>
              <a:buFont typeface="Noto Symbol"/>
              <a:buChar char="❑"/>
            </a:pPr>
            <a:r>
              <a:rPr lang="en-GB" sz="3200" b="0" i="0" u="none" strike="noStrike" cap="none">
                <a:solidFill>
                  <a:schemeClr val="dk1"/>
                </a:solidFill>
                <a:latin typeface="Merriweather"/>
                <a:ea typeface="Merriweather"/>
                <a:cs typeface="Merriweather"/>
                <a:sym typeface="Merriweather"/>
              </a:rPr>
              <a:t>Inventions</a:t>
            </a:r>
          </a:p>
          <a:p>
            <a:pPr marL="0" marR="0" lvl="0" indent="0" algn="l" rtl="0">
              <a:spcBef>
                <a:spcPts val="640"/>
              </a:spcBef>
              <a:buClr>
                <a:schemeClr val="accent3"/>
              </a:buClr>
              <a:buSzPct val="95000"/>
              <a:buFont typeface="Noto Symbol"/>
              <a:buChar char="❑"/>
            </a:pPr>
            <a:r>
              <a:rPr lang="en-GB" sz="3200" b="0" i="0" u="none" strike="noStrike" cap="none">
                <a:solidFill>
                  <a:schemeClr val="dk1"/>
                </a:solidFill>
                <a:latin typeface="Merriweather"/>
                <a:ea typeface="Merriweather"/>
                <a:cs typeface="Merriweather"/>
                <a:sym typeface="Merriweather"/>
              </a:rPr>
              <a:t>Leaders which had a major impact on world’s history.</a:t>
            </a:r>
          </a:p>
        </p:txBody>
      </p:sp>
      <p:sp>
        <p:nvSpPr>
          <p:cNvPr id="111" name="Shape 111"/>
          <p:cNvSpPr txBox="1">
            <a:spLocks noGrp="1"/>
          </p:cNvSpPr>
          <p:nvPr>
            <p:ph type="body" idx="2"/>
          </p:nvPr>
        </p:nvSpPr>
        <p:spPr>
          <a:xfrm>
            <a:off x="3575050" y="1676400"/>
            <a:ext cx="5111750" cy="4572000"/>
          </a:xfrm>
          <a:prstGeom prst="rect">
            <a:avLst/>
          </a:prstGeom>
          <a:noFill/>
          <a:ln>
            <a:noFill/>
          </a:ln>
        </p:spPr>
        <p:txBody>
          <a:bodyPr wrap="square" lIns="91425" tIns="0" rIns="91425" bIns="45700" anchor="t" anchorCtr="0">
            <a:noAutofit/>
          </a:bodyPr>
          <a:lstStyle/>
          <a:p>
            <a:pPr marL="274320" marR="0" lvl="0" indent="-274320" algn="l" rtl="0">
              <a:spcBef>
                <a:spcPts val="0"/>
              </a:spcBef>
              <a:buClr>
                <a:schemeClr val="accent3"/>
              </a:buClr>
              <a:buSzPct val="95000"/>
              <a:buFont typeface="Noto Symbol"/>
              <a:buChar char="▪"/>
            </a:pPr>
            <a:r>
              <a:rPr lang="en-GB" sz="2800" b="0" i="0" u="none" strike="noStrike" cap="none">
                <a:solidFill>
                  <a:schemeClr val="dk1"/>
                </a:solidFill>
                <a:latin typeface="Merriweather"/>
                <a:ea typeface="Merriweather"/>
                <a:cs typeface="Merriweather"/>
                <a:sym typeface="Merriweather"/>
              </a:rPr>
              <a:t>Create your own timeline of your dance career to date./ (Chronological order)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Shape 116"/>
          <p:cNvSpPr txBox="1">
            <a:spLocks noGrp="1"/>
          </p:cNvSpPr>
          <p:nvPr>
            <p:ph type="title"/>
          </p:nvPr>
        </p:nvSpPr>
        <p:spPr>
          <a:xfrm>
            <a:off x="530352" y="1316736"/>
            <a:ext cx="7772400" cy="1362456"/>
          </a:xfrm>
          <a:prstGeom prst="rect">
            <a:avLst/>
          </a:prstGeom>
          <a:noFill/>
          <a:ln>
            <a:noFill/>
          </a:ln>
        </p:spPr>
        <p:txBody>
          <a:bodyPr wrap="square" lIns="0" tIns="0" rIns="0" bIns="0" anchor="b" anchorCtr="0">
            <a:noAutofit/>
          </a:bodyPr>
          <a:lstStyle/>
          <a:p>
            <a:pPr marL="0" marR="0" lvl="0" indent="0" algn="l" rtl="0">
              <a:spcBef>
                <a:spcPts val="0"/>
              </a:spcBef>
              <a:buClr>
                <a:srgbClr val="4AE3AC"/>
              </a:buClr>
              <a:buSzPct val="25000"/>
              <a:buFont typeface="Calibri"/>
              <a:buNone/>
            </a:pPr>
            <a:r>
              <a:rPr lang="en-GB" sz="5600" b="1" i="0" u="sng" strike="noStrike" cap="none">
                <a:solidFill>
                  <a:srgbClr val="4AE3AC"/>
                </a:solidFill>
                <a:latin typeface="Calibri"/>
                <a:ea typeface="Calibri"/>
                <a:cs typeface="Calibri"/>
                <a:sym typeface="Calibri"/>
              </a:rPr>
              <a:t>Analysis</a:t>
            </a:r>
          </a:p>
        </p:txBody>
      </p:sp>
      <p:sp>
        <p:nvSpPr>
          <p:cNvPr id="117" name="Shape 117"/>
          <p:cNvSpPr txBox="1">
            <a:spLocks noGrp="1"/>
          </p:cNvSpPr>
          <p:nvPr>
            <p:ph type="body" idx="1"/>
          </p:nvPr>
        </p:nvSpPr>
        <p:spPr>
          <a:xfrm>
            <a:off x="530352" y="2704664"/>
            <a:ext cx="7772400" cy="1509712"/>
          </a:xfrm>
          <a:prstGeom prst="rect">
            <a:avLst/>
          </a:prstGeom>
          <a:noFill/>
          <a:ln>
            <a:noFill/>
          </a:ln>
        </p:spPr>
        <p:txBody>
          <a:bodyPr wrap="square" lIns="45700" tIns="45700" rIns="45700" bIns="45700" anchor="t" anchorCtr="0">
            <a:noAutofit/>
          </a:bodyPr>
          <a:lstStyle/>
          <a:p>
            <a:pPr marL="0" marR="0" lvl="0" indent="0" algn="l" rtl="0">
              <a:lnSpc>
                <a:spcPct val="90000"/>
              </a:lnSpc>
              <a:spcBef>
                <a:spcPts val="0"/>
              </a:spcBef>
              <a:buClr>
                <a:schemeClr val="accent3"/>
              </a:buClr>
              <a:buSzPct val="25000"/>
              <a:buFont typeface="Noto Symbol"/>
              <a:buNone/>
            </a:pPr>
            <a:r>
              <a:rPr lang="en-GB" sz="2200" b="0" i="0" u="none" strike="noStrike" cap="none">
                <a:solidFill>
                  <a:schemeClr val="lt1"/>
                </a:solidFill>
                <a:latin typeface="Merriweather"/>
                <a:ea typeface="Merriweather"/>
                <a:cs typeface="Merriweather"/>
                <a:sym typeface="Merriweather"/>
              </a:rPr>
              <a:t>The process of breaking a complex topic or substance into smaller parts to gain a better understanding of it.</a:t>
            </a:r>
          </a:p>
          <a:p>
            <a:pPr marL="0" marR="0" lvl="0" indent="0" algn="l" rtl="0">
              <a:lnSpc>
                <a:spcPct val="90000"/>
              </a:lnSpc>
              <a:spcBef>
                <a:spcPts val="440"/>
              </a:spcBef>
              <a:buClr>
                <a:schemeClr val="accent3"/>
              </a:buClr>
              <a:buSzPct val="25000"/>
              <a:buFont typeface="Noto Symbol"/>
              <a:buNone/>
            </a:pPr>
            <a:endParaRPr sz="2200" b="0" i="0" u="none" strike="noStrike" cap="none">
              <a:solidFill>
                <a:schemeClr val="lt1"/>
              </a:solidFill>
              <a:latin typeface="Merriweather"/>
              <a:ea typeface="Merriweather"/>
              <a:cs typeface="Merriweather"/>
              <a:sym typeface="Merriweather"/>
            </a:endParaRPr>
          </a:p>
          <a:p>
            <a:pPr marL="0" marR="0" lvl="0" indent="0" algn="l" rtl="0">
              <a:lnSpc>
                <a:spcPct val="90000"/>
              </a:lnSpc>
              <a:spcBef>
                <a:spcPts val="440"/>
              </a:spcBef>
              <a:buClr>
                <a:schemeClr val="accent3"/>
              </a:buClr>
              <a:buSzPct val="25000"/>
              <a:buFont typeface="Noto Symbol"/>
              <a:buNone/>
            </a:pPr>
            <a:r>
              <a:rPr lang="en-GB" sz="2200" b="0" i="0" u="none" strike="noStrike" cap="none">
                <a:solidFill>
                  <a:schemeClr val="lt1"/>
                </a:solidFill>
                <a:latin typeface="Merriweather"/>
                <a:ea typeface="Merriweather"/>
                <a:cs typeface="Merriweather"/>
                <a:sym typeface="Merriweather"/>
              </a:rPr>
              <a:t>Think of 10 words  directly linked with Analysis.</a:t>
            </a:r>
          </a:p>
          <a:p>
            <a:pPr marL="0" marR="0" lvl="0" indent="0" algn="l" rtl="0">
              <a:lnSpc>
                <a:spcPct val="90000"/>
              </a:lnSpc>
              <a:spcBef>
                <a:spcPts val="440"/>
              </a:spcBef>
              <a:buClr>
                <a:schemeClr val="accent3"/>
              </a:buClr>
              <a:buSzPct val="25000"/>
              <a:buFont typeface="Noto Symbol"/>
              <a:buNone/>
            </a:pPr>
            <a:endParaRPr sz="2200" b="0" i="0" u="none" strike="noStrike" cap="none">
              <a:solidFill>
                <a:schemeClr val="lt1"/>
              </a:solidFill>
              <a:latin typeface="Merriweather"/>
              <a:ea typeface="Merriweather"/>
              <a:cs typeface="Merriweather"/>
              <a:sym typeface="Merriweather"/>
            </a:endParaRPr>
          </a:p>
          <a:p>
            <a:pPr marL="0" marR="0" lvl="0" indent="0" algn="l" rtl="0">
              <a:lnSpc>
                <a:spcPct val="90000"/>
              </a:lnSpc>
              <a:spcBef>
                <a:spcPts val="440"/>
              </a:spcBef>
              <a:buClr>
                <a:schemeClr val="accent3"/>
              </a:buClr>
              <a:buSzPct val="25000"/>
              <a:buFont typeface="Noto Symbol"/>
              <a:buNone/>
            </a:pPr>
            <a:endParaRPr sz="2200" b="0" i="0" u="none" strike="noStrike" cap="none">
              <a:solidFill>
                <a:schemeClr val="lt1"/>
              </a:solidFill>
              <a:latin typeface="Merriweather"/>
              <a:ea typeface="Merriweather"/>
              <a:cs typeface="Merriweather"/>
              <a:sym typeface="Merriweathe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Shape 123"/>
          <p:cNvSpPr txBox="1">
            <a:spLocks noGrp="1"/>
          </p:cNvSpPr>
          <p:nvPr>
            <p:ph type="title"/>
          </p:nvPr>
        </p:nvSpPr>
        <p:spPr>
          <a:xfrm>
            <a:off x="457200" y="704088"/>
            <a:ext cx="8229600" cy="1143000"/>
          </a:xfrm>
          <a:prstGeom prst="rect">
            <a:avLst/>
          </a:prstGeom>
          <a:noFill/>
          <a:ln>
            <a:noFill/>
          </a:ln>
        </p:spPr>
        <p:txBody>
          <a:bodyPr wrap="square" lIns="0" tIns="45700" rIns="0" bIns="0" anchor="b" anchorCtr="0">
            <a:noAutofit/>
          </a:bodyPr>
          <a:lstStyle/>
          <a:p>
            <a:pPr marL="0" marR="0" lvl="0" indent="0" algn="ctr" rtl="0">
              <a:spcBef>
                <a:spcPts val="0"/>
              </a:spcBef>
              <a:buClr>
                <a:schemeClr val="dk2"/>
              </a:buClr>
              <a:buSzPct val="25000"/>
              <a:buFont typeface="Calibri"/>
              <a:buNone/>
            </a:pPr>
            <a:r>
              <a:rPr lang="en-GB" sz="5000" b="1" i="0" u="sng" strike="noStrike" cap="none">
                <a:solidFill>
                  <a:schemeClr val="dk2"/>
                </a:solidFill>
                <a:latin typeface="Calibri"/>
                <a:ea typeface="Calibri"/>
                <a:cs typeface="Calibri"/>
                <a:sym typeface="Calibri"/>
              </a:rPr>
              <a:t>Analysis</a:t>
            </a:r>
          </a:p>
        </p:txBody>
      </p:sp>
      <p:sp>
        <p:nvSpPr>
          <p:cNvPr id="124" name="Shape 124"/>
          <p:cNvSpPr txBox="1">
            <a:spLocks noGrp="1"/>
          </p:cNvSpPr>
          <p:nvPr>
            <p:ph type="body" idx="1"/>
          </p:nvPr>
        </p:nvSpPr>
        <p:spPr>
          <a:xfrm>
            <a:off x="457200" y="1920085"/>
            <a:ext cx="4038600" cy="4434840"/>
          </a:xfrm>
          <a:prstGeom prst="rect">
            <a:avLst/>
          </a:prstGeom>
          <a:noFill/>
          <a:ln>
            <a:noFill/>
          </a:ln>
        </p:spPr>
        <p:txBody>
          <a:bodyPr wrap="square" lIns="91425" tIns="45700" rIns="91425" bIns="45700" anchor="t" anchorCtr="0">
            <a:noAutofit/>
          </a:bodyPr>
          <a:lstStyle/>
          <a:p>
            <a:pPr marL="274320" marR="0" lvl="0" indent="-274320" algn="l" rtl="0">
              <a:spcBef>
                <a:spcPts val="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Breakdown</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Inquiry</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Study</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Division</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Scrutiny</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Dissection</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Examination</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Search</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Reasoning</a:t>
            </a:r>
          </a:p>
          <a:p>
            <a:pPr marL="274320" marR="0" lvl="0" indent="-274320" algn="l" rtl="0">
              <a:spcBef>
                <a:spcPts val="520"/>
              </a:spcBef>
              <a:buClr>
                <a:schemeClr val="accent3"/>
              </a:buClr>
              <a:buSzPct val="95000"/>
              <a:buFont typeface="Noto Symbol"/>
              <a:buNone/>
            </a:pPr>
            <a:endParaRPr sz="2600" b="0" i="0" u="none" strike="noStrike" cap="none">
              <a:solidFill>
                <a:schemeClr val="dk1"/>
              </a:solidFill>
              <a:latin typeface="Merriweather"/>
              <a:ea typeface="Merriweather"/>
              <a:cs typeface="Merriweather"/>
              <a:sym typeface="Merriweather"/>
            </a:endParaRPr>
          </a:p>
        </p:txBody>
      </p:sp>
      <p:sp>
        <p:nvSpPr>
          <p:cNvPr id="125" name="Shape 125"/>
          <p:cNvSpPr txBox="1">
            <a:spLocks noGrp="1"/>
          </p:cNvSpPr>
          <p:nvPr>
            <p:ph type="body" idx="2"/>
          </p:nvPr>
        </p:nvSpPr>
        <p:spPr>
          <a:xfrm>
            <a:off x="4648200" y="1920085"/>
            <a:ext cx="4038600" cy="4434840"/>
          </a:xfrm>
          <a:prstGeom prst="rect">
            <a:avLst/>
          </a:prstGeom>
          <a:noFill/>
          <a:ln>
            <a:noFill/>
          </a:ln>
        </p:spPr>
        <p:txBody>
          <a:bodyPr wrap="square" lIns="91425" tIns="45700" rIns="91425" bIns="45700" anchor="t" anchorCtr="0">
            <a:noAutofit/>
          </a:bodyPr>
          <a:lstStyle/>
          <a:p>
            <a:pPr marL="274320" marR="0" lvl="0" indent="-274320" algn="l" rtl="0">
              <a:spcBef>
                <a:spcPts val="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Subdivision</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Partition</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Resolution</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Test</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Resolve</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Consider</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Estimate</a:t>
            </a:r>
          </a:p>
          <a:p>
            <a:pPr marL="274320" marR="0" lvl="0" indent="-274320" algn="l" rtl="0">
              <a:spcBef>
                <a:spcPts val="520"/>
              </a:spcBef>
              <a:buClr>
                <a:schemeClr val="accent3"/>
              </a:buClr>
              <a:buSzPct val="95000"/>
              <a:buFont typeface="Noto Symbol"/>
              <a:buChar char="●"/>
            </a:pPr>
            <a:r>
              <a:rPr lang="en-GB" sz="2600" b="0" i="0" u="none" strike="noStrike" cap="none">
                <a:solidFill>
                  <a:schemeClr val="dk1"/>
                </a:solidFill>
                <a:latin typeface="Merriweather"/>
                <a:ea typeface="Merriweather"/>
                <a:cs typeface="Merriweather"/>
                <a:sym typeface="Merriweather"/>
              </a:rPr>
              <a:t>Evaluate </a:t>
            </a:r>
          </a:p>
          <a:p>
            <a:pPr marL="0" marR="0" lvl="0" indent="0" algn="l" rtl="0">
              <a:spcBef>
                <a:spcPts val="520"/>
              </a:spcBef>
              <a:buClr>
                <a:schemeClr val="accent3"/>
              </a:buClr>
              <a:buSzPct val="25000"/>
              <a:buFont typeface="Noto Symbol"/>
              <a:buNone/>
            </a:pPr>
            <a:endParaRPr sz="2600" b="0" i="0" u="none" strike="noStrike" cap="none">
              <a:solidFill>
                <a:schemeClr val="dk1"/>
              </a:solidFill>
              <a:latin typeface="Merriweather"/>
              <a:ea typeface="Merriweather"/>
              <a:cs typeface="Merriweather"/>
              <a:sym typeface="Merriweathe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57200" y="704088"/>
            <a:ext cx="8305800" cy="1143000"/>
          </a:xfrm>
          <a:prstGeom prst="rect">
            <a:avLst/>
          </a:prstGeom>
          <a:noFill/>
          <a:ln>
            <a:noFill/>
          </a:ln>
        </p:spPr>
        <p:txBody>
          <a:bodyPr wrap="square" lIns="0" tIns="45700" rIns="0" bIns="0" anchor="b" anchorCtr="0">
            <a:noAutofit/>
          </a:bodyPr>
          <a:lstStyle/>
          <a:p>
            <a:pPr marL="0" marR="0" lvl="0" indent="0" algn="ctr" rtl="0">
              <a:spcBef>
                <a:spcPts val="0"/>
              </a:spcBef>
              <a:buClr>
                <a:schemeClr val="dk2"/>
              </a:buClr>
              <a:buSzPct val="25000"/>
              <a:buFont typeface="Calibri"/>
              <a:buNone/>
            </a:pPr>
            <a:r>
              <a:rPr lang="en-GB" sz="5000" b="1" i="0" u="sng" strike="noStrike" cap="none">
                <a:solidFill>
                  <a:schemeClr val="dk2"/>
                </a:solidFill>
                <a:latin typeface="Calibri"/>
                <a:ea typeface="Calibri"/>
                <a:cs typeface="Calibri"/>
                <a:sym typeface="Calibri"/>
              </a:rPr>
              <a:t>A structure for Analysis</a:t>
            </a:r>
          </a:p>
        </p:txBody>
      </p:sp>
      <p:sp>
        <p:nvSpPr>
          <p:cNvPr id="131" name="Shape 131"/>
          <p:cNvSpPr txBox="1"/>
          <p:nvPr/>
        </p:nvSpPr>
        <p:spPr>
          <a:xfrm>
            <a:off x="714348" y="2285992"/>
            <a:ext cx="4098238" cy="2585323"/>
          </a:xfrm>
          <a:prstGeom prst="rect">
            <a:avLst/>
          </a:prstGeom>
          <a:noFill/>
          <a:ln>
            <a:noFill/>
          </a:ln>
        </p:spPr>
        <p:txBody>
          <a:bodyPr wrap="square" lIns="91425" tIns="45700" rIns="91425" bIns="45700" anchor="t" anchorCtr="0">
            <a:noAutofit/>
          </a:bodyPr>
          <a:lstStyle/>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A time and a Place for Dance Analysis</a:t>
            </a:r>
          </a:p>
          <a:p>
            <a:pPr marL="0" marR="0" lvl="0" indent="0" algn="l" rtl="0">
              <a:spcBef>
                <a:spcPts val="0"/>
              </a:spcBef>
              <a:buClr>
                <a:schemeClr val="dk1"/>
              </a:buClr>
              <a:buSzPct val="100000"/>
              <a:buFont typeface="Noto Symbol"/>
              <a:buNone/>
            </a:pPr>
            <a:endParaRPr sz="1800" b="0" i="0" u="none" strike="noStrike" cap="none">
              <a:solidFill>
                <a:schemeClr val="dk1"/>
              </a:solidFill>
              <a:latin typeface="Merriweather"/>
              <a:ea typeface="Merriweather"/>
              <a:cs typeface="Merriweather"/>
              <a:sym typeface="Merriweather"/>
            </a:endParaRP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The Arts: the need for analysis</a:t>
            </a:r>
          </a:p>
          <a:p>
            <a:pPr marL="0" marR="0" lvl="0" indent="0" algn="l" rtl="0">
              <a:spcBef>
                <a:spcPts val="0"/>
              </a:spcBef>
              <a:buClr>
                <a:schemeClr val="dk1"/>
              </a:buClr>
              <a:buSzPct val="100000"/>
              <a:buFont typeface="Noto Symbol"/>
              <a:buNone/>
            </a:pPr>
            <a:endParaRPr sz="1800" b="0" i="0" u="none" strike="noStrike" cap="none">
              <a:solidFill>
                <a:schemeClr val="dk1"/>
              </a:solidFill>
              <a:latin typeface="Merriweather"/>
              <a:ea typeface="Merriweather"/>
              <a:cs typeface="Merriweather"/>
              <a:sym typeface="Merriweather"/>
            </a:endParaRP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The nature of Dance Analysis</a:t>
            </a:r>
          </a:p>
          <a:p>
            <a:pPr marL="0" marR="0" lvl="0" indent="0" algn="l" rtl="0">
              <a:spcBef>
                <a:spcPts val="0"/>
              </a:spcBef>
              <a:buClr>
                <a:schemeClr val="dk1"/>
              </a:buClr>
              <a:buSzPct val="100000"/>
              <a:buFont typeface="Noto Symbol"/>
              <a:buNone/>
            </a:pPr>
            <a:endParaRPr sz="1800" b="0" i="0" u="none" strike="noStrike" cap="none">
              <a:solidFill>
                <a:schemeClr val="dk1"/>
              </a:solidFill>
              <a:latin typeface="Merriweather"/>
              <a:ea typeface="Merriweather"/>
              <a:cs typeface="Merriweather"/>
              <a:sym typeface="Merriweather"/>
            </a:endParaRP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The uses of Dance Analysis</a:t>
            </a:r>
          </a:p>
          <a:p>
            <a:pPr marL="0" marR="0" lvl="0" indent="0" algn="l" rtl="0">
              <a:spcBef>
                <a:spcPts val="0"/>
              </a:spcBef>
              <a:buClr>
                <a:schemeClr val="dk1"/>
              </a:buClr>
              <a:buSzPct val="100000"/>
              <a:buFont typeface="Noto Symbol"/>
              <a:buNone/>
            </a:pPr>
            <a:endParaRPr sz="1800" b="0" i="0" u="none" strike="noStrike" cap="none">
              <a:solidFill>
                <a:schemeClr val="dk1"/>
              </a:solidFill>
              <a:latin typeface="Merriweather"/>
              <a:ea typeface="Merriweather"/>
              <a:cs typeface="Merriweather"/>
              <a:sym typeface="Merriweather"/>
            </a:endParaRP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Language and Dance Analysis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Shape 137"/>
          <p:cNvSpPr txBox="1">
            <a:spLocks noGrp="1"/>
          </p:cNvSpPr>
          <p:nvPr>
            <p:ph type="title"/>
          </p:nvPr>
        </p:nvSpPr>
        <p:spPr>
          <a:xfrm>
            <a:off x="457200" y="704088"/>
            <a:ext cx="8305800" cy="1143000"/>
          </a:xfrm>
          <a:prstGeom prst="rect">
            <a:avLst/>
          </a:prstGeom>
          <a:noFill/>
          <a:ln>
            <a:noFill/>
          </a:ln>
        </p:spPr>
        <p:txBody>
          <a:bodyPr wrap="square" lIns="0" tIns="45700" rIns="0" bIns="0" anchor="b" anchorCtr="0">
            <a:noAutofit/>
          </a:bodyPr>
          <a:lstStyle/>
          <a:p>
            <a:pPr marL="0" marR="0" lvl="0" indent="0" algn="ctr" rtl="0">
              <a:spcBef>
                <a:spcPts val="0"/>
              </a:spcBef>
              <a:buClr>
                <a:schemeClr val="dk2"/>
              </a:buClr>
              <a:buSzPct val="25000"/>
              <a:buFont typeface="Calibri"/>
              <a:buNone/>
            </a:pPr>
            <a:r>
              <a:rPr lang="en-GB" sz="4500" b="0" i="0" u="none" strike="noStrike" cap="none">
                <a:solidFill>
                  <a:schemeClr val="dk2"/>
                </a:solidFill>
                <a:latin typeface="Calibri"/>
                <a:ea typeface="Calibri"/>
                <a:cs typeface="Calibri"/>
                <a:sym typeface="Calibri"/>
              </a:rPr>
              <a:t>A Time and a place for</a:t>
            </a:r>
            <a:br>
              <a:rPr lang="en-GB" sz="4500" b="0" i="0" u="none" strike="noStrike" cap="none">
                <a:solidFill>
                  <a:schemeClr val="dk2"/>
                </a:solidFill>
                <a:latin typeface="Calibri"/>
                <a:ea typeface="Calibri"/>
                <a:cs typeface="Calibri"/>
                <a:sym typeface="Calibri"/>
              </a:rPr>
            </a:br>
            <a:r>
              <a:rPr lang="en-GB" sz="4500" b="0" i="0" u="none" strike="noStrike" cap="none">
                <a:solidFill>
                  <a:schemeClr val="dk2"/>
                </a:solidFill>
                <a:latin typeface="Calibri"/>
                <a:ea typeface="Calibri"/>
                <a:cs typeface="Calibri"/>
                <a:sym typeface="Calibri"/>
              </a:rPr>
              <a:t> Dance Analysis </a:t>
            </a:r>
          </a:p>
        </p:txBody>
      </p:sp>
      <p:sp>
        <p:nvSpPr>
          <p:cNvPr id="138" name="Shape 138"/>
          <p:cNvSpPr txBox="1"/>
          <p:nvPr/>
        </p:nvSpPr>
        <p:spPr>
          <a:xfrm>
            <a:off x="500034" y="1785926"/>
            <a:ext cx="8429684" cy="5498188"/>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1800" b="0" i="0" u="none" strike="noStrike" cap="none">
                <a:solidFill>
                  <a:schemeClr val="dk1"/>
                </a:solidFill>
                <a:latin typeface="Merriweather"/>
                <a:ea typeface="Merriweather"/>
                <a:cs typeface="Merriweather"/>
                <a:sym typeface="Merriweather"/>
              </a:rPr>
              <a:t>Dance had reached a crucial point in which it needed to be analysed.</a:t>
            </a: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1980- signs that dance would be added to the subjects offered in the school leaving examinations in England and Wales,  (GCE ‘O’ Level). It would offer a broader course catering more readily for the ordinary school pupils experience of contemporary dance forms.</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1986- change to GCSE had produced a number of new dance syllabuses.</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1986- GCE ‘A’ Level studying dance to university entrance standard.</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Degrees with substantial dance components were in existence  but were not necessary linked to teacher education were established in higher education.</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Historic association with physical education.</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 1950’S/ 1960’S framework</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1970- Higher educational changes physical education</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Dance was taking over/ cuckoo in the nest/ Artistic rationale sharing human body in motion and perhaps aesthetic interest.</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Degrees/ other arts two subject degrees</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BA (Hons) solely in dance/ graduates late 1970’s- Laban Centre for Movement and Dance</a:t>
            </a:r>
          </a:p>
          <a:p>
            <a:pPr marL="0" marR="0" lvl="0" indent="0" algn="l" rtl="0">
              <a:spcBef>
                <a:spcPts val="0"/>
              </a:spcBef>
              <a:buClr>
                <a:schemeClr val="dk1"/>
              </a:buClr>
              <a:buSzPct val="100000"/>
              <a:buFont typeface="Noto Symbol"/>
              <a:buNone/>
            </a:pPr>
            <a:endParaRPr sz="1800" b="0" i="0" u="none" strike="noStrike" cap="none">
              <a:solidFill>
                <a:schemeClr val="dk1"/>
              </a:solidFill>
              <a:latin typeface="Merriweather"/>
              <a:ea typeface="Merriweather"/>
              <a:cs typeface="Merriweather"/>
              <a:sym typeface="Merriweathe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Shape 144"/>
          <p:cNvSpPr txBox="1">
            <a:spLocks noGrp="1"/>
          </p:cNvSpPr>
          <p:nvPr>
            <p:ph type="title"/>
          </p:nvPr>
        </p:nvSpPr>
        <p:spPr>
          <a:xfrm>
            <a:off x="457200" y="704088"/>
            <a:ext cx="8305800" cy="1143000"/>
          </a:xfrm>
          <a:prstGeom prst="rect">
            <a:avLst/>
          </a:prstGeom>
          <a:noFill/>
          <a:ln>
            <a:noFill/>
          </a:ln>
        </p:spPr>
        <p:txBody>
          <a:bodyPr wrap="square" lIns="0" tIns="45700" rIns="0" bIns="0" anchor="b" anchorCtr="0">
            <a:noAutofit/>
          </a:bodyPr>
          <a:lstStyle/>
          <a:p>
            <a:pPr marL="0" marR="0" lvl="0" indent="0" algn="ctr" rtl="0">
              <a:spcBef>
                <a:spcPts val="0"/>
              </a:spcBef>
              <a:buClr>
                <a:schemeClr val="dk2"/>
              </a:buClr>
              <a:buSzPct val="25000"/>
              <a:buFont typeface="Calibri"/>
              <a:buNone/>
            </a:pPr>
            <a:r>
              <a:rPr lang="en-GB" sz="4500" b="0" i="0" u="none" strike="noStrike" cap="none">
                <a:solidFill>
                  <a:schemeClr val="dk2"/>
                </a:solidFill>
                <a:latin typeface="Calibri"/>
                <a:ea typeface="Calibri"/>
                <a:cs typeface="Calibri"/>
                <a:sym typeface="Calibri"/>
              </a:rPr>
              <a:t>A Time and a Place for Dance Analysis</a:t>
            </a:r>
          </a:p>
        </p:txBody>
      </p:sp>
      <p:sp>
        <p:nvSpPr>
          <p:cNvPr id="145" name="Shape 145"/>
          <p:cNvSpPr txBox="1"/>
          <p:nvPr/>
        </p:nvSpPr>
        <p:spPr>
          <a:xfrm>
            <a:off x="357158" y="2357430"/>
            <a:ext cx="8501122" cy="4801314"/>
          </a:xfrm>
          <a:prstGeom prst="rect">
            <a:avLst/>
          </a:prstGeom>
          <a:noFill/>
          <a:ln>
            <a:noFill/>
          </a:ln>
        </p:spPr>
        <p:txBody>
          <a:bodyPr wrap="square" lIns="91425" tIns="45700" rIns="91425" bIns="45700" anchor="t" anchorCtr="0">
            <a:noAutofit/>
          </a:bodyPr>
          <a:lstStyle/>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Further degrees developed  London Contemporary / Surery</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While courses developed it showed the shaky theoretical underpinnings of the study of dance.</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Outside field of formal education research strengths in dance have long existed in the UK, particularly in dance history, and training strengths in the specialist training of ballet/ contemporary  dancers.</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Develop dance as a subject to study within a framework/ Difference of Vocational approach/ extensive content structured approach. </a:t>
            </a:r>
          </a:p>
          <a:p>
            <a:pPr marL="0" marR="0" lvl="0" indent="0" algn="l" rtl="0">
              <a:spcBef>
                <a:spcPts val="0"/>
              </a:spcBef>
              <a:buClr>
                <a:schemeClr val="dk1"/>
              </a:buClr>
              <a:buSzPct val="100000"/>
              <a:buFont typeface="Noto Symbol"/>
              <a:buNone/>
            </a:pPr>
            <a:endParaRPr sz="1800" b="0" i="0" u="none" strike="noStrike" cap="none">
              <a:solidFill>
                <a:schemeClr val="dk1"/>
              </a:solidFill>
              <a:latin typeface="Merriweather"/>
              <a:ea typeface="Merriweather"/>
              <a:cs typeface="Merriweather"/>
              <a:sym typeface="Merriweather"/>
            </a:endParaRPr>
          </a:p>
          <a:p>
            <a:pPr marL="0" marR="0" lvl="0" indent="0" algn="ctr" rtl="0">
              <a:spcBef>
                <a:spcPts val="0"/>
              </a:spcBef>
              <a:buSzPct val="25000"/>
              <a:buNone/>
            </a:pPr>
            <a:r>
              <a:rPr lang="en-GB" sz="1800" b="1" i="0" u="none" strike="noStrike" cap="none">
                <a:solidFill>
                  <a:schemeClr val="dk1"/>
                </a:solidFill>
                <a:latin typeface="Merriweather"/>
                <a:ea typeface="Merriweather"/>
                <a:cs typeface="Merriweather"/>
                <a:sym typeface="Merriweather"/>
              </a:rPr>
              <a:t>Anthropology</a:t>
            </a:r>
          </a:p>
          <a:p>
            <a:pPr marL="0" marR="0" lvl="0" indent="0" algn="ctr" rtl="0">
              <a:spcBef>
                <a:spcPts val="0"/>
              </a:spcBef>
              <a:buSzPct val="25000"/>
              <a:buNone/>
            </a:pPr>
            <a:r>
              <a:rPr lang="en-GB" sz="1800" b="1" i="0" u="none" strike="noStrike" cap="none">
                <a:solidFill>
                  <a:schemeClr val="dk1"/>
                </a:solidFill>
                <a:latin typeface="Merriweather"/>
                <a:ea typeface="Merriweather"/>
                <a:cs typeface="Merriweather"/>
                <a:sym typeface="Merriweather"/>
              </a:rPr>
              <a:t> History</a:t>
            </a:r>
          </a:p>
          <a:p>
            <a:pPr marL="0" marR="0" lvl="0" indent="0" algn="ctr" rtl="0">
              <a:spcBef>
                <a:spcPts val="0"/>
              </a:spcBef>
              <a:buSzPct val="25000"/>
              <a:buNone/>
            </a:pPr>
            <a:r>
              <a:rPr lang="en-GB" sz="1800" b="1" i="0" u="none" strike="noStrike" cap="none">
                <a:solidFill>
                  <a:schemeClr val="dk1"/>
                </a:solidFill>
                <a:latin typeface="Merriweather"/>
                <a:ea typeface="Merriweather"/>
                <a:cs typeface="Merriweather"/>
                <a:sym typeface="Merriweather"/>
              </a:rPr>
              <a:t>Psychology</a:t>
            </a:r>
          </a:p>
          <a:p>
            <a:pPr marL="0" marR="0" lvl="0" indent="0" algn="ctr" rtl="0">
              <a:spcBef>
                <a:spcPts val="0"/>
              </a:spcBef>
              <a:buSzPct val="25000"/>
              <a:buNone/>
            </a:pPr>
            <a:r>
              <a:rPr lang="en-GB" sz="1800" b="1" i="0" u="none" strike="noStrike" cap="none">
                <a:solidFill>
                  <a:schemeClr val="dk1"/>
                </a:solidFill>
                <a:latin typeface="Merriweather"/>
                <a:ea typeface="Merriweather"/>
                <a:cs typeface="Merriweather"/>
                <a:sym typeface="Merriweather"/>
              </a:rPr>
              <a:t>Sociology</a:t>
            </a:r>
          </a:p>
          <a:p>
            <a:pPr marL="0" marR="0" lvl="0" indent="0" algn="ctr" rtl="0">
              <a:spcBef>
                <a:spcPts val="0"/>
              </a:spcBef>
              <a:buSzPct val="25000"/>
              <a:buNone/>
            </a:pPr>
            <a:r>
              <a:rPr lang="en-GB" sz="1800" b="1" i="0" u="none" strike="noStrike" cap="none">
                <a:solidFill>
                  <a:schemeClr val="dk1"/>
                </a:solidFill>
                <a:latin typeface="Merriweather"/>
                <a:ea typeface="Merriweather"/>
                <a:cs typeface="Merriweather"/>
                <a:sym typeface="Merriweather"/>
              </a:rPr>
              <a:t>Theology</a:t>
            </a:r>
          </a:p>
          <a:p>
            <a:pPr marL="0" marR="0" lvl="0" indent="0" algn="ctr" rtl="0">
              <a:spcBef>
                <a:spcPts val="0"/>
              </a:spcBef>
              <a:buSzPct val="25000"/>
              <a:buNone/>
            </a:pPr>
            <a:r>
              <a:rPr lang="en-GB" sz="1800" b="0" i="0" u="none" strike="noStrike" cap="none">
                <a:solidFill>
                  <a:schemeClr val="dk1"/>
                </a:solidFill>
                <a:latin typeface="Merriweather"/>
                <a:ea typeface="Merriweather"/>
                <a:cs typeface="Merriweather"/>
                <a:sym typeface="Merriweather"/>
              </a:rPr>
              <a:t>These disciplines have something very useful to contribute to an understanding of the place  and purposes of dance in the wider context</a:t>
            </a:r>
          </a:p>
          <a:p>
            <a:pPr marL="0" marR="0" lvl="0" indent="0" algn="l" rtl="0">
              <a:spcBef>
                <a:spcPts val="0"/>
              </a:spcBef>
              <a:buClr>
                <a:schemeClr val="dk1"/>
              </a:buClr>
              <a:buSzPct val="100000"/>
              <a:buFont typeface="Noto Symbol"/>
              <a:buNone/>
            </a:pPr>
            <a:endParaRPr sz="1800" b="0" i="0" u="none" strike="noStrike" cap="none">
              <a:solidFill>
                <a:schemeClr val="dk1"/>
              </a:solidFill>
              <a:latin typeface="Merriweather"/>
              <a:ea typeface="Merriweather"/>
              <a:cs typeface="Merriweather"/>
              <a:sym typeface="Merriweathe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Shape 151"/>
          <p:cNvSpPr txBox="1">
            <a:spLocks noGrp="1"/>
          </p:cNvSpPr>
          <p:nvPr>
            <p:ph type="title"/>
          </p:nvPr>
        </p:nvSpPr>
        <p:spPr>
          <a:xfrm>
            <a:off x="285720" y="714356"/>
            <a:ext cx="8520114" cy="1143000"/>
          </a:xfrm>
          <a:prstGeom prst="rect">
            <a:avLst/>
          </a:prstGeom>
          <a:noFill/>
          <a:ln>
            <a:noFill/>
          </a:ln>
        </p:spPr>
        <p:txBody>
          <a:bodyPr wrap="square" lIns="0" tIns="45700" rIns="0" bIns="0" anchor="b" anchorCtr="0">
            <a:noAutofit/>
          </a:bodyPr>
          <a:lstStyle/>
          <a:p>
            <a:pPr marL="0" marR="0" lvl="0" indent="0" algn="ctr" rtl="0">
              <a:spcBef>
                <a:spcPts val="0"/>
              </a:spcBef>
              <a:buClr>
                <a:schemeClr val="dk2"/>
              </a:buClr>
              <a:buSzPct val="25000"/>
              <a:buFont typeface="Calibri"/>
              <a:buNone/>
            </a:pPr>
            <a:r>
              <a:rPr lang="en-GB" sz="4500" b="1" i="0" u="none" strike="noStrike" cap="none">
                <a:solidFill>
                  <a:schemeClr val="dk2"/>
                </a:solidFill>
                <a:latin typeface="Calibri"/>
                <a:ea typeface="Calibri"/>
                <a:cs typeface="Calibri"/>
                <a:sym typeface="Calibri"/>
              </a:rPr>
              <a:t>A time and a Place for Dance Analysis</a:t>
            </a:r>
          </a:p>
        </p:txBody>
      </p:sp>
      <p:sp>
        <p:nvSpPr>
          <p:cNvPr id="152" name="Shape 152"/>
          <p:cNvSpPr txBox="1"/>
          <p:nvPr/>
        </p:nvSpPr>
        <p:spPr>
          <a:xfrm>
            <a:off x="357158" y="2143116"/>
            <a:ext cx="8429684" cy="2585323"/>
          </a:xfrm>
          <a:prstGeom prst="rect">
            <a:avLst/>
          </a:prstGeom>
          <a:noFill/>
          <a:ln>
            <a:noFill/>
          </a:ln>
        </p:spPr>
        <p:txBody>
          <a:bodyPr wrap="square" lIns="91425" tIns="45700" rIns="91425" bIns="45700" anchor="t" anchorCtr="0">
            <a:noAutofit/>
          </a:bodyPr>
          <a:lstStyle/>
          <a:p>
            <a:pPr marL="342900" marR="0" lvl="0" indent="-34290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The examination of dance in its depth, by analysis has been slow to develop. Why??</a:t>
            </a:r>
          </a:p>
          <a:p>
            <a:pPr marL="342900" marR="0" lvl="0" indent="-34290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Transience of dance reason.. How has it changed now?</a:t>
            </a:r>
          </a:p>
          <a:p>
            <a:pPr marL="342900" marR="0" lvl="0" indent="-34290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Not the intention to explain the making of dances in terms of the psychological processes of the choreographers mind but to offer a means of refining  the skills of appreciation , skills which are relevant to the choreographer as to the director, historian or teacher.</a:t>
            </a:r>
          </a:p>
          <a:p>
            <a:pPr marL="342900" marR="0" lvl="0" indent="-34290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457200" y="704088"/>
            <a:ext cx="8305800" cy="1143000"/>
          </a:xfrm>
          <a:prstGeom prst="rect">
            <a:avLst/>
          </a:prstGeom>
          <a:noFill/>
          <a:ln>
            <a:noFill/>
          </a:ln>
        </p:spPr>
        <p:txBody>
          <a:bodyPr wrap="square" lIns="0" tIns="45700" rIns="0" bIns="0" anchor="b" anchorCtr="0">
            <a:noAutofit/>
          </a:bodyPr>
          <a:lstStyle/>
          <a:p>
            <a:pPr marL="0" marR="0" lvl="0" indent="0" algn="l" rtl="0">
              <a:spcBef>
                <a:spcPts val="0"/>
              </a:spcBef>
              <a:buClr>
                <a:schemeClr val="dk2"/>
              </a:buClr>
              <a:buSzPct val="25000"/>
              <a:buFont typeface="Calibri"/>
              <a:buNone/>
            </a:pPr>
            <a:r>
              <a:rPr lang="en-GB" sz="5000" b="0" i="0" u="none" strike="noStrike" cap="none">
                <a:solidFill>
                  <a:schemeClr val="dk2"/>
                </a:solidFill>
                <a:latin typeface="Calibri"/>
                <a:ea typeface="Calibri"/>
                <a:cs typeface="Calibri"/>
                <a:sym typeface="Calibri"/>
              </a:rPr>
              <a:t>The Arts: the need for Analysis</a:t>
            </a:r>
          </a:p>
        </p:txBody>
      </p:sp>
      <p:sp>
        <p:nvSpPr>
          <p:cNvPr id="159" name="Shape 159"/>
          <p:cNvSpPr txBox="1"/>
          <p:nvPr/>
        </p:nvSpPr>
        <p:spPr>
          <a:xfrm>
            <a:off x="571472" y="1785926"/>
            <a:ext cx="8286808" cy="4801314"/>
          </a:xfrm>
          <a:prstGeom prst="rect">
            <a:avLst/>
          </a:prstGeom>
          <a:noFill/>
          <a:ln>
            <a:noFill/>
          </a:ln>
        </p:spPr>
        <p:txBody>
          <a:bodyPr wrap="square" lIns="91425" tIns="45700" rIns="91425" bIns="45700" anchor="t" anchorCtr="0">
            <a:noAutofit/>
          </a:bodyPr>
          <a:lstStyle/>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Conflicting views of art educators/ choreographers and dancers – Why</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The need to engage</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 When a new dance genre emerges the critic has to be thoroughly familiar  with existing forms in order to see how and in what ways the new dance diverges from previous practices and how it draws on them. Being familiar with the varied types of the art allows the spectator to formulate criteria based in interpretative and  evaluative principles. </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To watch a dance  and see and hear its complex interweaving of rhythms and patterns and to perceive the way in which theses contribute to the imaginative significance of the whole construction is, similarly, both the excitement of, and justification for, engaging in analysis. </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Scepticism development of new theories since theorists exist to be challenged for their capacity to illuminate the activity that they chant.</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 What we want is to reinforce the possibility of giving reasons for   opinions, of proving evidence to support an interpretation, of ascribing qualities to the art work and offering some means of judging its value. Promoting ones views in the name of criticism  without giving reason is simply not good enough.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Shape 164"/>
          <p:cNvSpPr txBox="1">
            <a:spLocks noGrp="1"/>
          </p:cNvSpPr>
          <p:nvPr>
            <p:ph type="title"/>
          </p:nvPr>
        </p:nvSpPr>
        <p:spPr>
          <a:xfrm>
            <a:off x="457200" y="704088"/>
            <a:ext cx="8305800" cy="1143000"/>
          </a:xfrm>
          <a:prstGeom prst="rect">
            <a:avLst/>
          </a:prstGeom>
          <a:noFill/>
          <a:ln>
            <a:noFill/>
          </a:ln>
        </p:spPr>
        <p:txBody>
          <a:bodyPr wrap="square" lIns="0" tIns="45700" rIns="0" bIns="0" anchor="b" anchorCtr="0">
            <a:noAutofit/>
          </a:bodyPr>
          <a:lstStyle/>
          <a:p>
            <a:pPr marL="0" marR="0" lvl="0" indent="0" algn="ctr" rtl="0">
              <a:spcBef>
                <a:spcPts val="0"/>
              </a:spcBef>
              <a:buClr>
                <a:schemeClr val="dk2"/>
              </a:buClr>
              <a:buSzPct val="25000"/>
              <a:buFont typeface="Calibri"/>
              <a:buNone/>
            </a:pPr>
            <a:r>
              <a:rPr lang="en-GB" sz="5000" b="1" i="0" u="none" strike="noStrike" cap="none">
                <a:solidFill>
                  <a:schemeClr val="dk2"/>
                </a:solidFill>
                <a:latin typeface="Calibri"/>
                <a:ea typeface="Calibri"/>
                <a:cs typeface="Calibri"/>
                <a:sym typeface="Calibri"/>
              </a:rPr>
              <a:t>The Nature of Dance Analysis</a:t>
            </a:r>
          </a:p>
        </p:txBody>
      </p:sp>
      <p:sp>
        <p:nvSpPr>
          <p:cNvPr id="165" name="Shape 165"/>
          <p:cNvSpPr txBox="1"/>
          <p:nvPr/>
        </p:nvSpPr>
        <p:spPr>
          <a:xfrm>
            <a:off x="285720" y="2571744"/>
            <a:ext cx="8716377" cy="3293209"/>
          </a:xfrm>
          <a:prstGeom prst="rect">
            <a:avLst/>
          </a:prstGeom>
          <a:noFill/>
          <a:ln>
            <a:noFill/>
          </a:ln>
        </p:spPr>
        <p:txBody>
          <a:bodyPr wrap="square" lIns="91425" tIns="45700" rIns="91425" bIns="45700" anchor="t" anchorCtr="0">
            <a:noAutofit/>
          </a:bodyPr>
          <a:lstStyle/>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As soon as someone talks about dance this embarks upon analysis, to pick out features of an event and to match them against assumptions about what a dance is. </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 Characteristics/ distinguishing elements</a:t>
            </a: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a:p>
            <a:pPr marL="0" marR="0" lvl="0" indent="0" algn="ctr" rtl="0">
              <a:spcBef>
                <a:spcPts val="0"/>
              </a:spcBef>
              <a:buSzPct val="25000"/>
              <a:buNone/>
            </a:pPr>
            <a:r>
              <a:rPr lang="en-GB" sz="2800" b="1" i="0" u="none" strike="noStrike" cap="none">
                <a:solidFill>
                  <a:schemeClr val="dk1"/>
                </a:solidFill>
                <a:latin typeface="Merriweather"/>
                <a:ea typeface="Merriweather"/>
                <a:cs typeface="Merriweather"/>
                <a:sym typeface="Merriweather"/>
              </a:rPr>
              <a:t>What is meant by analysing dance works?</a:t>
            </a: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a:p>
            <a:pPr marL="0" marR="0" lvl="0" indent="0" algn="l" rtl="0">
              <a:spcBef>
                <a:spcPts val="0"/>
              </a:spcBef>
              <a:buSzPct val="25000"/>
              <a:buNone/>
            </a:pPr>
            <a:r>
              <a:rPr lang="en-GB" sz="1800" b="0" i="0" u="none" strike="noStrike" cap="none">
                <a:solidFill>
                  <a:schemeClr val="dk1"/>
                </a:solidFill>
                <a:latin typeface="Merriweather"/>
                <a:ea typeface="Merriweather"/>
                <a:cs typeface="Merriweather"/>
                <a:sym typeface="Merriweather"/>
              </a:rPr>
              <a:t> </a:t>
            </a: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Shape 170"/>
          <p:cNvSpPr txBox="1">
            <a:spLocks noGrp="1"/>
          </p:cNvSpPr>
          <p:nvPr>
            <p:ph type="title"/>
          </p:nvPr>
        </p:nvSpPr>
        <p:spPr>
          <a:xfrm>
            <a:off x="685800" y="514352"/>
            <a:ext cx="2743200" cy="1162050"/>
          </a:xfrm>
          <a:prstGeom prst="rect">
            <a:avLst/>
          </a:prstGeom>
          <a:noFill/>
          <a:ln>
            <a:noFill/>
          </a:ln>
        </p:spPr>
        <p:txBody>
          <a:bodyPr wrap="square" lIns="0" tIns="45700" rIns="0" bIns="0" anchor="b" anchorCtr="0">
            <a:noAutofit/>
          </a:bodyPr>
          <a:lstStyle/>
          <a:p>
            <a:pPr marL="0" marR="0" lvl="0" indent="0" algn="l" rtl="0">
              <a:spcBef>
                <a:spcPts val="0"/>
              </a:spcBef>
              <a:buClr>
                <a:schemeClr val="dk2"/>
              </a:buClr>
              <a:buSzPct val="25000"/>
              <a:buFont typeface="Calibri"/>
              <a:buNone/>
            </a:pPr>
            <a:r>
              <a:rPr lang="en-GB" sz="2600" b="1" i="0" u="sng" strike="noStrike" cap="none">
                <a:solidFill>
                  <a:schemeClr val="dk2"/>
                </a:solidFill>
                <a:latin typeface="Calibri"/>
                <a:ea typeface="Calibri"/>
                <a:cs typeface="Calibri"/>
                <a:sym typeface="Calibri"/>
              </a:rPr>
              <a:t>The Nature of Dance Analysis</a:t>
            </a:r>
          </a:p>
        </p:txBody>
      </p:sp>
      <p:sp>
        <p:nvSpPr>
          <p:cNvPr id="171" name="Shape 171"/>
          <p:cNvSpPr txBox="1">
            <a:spLocks noGrp="1"/>
          </p:cNvSpPr>
          <p:nvPr>
            <p:ph type="body" idx="1"/>
          </p:nvPr>
        </p:nvSpPr>
        <p:spPr>
          <a:xfrm>
            <a:off x="685800" y="1676400"/>
            <a:ext cx="3368400" cy="5937600"/>
          </a:xfrm>
          <a:prstGeom prst="rect">
            <a:avLst/>
          </a:prstGeom>
          <a:noFill/>
          <a:ln>
            <a:noFill/>
          </a:ln>
        </p:spPr>
        <p:txBody>
          <a:bodyPr wrap="square" lIns="18275" tIns="45700" rIns="18275" bIns="45700" anchor="t" anchorCtr="0">
            <a:noAutofit/>
          </a:bodyPr>
          <a:lstStyle/>
          <a:p>
            <a:pPr marL="0" marR="0" lvl="0" indent="0" algn="just" rtl="0">
              <a:lnSpc>
                <a:spcPct val="80000"/>
              </a:lnSpc>
              <a:spcBef>
                <a:spcPts val="0"/>
              </a:spcBef>
              <a:buClr>
                <a:schemeClr val="accent3"/>
              </a:buClr>
              <a:buSzPct val="95000"/>
              <a:buFont typeface="Noto Symbol"/>
              <a:buChar char="❑"/>
            </a:pPr>
            <a:r>
              <a:rPr lang="en-GB" sz="1260" b="0" i="0" u="none" strike="noStrike" cap="none">
                <a:solidFill>
                  <a:schemeClr val="dk1"/>
                </a:solidFill>
                <a:latin typeface="Merriweather"/>
                <a:ea typeface="Merriweather"/>
                <a:cs typeface="Merriweather"/>
                <a:sym typeface="Merriweather"/>
              </a:rPr>
              <a:t>Analysis provides a structure for the knowledge that is needed to frame interpretations and increase the possibility of becoming imaginatively and creatively involved in a work.</a:t>
            </a:r>
          </a:p>
          <a:p>
            <a:pPr marL="0" marR="0" lvl="0" indent="0" algn="just" rtl="0">
              <a:lnSpc>
                <a:spcPct val="80000"/>
              </a:lnSpc>
              <a:spcBef>
                <a:spcPts val="252"/>
              </a:spcBef>
              <a:buClr>
                <a:schemeClr val="accent3"/>
              </a:buClr>
              <a:buSzPct val="95000"/>
              <a:buFont typeface="Noto Symbol"/>
              <a:buChar char="❑"/>
            </a:pPr>
            <a:r>
              <a:rPr lang="en-GB" sz="1260" b="0" i="0" u="none" strike="noStrike" cap="none">
                <a:solidFill>
                  <a:schemeClr val="dk1"/>
                </a:solidFill>
                <a:latin typeface="Merriweather"/>
                <a:ea typeface="Merriweather"/>
                <a:cs typeface="Merriweather"/>
                <a:sym typeface="Merriweather"/>
              </a:rPr>
              <a:t>Dance does this by taking in account its conceptual structure, of the movements present in the dance, allowing the possibility of a minutely detailed examination of its parts,  but it also permits a synthesis of the results of detailed observations with contextual knowledge, when then furthers the process of interpreting and evaluating dance.</a:t>
            </a:r>
          </a:p>
          <a:p>
            <a:pPr marL="0" marR="0" lvl="0" indent="0" algn="just" rtl="0">
              <a:lnSpc>
                <a:spcPct val="80000"/>
              </a:lnSpc>
              <a:spcBef>
                <a:spcPts val="252"/>
              </a:spcBef>
              <a:buClr>
                <a:schemeClr val="accent3"/>
              </a:buClr>
              <a:buSzPct val="95000"/>
              <a:buFont typeface="Noto Symbol"/>
              <a:buChar char="❑"/>
            </a:pPr>
            <a:r>
              <a:rPr lang="en-GB" sz="1260" b="0" i="0" u="none" strike="noStrike" cap="none">
                <a:solidFill>
                  <a:schemeClr val="dk1"/>
                </a:solidFill>
                <a:latin typeface="Merriweather"/>
                <a:ea typeface="Merriweather"/>
                <a:cs typeface="Merriweather"/>
                <a:sym typeface="Merriweather"/>
              </a:rPr>
              <a:t>Dance Analysis does not remain solely at the level of a description of movement  as ‘ movement theory’. The notion of interpretation requires that the character of the dance, its subject matter, the treatment of that subject matter and the  qualities that might be ascribed are also understood. This is beyond the scope of theories that simply analyse movement.</a:t>
            </a:r>
          </a:p>
        </p:txBody>
      </p:sp>
      <p:sp>
        <p:nvSpPr>
          <p:cNvPr id="172" name="Shape 172"/>
          <p:cNvSpPr txBox="1">
            <a:spLocks noGrp="1"/>
          </p:cNvSpPr>
          <p:nvPr>
            <p:ph type="body" idx="2"/>
          </p:nvPr>
        </p:nvSpPr>
        <p:spPr>
          <a:xfrm>
            <a:off x="3575050" y="1676400"/>
            <a:ext cx="5111750" cy="4572000"/>
          </a:xfrm>
          <a:prstGeom prst="rect">
            <a:avLst/>
          </a:prstGeom>
          <a:noFill/>
          <a:ln>
            <a:noFill/>
          </a:ln>
        </p:spPr>
        <p:txBody>
          <a:bodyPr wrap="square" lIns="91425" tIns="0" rIns="91425" bIns="45700" anchor="t" anchorCtr="0">
            <a:noAutofit/>
          </a:bodyPr>
          <a:lstStyle/>
          <a:p>
            <a:pPr marL="274320" marR="0" lvl="0" indent="-274320" algn="ctr" rtl="0">
              <a:spcBef>
                <a:spcPts val="0"/>
              </a:spcBef>
              <a:buClr>
                <a:schemeClr val="accent3"/>
              </a:buClr>
              <a:buSzPct val="25000"/>
              <a:buFont typeface="Noto Symbol"/>
              <a:buNone/>
            </a:pPr>
            <a:r>
              <a:rPr lang="en-GB" sz="2800" b="0" i="0" u="none" strike="noStrike" cap="none">
                <a:solidFill>
                  <a:schemeClr val="dk1"/>
                </a:solidFill>
                <a:latin typeface="Merriweather"/>
                <a:ea typeface="Merriweather"/>
                <a:cs typeface="Merriweather"/>
                <a:sym typeface="Merriweather"/>
              </a:rPr>
              <a:t>Appreciating dance is a complex process which depends on individuals having certain  skills.</a:t>
            </a:r>
          </a:p>
          <a:p>
            <a:pPr marL="274320" marR="0" lvl="0" indent="-274320" algn="ctr" rtl="0">
              <a:spcBef>
                <a:spcPts val="560"/>
              </a:spcBef>
              <a:buClr>
                <a:schemeClr val="accent3"/>
              </a:buClr>
              <a:buSzPct val="25000"/>
              <a:buFont typeface="Noto Symbol"/>
              <a:buNone/>
            </a:pPr>
            <a:endParaRPr sz="2800" b="0" i="0" u="none" strike="noStrike" cap="none">
              <a:solidFill>
                <a:schemeClr val="dk1"/>
              </a:solidFill>
              <a:latin typeface="Merriweather"/>
              <a:ea typeface="Merriweather"/>
              <a:cs typeface="Merriweather"/>
              <a:sym typeface="Merriweathe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Shape 177"/>
          <p:cNvSpPr txBox="1">
            <a:spLocks noGrp="1"/>
          </p:cNvSpPr>
          <p:nvPr>
            <p:ph type="title"/>
          </p:nvPr>
        </p:nvSpPr>
        <p:spPr>
          <a:xfrm>
            <a:off x="457200" y="704088"/>
            <a:ext cx="8229600" cy="1143000"/>
          </a:xfrm>
          <a:prstGeom prst="rect">
            <a:avLst/>
          </a:prstGeom>
          <a:noFill/>
          <a:ln>
            <a:noFill/>
          </a:ln>
        </p:spPr>
        <p:txBody>
          <a:bodyPr wrap="square" lIns="0" tIns="45700" rIns="0" bIns="0" anchor="b" anchorCtr="0">
            <a:noAutofit/>
          </a:bodyPr>
          <a:lstStyle/>
          <a:p>
            <a:pPr marL="0" marR="0" lvl="0" indent="0" algn="l" rtl="0">
              <a:spcBef>
                <a:spcPts val="0"/>
              </a:spcBef>
              <a:buClr>
                <a:schemeClr val="dk2"/>
              </a:buClr>
              <a:buSzPct val="25000"/>
              <a:buFont typeface="Calibri"/>
              <a:buNone/>
            </a:pPr>
            <a:r>
              <a:rPr lang="en-GB" sz="5000" b="1" i="0" u="sng" strike="noStrike" cap="none">
                <a:solidFill>
                  <a:schemeClr val="dk2"/>
                </a:solidFill>
                <a:latin typeface="Calibri"/>
                <a:ea typeface="Calibri"/>
                <a:cs typeface="Calibri"/>
                <a:sym typeface="Calibri"/>
              </a:rPr>
              <a:t>The Nature of Analysis</a:t>
            </a:r>
          </a:p>
        </p:txBody>
      </p:sp>
      <p:sp>
        <p:nvSpPr>
          <p:cNvPr id="178" name="Shape 178"/>
          <p:cNvSpPr txBox="1">
            <a:spLocks noGrp="1"/>
          </p:cNvSpPr>
          <p:nvPr>
            <p:ph type="body" idx="1"/>
          </p:nvPr>
        </p:nvSpPr>
        <p:spPr>
          <a:xfrm>
            <a:off x="457200" y="1855248"/>
            <a:ext cx="4040188" cy="659352"/>
          </a:xfrm>
          <a:prstGeom prst="rect">
            <a:avLst/>
          </a:prstGeom>
          <a:noFill/>
          <a:ln>
            <a:noFill/>
          </a:ln>
        </p:spPr>
        <p:txBody>
          <a:bodyPr wrap="square" lIns="45700" tIns="0" rIns="45700" bIns="0" anchor="ctr" anchorCtr="0">
            <a:noAutofit/>
          </a:bodyPr>
          <a:lstStyle/>
          <a:p>
            <a:pPr marL="0" marR="0" lvl="0" indent="0" algn="l" rtl="0">
              <a:spcBef>
                <a:spcPts val="0"/>
              </a:spcBef>
              <a:buClr>
                <a:schemeClr val="accent3"/>
              </a:buClr>
              <a:buSzPct val="25000"/>
              <a:buFont typeface="Noto Symbol"/>
              <a:buNone/>
            </a:pPr>
            <a:r>
              <a:rPr lang="en-GB" sz="2400" b="1" i="0" u="none" strike="noStrike" cap="none">
                <a:solidFill>
                  <a:schemeClr val="dk2"/>
                </a:solidFill>
                <a:latin typeface="Merriweather"/>
                <a:ea typeface="Merriweather"/>
                <a:cs typeface="Merriweather"/>
                <a:sym typeface="Merriweather"/>
              </a:rPr>
              <a:t>Example:</a:t>
            </a:r>
          </a:p>
        </p:txBody>
      </p:sp>
      <p:sp>
        <p:nvSpPr>
          <p:cNvPr id="179" name="Shape 179"/>
          <p:cNvSpPr txBox="1">
            <a:spLocks noGrp="1"/>
          </p:cNvSpPr>
          <p:nvPr>
            <p:ph type="body" idx="2"/>
          </p:nvPr>
        </p:nvSpPr>
        <p:spPr>
          <a:xfrm>
            <a:off x="4645025" y="1859757"/>
            <a:ext cx="4041775" cy="654843"/>
          </a:xfrm>
          <a:prstGeom prst="rect">
            <a:avLst/>
          </a:prstGeom>
          <a:noFill/>
          <a:ln>
            <a:noFill/>
          </a:ln>
        </p:spPr>
        <p:txBody>
          <a:bodyPr wrap="square" lIns="45700" tIns="0" rIns="45700" bIns="0" anchor="ctr" anchorCtr="0">
            <a:noAutofit/>
          </a:bodyPr>
          <a:lstStyle/>
          <a:p>
            <a:pPr marL="0" marR="0" lvl="0" indent="0" algn="l" rtl="0">
              <a:spcBef>
                <a:spcPts val="0"/>
              </a:spcBef>
              <a:buClr>
                <a:schemeClr val="accent3"/>
              </a:buClr>
              <a:buSzPct val="25000"/>
              <a:buFont typeface="Noto Symbol"/>
              <a:buNone/>
            </a:pPr>
            <a:endParaRPr sz="2400" b="1" i="0" u="none" strike="noStrike" cap="none">
              <a:solidFill>
                <a:schemeClr val="dk2"/>
              </a:solidFill>
              <a:latin typeface="Merriweather"/>
              <a:ea typeface="Merriweather"/>
              <a:cs typeface="Merriweather"/>
              <a:sym typeface="Merriweather"/>
            </a:endParaRPr>
          </a:p>
        </p:txBody>
      </p:sp>
      <p:sp>
        <p:nvSpPr>
          <p:cNvPr id="180" name="Shape 180"/>
          <p:cNvSpPr txBox="1">
            <a:spLocks noGrp="1"/>
          </p:cNvSpPr>
          <p:nvPr>
            <p:ph type="body" idx="3"/>
          </p:nvPr>
        </p:nvSpPr>
        <p:spPr>
          <a:xfrm>
            <a:off x="288625" y="2514600"/>
            <a:ext cx="4549200" cy="4425900"/>
          </a:xfrm>
          <a:prstGeom prst="rect">
            <a:avLst/>
          </a:prstGeom>
          <a:noFill/>
          <a:ln>
            <a:noFill/>
          </a:ln>
        </p:spPr>
        <p:txBody>
          <a:bodyPr wrap="square" lIns="91425" tIns="0" rIns="91425" bIns="45700" anchor="t" anchorCtr="0">
            <a:noAutofit/>
          </a:bodyPr>
          <a:lstStyle/>
          <a:p>
            <a:pPr marL="274320" marR="0" lvl="0" indent="-274320" algn="l" rtl="0">
              <a:spcBef>
                <a:spcPts val="0"/>
              </a:spcBef>
              <a:buClr>
                <a:schemeClr val="accent3"/>
              </a:buClr>
              <a:buSzPct val="95000"/>
              <a:buFont typeface="Noto Symbol"/>
              <a:buChar char="●"/>
            </a:pPr>
            <a:r>
              <a:rPr lang="en-GB" sz="2035" b="0" i="0" u="none" strike="noStrike" cap="none">
                <a:solidFill>
                  <a:schemeClr val="dk1"/>
                </a:solidFill>
                <a:latin typeface="Merriweather"/>
                <a:ea typeface="Merriweather"/>
                <a:cs typeface="Merriweather"/>
                <a:sym typeface="Merriweather"/>
              </a:rPr>
              <a:t>Skills of noting or observing separate movement components of the  dance and being able to perceive them as related or unrelated happenings.</a:t>
            </a:r>
          </a:p>
          <a:p>
            <a:pPr marL="274320" marR="0" lvl="0" indent="-274320" algn="l" rtl="0">
              <a:spcBef>
                <a:spcPts val="407"/>
              </a:spcBef>
              <a:buClr>
                <a:schemeClr val="accent3"/>
              </a:buClr>
              <a:buSzPct val="95000"/>
              <a:buFont typeface="Noto Symbol"/>
              <a:buChar char="●"/>
            </a:pPr>
            <a:r>
              <a:rPr lang="en-GB" sz="2035" b="0" i="0" u="none" strike="noStrike" cap="none">
                <a:solidFill>
                  <a:schemeClr val="dk1"/>
                </a:solidFill>
                <a:latin typeface="Merriweather"/>
                <a:ea typeface="Merriweather"/>
                <a:cs typeface="Merriweather"/>
                <a:sym typeface="Merriweather"/>
              </a:rPr>
              <a:t>Constructing a clear picture of the movements and the way in which they coexist, of the dancers, as individuals and as groups, of the performing environment, costumes and sound, is the basis of analysis.</a:t>
            </a:r>
          </a:p>
        </p:txBody>
      </p:sp>
      <p:sp>
        <p:nvSpPr>
          <p:cNvPr id="181" name="Shape 181"/>
          <p:cNvSpPr txBox="1">
            <a:spLocks noGrp="1"/>
          </p:cNvSpPr>
          <p:nvPr>
            <p:ph type="body" idx="4"/>
          </p:nvPr>
        </p:nvSpPr>
        <p:spPr>
          <a:xfrm>
            <a:off x="4645025" y="2514600"/>
            <a:ext cx="4041775" cy="3845720"/>
          </a:xfrm>
          <a:prstGeom prst="rect">
            <a:avLst/>
          </a:prstGeom>
          <a:noFill/>
          <a:ln>
            <a:noFill/>
          </a:ln>
        </p:spPr>
        <p:txBody>
          <a:bodyPr wrap="square" lIns="91425" tIns="0" rIns="91425" bIns="45700" anchor="t" anchorCtr="0">
            <a:noAutofit/>
          </a:bodyPr>
          <a:lstStyle/>
          <a:p>
            <a:pPr marL="274320" marR="0" lvl="0" indent="-274320" algn="l" rtl="0">
              <a:spcBef>
                <a:spcPts val="0"/>
              </a:spcBef>
              <a:buClr>
                <a:schemeClr val="accent3"/>
              </a:buClr>
              <a:buSzPct val="95000"/>
              <a:buFont typeface="Noto Symbol"/>
              <a:buChar char="●"/>
            </a:pPr>
            <a:r>
              <a:rPr lang="en-GB" sz="2200" b="0" i="0" u="none" strike="noStrike" cap="none">
                <a:solidFill>
                  <a:schemeClr val="dk1"/>
                </a:solidFill>
                <a:latin typeface="Merriweather"/>
                <a:ea typeface="Merriweather"/>
                <a:cs typeface="Merriweather"/>
                <a:sym typeface="Merriweather"/>
              </a:rPr>
              <a:t>Spectator/ difficult as rushes by./ Making sense drawing on them what they know about dances/ subject matter and engaging imaginatively  with it in order to ascribe certain qualities and attribute meaning to the dance.</a:t>
            </a:r>
          </a:p>
          <a:p>
            <a:pPr marL="274320" marR="0" lvl="0" indent="-274320" algn="l" rtl="0">
              <a:spcBef>
                <a:spcPts val="440"/>
              </a:spcBef>
              <a:buClr>
                <a:schemeClr val="accent3"/>
              </a:buClr>
              <a:buSzPct val="95000"/>
              <a:buFont typeface="Noto Symbol"/>
              <a:buNone/>
            </a:pPr>
            <a:endParaRPr sz="2200" b="0" i="0" u="none" strike="noStrike" cap="none">
              <a:solidFill>
                <a:schemeClr val="dk1"/>
              </a:solidFill>
              <a:latin typeface="Merriweather"/>
              <a:ea typeface="Merriweather"/>
              <a:cs typeface="Merriweather"/>
              <a:sym typeface="Merriweather"/>
            </a:endParaRPr>
          </a:p>
          <a:p>
            <a:pPr marL="274320" marR="0" lvl="0" indent="-274320" algn="l" rtl="0">
              <a:spcBef>
                <a:spcPts val="440"/>
              </a:spcBef>
              <a:buClr>
                <a:schemeClr val="accent3"/>
              </a:buClr>
              <a:buSzPct val="25000"/>
              <a:buFont typeface="Noto Symbol"/>
              <a:buNone/>
            </a:pPr>
            <a:endParaRPr sz="2200" b="0" i="0" u="none" strike="noStrike" cap="none">
              <a:solidFill>
                <a:schemeClr val="dk1"/>
              </a:solidFill>
              <a:latin typeface="Merriweather"/>
              <a:ea typeface="Merriweather"/>
              <a:cs typeface="Merriweather"/>
              <a:sym typeface="Merriweathe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Shape 187"/>
          <p:cNvSpPr txBox="1">
            <a:spLocks noGrp="1"/>
          </p:cNvSpPr>
          <p:nvPr>
            <p:ph type="title"/>
          </p:nvPr>
        </p:nvSpPr>
        <p:spPr>
          <a:xfrm>
            <a:off x="380322" y="785802"/>
            <a:ext cx="8305800" cy="1143000"/>
          </a:xfrm>
          <a:prstGeom prst="rect">
            <a:avLst/>
          </a:prstGeom>
          <a:noFill/>
          <a:ln>
            <a:noFill/>
          </a:ln>
        </p:spPr>
        <p:txBody>
          <a:bodyPr wrap="square" lIns="0" tIns="45700" rIns="0" bIns="0" anchor="b" anchorCtr="0">
            <a:noAutofit/>
          </a:bodyPr>
          <a:lstStyle/>
          <a:p>
            <a:pPr marL="0" marR="0" lvl="0" indent="0" algn="ctr" rtl="0">
              <a:spcBef>
                <a:spcPts val="0"/>
              </a:spcBef>
              <a:buClr>
                <a:schemeClr val="dk2"/>
              </a:buClr>
              <a:buSzPct val="25000"/>
              <a:buFont typeface="Calibri"/>
              <a:buNone/>
            </a:pPr>
            <a:r>
              <a:rPr lang="en-GB" sz="5000" b="1" i="0" u="sng" strike="noStrike" cap="none">
                <a:solidFill>
                  <a:schemeClr val="dk2"/>
                </a:solidFill>
                <a:latin typeface="Calibri"/>
                <a:ea typeface="Calibri"/>
                <a:cs typeface="Calibri"/>
                <a:sym typeface="Calibri"/>
              </a:rPr>
              <a:t>The Nature of Analysis</a:t>
            </a:r>
          </a:p>
        </p:txBody>
      </p:sp>
      <p:sp>
        <p:nvSpPr>
          <p:cNvPr id="188" name="Shape 188"/>
          <p:cNvSpPr txBox="1"/>
          <p:nvPr/>
        </p:nvSpPr>
        <p:spPr>
          <a:xfrm>
            <a:off x="357159" y="1928802"/>
            <a:ext cx="8429684" cy="5355312"/>
          </a:xfrm>
          <a:prstGeom prst="rect">
            <a:avLst/>
          </a:prstGeom>
          <a:noFill/>
          <a:ln>
            <a:noFill/>
          </a:ln>
        </p:spPr>
        <p:txBody>
          <a:bodyPr wrap="square" lIns="91425" tIns="45700" rIns="91425" bIns="45700" anchor="t" anchorCtr="0">
            <a:noAutofit/>
          </a:bodyPr>
          <a:lstStyle/>
          <a:p>
            <a:pPr marL="0" marR="0" lvl="0" indent="0" algn="just" rtl="0">
              <a:spcBef>
                <a:spcPts val="0"/>
              </a:spcBef>
              <a:buSzPct val="25000"/>
              <a:buNone/>
            </a:pPr>
            <a:r>
              <a:rPr lang="en-GB" b="0" i="0" u="none" strike="noStrike" cap="none">
                <a:solidFill>
                  <a:schemeClr val="dk1"/>
                </a:solidFill>
                <a:latin typeface="Merriweather"/>
                <a:ea typeface="Merriweather"/>
                <a:cs typeface="Merriweather"/>
                <a:sym typeface="Merriweather"/>
              </a:rPr>
              <a:t>Making sense of  a dance requires, that an interpretation is made, derived from a rigorous description of the movement and supported by additional knowledge of the context the dance exists. Not just the historical or biographical facts of the world's provenance, nor simply the details of the movement and its structuring  but the cumulative effect of acquiring this knowledge and then seeing how these elements are transmuted in the whole. The dance may have a purpose or function, primarily as an art work or as a ritual act of these simultaneously.</a:t>
            </a:r>
          </a:p>
          <a:p>
            <a:pPr marL="0" marR="0" lvl="0" indent="0" algn="just" rtl="0">
              <a:spcBef>
                <a:spcPts val="0"/>
              </a:spcBef>
              <a:buSzPct val="25000"/>
              <a:buNone/>
            </a:pPr>
            <a:endParaRPr b="0" i="0" u="none" strike="noStrike" cap="none">
              <a:solidFill>
                <a:schemeClr val="dk1"/>
              </a:solidFill>
              <a:latin typeface="Merriweather"/>
              <a:ea typeface="Merriweather"/>
              <a:cs typeface="Merriweather"/>
              <a:sym typeface="Merriweather"/>
            </a:endParaRPr>
          </a:p>
          <a:p>
            <a:pPr marL="0" marR="0" lvl="0" indent="0" algn="just" rtl="0">
              <a:spcBef>
                <a:spcPts val="0"/>
              </a:spcBef>
              <a:buSzPct val="25000"/>
              <a:buNone/>
            </a:pPr>
            <a:r>
              <a:rPr lang="en-GB" b="0" i="0" u="none" strike="noStrike" cap="none">
                <a:solidFill>
                  <a:schemeClr val="dk1"/>
                </a:solidFill>
                <a:latin typeface="Merriweather"/>
                <a:ea typeface="Merriweather"/>
                <a:cs typeface="Merriweather"/>
                <a:sym typeface="Merriweather"/>
              </a:rPr>
              <a:t> Understanding the individual circumstance of each dance is crucial to interpretation. </a:t>
            </a:r>
          </a:p>
          <a:p>
            <a:pPr marL="0" marR="0" lvl="0" indent="0" algn="just" rtl="0">
              <a:spcBef>
                <a:spcPts val="0"/>
              </a:spcBef>
              <a:buSzPct val="25000"/>
              <a:buNone/>
            </a:pPr>
            <a:endParaRPr b="0" i="0" u="none" strike="noStrike" cap="none">
              <a:solidFill>
                <a:schemeClr val="dk1"/>
              </a:solidFill>
              <a:latin typeface="Merriweather"/>
              <a:ea typeface="Merriweather"/>
              <a:cs typeface="Merriweather"/>
              <a:sym typeface="Merriweather"/>
            </a:endParaRPr>
          </a:p>
          <a:p>
            <a:pPr marL="0" marR="0" lvl="0" indent="0" algn="just" rtl="0">
              <a:spcBef>
                <a:spcPts val="0"/>
              </a:spcBef>
              <a:buSzPct val="25000"/>
              <a:buNone/>
            </a:pPr>
            <a:r>
              <a:rPr lang="en-GB" b="0" i="0" u="none" strike="noStrike" cap="none">
                <a:solidFill>
                  <a:schemeClr val="dk1"/>
                </a:solidFill>
                <a:latin typeface="Merriweather"/>
                <a:ea typeface="Merriweather"/>
                <a:cs typeface="Merriweather"/>
                <a:sym typeface="Merriweather"/>
              </a:rPr>
              <a:t>These factors are relevant in understanding this significance of a dance and it is at this point that contextual knowledge of dance, embodied in studies from dance history, sociology, anthropology and theology becomes  valuable</a:t>
            </a:r>
          </a:p>
          <a:p>
            <a:pPr marL="0" marR="0" lvl="0" indent="0" algn="just" rtl="0">
              <a:spcBef>
                <a:spcPts val="0"/>
              </a:spcBef>
              <a:buSzPct val="25000"/>
              <a:buNone/>
            </a:pPr>
            <a:endParaRPr b="0" i="0" u="none" strike="noStrike" cap="none">
              <a:solidFill>
                <a:schemeClr val="dk1"/>
              </a:solidFill>
              <a:latin typeface="Merriweather"/>
              <a:ea typeface="Merriweather"/>
              <a:cs typeface="Merriweather"/>
              <a:sym typeface="Merriweather"/>
            </a:endParaRPr>
          </a:p>
          <a:p>
            <a:pPr marL="0" marR="0" lvl="0" indent="0" algn="just" rtl="0">
              <a:spcBef>
                <a:spcPts val="0"/>
              </a:spcBef>
              <a:buSzPct val="25000"/>
              <a:buNone/>
            </a:pPr>
            <a:r>
              <a:rPr lang="en-GB" b="0" i="0" u="none" strike="noStrike" cap="none">
                <a:solidFill>
                  <a:schemeClr val="dk1"/>
                </a:solidFill>
                <a:latin typeface="Merriweather"/>
                <a:ea typeface="Merriweather"/>
                <a:cs typeface="Merriweather"/>
                <a:sym typeface="Merriweather"/>
              </a:rPr>
              <a:t>To take an anthropological or historical starting point is to conduct a different type of study based primarily on the interests and methodologies of those disciplines.</a:t>
            </a:r>
          </a:p>
          <a:p>
            <a:pPr marL="0" marR="0" lvl="0" indent="0" algn="just" rtl="0">
              <a:spcBef>
                <a:spcPts val="0"/>
              </a:spcBef>
              <a:buSzPct val="25000"/>
              <a:buNone/>
            </a:pPr>
            <a:endParaRPr b="0" i="0" u="none" strike="noStrike" cap="none">
              <a:solidFill>
                <a:schemeClr val="dk1"/>
              </a:solidFill>
              <a:latin typeface="Merriweather"/>
              <a:ea typeface="Merriweather"/>
              <a:cs typeface="Merriweather"/>
              <a:sym typeface="Merriweather"/>
            </a:endParaRPr>
          </a:p>
          <a:p>
            <a:pPr marL="0" marR="0" lvl="0" indent="0" algn="just" rtl="0">
              <a:spcBef>
                <a:spcPts val="0"/>
              </a:spcBef>
              <a:buSzPct val="25000"/>
              <a:buNone/>
            </a:pPr>
            <a:endParaRPr b="0" i="0" u="none" strike="noStrike" cap="none">
              <a:solidFill>
                <a:schemeClr val="dk1"/>
              </a:solidFill>
              <a:latin typeface="Merriweather"/>
              <a:ea typeface="Merriweather"/>
              <a:cs typeface="Merriweather"/>
              <a:sym typeface="Merriweathe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Shape 193"/>
          <p:cNvSpPr txBox="1">
            <a:spLocks noGrp="1"/>
          </p:cNvSpPr>
          <p:nvPr>
            <p:ph type="title"/>
          </p:nvPr>
        </p:nvSpPr>
        <p:spPr>
          <a:xfrm>
            <a:off x="457200" y="704088"/>
            <a:ext cx="8305800" cy="1143000"/>
          </a:xfrm>
          <a:prstGeom prst="rect">
            <a:avLst/>
          </a:prstGeom>
          <a:noFill/>
          <a:ln>
            <a:noFill/>
          </a:ln>
        </p:spPr>
        <p:txBody>
          <a:bodyPr wrap="square" lIns="0" tIns="45700" rIns="0" bIns="0" anchor="b" anchorCtr="0">
            <a:noAutofit/>
          </a:bodyPr>
          <a:lstStyle/>
          <a:p>
            <a:pPr marL="0" marR="0" lvl="0" indent="0" algn="ctr" rtl="0">
              <a:spcBef>
                <a:spcPts val="0"/>
              </a:spcBef>
              <a:buClr>
                <a:schemeClr val="dk2"/>
              </a:buClr>
              <a:buSzPct val="25000"/>
              <a:buFont typeface="Calibri"/>
              <a:buNone/>
            </a:pPr>
            <a:r>
              <a:rPr lang="en-GB" sz="5000" b="1" i="0" u="none" strike="noStrike" cap="none">
                <a:solidFill>
                  <a:schemeClr val="dk2"/>
                </a:solidFill>
                <a:latin typeface="Calibri"/>
                <a:ea typeface="Calibri"/>
                <a:cs typeface="Calibri"/>
                <a:sym typeface="Calibri"/>
              </a:rPr>
              <a:t>The uses of Dance Analysis</a:t>
            </a:r>
          </a:p>
        </p:txBody>
      </p:sp>
      <p:sp>
        <p:nvSpPr>
          <p:cNvPr id="194" name="Shape 194"/>
          <p:cNvSpPr txBox="1"/>
          <p:nvPr/>
        </p:nvSpPr>
        <p:spPr>
          <a:xfrm>
            <a:off x="428596" y="2143116"/>
            <a:ext cx="8286808" cy="2585323"/>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GB" sz="1800" b="0" i="0" u="none" strike="noStrike" cap="none">
                <a:solidFill>
                  <a:schemeClr val="dk1"/>
                </a:solidFill>
                <a:latin typeface="Merriweather"/>
                <a:ea typeface="Merriweather"/>
                <a:cs typeface="Merriweather"/>
                <a:sym typeface="Merriweather"/>
              </a:rPr>
              <a:t>The skills of analysis are relevant not only those involved in ‘academic’ studies but also that they are central in making the dance.</a:t>
            </a: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a:p>
            <a:pPr marL="0" marR="0" lvl="0" indent="0" algn="ctr" rtl="0">
              <a:spcBef>
                <a:spcPts val="0"/>
              </a:spcBef>
              <a:buSzPct val="25000"/>
              <a:buNone/>
            </a:pPr>
            <a:r>
              <a:rPr lang="en-GB" sz="1800" b="1" i="0" u="none" strike="noStrike" cap="none">
                <a:solidFill>
                  <a:schemeClr val="dk1"/>
                </a:solidFill>
                <a:latin typeface="Merriweather"/>
                <a:ea typeface="Merriweather"/>
                <a:cs typeface="Merriweather"/>
                <a:sym typeface="Merriweather"/>
              </a:rPr>
              <a:t>Where else does this happen in dance?</a:t>
            </a:r>
          </a:p>
          <a:p>
            <a:pPr marL="0" marR="0" lvl="0" indent="0" algn="ctr" rtl="0">
              <a:spcBef>
                <a:spcPts val="0"/>
              </a:spcBef>
              <a:buSzPct val="25000"/>
              <a:buNone/>
            </a:pPr>
            <a:r>
              <a:rPr lang="en-GB" sz="1800" b="1" i="0" u="none" strike="noStrike" cap="none">
                <a:solidFill>
                  <a:schemeClr val="dk1"/>
                </a:solidFill>
                <a:latin typeface="Merriweather"/>
                <a:ea typeface="Merriweather"/>
                <a:cs typeface="Merriweather"/>
                <a:sym typeface="Merriweather"/>
              </a:rPr>
              <a:t>Discuss/ Groups</a:t>
            </a: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Shape 199"/>
          <p:cNvSpPr txBox="1">
            <a:spLocks noGrp="1"/>
          </p:cNvSpPr>
          <p:nvPr>
            <p:ph type="title"/>
          </p:nvPr>
        </p:nvSpPr>
        <p:spPr>
          <a:xfrm>
            <a:off x="457200" y="704088"/>
            <a:ext cx="8305800" cy="1143000"/>
          </a:xfrm>
          <a:prstGeom prst="rect">
            <a:avLst/>
          </a:prstGeom>
          <a:noFill/>
          <a:ln>
            <a:noFill/>
          </a:ln>
        </p:spPr>
        <p:txBody>
          <a:bodyPr wrap="square" lIns="0" tIns="45700" rIns="0" bIns="0" anchor="b" anchorCtr="0">
            <a:noAutofit/>
          </a:bodyPr>
          <a:lstStyle/>
          <a:p>
            <a:pPr marL="0" marR="0" lvl="0" indent="0" algn="l" rtl="0">
              <a:spcBef>
                <a:spcPts val="0"/>
              </a:spcBef>
              <a:buClr>
                <a:schemeClr val="dk2"/>
              </a:buClr>
              <a:buSzPct val="25000"/>
              <a:buFont typeface="Calibri"/>
              <a:buNone/>
            </a:pPr>
            <a:r>
              <a:rPr lang="en-GB" sz="5000" b="0" i="0" u="none" strike="noStrike" cap="none">
                <a:solidFill>
                  <a:schemeClr val="dk2"/>
                </a:solidFill>
                <a:latin typeface="Calibri"/>
                <a:ea typeface="Calibri"/>
                <a:cs typeface="Calibri"/>
                <a:sym typeface="Calibri"/>
              </a:rPr>
              <a:t>Language and Dance Analysis</a:t>
            </a:r>
          </a:p>
        </p:txBody>
      </p:sp>
      <p:sp>
        <p:nvSpPr>
          <p:cNvPr id="200" name="Shape 200"/>
          <p:cNvSpPr txBox="1"/>
          <p:nvPr/>
        </p:nvSpPr>
        <p:spPr>
          <a:xfrm>
            <a:off x="500034" y="2071678"/>
            <a:ext cx="4929221" cy="4801314"/>
          </a:xfrm>
          <a:prstGeom prst="rect">
            <a:avLst/>
          </a:prstGeom>
          <a:noFill/>
          <a:ln>
            <a:noFill/>
          </a:ln>
        </p:spPr>
        <p:txBody>
          <a:bodyPr wrap="square" lIns="91425" tIns="45700" rIns="91425" bIns="45700" anchor="t" anchorCtr="0">
            <a:noAutofit/>
          </a:bodyPr>
          <a:lstStyle/>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Terminology</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Notation/ interpretations-  dilemma</a:t>
            </a:r>
          </a:p>
          <a:p>
            <a:pPr marL="0" marR="0" lvl="0" indent="0" algn="l" rtl="0">
              <a:spcBef>
                <a:spcPts val="0"/>
              </a:spcBef>
              <a:buSzPct val="25000"/>
              <a:buNone/>
            </a:pPr>
            <a:r>
              <a:rPr lang="en-GB" sz="1800" b="0" i="1" u="none" strike="noStrike" cap="none">
                <a:solidFill>
                  <a:schemeClr val="dk1"/>
                </a:solidFill>
                <a:latin typeface="Merriweather"/>
                <a:ea typeface="Merriweather"/>
                <a:cs typeface="Merriweather"/>
                <a:sym typeface="Merriweather"/>
              </a:rPr>
              <a:t>Dance Notation Journal </a:t>
            </a:r>
            <a:r>
              <a:rPr lang="en-GB" sz="1800" b="0" i="0" u="none" strike="noStrike" cap="none">
                <a:solidFill>
                  <a:schemeClr val="dk1"/>
                </a:solidFill>
                <a:latin typeface="Merriweather"/>
                <a:ea typeface="Merriweather"/>
                <a:cs typeface="Merriweather"/>
                <a:sym typeface="Merriweather"/>
              </a:rPr>
              <a:t>Becker and Roberts (1983) debate the problem of recapturing the quality ( a matter of aesthetic ascription)</a:t>
            </a:r>
          </a:p>
          <a:p>
            <a:pPr marL="0" marR="0" lvl="0" indent="0" algn="l" rtl="0">
              <a:spcBef>
                <a:spcPts val="0"/>
              </a:spcBef>
              <a:buSzPct val="25000"/>
              <a:buNone/>
            </a:pPr>
            <a:r>
              <a:rPr lang="en-GB" sz="1800" b="0" i="0" u="none" strike="noStrike" cap="none">
                <a:solidFill>
                  <a:schemeClr val="dk1"/>
                </a:solidFill>
                <a:latin typeface="Merriweather"/>
                <a:ea typeface="Merriweather"/>
                <a:cs typeface="Merriweather"/>
                <a:sym typeface="Merriweather"/>
              </a:rPr>
              <a:t>Bissell (1983) same journal.</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Rich sources of information/ anthropological research/ dance making history. Augment analysis and provide certain kinds of insight which do not result solely from a viewing a performance.</a:t>
            </a:r>
          </a:p>
          <a:p>
            <a:pPr marL="0" marR="0" lvl="0" indent="0" algn="l" rtl="0">
              <a:spcBef>
                <a:spcPts val="0"/>
              </a:spcBef>
              <a:buClr>
                <a:schemeClr val="dk1"/>
              </a:buClr>
              <a:buSzPct val="100000"/>
              <a:buFont typeface="Noto Symbol"/>
              <a:buChar char="❑"/>
            </a:pPr>
            <a:r>
              <a:rPr lang="en-GB" sz="1800" b="0" i="0" u="none" strike="noStrike" cap="none">
                <a:solidFill>
                  <a:schemeClr val="dk1"/>
                </a:solidFill>
                <a:latin typeface="Merriweather"/>
                <a:ea typeface="Merriweather"/>
                <a:cs typeface="Merriweather"/>
                <a:sym typeface="Merriweather"/>
              </a:rPr>
              <a:t>Greater clarity of language and terminology is an essential precursor to the valid use of this range of important sources in the analysis of dances.</a:t>
            </a: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a:p>
            <a:pPr marL="0" marR="0" lvl="0" indent="0" algn="l" rtl="0">
              <a:spcBef>
                <a:spcPts val="0"/>
              </a:spcBef>
              <a:buSzPct val="25000"/>
              <a:buNone/>
            </a:pPr>
            <a:endParaRPr sz="1800" b="0" i="0" u="none" strike="noStrike" cap="none">
              <a:solidFill>
                <a:schemeClr val="dk1"/>
              </a:solidFill>
              <a:latin typeface="Merriweather"/>
              <a:ea typeface="Merriweather"/>
              <a:cs typeface="Merriweather"/>
              <a:sym typeface="Merriweather"/>
            </a:endParaRPr>
          </a:p>
        </p:txBody>
      </p:sp>
      <p:pic>
        <p:nvPicPr>
          <p:cNvPr id="201" name="Shape 201" descr="not 1.jpg"/>
          <p:cNvPicPr preferRelativeResize="0"/>
          <p:nvPr/>
        </p:nvPicPr>
        <p:blipFill rotWithShape="1">
          <a:blip r:embed="rId3">
            <a:alphaModFix/>
          </a:blip>
          <a:srcRect/>
          <a:stretch/>
        </p:blipFill>
        <p:spPr>
          <a:xfrm>
            <a:off x="6429388" y="2372868"/>
            <a:ext cx="2208822" cy="2270578"/>
          </a:xfrm>
          <a:prstGeom prst="rect">
            <a:avLst/>
          </a:prstGeom>
          <a:noFill/>
          <a:ln>
            <a:noFill/>
          </a:ln>
        </p:spPr>
      </p:pic>
      <p:pic>
        <p:nvPicPr>
          <p:cNvPr id="202" name="Shape 202" descr="not 2.png"/>
          <p:cNvPicPr preferRelativeResize="0"/>
          <p:nvPr/>
        </p:nvPicPr>
        <p:blipFill rotWithShape="1">
          <a:blip r:embed="rId4">
            <a:alphaModFix/>
          </a:blip>
          <a:srcRect/>
          <a:stretch/>
        </p:blipFill>
        <p:spPr>
          <a:xfrm>
            <a:off x="5786446" y="4786322"/>
            <a:ext cx="2857500" cy="16002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Shape 207"/>
          <p:cNvSpPr txBox="1">
            <a:spLocks noGrp="1"/>
          </p:cNvSpPr>
          <p:nvPr>
            <p:ph type="title"/>
          </p:nvPr>
        </p:nvSpPr>
        <p:spPr>
          <a:xfrm>
            <a:off x="457200" y="704088"/>
            <a:ext cx="8305800" cy="3939358"/>
          </a:xfrm>
          <a:prstGeom prst="rect">
            <a:avLst/>
          </a:prstGeom>
          <a:noFill/>
          <a:ln>
            <a:noFill/>
          </a:ln>
        </p:spPr>
        <p:txBody>
          <a:bodyPr wrap="square" lIns="0" tIns="45700" rIns="0" bIns="0" anchor="b" anchorCtr="0">
            <a:noAutofit/>
          </a:bodyPr>
          <a:lstStyle/>
          <a:p>
            <a:pPr marL="0" marR="0" lvl="0" indent="0" algn="ctr" rtl="0">
              <a:spcBef>
                <a:spcPts val="0"/>
              </a:spcBef>
              <a:buClr>
                <a:schemeClr val="dk2"/>
              </a:buClr>
              <a:buSzPct val="25000"/>
              <a:buFont typeface="Calibri"/>
              <a:buNone/>
            </a:pPr>
            <a:r>
              <a:rPr lang="en-GB" sz="4500" b="1" i="0" u="none" strike="noStrike" cap="none">
                <a:solidFill>
                  <a:schemeClr val="dk2"/>
                </a:solidFill>
                <a:latin typeface="Calibri"/>
                <a:ea typeface="Calibri"/>
                <a:cs typeface="Calibri"/>
                <a:sym typeface="Calibri"/>
              </a:rPr>
              <a:t>Read Copeland (in carter, 1998, pp.98-107) and summarise the anti- analysis arguments. Consider whether you agree/ disagree with any of these, and ask yourself why</a:t>
            </a:r>
            <a:r>
              <a:rPr lang="en-GB" sz="4500" b="0" i="0" u="none" strike="noStrike" cap="none">
                <a:solidFill>
                  <a:schemeClr val="dk2"/>
                </a:solidFill>
                <a:latin typeface="Calibri"/>
                <a:ea typeface="Calibri"/>
                <a:cs typeface="Calibri"/>
                <a:sym typeface="Calibri"/>
              </a:rPr>
              <a:t>.</a:t>
            </a:r>
          </a:p>
        </p:txBody>
      </p:sp>
    </p:spTree>
  </p:cSld>
  <p:clrMapOvr>
    <a:masterClrMapping/>
  </p:clrMapOvr>
</p:sld>
</file>

<file path=ppt/theme/theme1.xml><?xml version="1.0" encoding="utf-8"?>
<a:theme xmlns:a="http://schemas.openxmlformats.org/drawingml/2006/main" name="Flow">
  <a:themeElements>
    <a:clrScheme name="Flow">
      <a:dk1>
        <a:srgbClr val="000000"/>
      </a:dk1>
      <a:lt1>
        <a:srgbClr val="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1519</Words>
  <Application>Microsoft Office PowerPoint</Application>
  <PresentationFormat>On-screen Show (4:3)</PresentationFormat>
  <Paragraphs>133</Paragraphs>
  <Slides>17</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Calibri</vt:lpstr>
      <vt:lpstr>Noto Symbol</vt:lpstr>
      <vt:lpstr>Merriweather</vt:lpstr>
      <vt:lpstr>Arial</vt:lpstr>
      <vt:lpstr>Flow</vt:lpstr>
      <vt:lpstr>Dance in Context   Week 1</vt:lpstr>
      <vt:lpstr>Aims of the session</vt:lpstr>
      <vt:lpstr>TIMELINES</vt:lpstr>
      <vt:lpstr>Analysis</vt:lpstr>
      <vt:lpstr>Analysis</vt:lpstr>
      <vt:lpstr>A structure for Analysis</vt:lpstr>
      <vt:lpstr>A Time and a place for  Dance Analysis </vt:lpstr>
      <vt:lpstr>A Time and a Place for Dance Analysis</vt:lpstr>
      <vt:lpstr>A time and a Place for Dance Analysis</vt:lpstr>
      <vt:lpstr>The Arts: the need for Analysis</vt:lpstr>
      <vt:lpstr>The Nature of Dance Analysis</vt:lpstr>
      <vt:lpstr>The Nature of Dance Analysis</vt:lpstr>
      <vt:lpstr>The Nature of Analysis</vt:lpstr>
      <vt:lpstr>The Nature of Analysis</vt:lpstr>
      <vt:lpstr>The uses of Dance Analysis</vt:lpstr>
      <vt:lpstr>Language and Dance Analysis</vt:lpstr>
      <vt:lpstr>Read Copeland (in carter, 1998, pp.98-107) and summarise the anti- analysis arguments. Consider whether you agree/ disagree with any of these, and ask yourself why.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Dance in Context   Week 1</dc:title>
  <dc:creator>Claire MacKerras</dc:creator>
  <cp:lastModifiedBy>ClaireM</cp:lastModifiedBy>
  <cp:revision>1</cp:revision>
  <dcterms:modified xsi:type="dcterms:W3CDTF">2017-11-15T16:02:16Z</dcterms:modified>
</cp:coreProperties>
</file>