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hy Research Design Matters: From Ideas to Credible Knowledge" id="{217CA082-DCFC-4F85-8886-2BD60C18FEB6}">
          <p14:sldIdLst>
            <p14:sldId id="2561"/>
          </p14:sldIdLst>
        </p14:section>
        <p14:section name="Framing the Importance of Research Design" id="{DE2E7117-7F54-4FC2-A303-AC3CD5DB37D8}">
          <p14:sldIdLst>
            <p14:sldId id="2562"/>
            <p14:sldId id="2563"/>
            <p14:sldId id="2564"/>
            <p14:sldId id="2565"/>
          </p14:sldIdLst>
        </p14:section>
        <p14:section name="Understanding Research Design as a Coherent System" id="{5C9CCD8B-CFDD-460B-81C8-A0B520FB0DF3}">
          <p14:sldIdLst>
            <p14:sldId id="2566"/>
            <p14:sldId id="2567"/>
            <p14:sldId id="2568"/>
            <p14:sldId id="2569"/>
            <p14:sldId id="2570"/>
          </p14:sldIdLst>
        </p14:section>
        <p14:section name="Applying and Evaluating Research Design" id="{39733F9C-A252-4CE5-AE78-2F9D71B84343}">
          <p14:sldIdLst>
            <p14:sldId id="2571"/>
            <p14:sldId id="2572"/>
            <p14:sldId id="2573"/>
            <p14:sldId id="25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1BB6DB-DAE7-DC83-2E20-59ED6C531A9C}" v="57" dt="2026-05-05T09:53:10.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6FBA8E-381B-4047-88AC-18C5480F5D9C}" type="datetimeFigureOut">
              <a:t>5/5/2026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7C17B-9F00-4D76-ACE0-B5A97312164A}" type="slidenum">
              <a:t>‹#›</a:t>
            </a:fld>
            <a:endParaRPr lang="en-US"/>
          </a:p>
        </p:txBody>
      </p:sp>
    </p:spTree>
    <p:extLst>
      <p:ext uri="{BB962C8B-B14F-4D97-AF65-F5344CB8AC3E}">
        <p14:creationId xmlns:p14="http://schemas.microsoft.com/office/powerpoint/2010/main" val="1180755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758958E7-FF7D-47E9-871C-2BAD11E13561}" type="slidenum">
              <a:t>1</a:t>
            </a:fld>
            <a:endParaRPr lang="en-US"/>
          </a:p>
        </p:txBody>
      </p:sp>
    </p:spTree>
    <p:extLst>
      <p:ext uri="{BB962C8B-B14F-4D97-AF65-F5344CB8AC3E}">
        <p14:creationId xmlns:p14="http://schemas.microsoft.com/office/powerpoint/2010/main" val="30654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a Good Idea Alone Is Not Enough, Session Aims and Learning Outcomes, Setting Expectations at Master’s Level</a:t>
            </a:r>
          </a:p>
        </p:txBody>
      </p:sp>
      <p:sp>
        <p:nvSpPr>
          <p:cNvPr id="4" name="Slide Number Placeholder 3"/>
          <p:cNvSpPr>
            <a:spLocks noGrp="1"/>
          </p:cNvSpPr>
          <p:nvPr>
            <p:ph type="sldNum" sz="quarter" idx="5"/>
          </p:nvPr>
        </p:nvSpPr>
        <p:spPr/>
        <p:txBody>
          <a:bodyPr/>
          <a:lstStyle/>
          <a:p>
            <a:fld id="{758958E7-FF7D-47E9-871C-2BAD11E13561}" type="slidenum">
              <a:t>2</a:t>
            </a:fld>
            <a:endParaRPr lang="en-US"/>
          </a:p>
        </p:txBody>
      </p:sp>
    </p:spTree>
    <p:extLst>
      <p:ext uri="{BB962C8B-B14F-4D97-AF65-F5344CB8AC3E}">
        <p14:creationId xmlns:p14="http://schemas.microsoft.com/office/powerpoint/2010/main" val="2910346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Master’s level, students often begin research with strong interests, professional concerns, or intellectually engaging ideas. However, a central lesson of postgraduate research is that a good idea does not automatically translate into good research. Research design is what transforms an initial idea into a credible, trustworthy, and assessable piece of academic work. Without a clear design, even the most interesting topic can result in confused findings, weak arguments, or conclusions that cannot be justified. This is why examiners frequently comment not on the originality of a topic, but on the coherence and rigour of its design.
Research design matters because it provides the logical structure that holds a study together. It ensures that the research question, the approach to knowledge, the methods used, and the conclusions drawn are all aligned. For example, a study that claims to explore lived experience but relies solely on a closed survey risks producing data that cannot genuinely address its stated aim. Similarly, a project that seeks to measure effectiveness but uses anecdotal evidence may struggle to support its claims. In both cases, the issue is not effort or interest, but design.
At Master’s level, students are also expected to demonstrate judgement. This includes showing that they can make informed choices, justify those choices, and recognise limitations. Research design is the space where this judgement becomes visible. It shows how a student understands their discipline, their methodological options, and the implications of their decisions. In professional and applied contexts, design choices also affect real people, organisations, and policies, raising ethical and practical stakes.
Ultimately, research design is about trust. Readers, supervisors, and examiners must be able to trust that the study has been conducted in a way that makes its findings meaningful. A well-designed study signals care, reflexivity, and academic maturity. This is why research design is not an administrative hurdle, but the foundation of credible knowledge production at postgraduate level.</a:t>
            </a:r>
          </a:p>
        </p:txBody>
      </p:sp>
      <p:sp>
        <p:nvSpPr>
          <p:cNvPr id="4" name="Slide Number Placeholder 3"/>
          <p:cNvSpPr>
            <a:spLocks noGrp="1"/>
          </p:cNvSpPr>
          <p:nvPr>
            <p:ph type="sldNum" sz="quarter" idx="5"/>
          </p:nvPr>
        </p:nvSpPr>
        <p:spPr/>
        <p:txBody>
          <a:bodyPr/>
          <a:lstStyle/>
          <a:p>
            <a:fld id="{758958E7-FF7D-47E9-871C-2BAD11E13561}" type="slidenum">
              <a:t>3</a:t>
            </a:fld>
            <a:endParaRPr lang="en-US"/>
          </a:p>
        </p:txBody>
      </p:sp>
    </p:spTree>
    <p:extLst>
      <p:ext uri="{BB962C8B-B14F-4D97-AF65-F5344CB8AC3E}">
        <p14:creationId xmlns:p14="http://schemas.microsoft.com/office/powerpoint/2010/main" val="3353899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Clarifying the aims and learning outcomes of a session on research design is itself an example of good design practice. For Master’s students, it is important to understand not only what research design is, but why it matters and how it will shape their own projects. The primary aim of this session is to reposition research design as a strategic and intellectual activity rather than a technical or procedural one. By the end of the session, students should see design as the backbone of their dissertation or project, not as something added after a research question has already been fixed.
One key learning outcome is that students can explain research design in their own words, distinguishing it clearly from methods alone. Many students initially equate design with data collection techniques, such as interviews or surveys. While methods are important, research design encompasses a much broader set of decisions, including how a problem is framed, what kind of knowledge is being sought, and what kinds of claims can legitimately be made. Recognising this distinction is a crucial step towards postgraduate-level thinking.
A second outcome is that students can identify the core components of a coherent research design and understand how these components relate to one another. This includes recognising that changes in one element, such as the research question, often require changes elsewhere, such as in methodology or analysis. This systemic understanding helps students avoid common pitfalls where projects become internally inconsistent.
A third outcome is evaluative. Students should be able to recognise weak or poorly aligned designs, both in their own work and in others’. This diagnostic skill is essential for refining proposals, responding to supervisor feedback, and engaging critically with published research. Together, these outcomes support students in producing work that is not only interesting, but also rigorous, ethical, and defensible.</a:t>
            </a:r>
          </a:p>
        </p:txBody>
      </p:sp>
      <p:sp>
        <p:nvSpPr>
          <p:cNvPr id="4" name="Slide Number Placeholder 3"/>
          <p:cNvSpPr>
            <a:spLocks noGrp="1"/>
          </p:cNvSpPr>
          <p:nvPr>
            <p:ph type="sldNum" sz="quarter" idx="5"/>
          </p:nvPr>
        </p:nvSpPr>
        <p:spPr/>
        <p:txBody>
          <a:bodyPr/>
          <a:lstStyle/>
          <a:p>
            <a:fld id="{758958E7-FF7D-47E9-871C-2BAD11E13561}" type="slidenum">
              <a:t>4</a:t>
            </a:fld>
            <a:endParaRPr lang="en-US"/>
          </a:p>
        </p:txBody>
      </p:sp>
    </p:spTree>
    <p:extLst>
      <p:ext uri="{BB962C8B-B14F-4D97-AF65-F5344CB8AC3E}">
        <p14:creationId xmlns:p14="http://schemas.microsoft.com/office/powerpoint/2010/main" val="1119505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Research at Master’s level occupies a distinct space between undergraduate study and doctoral research. Understanding this positioning is essential for appreciating why research design is so heavily emphasised. At this level, students are not expected to produce entirely original theories, but they are expected to demonstrate independence, critical awareness, and methodological competence. Research design is where these expectations are most clearly assessed.
One important expectation is that Master’s students can justify their decisions. It is no longer sufficient to say that a method was chosen because it is popular or familiar. Instead, students must explain why a particular approach is appropriate for their research question, context, and aims. This justification requires an understanding of alternatives and an awareness of the strengths and limitations of different designs. Research design provides the language and structure for making these arguments explicit.
Another expectation concerns coherence. Examiners look for alignment between the stated purpose of the research, the theoretical or conceptual framing, the methods of data generation, and the analysis. When these elements do not align, the work can appear confused or superficial, even if individual sections are competently written. A well-articulated research design helps ensure that the project reads as a unified whole rather than a collection of disconnected parts.
Finally, Master’s-level research is expected to demonstrate ethical and reflexive awareness. Students must consider their role as researchers, the impact of their work on participants or organisations, and the broader implications of their findings. These considerations are integral to research design, not optional extras. By setting clear expectations early, students can see research design as the means by which they meet the academic, professional, and ethical standards of postgraduate study.</a:t>
            </a:r>
          </a:p>
        </p:txBody>
      </p:sp>
      <p:sp>
        <p:nvSpPr>
          <p:cNvPr id="4" name="Slide Number Placeholder 3"/>
          <p:cNvSpPr>
            <a:spLocks noGrp="1"/>
          </p:cNvSpPr>
          <p:nvPr>
            <p:ph type="sldNum" sz="quarter" idx="5"/>
          </p:nvPr>
        </p:nvSpPr>
        <p:spPr/>
        <p:txBody>
          <a:bodyPr/>
          <a:lstStyle/>
          <a:p>
            <a:fld id="{758958E7-FF7D-47E9-871C-2BAD11E13561}" type="slidenum">
              <a:t>5</a:t>
            </a:fld>
            <a:endParaRPr lang="en-US"/>
          </a:p>
        </p:txBody>
      </p:sp>
    </p:spTree>
    <p:extLst>
      <p:ext uri="{BB962C8B-B14F-4D97-AF65-F5344CB8AC3E}">
        <p14:creationId xmlns:p14="http://schemas.microsoft.com/office/powerpoint/2010/main" val="4122057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Defining Research Design Beyond Methods, Core Elements of a Coherent Research Design, Alignment and the Principle of Coherence, Ethics and Researcher Positioning in Design</a:t>
            </a:r>
          </a:p>
        </p:txBody>
      </p:sp>
      <p:sp>
        <p:nvSpPr>
          <p:cNvPr id="4" name="Slide Number Placeholder 3"/>
          <p:cNvSpPr>
            <a:spLocks noGrp="1"/>
          </p:cNvSpPr>
          <p:nvPr>
            <p:ph type="sldNum" sz="quarter" idx="5"/>
          </p:nvPr>
        </p:nvSpPr>
        <p:spPr/>
        <p:txBody>
          <a:bodyPr/>
          <a:lstStyle/>
          <a:p>
            <a:fld id="{758958E7-FF7D-47E9-871C-2BAD11E13561}" type="slidenum">
              <a:t>6</a:t>
            </a:fld>
            <a:endParaRPr lang="en-US"/>
          </a:p>
        </p:txBody>
      </p:sp>
    </p:spTree>
    <p:extLst>
      <p:ext uri="{BB962C8B-B14F-4D97-AF65-F5344CB8AC3E}">
        <p14:creationId xmlns:p14="http://schemas.microsoft.com/office/powerpoint/2010/main" val="707896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common misconception among Master’s students is that research design is simply another term for methods. While methods are a visible and important part of any study, research design is better understood as the underlying logic that connects all elements of the research process. It explains how and why particular methods are used, rather than merely describing what was done.
Research design can be defined as the set of reasoned decisions that link a research question to the evidence used to answer it and the claims made on the basis of that evidence. This includes decisions about what kind of problem is being investigated, what assumptions are being made about reality and knowledge, and what counts as a convincing answer. For example, a study exploring meaning-making in professional practice rests on different assumptions than a study measuring outcomes or testing interventions. These assumptions shape the entire design.
Understanding design in this broader sense helps students avoid formulaic thinking. Instead of starting with a preferred method and searching for a question to fit it, students learn to begin with a problem or question and then design a study that is appropriate to that problem. This shift is central to developing research maturity. It also encourages flexibility, as students recognise that there are multiple legitimate ways to design a study, each with different implications.
By moving beyond methods, research design becomes an intellectual activity rather than a technical one. It requires students to think critically about purpose, context, and consequences. This perspective is particularly important in interdisciplinary and applied fields, where standard templates may not fit complex real-world problems. Seeing research design as a coherent system empowers students to make thoughtful, defensible choices throughout their project.</a:t>
            </a:r>
          </a:p>
        </p:txBody>
      </p:sp>
      <p:sp>
        <p:nvSpPr>
          <p:cNvPr id="4" name="Slide Number Placeholder 3"/>
          <p:cNvSpPr>
            <a:spLocks noGrp="1"/>
          </p:cNvSpPr>
          <p:nvPr>
            <p:ph type="sldNum" sz="quarter" idx="5"/>
          </p:nvPr>
        </p:nvSpPr>
        <p:spPr/>
        <p:txBody>
          <a:bodyPr/>
          <a:lstStyle/>
          <a:p>
            <a:fld id="{758958E7-FF7D-47E9-871C-2BAD11E13561}" type="slidenum">
              <a:t>7</a:t>
            </a:fld>
            <a:endParaRPr lang="en-US"/>
          </a:p>
        </p:txBody>
      </p:sp>
    </p:spTree>
    <p:extLst>
      <p:ext uri="{BB962C8B-B14F-4D97-AF65-F5344CB8AC3E}">
        <p14:creationId xmlns:p14="http://schemas.microsoft.com/office/powerpoint/2010/main" val="3560257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coherent research design is made up of several interrelated elements that work together to support the overall purpose of the study. The starting point is usually the research purpose and question. This defines what the study seeks to understand, explain, or explore, and sets boundaries around what is included and excluded. A well-formulated question provides direction, but it must also remain open enough to allow meaningful inquiry.
Underlying the research question are ontological and epistemological assumptions, even if these are not always made explicit. Ontology concerns what is assumed about the nature of reality, while epistemology concerns what is considered valid knowledge. For instance, a study assuming multiple, socially constructed realities will be designed very differently from one assuming a single, measurable reality. At Master’s level, students are expected to show at least an emerging awareness of these assumptions.
Methodology refers to the overall approach to inquiry, such as qualitative, quantitative, mixed methods, or practice-based research. This choice reflects both the research question and the underlying assumptions about knowledge. Methods, such as interviews, surveys, or document analysis, operationalise the methodology by specifying how data are generated or collected. Ethical considerations and researcher positionality intersect with all of these elements, shaping access, relationships, and interpretation.
Finally, design includes plans for analysis and the kinds of claims the research can support. A coherent design ensures that the type of data collected can actually be analysed in a way that answers the research question. When these elements align, the research design provides a strong foundation for credible and meaningful findings.</a:t>
            </a:r>
          </a:p>
        </p:txBody>
      </p:sp>
      <p:sp>
        <p:nvSpPr>
          <p:cNvPr id="4" name="Slide Number Placeholder 3"/>
          <p:cNvSpPr>
            <a:spLocks noGrp="1"/>
          </p:cNvSpPr>
          <p:nvPr>
            <p:ph type="sldNum" sz="quarter" idx="5"/>
          </p:nvPr>
        </p:nvSpPr>
        <p:spPr/>
        <p:txBody>
          <a:bodyPr/>
          <a:lstStyle/>
          <a:p>
            <a:fld id="{758958E7-FF7D-47E9-871C-2BAD11E13561}" type="slidenum">
              <a:t>8</a:t>
            </a:fld>
            <a:endParaRPr lang="en-US"/>
          </a:p>
        </p:txBody>
      </p:sp>
    </p:spTree>
    <p:extLst>
      <p:ext uri="{BB962C8B-B14F-4D97-AF65-F5344CB8AC3E}">
        <p14:creationId xmlns:p14="http://schemas.microsoft.com/office/powerpoint/2010/main" val="2347407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One of the most important principles in research design is coherence. Coherence refers to the degree to which all parts of a research project fit together logically and conceptually. At Master’s level, many research weaknesses can be traced back to problems of misalignment rather than lack of effort or interest. Understanding coherence helps students diagnose and improve their own work.
Alignment begins with the research question. The question should determine the methodological approach, which in turn should guide the choice of methods and analysis. For example, a question focused on understanding experiences or meanings aligns well with qualitative approaches, whereas a question focused on measurement or comparison aligns more closely with quantitative designs. Problems arise when, for instance, a qualitative question is paired with methods that generate only superficial or inflexible data.
Coherence also operates at a conceptual level. Theoretical or conceptual frameworks should inform how data are interpreted, not sit separately as a disconnected literature review. Similarly, ethical considerations should not be treated as a tick-box exercise, but as integral to how the research is designed and conducted. Changes in one area often require changes elsewhere. If a research question is refined, the methods and analysis plan may also need to change.
Teaching students to think in terms of coherence encourages reflexivity and adaptability. Instead of seeing feedback as criticism, students can view it as guidance on where alignment needs strengthening. This mindset is essential for developing robust research designs that can withstand academic scrutiny.</a:t>
            </a:r>
          </a:p>
        </p:txBody>
      </p:sp>
      <p:sp>
        <p:nvSpPr>
          <p:cNvPr id="4" name="Slide Number Placeholder 3"/>
          <p:cNvSpPr>
            <a:spLocks noGrp="1"/>
          </p:cNvSpPr>
          <p:nvPr>
            <p:ph type="sldNum" sz="quarter" idx="5"/>
          </p:nvPr>
        </p:nvSpPr>
        <p:spPr/>
        <p:txBody>
          <a:bodyPr/>
          <a:lstStyle/>
          <a:p>
            <a:fld id="{758958E7-FF7D-47E9-871C-2BAD11E13561}" type="slidenum">
              <a:t>9</a:t>
            </a:fld>
            <a:endParaRPr lang="en-US"/>
          </a:p>
        </p:txBody>
      </p:sp>
    </p:spTree>
    <p:extLst>
      <p:ext uri="{BB962C8B-B14F-4D97-AF65-F5344CB8AC3E}">
        <p14:creationId xmlns:p14="http://schemas.microsoft.com/office/powerpoint/2010/main" val="444788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Ethics and researcher positioning are not add-ons to research design; they are central components that shape how research is conceived and carried out. At Master’s level, students are expected to demonstrate awareness of ethical principles such as consent, confidentiality, and minimising harm, but also to engage more deeply with issues of power, responsibility, and reflexivity.
Ethical considerations influence design decisions from the outset. For example, research involving vulnerable participants may require particular methods, additional safeguards, or even a reconsideration of the research question itself. Similarly, organisational research often involves gatekeepers, confidentiality agreements, and political sensitivities that shape what data can be accessed and how findings can be reported. A strong research design anticipates these issues rather than reacting to them late in the process.
Researcher positioning refers to the researcher’s relationship to the research context, participants, and topic. This includes professional roles, personal experiences, values, and assumptions. In qualitative and practice-based research especially, the researcher is not a neutral instrument but an active part of the research process. Acknowledging this positioning enhances transparency and credibility rather than undermining objectivity.
By integrating ethics and positionality into research design, students show maturity and responsibility. They demonstrate that they understand research as a relational and situated practice, not just a technical exercise. This perspective is increasingly valued across disciplines and is a hallmark of high-quality Master’s-level research.</a:t>
            </a:r>
          </a:p>
        </p:txBody>
      </p:sp>
      <p:sp>
        <p:nvSpPr>
          <p:cNvPr id="4" name="Slide Number Placeholder 3"/>
          <p:cNvSpPr>
            <a:spLocks noGrp="1"/>
          </p:cNvSpPr>
          <p:nvPr>
            <p:ph type="sldNum" sz="quarter" idx="5"/>
          </p:nvPr>
        </p:nvSpPr>
        <p:spPr/>
        <p:txBody>
          <a:bodyPr/>
          <a:lstStyle/>
          <a:p>
            <a:fld id="{758958E7-FF7D-47E9-871C-2BAD11E13561}" type="slidenum">
              <a:t>10</a:t>
            </a:fld>
            <a:endParaRPr lang="en-US"/>
          </a:p>
        </p:txBody>
      </p:sp>
    </p:spTree>
    <p:extLst>
      <p:ext uri="{BB962C8B-B14F-4D97-AF65-F5344CB8AC3E}">
        <p14:creationId xmlns:p14="http://schemas.microsoft.com/office/powerpoint/2010/main" val="2448529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Diagnosing Weak or Flawed Research Designs, Consequences of Poor Research Design, Key Takeaways for Master’s Researchers</a:t>
            </a:r>
          </a:p>
        </p:txBody>
      </p:sp>
      <p:sp>
        <p:nvSpPr>
          <p:cNvPr id="4" name="Slide Number Placeholder 3"/>
          <p:cNvSpPr>
            <a:spLocks noGrp="1"/>
          </p:cNvSpPr>
          <p:nvPr>
            <p:ph type="sldNum" sz="quarter" idx="5"/>
          </p:nvPr>
        </p:nvSpPr>
        <p:spPr/>
        <p:txBody>
          <a:bodyPr/>
          <a:lstStyle/>
          <a:p>
            <a:fld id="{758958E7-FF7D-47E9-871C-2BAD11E13561}" type="slidenum">
              <a:t>11</a:t>
            </a:fld>
            <a:endParaRPr lang="en-US"/>
          </a:p>
        </p:txBody>
      </p:sp>
    </p:spTree>
    <p:extLst>
      <p:ext uri="{BB962C8B-B14F-4D97-AF65-F5344CB8AC3E}">
        <p14:creationId xmlns:p14="http://schemas.microsoft.com/office/powerpoint/2010/main" val="3554528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Developing the ability to diagnose weak or flawed research designs is a crucial skill for Master’s students. This diagnostic capacity supports their own project development and enables them to engage critically with existing literature. Many common design problems follow recognisable patterns that students can learn to identify.
One frequent issue is vagueness in the research question. Broad or ambiguous questions make it difficult to choose appropriate methods or to know when the research has been adequately answered. Another common problem is misalignment between aims and methods, such as claiming to explore depth or complexity while relying on limited or inflexible data sources. These issues often lead to superficial findings.
Weak designs may also show a lack of justification. Methods may be described competently, but without a clear rationale for why they were chosen over alternatives. Ethical considerations may be mentioned but not meaningfully engaged with. Analysis plans may be underdeveloped, making it unclear how conclusions will be reached. Individually, these issues may seem minor, but together they undermine the credibility of the research.
By practising design diagnosis, students learn to ask critical questions: What is this study really trying to do? Do the methods allow that? What assumptions are being made? This reflective approach helps students refine their own designs and respond constructively to feedback, strengthening the overall quality of their research.</a:t>
            </a:r>
          </a:p>
        </p:txBody>
      </p:sp>
      <p:sp>
        <p:nvSpPr>
          <p:cNvPr id="4" name="Slide Number Placeholder 3"/>
          <p:cNvSpPr>
            <a:spLocks noGrp="1"/>
          </p:cNvSpPr>
          <p:nvPr>
            <p:ph type="sldNum" sz="quarter" idx="5"/>
          </p:nvPr>
        </p:nvSpPr>
        <p:spPr/>
        <p:txBody>
          <a:bodyPr/>
          <a:lstStyle/>
          <a:p>
            <a:fld id="{758958E7-FF7D-47E9-871C-2BAD11E13561}" type="slidenum">
              <a:t>12</a:t>
            </a:fld>
            <a:endParaRPr lang="en-US"/>
          </a:p>
        </p:txBody>
      </p:sp>
    </p:spTree>
    <p:extLst>
      <p:ext uri="{BB962C8B-B14F-4D97-AF65-F5344CB8AC3E}">
        <p14:creationId xmlns:p14="http://schemas.microsoft.com/office/powerpoint/2010/main" val="31553086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Poor research design has significant consequences, both academically and ethically. At a basic level, weak design leads to findings that are unclear, unreliable, or impossible to interpret with confidence. This can result in lower marks, extensive revisions, or, in some cases, project failure. However, the implications extend beyond assessment outcomes.
From an ethical perspective, poorly designed research can waste participants’ time, misrepresent their experiences, or produce conclusions that are misleading or harmful. In applied and professional contexts, such findings may influence practice, policy, or decision-making, amplifying their impact. This is why ethical review processes place such emphasis on design coherence and feasibility.
Poor design also affects researcher confidence and identity. Students who struggle with unclear designs often experience anxiety, frustration, and loss of direction during their projects. In contrast, a well-thought-out design provides a sense of purpose and structure, making the research process more manageable and meaningful.
Understanding these consequences reinforces the message that research design is not optional or secondary. It is central to producing work that is rigorous, responsible, and worthwhile. By investing time and thought in design, students protect both the quality of their research and their own learning experience.</a:t>
            </a:r>
          </a:p>
        </p:txBody>
      </p:sp>
      <p:sp>
        <p:nvSpPr>
          <p:cNvPr id="4" name="Slide Number Placeholder 3"/>
          <p:cNvSpPr>
            <a:spLocks noGrp="1"/>
          </p:cNvSpPr>
          <p:nvPr>
            <p:ph type="sldNum" sz="quarter" idx="5"/>
          </p:nvPr>
        </p:nvSpPr>
        <p:spPr/>
        <p:txBody>
          <a:bodyPr/>
          <a:lstStyle/>
          <a:p>
            <a:fld id="{758958E7-FF7D-47E9-871C-2BAD11E13561}" type="slidenum">
              <a:t>13</a:t>
            </a:fld>
            <a:endParaRPr lang="en-US"/>
          </a:p>
        </p:txBody>
      </p:sp>
    </p:spTree>
    <p:extLst>
      <p:ext uri="{BB962C8B-B14F-4D97-AF65-F5344CB8AC3E}">
        <p14:creationId xmlns:p14="http://schemas.microsoft.com/office/powerpoint/2010/main" val="2023282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central takeaway from this session is that research design is the foundation of credible Master’s-level research. It is the means by which students demonstrate critical thinking, methodological awareness, and ethical responsibility. Rather than seeing design as a fixed template, students should view it as a dynamic and reflective process that evolves alongside their understanding of the research problem.
A strong research design can be summarised by three guiding questions. First, why this question? This asks students to justify the significance, relevance, and focus of their research. Second, why this approach? This requires a clear rationale for methodological and design choices, grounded in the nature of the question and the context. Third, why should we trust the conclusions? This brings attention to coherence, transparency, and reflexivity.
By continually returning to these questions, students can maintain alignment throughout their project. Research design then becomes a tool for thinking, not just a section of a proposal or dissertation. As students move forward into proposal development, data collection, and analysis, a well-articulated design will support clearer decision-making and stronger outcomes.
Ultimately, understanding the importance of research design empowers Master’s students to move from interesting ideas to credible knowledge. It equips them to produce research that is rigorous, ethical, and meaningful within their chosen field.</a:t>
            </a:r>
          </a:p>
        </p:txBody>
      </p:sp>
      <p:sp>
        <p:nvSpPr>
          <p:cNvPr id="4" name="Slide Number Placeholder 3"/>
          <p:cNvSpPr>
            <a:spLocks noGrp="1"/>
          </p:cNvSpPr>
          <p:nvPr>
            <p:ph type="sldNum" sz="quarter" idx="5"/>
          </p:nvPr>
        </p:nvSpPr>
        <p:spPr/>
        <p:txBody>
          <a:bodyPr/>
          <a:lstStyle/>
          <a:p>
            <a:fld id="{758958E7-FF7D-47E9-871C-2BAD11E13561}" type="slidenum">
              <a:t>14</a:t>
            </a:fld>
            <a:endParaRPr lang="en-US"/>
          </a:p>
        </p:txBody>
      </p:sp>
    </p:spTree>
    <p:extLst>
      <p:ext uri="{BB962C8B-B14F-4D97-AF65-F5344CB8AC3E}">
        <p14:creationId xmlns:p14="http://schemas.microsoft.com/office/powerpoint/2010/main" val="5369148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495234"/>
            <a:ext cx="6772275" cy="4210366"/>
          </a:xfrm>
        </p:spPr>
        <p:txBody>
          <a:bodyPr vert="horz" lIns="91440" tIns="45720" rIns="91440" bIns="45720" rtlCol="0" anchor="b">
            <a:normAutofit/>
          </a:bodyPr>
          <a:lstStyle>
            <a:lvl1pPr>
              <a:defRPr lang="en-US" sz="8000" cap="all" baseline="0" dirty="0">
                <a:solidFill>
                  <a:schemeClr val="tx2"/>
                </a:solidFill>
                <a:latin typeface="+mj-lt"/>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457200"/>
            <a:ext cx="1676401" cy="1672275"/>
          </a:xfrm>
        </p:spPr>
        <p:txBody>
          <a:bodyPr vert="horz" lIns="91440" tIns="45720" rIns="91440" bIns="45720" rtlCol="0" anchor="t">
            <a:normAutofit/>
          </a:bodyPr>
          <a:lstStyle>
            <a:lvl1pPr marL="0" indent="0">
              <a:lnSpc>
                <a:spcPct val="90000"/>
              </a:lnSpc>
              <a:spcBef>
                <a:spcPts val="0"/>
              </a:spcBef>
              <a:buNone/>
              <a:defRPr lang="en-US" sz="1800" dirty="0">
                <a:solidFill>
                  <a:schemeClr val="tx2"/>
                </a:solidFill>
                <a:latin typeface="+mj-lt"/>
              </a:defRPr>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7786070" y="0"/>
            <a:ext cx="394873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5400000">
            <a:off x="11582397" y="533401"/>
            <a:ext cx="762003" cy="457201"/>
          </a:xfrm>
        </p:spPr>
        <p:txBody>
          <a:bodyPr/>
          <a:lstStyle/>
          <a:p>
            <a:fld id="{0C8C660B-F668-4504-BC81-2CC82DB51607}" type="datetime1">
              <a:rPr lang="en-US" smtClean="0"/>
              <a:t>5/5/2026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5400000">
            <a:off x="9677401" y="3200402"/>
            <a:ext cx="4571997" cy="457201"/>
          </a:xfrm>
        </p:spPr>
        <p:txBody>
          <a:bodyPr/>
          <a:lstStyle/>
          <a:p>
            <a:r>
              <a:rPr lang="en-US"/>
              <a:t>presentation title</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7938707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sz="1000"/>
            </a:lvl1pPr>
          </a:lstStyle>
          <a:p>
            <a:fld id="{26FFB7DB-11F3-4850-BAD4-484CF80E6048}"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sz="1000"/>
            </a:lvl1pPr>
          </a:lstStyle>
          <a:p>
            <a:r>
              <a:rPr lang="en-US"/>
              <a:t>presentation title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066439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80" y="457199"/>
            <a:ext cx="8833820" cy="2047889"/>
          </a:xfrm>
        </p:spPr>
        <p:txBody>
          <a:bodyPr vert="horz" lIns="91440" tIns="45720" rIns="91440" bIns="45720" rtlCol="0" anchor="t">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457200"/>
            <a:ext cx="1676402" cy="2046340"/>
          </a:xfrm>
        </p:spPr>
        <p:txBody>
          <a:bodyPr vert="horz" lIns="91440" tIns="45720" rIns="91440" bIns="45720" rtlCol="0" anchor="t">
            <a:normAutofit/>
          </a:bodyPr>
          <a:lstStyle>
            <a:lvl1pPr marL="0" indent="0">
              <a:lnSpc>
                <a:spcPct val="90000"/>
              </a:lnSpc>
              <a:spcBef>
                <a:spcPts val="0"/>
              </a:spcBef>
              <a:buNone/>
              <a:defRPr lang="en-US" sz="18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2877190"/>
            <a:ext cx="11734790" cy="398081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lvl1pPr>
              <a:defRPr sz="1000"/>
            </a:lvl1pPr>
          </a:lstStyle>
          <a:p>
            <a:fld id="{E898BC5D-2079-457C-BB9C-FCD76139A619}" type="datetime1">
              <a:rPr lang="en-US" smtClean="0"/>
              <a:t>5/5/2026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sz="1000"/>
            </a:lvl1pPr>
          </a:lstStyle>
          <a:p>
            <a:r>
              <a:rPr lang="en-US"/>
              <a:t>presentation title</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41051064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122327-B068-8CAF-F31D-CAC2A5711A99}"/>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80" y="4362766"/>
            <a:ext cx="9037984" cy="2342834"/>
          </a:xfrm>
        </p:spPr>
        <p:txBody>
          <a:bodyPr vert="horz" lIns="91440" tIns="45720" rIns="91440" bIns="45720" rtlCol="0" anchor="b">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353866"/>
            <a:ext cx="1676402" cy="2123133"/>
          </a:xfrm>
        </p:spPr>
        <p:txBody>
          <a:bodyPr vert="horz" lIns="91440" tIns="45720" rIns="91440" bIns="45720" rtlCol="0" anchor="b">
            <a:normAutofit/>
          </a:bodyPr>
          <a:lstStyle>
            <a:lvl1pPr marL="0" indent="0">
              <a:lnSpc>
                <a:spcPct val="90000"/>
              </a:lnSpc>
              <a:spcBef>
                <a:spcPts val="0"/>
              </a:spcBef>
              <a:buNone/>
              <a:defRPr lang="en-US" sz="20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11734797" cy="398176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399" y="533401"/>
            <a:ext cx="762001" cy="457200"/>
          </a:xfrm>
        </p:spPr>
        <p:txBody>
          <a:bodyPr/>
          <a:lstStyle>
            <a:lvl1pPr>
              <a:defRPr sz="1000">
                <a:solidFill>
                  <a:schemeClr val="tx1"/>
                </a:solidFill>
                <a:effectLst/>
              </a:defRPr>
            </a:lvl1pPr>
          </a:lstStyle>
          <a:p>
            <a:fld id="{49EE2BE3-A945-455F-82E9-8DFEBE643AF8}"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8" y="3200402"/>
            <a:ext cx="4572000" cy="457199"/>
          </a:xfrm>
        </p:spPr>
        <p:txBody>
          <a:bodyPr/>
          <a:lstStyle>
            <a:lvl1pPr>
              <a:defRPr sz="1000"/>
            </a:lvl1p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711581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03033" y="1748476"/>
            <a:ext cx="7331768" cy="4957124"/>
          </a:xfrm>
        </p:spPr>
        <p:txBody>
          <a:bodyPr vert="horz" lIns="91440" tIns="45720" rIns="91440" bIns="45720" rtlCol="0" anchor="b">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403033" y="457200"/>
            <a:ext cx="7331767" cy="924559"/>
          </a:xfrm>
        </p:spPr>
        <p:txBody>
          <a:bodyPr vert="horz" lIns="91440" tIns="45720" rIns="91440" bIns="45720" rtlCol="0" anchor="t">
            <a:normAutofit/>
          </a:bodyPr>
          <a:lstStyle>
            <a:lvl1pPr marL="0" indent="0">
              <a:lnSpc>
                <a:spcPct val="90000"/>
              </a:lnSpc>
              <a:spcBef>
                <a:spcPts val="0"/>
              </a:spcBef>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flipH="1">
            <a:off x="-152400" y="533401"/>
            <a:ext cx="762003" cy="457201"/>
          </a:xfrm>
        </p:spPr>
        <p:txBody>
          <a:bodyPr/>
          <a:lstStyle>
            <a:lvl1pPr algn="r">
              <a:defRPr>
                <a:solidFill>
                  <a:schemeClr val="tx1"/>
                </a:solidFill>
                <a:effectLst/>
              </a:defRPr>
            </a:lvl1pPr>
          </a:lstStyle>
          <a:p>
            <a:pPr algn="r"/>
            <a:fld id="{BD3666C8-D40B-426C-BEEC-C59EAEEB899A}"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flipH="1">
            <a:off x="-2057396" y="3200400"/>
            <a:ext cx="4571995" cy="457201"/>
          </a:xfrm>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 y="5714997"/>
            <a:ext cx="457200" cy="762004"/>
          </a:xfrm>
        </p:spPr>
        <p:txBody>
          <a:bodyPr/>
          <a:lstStyle/>
          <a:p>
            <a:fld id="{FD550D4C-7310-48EB-AB4A-11C1BDEC928F}" type="slidenum">
              <a:rPr lang="en-US" smtClean="0"/>
              <a:t>‹#›</a:t>
            </a:fld>
            <a:endParaRPr lang="en-US"/>
          </a:p>
        </p:txBody>
      </p:sp>
      <p:sp>
        <p:nvSpPr>
          <p:cNvPr id="31" name="Picture Placeholder 10">
            <a:extLst>
              <a:ext uri="{FF2B5EF4-FFF2-40B4-BE49-F238E27FC236}">
                <a16:creationId xmlns:a16="http://schemas.microsoft.com/office/drawing/2014/main" id="{A3E06F9B-3779-9320-0F5D-564FC64FF95E}"/>
              </a:ext>
            </a:extLst>
          </p:cNvPr>
          <p:cNvSpPr>
            <a:spLocks noGrp="1"/>
          </p:cNvSpPr>
          <p:nvPr>
            <p:ph type="pic" sz="quarter" idx="14" hasCustomPrompt="1"/>
          </p:nvPr>
        </p:nvSpPr>
        <p:spPr>
          <a:xfrm>
            <a:off x="457206" y="17927"/>
            <a:ext cx="3562346" cy="6840073"/>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5700852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7AE459-CBAC-85F5-9CB4-35C0E2932FEE}"/>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B9A0CF7-5D6B-6408-445C-2FEED9E90F6E}"/>
              </a:ext>
            </a:extLst>
          </p:cNvPr>
          <p:cNvSpPr>
            <a:spLocks noGrp="1"/>
          </p:cNvSpPr>
          <p:nvPr>
            <p:ph type="title"/>
          </p:nvPr>
        </p:nvSpPr>
        <p:spPr>
          <a:xfrm>
            <a:off x="457200" y="1828804"/>
            <a:ext cx="11125200" cy="4876796"/>
          </a:xfrm>
        </p:spPr>
        <p:txBody>
          <a:bodyPr anchor="b"/>
          <a:lstStyle>
            <a:lvl1pPr>
              <a:defRPr sz="8000" cap="all" baseline="0"/>
            </a:lvl1pPr>
          </a:lstStyle>
          <a:p>
            <a:r>
              <a:rPr lang="en-US"/>
              <a:t>Click to edit Master title style</a:t>
            </a:r>
          </a:p>
        </p:txBody>
      </p:sp>
      <p:sp>
        <p:nvSpPr>
          <p:cNvPr id="11" name="Subtitle 2">
            <a:extLst>
              <a:ext uri="{FF2B5EF4-FFF2-40B4-BE49-F238E27FC236}">
                <a16:creationId xmlns:a16="http://schemas.microsoft.com/office/drawing/2014/main" id="{66FE4166-EB23-990B-FD89-3A8EE01CF78B}"/>
              </a:ext>
            </a:extLst>
          </p:cNvPr>
          <p:cNvSpPr>
            <a:spLocks noGrp="1"/>
          </p:cNvSpPr>
          <p:nvPr>
            <p:ph type="subTitle" idx="1"/>
          </p:nvPr>
        </p:nvSpPr>
        <p:spPr>
          <a:xfrm>
            <a:off x="457200" y="457199"/>
            <a:ext cx="5638800" cy="1066801"/>
          </a:xfrm>
        </p:spPr>
        <p:txBody>
          <a:bodyPr vert="horz" lIns="91440" tIns="45720" rIns="91440" bIns="45720" rtlCol="0" anchor="t">
            <a:normAutofit/>
          </a:bodyPr>
          <a:lstStyle>
            <a:lvl1pPr marL="0" indent="0">
              <a:lnSpc>
                <a:spcPct val="120000"/>
              </a:lnSpc>
              <a:spcBef>
                <a:spcPts val="0"/>
              </a:spcBef>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5D920C-4D31-4F58-A59C-9B28DE511B3C}"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5361081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4EAFED5-A634-0649-4688-2546B0B17D5D}"/>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79" y="457200"/>
            <a:ext cx="8095009" cy="6248400"/>
          </a:xfrm>
        </p:spPr>
        <p:txBody>
          <a:bodyPr vert="horz" lIns="91440" tIns="45720" rIns="91440" bIns="45720" rtlCol="0" anchor="b">
            <a:normAutofit/>
          </a:bodyPr>
          <a:lstStyle>
            <a:lvl1pPr>
              <a:defRPr lang="en-US" sz="8000" cap="all" baseline="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81585" y="457200"/>
            <a:ext cx="1652011" cy="2971800"/>
          </a:xfrm>
        </p:spPr>
        <p:txBody>
          <a:bodyPr vert="horz" lIns="91440" tIns="45720" rIns="91440" bIns="45720" rtlCol="0" anchor="t">
            <a:normAutofit/>
          </a:bodyPr>
          <a:lstStyle>
            <a:lvl1pPr marL="0" indent="0">
              <a:lnSpc>
                <a:spcPct val="90000"/>
              </a:lnSpc>
              <a:spcBef>
                <a:spcPts val="0"/>
              </a:spcBef>
              <a:buNone/>
              <a:defRPr lang="en-US" sz="1800" dirty="0">
                <a:solidFill>
                  <a:schemeClr val="tx2"/>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396" y="533401"/>
            <a:ext cx="762003" cy="457199"/>
          </a:xfrm>
        </p:spPr>
        <p:txBody>
          <a:bodyPr/>
          <a:lstStyle/>
          <a:p>
            <a:fld id="{9823761F-87BD-468A-A757-01F93552E7B4}"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401" y="3200402"/>
            <a:ext cx="4571993" cy="457197"/>
          </a:xfrm>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8873490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8B657F5-5CBE-CD42-3A44-E52AE500A2B1}"/>
              </a:ext>
            </a:extLst>
          </p:cNvPr>
          <p:cNvSpPr>
            <a:spLocks noGrp="1"/>
          </p:cNvSpPr>
          <p:nvPr>
            <p:ph type="title"/>
          </p:nvPr>
        </p:nvSpPr>
        <p:spPr>
          <a:xfrm>
            <a:off x="3462957" y="457200"/>
            <a:ext cx="7152032" cy="6248400"/>
          </a:xfrm>
        </p:spPr>
        <p:txBody>
          <a:bodyPr/>
          <a:lstStyle>
            <a:lvl1pPr>
              <a:defRPr sz="8000" cap="all" baseline="0"/>
            </a:lvl1pPr>
          </a:lstStyle>
          <a:p>
            <a:r>
              <a:rPr lang="en-US"/>
              <a:t>Click to edit Master title style</a:t>
            </a:r>
          </a:p>
        </p:txBody>
      </p:sp>
      <p:sp>
        <p:nvSpPr>
          <p:cNvPr id="8" name="Subtitle 2">
            <a:extLst>
              <a:ext uri="{FF2B5EF4-FFF2-40B4-BE49-F238E27FC236}">
                <a16:creationId xmlns:a16="http://schemas.microsoft.com/office/drawing/2014/main" id="{51CCC999-2EBE-17FE-9A53-D473997BDE93}"/>
              </a:ext>
            </a:extLst>
          </p:cNvPr>
          <p:cNvSpPr>
            <a:spLocks noGrp="1"/>
          </p:cNvSpPr>
          <p:nvPr>
            <p:ph type="subTitle" idx="1"/>
          </p:nvPr>
        </p:nvSpPr>
        <p:spPr>
          <a:xfrm>
            <a:off x="457200" y="457199"/>
            <a:ext cx="2624328" cy="2980944"/>
          </a:xfrm>
        </p:spPr>
        <p:txBody>
          <a:bodyPr vert="horz" lIns="91440" tIns="45720" rIns="91440" bIns="45720" rtlCol="0" anchor="t">
            <a:normAutofit/>
          </a:bodyPr>
          <a:lstStyle>
            <a:lvl1pPr marL="0" indent="0">
              <a:lnSpc>
                <a:spcPct val="90000"/>
              </a:lnSpc>
              <a:spcBef>
                <a:spcPts val="0"/>
              </a:spcBef>
              <a:buNone/>
              <a:defRPr lang="en-US" sz="1800" baseline="0" dirty="0">
                <a:latin typeface="+mj-lt"/>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9FDA64-300B-4571-B7D2-FF9F1667DFF1}"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73673630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201"/>
            <a:ext cx="11125200" cy="6248399"/>
          </a:xfrm>
        </p:spPr>
        <p:txBody>
          <a:bodyPr vert="horz" lIns="91440" tIns="45720" rIns="91440" bIns="45720" rtlCol="0" anchor="t">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45BDB207-77AB-4C63-A789-2406582489A2}"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78197793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201"/>
            <a:ext cx="11125200" cy="6248399"/>
          </a:xfrm>
        </p:spPr>
        <p:txBody>
          <a:bodyPr vert="horz" lIns="91440" tIns="45720" rIns="91440" bIns="45720" rtlCol="0" anchor="b">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3FDD2574-6F07-4D3F-BA2A-E83281EFBEE1}"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71799844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3">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462958" y="457201"/>
            <a:ext cx="8119442" cy="6248399"/>
          </a:xfrm>
        </p:spPr>
        <p:txBody>
          <a:bodyPr vert="horz" lIns="91440" tIns="45720" rIns="91440" bIns="45720" rtlCol="0" anchor="t">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77D1D9F1-3B88-4534-939A-DE516EDD4249}" type="datetime1">
              <a:rPr lang="en-US" smtClean="0"/>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4999"/>
            <a:ext cx="457200" cy="761999"/>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9878044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5410201" cy="6019800"/>
          </a:xfrm>
        </p:spPr>
        <p:txBody>
          <a:bodyPr anchor="t">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24600" y="457200"/>
            <a:ext cx="5257799" cy="6019800"/>
          </a:xfrm>
        </p:spPr>
        <p:txBody>
          <a:bodyPr anchor="b">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F5B8C76-DEC3-4508-BF83-96882AD10126}" type="datetime1">
              <a:rPr lang="en-US" smtClean="0"/>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583460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5410201" cy="6248400"/>
          </a:xfr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24600" y="457200"/>
            <a:ext cx="5257799" cy="6019800"/>
          </a:xfrm>
        </p:spPr>
        <p:txBody>
          <a:bodyPr anchor="t">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D22E3FA-4F20-413C-B6B6-F2D556C9EA67}" type="datetime1">
              <a:rPr lang="en-US" smtClean="0"/>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154951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2" y="457201"/>
            <a:ext cx="3175967" cy="6248399"/>
          </a:xfr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019553" y="457200"/>
            <a:ext cx="3762702" cy="6019800"/>
          </a:xfrm>
        </p:spPr>
        <p:txBody>
          <a:bodyPr>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8168638" y="0"/>
            <a:ext cx="356616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582398" y="533402"/>
            <a:ext cx="762002" cy="457199"/>
          </a:xfrm>
        </p:spPr>
        <p:txBody>
          <a:bodyPr/>
          <a:lstStyle/>
          <a:p>
            <a:fld id="{4F6FCCC6-49D3-4A00-9FFF-BB2E42472228}" type="datetime1">
              <a:rPr lang="en-US" smtClean="0"/>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677401"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34800" y="5715000"/>
            <a:ext cx="457199"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03914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224097" y="457201"/>
            <a:ext cx="4509243" cy="2419989"/>
          </a:xfrm>
        </p:spPr>
        <p:txBody>
          <a:bodyPr anchor="t">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flipH="1">
            <a:off x="-148368" y="533402"/>
            <a:ext cx="762002" cy="457199"/>
          </a:xfrm>
        </p:spPr>
        <p:txBody>
          <a:bodyPr/>
          <a:lstStyle>
            <a:lvl1pPr algn="r">
              <a:defRPr/>
            </a:lvl1pPr>
          </a:lstStyle>
          <a:p>
            <a:pPr algn="r"/>
            <a:fld id="{6BAB514B-6EC6-4AD2-BABD-48FED3114FD9}" type="datetime1">
              <a:rPr lang="en-US" smtClean="0"/>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flipH="1">
            <a:off x="-2053366"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033" y="5715000"/>
            <a:ext cx="457199" cy="761999"/>
          </a:xfrm>
        </p:spPr>
        <p:txBody>
          <a:bodyPr/>
          <a:lstStyle/>
          <a:p>
            <a:fld id="{FD550D4C-7310-48EB-AB4A-11C1BDEC928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457201" y="0"/>
            <a:ext cx="6380512"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3242950"/>
            <a:ext cx="4509244" cy="3234050"/>
          </a:xfrm>
        </p:spPr>
        <p:txBody>
          <a:bodyPr anchor="b">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1707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2" y="457201"/>
            <a:ext cx="3175967" cy="6248399"/>
          </a:xfrm>
        </p:spPr>
        <p:txBody>
          <a:bodyPr anchor="t">
            <a:normAutofit/>
          </a:bodyPr>
          <a:lstStyle>
            <a:lvl1pPr>
              <a:defRPr sz="72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3976447" y="0"/>
            <a:ext cx="356616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72098" y="457200"/>
            <a:ext cx="3762702" cy="6019800"/>
          </a:xfrm>
        </p:spPr>
        <p:txBody>
          <a:bodyPr anchor="b">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582398" y="533402"/>
            <a:ext cx="762002" cy="457199"/>
          </a:xfrm>
        </p:spPr>
        <p:txBody>
          <a:bodyPr/>
          <a:lstStyle/>
          <a:p>
            <a:fld id="{896D7983-37DF-438F-9E06-8D8626DBAEF5}" type="datetime1">
              <a:rPr lang="en-US" smtClean="0"/>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677401"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34800" y="5715000"/>
            <a:ext cx="457199"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561606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0FE00A3-BFD3-2A2D-5C6D-DD3F0CC59B75}"/>
              </a:ext>
            </a:extLst>
          </p:cNvPr>
          <p:cNvSpPr>
            <a:spLocks noGrp="1"/>
          </p:cNvSpPr>
          <p:nvPr>
            <p:ph type="title"/>
          </p:nvPr>
        </p:nvSpPr>
        <p:spPr>
          <a:xfrm>
            <a:off x="471960" y="481156"/>
            <a:ext cx="4328640" cy="3328844"/>
          </a:xfrm>
        </p:spPr>
        <p:txBody>
          <a:bodyPr anchor="b"/>
          <a:lstStyle/>
          <a:p>
            <a:r>
              <a:rPr lang="en-US"/>
              <a:t>Click to edit Master title style</a:t>
            </a:r>
          </a:p>
        </p:txBody>
      </p:sp>
      <p:sp>
        <p:nvSpPr>
          <p:cNvPr id="11" name="Content Placeholder 10">
            <a:extLst>
              <a:ext uri="{FF2B5EF4-FFF2-40B4-BE49-F238E27FC236}">
                <a16:creationId xmlns:a16="http://schemas.microsoft.com/office/drawing/2014/main" id="{33992031-CB89-1194-38F1-DDC44C126D5A}"/>
              </a:ext>
            </a:extLst>
          </p:cNvPr>
          <p:cNvSpPr>
            <a:spLocks noGrp="1"/>
          </p:cNvSpPr>
          <p:nvPr>
            <p:ph sz="quarter" idx="14"/>
          </p:nvPr>
        </p:nvSpPr>
        <p:spPr>
          <a:xfrm>
            <a:off x="471962" y="4191000"/>
            <a:ext cx="4329113" cy="228600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C4613FAD-F332-45E9-9538-895CFD466685}"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6587798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3005752" cy="2971800"/>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89260"/>
            <a:ext cx="4905379" cy="35877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9956EB9-7897-42EF-BE95-95D7CEF7B23C}"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5287994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3005752" cy="4271326"/>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7" y="2129475"/>
            <a:ext cx="623887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C2CDA8EC-CA10-4DCF-96BA-72336EE517F8}"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331906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3005751" cy="5400042"/>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05936" y="1748475"/>
            <a:ext cx="7170367" cy="4728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73807280-6F24-441B-95FE-DD6B4B3EA0D8}"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924324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3005752" cy="2971800"/>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019552" y="457199"/>
            <a:ext cx="7556751" cy="6019801"/>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FB4A2A5-29C2-4404-B26A-D9962C9315AD}"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5081698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97" y="457201"/>
            <a:ext cx="5829303" cy="1291274"/>
          </a:xfrm>
        </p:spPr>
        <p:txBody>
          <a:bodyPr anchor="t"/>
          <a:lstStyle>
            <a:lvl1pPr>
              <a:defRPr sz="4000"/>
            </a:lvl1pPr>
          </a:lstStyle>
          <a:p>
            <a:r>
              <a:rPr lang="en-US"/>
              <a:t>Click to edit Master title style</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152395" y="533400"/>
            <a:ext cx="762000" cy="457199"/>
          </a:xfrm>
        </p:spPr>
        <p:txBody>
          <a:bodyPr/>
          <a:lstStyle>
            <a:lvl1pPr algn="r">
              <a:defRPr/>
            </a:lvl1pPr>
          </a:lstStyle>
          <a:p>
            <a:pPr algn="r"/>
            <a:fld id="{B57D6C2C-EAE9-4597-98A9-4D8CFECDCA68}" type="datetime1">
              <a:rPr lang="en-US" smtClean="0"/>
              <a:t>5/5/2026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57398" y="3200400"/>
            <a:ext cx="4572002" cy="457201"/>
          </a:xfrm>
        </p:spPr>
        <p:txBody>
          <a:bodyPr/>
          <a:lstStyle/>
          <a:p>
            <a:r>
              <a:rPr lang="en-US"/>
              <a:t>presentation title</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0" y="5715000"/>
            <a:ext cx="457200" cy="762000"/>
          </a:xfrm>
        </p:spPr>
        <p:txBody>
          <a:bodyPr/>
          <a:lstStyle/>
          <a:p>
            <a:fld id="{FD550D4C-7310-48EB-AB4A-11C1BDEC928F}" type="slidenum">
              <a:rPr lang="en-US" smtClean="0"/>
              <a:t>‹#›</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457200" y="1"/>
            <a:ext cx="4891710"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502" y="2129474"/>
            <a:ext cx="5829298" cy="43475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73103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7226" y="457199"/>
            <a:ext cx="5809274" cy="1300175"/>
          </a:xfrm>
        </p:spPr>
        <p:txBody>
          <a:bodyPr anchor="t"/>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77225" y="2129474"/>
            <a:ext cx="579098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3">
            <a:extLst>
              <a:ext uri="{FF2B5EF4-FFF2-40B4-BE49-F238E27FC236}">
                <a16:creationId xmlns:a16="http://schemas.microsoft.com/office/drawing/2014/main" id="{8C54ADA6-1052-2AF1-E715-B0550F52FCC8}"/>
              </a:ext>
            </a:extLst>
          </p:cNvPr>
          <p:cNvSpPr>
            <a:spLocks noGrp="1"/>
          </p:cNvSpPr>
          <p:nvPr>
            <p:ph type="pic" sz="quarter" idx="13" hasCustomPrompt="1"/>
          </p:nvPr>
        </p:nvSpPr>
        <p:spPr>
          <a:xfrm>
            <a:off x="6837714" y="0"/>
            <a:ext cx="4877061"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5400000" flipH="1">
            <a:off x="11582398" y="533401"/>
            <a:ext cx="762000" cy="457197"/>
          </a:xfrm>
        </p:spPr>
        <p:txBody>
          <a:bodyPr/>
          <a:lstStyle/>
          <a:p>
            <a:fld id="{C55FAF09-74B3-4DE2-9B53-BE94A6F99D42}" type="datetime1">
              <a:rPr lang="en-US" smtClean="0"/>
              <a:t>5/5/2026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5400000">
            <a:off x="9677397" y="3200401"/>
            <a:ext cx="4572000" cy="457199"/>
          </a:xfrm>
        </p:spPr>
        <p:txBody>
          <a:bodyPr/>
          <a:lstStyle/>
          <a:p>
            <a:r>
              <a:rPr lang="en-US"/>
              <a:t>presentation title</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40423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457200"/>
            <a:ext cx="6772273" cy="919173"/>
          </a:xfrm>
        </p:spPr>
        <p:txBody>
          <a:bodyPr anchor="t"/>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152398" y="533398"/>
            <a:ext cx="761999" cy="457201"/>
          </a:xfrm>
        </p:spPr>
        <p:txBody>
          <a:bodyPr/>
          <a:lstStyle>
            <a:lvl1pPr algn="r">
              <a:defRPr/>
            </a:lvl1pPr>
          </a:lstStyle>
          <a:p>
            <a:pPr algn="r"/>
            <a:fld id="{B119A40C-A331-4C31-893E-1F24AE2CD9EC}" type="datetime1">
              <a:rPr lang="en-US" smtClean="0"/>
              <a:t>5/5/2026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57397" y="3200401"/>
            <a:ext cx="4572004" cy="457199"/>
          </a:xfrm>
        </p:spPr>
        <p:txBody>
          <a:bodyPr/>
          <a:lstStyle/>
          <a:p>
            <a:r>
              <a:rPr lang="en-US"/>
              <a:t>presentation title</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 y="5715000"/>
            <a:ext cx="457198" cy="761999"/>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199" y="1"/>
            <a:ext cx="394873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7" y="1757372"/>
            <a:ext cx="6772272" cy="4719628"/>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30417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9466" y="457200"/>
            <a:ext cx="6760011" cy="931673"/>
          </a:xfrm>
        </p:spPr>
        <p:txBody>
          <a:bodyPr anchor="t"/>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69466" y="1748474"/>
            <a:ext cx="6760011" cy="47285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0">
            <a:extLst>
              <a:ext uri="{FF2B5EF4-FFF2-40B4-BE49-F238E27FC236}">
                <a16:creationId xmlns:a16="http://schemas.microsoft.com/office/drawing/2014/main" id="{57612001-C719-7740-BD34-22836F090C6D}"/>
              </a:ext>
            </a:extLst>
          </p:cNvPr>
          <p:cNvSpPr>
            <a:spLocks noGrp="1"/>
          </p:cNvSpPr>
          <p:nvPr>
            <p:ph type="pic" sz="quarter" idx="13" hasCustomPrompt="1"/>
          </p:nvPr>
        </p:nvSpPr>
        <p:spPr>
          <a:xfrm>
            <a:off x="7795212" y="0"/>
            <a:ext cx="392732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7" y="533402"/>
            <a:ext cx="762002" cy="457199"/>
          </a:xfrm>
        </p:spPr>
        <p:txBody>
          <a:bodyPr/>
          <a:lstStyle/>
          <a:p>
            <a:fld id="{2A825E37-7116-463D-A94C-9DD1CFD1B3E6}" type="datetime1">
              <a:rPr lang="en-US" smtClean="0"/>
              <a:t>5/5/2026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401" y="3200403"/>
            <a:ext cx="4571995" cy="457198"/>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0317874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457201"/>
            <a:ext cx="4891705" cy="1291274"/>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152399" y="533400"/>
            <a:ext cx="762000" cy="457200"/>
          </a:xfrm>
        </p:spPr>
        <p:txBody>
          <a:bodyPr/>
          <a:lstStyle>
            <a:lvl1pPr algn="r">
              <a:defRPr>
                <a:solidFill>
                  <a:schemeClr val="tx1"/>
                </a:solidFill>
                <a:effectLst/>
              </a:defRPr>
            </a:lvl1pPr>
          </a:lstStyle>
          <a:p>
            <a:pPr algn="r"/>
            <a:fld id="{B689B9F6-60CA-4432-956D-34059F071AE2}"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57401" y="3200401"/>
            <a:ext cx="4572003" cy="457200"/>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5000"/>
            <a:ext cx="457200" cy="761999"/>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0"/>
            <a:ext cx="5829303"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129475"/>
            <a:ext cx="489170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36104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891707" cy="1291275"/>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199" y="2129475"/>
            <a:ext cx="4891707"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2" name="Picture Placeholder 10">
            <a:extLst>
              <a:ext uri="{FF2B5EF4-FFF2-40B4-BE49-F238E27FC236}">
                <a16:creationId xmlns:a16="http://schemas.microsoft.com/office/drawing/2014/main" id="{1E110F8F-6B01-934D-4DD9-5938C9BCF5CA}"/>
              </a:ext>
            </a:extLst>
          </p:cNvPr>
          <p:cNvSpPr>
            <a:spLocks noGrp="1"/>
          </p:cNvSpPr>
          <p:nvPr>
            <p:ph type="pic" sz="quarter" idx="15" hasCustomPrompt="1"/>
          </p:nvPr>
        </p:nvSpPr>
        <p:spPr>
          <a:xfrm>
            <a:off x="5905501" y="0"/>
            <a:ext cx="582929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6" y="533402"/>
            <a:ext cx="762002" cy="457199"/>
          </a:xfrm>
        </p:spPr>
        <p:txBody>
          <a:bodyPr/>
          <a:lstStyle/>
          <a:p>
            <a:fld id="{34046E7B-AF95-4BD7-A8B8-F1DE28BB0270}"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400" y="3200402"/>
            <a:ext cx="4571999" cy="457202"/>
          </a:xfrm>
        </p:spPr>
        <p:txBody>
          <a:bodyPr/>
          <a:lstStyle>
            <a:lvl1pPr>
              <a:defRPr>
                <a:solidFill>
                  <a:schemeClr val="tx1"/>
                </a:solidFill>
                <a:effectLst/>
              </a:defRPr>
            </a:lvl1p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1" y="5715000"/>
            <a:ext cx="457198" cy="762000"/>
          </a:xfrm>
        </p:spPr>
        <p:txBody>
          <a:bodyPr/>
          <a:lstStyle>
            <a:lvl1pPr>
              <a:defRPr>
                <a:solidFill>
                  <a:schemeClr val="tx1"/>
                </a:solidFill>
                <a:effectLst/>
              </a:defRPr>
            </a:lvl1pPr>
          </a:lstStyle>
          <a:p>
            <a:fld id="{FD550D4C-7310-48EB-AB4A-11C1BDEC928F}" type="slidenum">
              <a:rPr lang="en-US" smtClean="0"/>
              <a:t>‹#›</a:t>
            </a:fld>
            <a:endParaRPr lang="en-US"/>
          </a:p>
        </p:txBody>
      </p:sp>
    </p:spTree>
    <p:extLst>
      <p:ext uri="{BB962C8B-B14F-4D97-AF65-F5344CB8AC3E}">
        <p14:creationId xmlns:p14="http://schemas.microsoft.com/office/powerpoint/2010/main" val="10312186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2" y="457200"/>
            <a:ext cx="3562347" cy="1672275"/>
          </a:xfrm>
        </p:spPr>
        <p:txBody>
          <a:bodyPr anchor="t">
            <a:normAutofit/>
          </a:bodyPr>
          <a:lstStyle>
            <a:lvl1pPr>
              <a:defRPr sz="40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152394" y="533400"/>
            <a:ext cx="762000" cy="457199"/>
          </a:xfrm>
        </p:spPr>
        <p:txBody>
          <a:bodyPr/>
          <a:lstStyle>
            <a:lvl1pPr algn="r">
              <a:defRPr/>
            </a:lvl1pPr>
          </a:lstStyle>
          <a:p>
            <a:pPr algn="r"/>
            <a:fld id="{BBE3936B-4467-468E-8056-BED04C7B99E9}" type="datetime1">
              <a:rPr lang="en-US" smtClean="0"/>
              <a:t>5/5/2026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57399" y="3200400"/>
            <a:ext cx="4572000" cy="457200"/>
          </a:xfrm>
        </p:spPr>
        <p:txBody>
          <a:bodyPr/>
          <a:lstStyle/>
          <a:p>
            <a:r>
              <a:rPr lang="en-US"/>
              <a:t>presentation title</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 y="5715000"/>
            <a:ext cx="457200" cy="762000"/>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0"/>
            <a:ext cx="732498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3" y="2496190"/>
            <a:ext cx="3562347" cy="398081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68905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562347" cy="1665933"/>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95234"/>
            <a:ext cx="3562347" cy="398176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0">
            <a:extLst>
              <a:ext uri="{FF2B5EF4-FFF2-40B4-BE49-F238E27FC236}">
                <a16:creationId xmlns:a16="http://schemas.microsoft.com/office/drawing/2014/main" id="{00B15051-8E91-B317-0114-A43F9C6DF6FB}"/>
              </a:ext>
            </a:extLst>
          </p:cNvPr>
          <p:cNvSpPr>
            <a:spLocks noGrp="1"/>
          </p:cNvSpPr>
          <p:nvPr>
            <p:ph type="pic" sz="quarter" idx="13" hasCustomPrompt="1"/>
          </p:nvPr>
        </p:nvSpPr>
        <p:spPr>
          <a:xfrm>
            <a:off x="4405931" y="0"/>
            <a:ext cx="732498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11582398" y="533401"/>
            <a:ext cx="762002" cy="457201"/>
          </a:xfrm>
        </p:spPr>
        <p:txBody>
          <a:bodyPr/>
          <a:lstStyle/>
          <a:p>
            <a:fld id="{10145D58-2391-488D-BF4E-FF07BAD5085B}" type="datetime1">
              <a:rPr lang="en-US" smtClean="0"/>
              <a:t>5/5/2026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9677398" y="3200403"/>
            <a:ext cx="4572000" cy="457199"/>
          </a:xfrm>
        </p:spPr>
        <p:txBody>
          <a:bodyPr/>
          <a:lstStyle/>
          <a:p>
            <a:r>
              <a:rPr lang="en-US"/>
              <a:t>presentation title</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734800" y="5715000"/>
            <a:ext cx="457200"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3904925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33" name="Title 1">
            <a:extLst>
              <a:ext uri="{FF2B5EF4-FFF2-40B4-BE49-F238E27FC236}">
                <a16:creationId xmlns:a16="http://schemas.microsoft.com/office/drawing/2014/main" id="{EA2FB61C-6869-B5CA-E4BB-433A18DF4374}"/>
              </a:ext>
            </a:extLst>
          </p:cNvPr>
          <p:cNvSpPr>
            <a:spLocks noGrp="1"/>
          </p:cNvSpPr>
          <p:nvPr>
            <p:ph type="title"/>
          </p:nvPr>
        </p:nvSpPr>
        <p:spPr>
          <a:xfrm>
            <a:off x="8729045" y="457202"/>
            <a:ext cx="3005755" cy="2419987"/>
          </a:xfrm>
        </p:spPr>
        <p:txBody>
          <a:bodyPr anchor="t"/>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152400" y="533400"/>
            <a:ext cx="762000" cy="457200"/>
          </a:xfrm>
        </p:spPr>
        <p:txBody>
          <a:bodyPr/>
          <a:lstStyle>
            <a:lvl1pPr algn="r">
              <a:defRPr>
                <a:solidFill>
                  <a:schemeClr val="tx1"/>
                </a:solidFill>
                <a:effectLst/>
              </a:defRPr>
            </a:lvl1pPr>
          </a:lstStyle>
          <a:p>
            <a:pPr algn="r"/>
            <a:fld id="{8FDAFBEF-44A3-413C-A3B3-6EAD5C6C8E80}"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57398" y="3200401"/>
            <a:ext cx="4572003"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5000"/>
            <a:ext cx="457200" cy="761999"/>
          </a:xfrm>
        </p:spPr>
        <p:txBody>
          <a:bodyPr/>
          <a:lstStyle/>
          <a:p>
            <a:fld id="{FD550D4C-7310-48EB-AB4A-11C1BDEC928F}" type="slidenum">
              <a:rPr lang="en-US" smtClean="0"/>
              <a:t>‹#›</a:t>
            </a:fld>
            <a:endParaRPr lang="en-US"/>
          </a:p>
        </p:txBody>
      </p:sp>
      <p:sp>
        <p:nvSpPr>
          <p:cNvPr id="29" name="Picture Placeholder 9">
            <a:extLst>
              <a:ext uri="{FF2B5EF4-FFF2-40B4-BE49-F238E27FC236}">
                <a16:creationId xmlns:a16="http://schemas.microsoft.com/office/drawing/2014/main" id="{01F259E7-1DC4-EDC1-6EAC-83122DDAB9C5}"/>
              </a:ext>
            </a:extLst>
          </p:cNvPr>
          <p:cNvSpPr>
            <a:spLocks noGrp="1"/>
          </p:cNvSpPr>
          <p:nvPr>
            <p:ph type="pic" sz="quarter" idx="15" hasCustomPrompt="1"/>
          </p:nvPr>
        </p:nvSpPr>
        <p:spPr>
          <a:xfrm>
            <a:off x="473155" y="7088"/>
            <a:ext cx="7699295"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734684" y="3242950"/>
            <a:ext cx="3000116" cy="3234049"/>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05669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3005759" cy="241998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57200" y="3429000"/>
            <a:ext cx="3005759" cy="3047999"/>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019552" y="0"/>
            <a:ext cx="7715248"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9" y="533402"/>
            <a:ext cx="761999" cy="457200"/>
          </a:xfrm>
        </p:spPr>
        <p:txBody>
          <a:bodyPr/>
          <a:lstStyle>
            <a:lvl1pPr>
              <a:defRPr>
                <a:solidFill>
                  <a:schemeClr val="tx1"/>
                </a:solidFill>
                <a:effectLst/>
              </a:defRPr>
            </a:lvl1pPr>
          </a:lstStyle>
          <a:p>
            <a:fld id="{DBBE2458-01C5-491F-86A3-F6E212A08BF3}"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400" y="3200401"/>
            <a:ext cx="4571996"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0" y="5714999"/>
            <a:ext cx="457200" cy="762001"/>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8327753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109526"/>
            <a:ext cx="3562347" cy="1291274"/>
          </a:xfrm>
        </p:spPr>
        <p:txBody>
          <a:bodyPr anchor="t">
            <a:normAutofit/>
          </a:bodyPr>
          <a:lstStyle>
            <a:lvl1pPr>
              <a:defRPr sz="4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1734795" cy="4728526"/>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1" y="5109526"/>
            <a:ext cx="7176470" cy="13674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8B971A-3D0C-47BD-B2E1-6702BC43648A}"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750098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353867"/>
            <a:ext cx="2619372" cy="2046933"/>
          </a:xfrm>
        </p:spPr>
        <p:txBody>
          <a:bodyPr anchor="t">
            <a:normAutofit/>
          </a:bodyPr>
          <a:lstStyle>
            <a:lvl1pPr>
              <a:defRPr sz="4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1734795" cy="397286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462956" y="4362766"/>
            <a:ext cx="8119444" cy="211423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310AB1C-4594-4756-90B6-BAC91202EC84}"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835435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1"/>
            <a:ext cx="2619372" cy="2114234"/>
          </a:xfrm>
        </p:spPr>
        <p:txBody>
          <a:bodyPr anchor="t">
            <a:normAutofit/>
          </a:bodyPr>
          <a:lstStyle>
            <a:lvl1pPr>
              <a:defRPr sz="4000"/>
            </a:lvl1pPr>
          </a:lstStyle>
          <a:p>
            <a:r>
              <a:rPr lang="en-US"/>
              <a:t>Click to edit Master title style</a:t>
            </a:r>
          </a:p>
        </p:txBody>
      </p:sp>
      <p:sp>
        <p:nvSpPr>
          <p:cNvPr id="35" name="Content Placeholder 7">
            <a:extLst>
              <a:ext uri="{FF2B5EF4-FFF2-40B4-BE49-F238E27FC236}">
                <a16:creationId xmlns:a16="http://schemas.microsoft.com/office/drawing/2014/main" id="{BC6CD26D-0AE8-4E23-7BEB-EB0195879850}"/>
              </a:ext>
            </a:extLst>
          </p:cNvPr>
          <p:cNvSpPr>
            <a:spLocks noGrp="1"/>
          </p:cNvSpPr>
          <p:nvPr>
            <p:ph sz="quarter" idx="15"/>
          </p:nvPr>
        </p:nvSpPr>
        <p:spPr>
          <a:xfrm>
            <a:off x="3462956" y="457201"/>
            <a:ext cx="8119444" cy="2114234"/>
          </a:xfrm>
        </p:spPr>
        <p:txBody>
          <a:bodyPr vert="horz" lIns="91440" tIns="45720" rIns="91440" bIns="45720" rtlCol="0" anchor="t">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 name="Picture Placeholder 10">
            <a:extLst>
              <a:ext uri="{FF2B5EF4-FFF2-40B4-BE49-F238E27FC236}">
                <a16:creationId xmlns:a16="http://schemas.microsoft.com/office/drawing/2014/main" id="{A809104E-E345-FE14-BDCD-16445C8FD050}"/>
              </a:ext>
            </a:extLst>
          </p:cNvPr>
          <p:cNvSpPr>
            <a:spLocks noGrp="1"/>
          </p:cNvSpPr>
          <p:nvPr>
            <p:ph type="pic" sz="quarter" idx="13" hasCustomPrompt="1"/>
          </p:nvPr>
        </p:nvSpPr>
        <p:spPr>
          <a:xfrm>
            <a:off x="-1" y="2885133"/>
            <a:ext cx="11734795" cy="397286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6" y="533402"/>
            <a:ext cx="762002" cy="457199"/>
          </a:xfrm>
        </p:spPr>
        <p:txBody>
          <a:bodyPr/>
          <a:lstStyle/>
          <a:p>
            <a:fld id="{94127D82-630B-49E3-A9ED-BC018EC5F8E7}"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398" y="3200402"/>
            <a:ext cx="4571999"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6477192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4320" userDrawn="1">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2619377" cy="6096000"/>
          </a:xfrm>
        </p:spPr>
        <p:txBody>
          <a:bodyPr anchor="b"/>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462962" y="457200"/>
            <a:ext cx="3380134"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7224097" y="1"/>
            <a:ext cx="4510703" cy="685800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7" y="533403"/>
            <a:ext cx="762004" cy="457198"/>
          </a:xfrm>
        </p:spPr>
        <p:txBody>
          <a:bodyPr/>
          <a:lstStyle/>
          <a:p>
            <a:fld id="{2412FE65-DE44-4BA6-B9D8-CDCB8C4FF811}" type="datetime1">
              <a:rPr lang="en-US" smtClean="0"/>
              <a:t>5/5/2026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398" y="3200403"/>
            <a:ext cx="4571996" cy="457197"/>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1954765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2232991" cy="6096000"/>
          </a:xfrm>
        </p:spPr>
        <p:txBody>
          <a:bodyPr anchor="b"/>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076576" y="457200"/>
            <a:ext cx="2823539" cy="6019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286500" y="0"/>
            <a:ext cx="5448299" cy="685799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6" y="533402"/>
            <a:ext cx="762002" cy="457199"/>
          </a:xfrm>
        </p:spPr>
        <p:txBody>
          <a:bodyPr/>
          <a:lstStyle/>
          <a:p>
            <a:fld id="{12933D13-B691-4DC6-9E87-A75F55D1CB33}" type="datetime1">
              <a:rPr lang="en-US" smtClean="0"/>
              <a:t>5/5/2026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399" y="3200403"/>
            <a:ext cx="4571998" cy="457196"/>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9809002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5410200"/>
            <a:ext cx="11100770" cy="1143000"/>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152397" y="533398"/>
            <a:ext cx="761998" cy="457201"/>
          </a:xfrm>
        </p:spPr>
        <p:txBody>
          <a:bodyPr/>
          <a:lstStyle>
            <a:lvl1pPr algn="r">
              <a:defRPr/>
            </a:lvl1pPr>
          </a:lstStyle>
          <a:p>
            <a:pPr algn="r"/>
            <a:fld id="{C1347183-5FF7-4612-A0F6-E459199CFB10}" type="datetime1">
              <a:rPr lang="en-US" smtClean="0"/>
              <a:t>5/5/2026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57403" y="3200399"/>
            <a:ext cx="4572005" cy="457202"/>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5715001"/>
            <a:ext cx="457201" cy="761999"/>
          </a:xfrm>
        </p:spPr>
        <p:txBody>
          <a:bodyPr/>
          <a:lstStyle/>
          <a:p>
            <a:fld id="{FD550D4C-7310-48EB-AB4A-11C1BDEC928F}" type="slidenum">
              <a:rPr lang="en-US" smtClean="0"/>
              <a:t>‹#›</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457200" y="0"/>
            <a:ext cx="6385895" cy="5109526"/>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224097" y="457200"/>
            <a:ext cx="4510703" cy="46482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72632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442916" cy="1672274"/>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flipH="1">
            <a:off x="-152172" y="533404"/>
            <a:ext cx="762002" cy="457193"/>
          </a:xfrm>
        </p:spPr>
        <p:txBody>
          <a:bodyPr/>
          <a:lstStyle>
            <a:lvl1pPr algn="r">
              <a:defRPr/>
            </a:lvl1pPr>
          </a:lstStyle>
          <a:p>
            <a:pPr algn="r"/>
            <a:fld id="{B3889182-5C92-4C57-9BF7-D7978B904993}"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flipH="1">
            <a:off x="-2057399" y="3200402"/>
            <a:ext cx="4571995" cy="457202"/>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4997"/>
            <a:ext cx="457202" cy="762003"/>
          </a:xfrm>
        </p:spPr>
        <p:txBody>
          <a:bodyPr/>
          <a:lstStyle/>
          <a:p>
            <a:fld id="{FD550D4C-7310-48EB-AB4A-11C1BDEC928F}" type="slidenum">
              <a:rPr lang="en-US" smtClean="0"/>
              <a:t>‹#›</a:t>
            </a:fld>
            <a:endParaRPr lang="en-US"/>
          </a:p>
        </p:txBody>
      </p:sp>
      <p:sp>
        <p:nvSpPr>
          <p:cNvPr id="31" name="Picture Placeholder 6">
            <a:extLst>
              <a:ext uri="{FF2B5EF4-FFF2-40B4-BE49-F238E27FC236}">
                <a16:creationId xmlns:a16="http://schemas.microsoft.com/office/drawing/2014/main" id="{34458BE8-D91D-24A7-5014-D17BF6635F3B}"/>
              </a:ext>
            </a:extLst>
          </p:cNvPr>
          <p:cNvSpPr>
            <a:spLocks noGrp="1"/>
          </p:cNvSpPr>
          <p:nvPr>
            <p:ph type="pic" sz="quarter" idx="15"/>
          </p:nvPr>
        </p:nvSpPr>
        <p:spPr>
          <a:xfrm>
            <a:off x="457199" y="2513161"/>
            <a:ext cx="5442917" cy="4344839"/>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500" y="457200"/>
            <a:ext cx="5448300"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4769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505327" cy="1672275"/>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flipH="1" flipV="1">
            <a:off x="-152146" y="533405"/>
            <a:ext cx="762002" cy="457191"/>
          </a:xfrm>
        </p:spPr>
        <p:txBody>
          <a:bodyPr/>
          <a:lstStyle>
            <a:lvl1pPr algn="r">
              <a:defRPr/>
            </a:lvl1pPr>
          </a:lstStyle>
          <a:p>
            <a:pPr algn="r"/>
            <a:fld id="{F47930C6-3E78-4CF6-9617-620D4BF120C5}"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flipH="1" flipV="1">
            <a:off x="-2057397" y="3200402"/>
            <a:ext cx="4571995" cy="457202"/>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9" y="5714997"/>
            <a:ext cx="457200" cy="762003"/>
          </a:xfrm>
        </p:spPr>
        <p:txBody>
          <a:bodyPr/>
          <a:lstStyle/>
          <a:p>
            <a:fld id="{FD550D4C-7310-48EB-AB4A-11C1BDEC928F}" type="slidenum">
              <a:rPr lang="en-US" smtClean="0"/>
              <a:t>‹#›</a:t>
            </a:fld>
            <a:endParaRPr lang="en-US"/>
          </a:p>
        </p:txBody>
      </p:sp>
      <p:sp>
        <p:nvSpPr>
          <p:cNvPr id="30" name="Picture Placeholder 6">
            <a:extLst>
              <a:ext uri="{FF2B5EF4-FFF2-40B4-BE49-F238E27FC236}">
                <a16:creationId xmlns:a16="http://schemas.microsoft.com/office/drawing/2014/main" id="{88D281BD-E96B-68D7-3078-541E36A5F9E7}"/>
              </a:ext>
            </a:extLst>
          </p:cNvPr>
          <p:cNvSpPr>
            <a:spLocks noGrp="1"/>
          </p:cNvSpPr>
          <p:nvPr>
            <p:ph type="pic" sz="quarter" idx="15"/>
          </p:nvPr>
        </p:nvSpPr>
        <p:spPr>
          <a:xfrm>
            <a:off x="457199" y="2513161"/>
            <a:ext cx="4505327" cy="4344839"/>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0" y="457200"/>
            <a:ext cx="6385890"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71186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3"/>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DA4A2D9-091E-6EC3-1F9A-ED6D30A69718}"/>
              </a:ext>
            </a:extLst>
          </p:cNvPr>
          <p:cNvSpPr>
            <a:spLocks noGrp="1"/>
          </p:cNvSpPr>
          <p:nvPr>
            <p:ph type="title"/>
          </p:nvPr>
        </p:nvSpPr>
        <p:spPr>
          <a:xfrm>
            <a:off x="7786070" y="4728527"/>
            <a:ext cx="3796330" cy="1748474"/>
          </a:xfrm>
        </p:spPr>
        <p:txBody>
          <a:bodyPr anchor="b"/>
          <a:lstStyle>
            <a:lvl1pPr>
              <a:defRPr sz="2000">
                <a:solidFill>
                  <a:schemeClr val="bg1"/>
                </a:solidFill>
              </a:defRPr>
            </a:lvl1pPr>
          </a:lstStyle>
          <a:p>
            <a:r>
              <a:rPr lang="en-US"/>
              <a:t>Click to edit Master title style</a:t>
            </a:r>
          </a:p>
        </p:txBody>
      </p:sp>
      <p:sp>
        <p:nvSpPr>
          <p:cNvPr id="6" name="Rectangle 5">
            <a:extLst>
              <a:ext uri="{FF2B5EF4-FFF2-40B4-BE49-F238E27FC236}">
                <a16:creationId xmlns:a16="http://schemas.microsoft.com/office/drawing/2014/main" id="{803C4E97-AC7D-265A-7CCC-CCE12055556D}"/>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62FDE800-5AE1-5CAB-B2CF-64E58E871B13}"/>
              </a:ext>
            </a:extLst>
          </p:cNvPr>
          <p:cNvSpPr>
            <a:spLocks noGrp="1"/>
          </p:cNvSpPr>
          <p:nvPr>
            <p:ph sz="quarter" idx="14" hasCustomPrompt="1"/>
          </p:nvPr>
        </p:nvSpPr>
        <p:spPr>
          <a:xfrm>
            <a:off x="457200" y="457200"/>
            <a:ext cx="11125200" cy="3904611"/>
          </a:xfrm>
        </p:spPr>
        <p:txBody>
          <a:bodyPr anchor="t"/>
          <a:lstStyle>
            <a:lvl1pPr marL="0" indent="0">
              <a:lnSpc>
                <a:spcPct val="80000"/>
              </a:lnSpc>
              <a:buNone/>
              <a:defRPr sz="33500">
                <a:solidFill>
                  <a:schemeClr val="bg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B1462142-CED8-436D-BD69-3623BF75F496}" type="datetime1">
              <a:rPr lang="en-US" smtClean="0"/>
              <a:t>5/5/2026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r>
              <a:rPr lang="en-US">
                <a:solidFill>
                  <a:schemeClr val="bg2"/>
                </a:solidFill>
              </a:rPr>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984023802"/>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A3848A9-59B7-BF7C-4733-C1AD7628F9A8}"/>
              </a:ext>
            </a:extLst>
          </p:cNvPr>
          <p:cNvSpPr>
            <a:spLocks noGrp="1"/>
          </p:cNvSpPr>
          <p:nvPr>
            <p:ph type="title"/>
          </p:nvPr>
        </p:nvSpPr>
        <p:spPr>
          <a:xfrm>
            <a:off x="457200" y="4572000"/>
            <a:ext cx="4505326" cy="1905000"/>
          </a:xfrm>
        </p:spPr>
        <p:txBody>
          <a:bodyPr anchor="b"/>
          <a:lstStyle>
            <a:lvl1pPr>
              <a:defRPr sz="2000"/>
            </a:lvl1pPr>
          </a:lstStyle>
          <a:p>
            <a:r>
              <a:rPr lang="en-US"/>
              <a:t>Click to edit Master title style</a:t>
            </a:r>
          </a:p>
        </p:txBody>
      </p:sp>
      <p:sp>
        <p:nvSpPr>
          <p:cNvPr id="8" name="Content Placeholder 11">
            <a:extLst>
              <a:ext uri="{FF2B5EF4-FFF2-40B4-BE49-F238E27FC236}">
                <a16:creationId xmlns:a16="http://schemas.microsoft.com/office/drawing/2014/main" id="{F4042002-90CA-C658-D2F1-5AB5AA2EBA5A}"/>
              </a:ext>
            </a:extLst>
          </p:cNvPr>
          <p:cNvSpPr>
            <a:spLocks noGrp="1"/>
          </p:cNvSpPr>
          <p:nvPr>
            <p:ph sz="quarter" idx="14" hasCustomPrompt="1"/>
          </p:nvPr>
        </p:nvSpPr>
        <p:spPr>
          <a:xfrm>
            <a:off x="457200" y="457199"/>
            <a:ext cx="11125200" cy="3904611"/>
          </a:xfrm>
        </p:spPr>
        <p:txBody>
          <a:bodyPr anchor="t"/>
          <a:lstStyle>
            <a:lvl1pPr marL="0" indent="0">
              <a:lnSpc>
                <a:spcPct val="80000"/>
              </a:lnSpc>
              <a:buNone/>
              <a:defRPr sz="33500">
                <a:solidFill>
                  <a:schemeClr val="tx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641CFA77-BE64-4FE1-90AF-318F1E651DF5}" type="datetime1">
              <a:rPr lang="en-US" smtClean="0"/>
              <a:t>5/5/2026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FD550D4C-7310-48EB-AB4A-11C1BDEC928F}" type="slidenum">
              <a:rPr lang="en-US" smtClean="0"/>
              <a:t>‹#›</a:t>
            </a:fld>
            <a:endParaRPr lang="en-US"/>
          </a:p>
        </p:txBody>
      </p:sp>
    </p:spTree>
    <p:extLst>
      <p:ext uri="{BB962C8B-B14F-4D97-AF65-F5344CB8AC3E}">
        <p14:creationId xmlns:p14="http://schemas.microsoft.com/office/powerpoint/2010/main" val="17487175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F46871-BF37-0A27-0550-C33CB880ACA4}"/>
              </a:ext>
            </a:extLst>
          </p:cNvPr>
          <p:cNvSpPr>
            <a:spLocks noGrp="1"/>
          </p:cNvSpPr>
          <p:nvPr>
            <p:ph type="title"/>
          </p:nvPr>
        </p:nvSpPr>
        <p:spPr>
          <a:xfrm>
            <a:off x="9110048" y="457201"/>
            <a:ext cx="2472352" cy="6019800"/>
          </a:xfrm>
        </p:spPr>
        <p:txBody>
          <a:bodyPr anchor="b"/>
          <a:lstStyle>
            <a:lvl1pPr>
              <a:lnSpc>
                <a:spcPct val="110000"/>
              </a:lnSpc>
              <a:defRPr sz="1800"/>
            </a:lvl1pPr>
          </a:lstStyle>
          <a:p>
            <a:r>
              <a:rPr lang="en-US"/>
              <a:t>Click to edit Master title style</a:t>
            </a:r>
          </a:p>
        </p:txBody>
      </p:sp>
      <p:sp>
        <p:nvSpPr>
          <p:cNvPr id="10" name="Content Placeholder 11">
            <a:extLst>
              <a:ext uri="{FF2B5EF4-FFF2-40B4-BE49-F238E27FC236}">
                <a16:creationId xmlns:a16="http://schemas.microsoft.com/office/drawing/2014/main" id="{DFF99825-BB88-3137-DD85-89DDB5E62CDB}"/>
              </a:ext>
            </a:extLst>
          </p:cNvPr>
          <p:cNvSpPr>
            <a:spLocks noGrp="1"/>
          </p:cNvSpPr>
          <p:nvPr>
            <p:ph sz="quarter" idx="14" hasCustomPrompt="1"/>
          </p:nvPr>
        </p:nvSpPr>
        <p:spPr>
          <a:xfrm>
            <a:off x="152400" y="457201"/>
            <a:ext cx="8576645" cy="7010399"/>
          </a:xfrm>
        </p:spPr>
        <p:txBody>
          <a:bodyPr anchor="b"/>
          <a:lstStyle>
            <a:lvl1pPr marL="0" indent="0">
              <a:lnSpc>
                <a:spcPct val="80000"/>
              </a:lnSpc>
              <a:buNone/>
              <a:defRPr sz="33500">
                <a:solidFill>
                  <a:schemeClr val="tx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312132D-6A70-439C-82C8-70853BB4DA7B}" type="datetime1">
              <a:rPr lang="en-US" smtClean="0"/>
              <a:t>5/5/2026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9992996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3"/>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1651821-BD0D-933D-AFFC-FE3303C1E266}"/>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C41A375D-E4F8-D0EB-7481-7A74D1A454A3}"/>
              </a:ext>
            </a:extLst>
          </p:cNvPr>
          <p:cNvSpPr>
            <a:spLocks noGrp="1"/>
          </p:cNvSpPr>
          <p:nvPr>
            <p:ph type="title"/>
          </p:nvPr>
        </p:nvSpPr>
        <p:spPr>
          <a:xfrm>
            <a:off x="9115428" y="457201"/>
            <a:ext cx="2442536" cy="6019800"/>
          </a:xfrm>
        </p:spPr>
        <p:txBody>
          <a:bodyPr anchor="b"/>
          <a:lstStyle>
            <a:lvl1pPr>
              <a:lnSpc>
                <a:spcPct val="110000"/>
              </a:lnSpc>
              <a:defRPr sz="1800">
                <a:solidFill>
                  <a:schemeClr val="bg2"/>
                </a:solidFill>
              </a:defRPr>
            </a:lvl1pPr>
          </a:lstStyle>
          <a:p>
            <a:r>
              <a:rPr lang="en-US"/>
              <a:t>Click to edit Master title style</a:t>
            </a:r>
          </a:p>
        </p:txBody>
      </p:sp>
      <p:sp>
        <p:nvSpPr>
          <p:cNvPr id="9" name="Content Placeholder 11">
            <a:extLst>
              <a:ext uri="{FF2B5EF4-FFF2-40B4-BE49-F238E27FC236}">
                <a16:creationId xmlns:a16="http://schemas.microsoft.com/office/drawing/2014/main" id="{F9D8BC3B-8C9B-29AD-679B-4E0DC4F0903C}"/>
              </a:ext>
            </a:extLst>
          </p:cNvPr>
          <p:cNvSpPr>
            <a:spLocks noGrp="1"/>
          </p:cNvSpPr>
          <p:nvPr>
            <p:ph sz="quarter" idx="14" hasCustomPrompt="1"/>
          </p:nvPr>
        </p:nvSpPr>
        <p:spPr>
          <a:xfrm>
            <a:off x="152400" y="457201"/>
            <a:ext cx="8576644" cy="7010400"/>
          </a:xfrm>
        </p:spPr>
        <p:txBody>
          <a:bodyPr anchor="b"/>
          <a:lstStyle>
            <a:lvl1pPr marL="0" indent="0">
              <a:lnSpc>
                <a:spcPct val="80000"/>
              </a:lnSpc>
              <a:buNone/>
              <a:defRPr sz="33500">
                <a:solidFill>
                  <a:schemeClr val="bg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77A5263C-2904-4660-99C6-B502EB3CADCC}" type="datetime1">
              <a:rPr lang="en-US" smtClean="0"/>
              <a:t>5/5/2026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846560889"/>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4F61F0C-3CF5-7CEE-0C91-5A904083AA7F}"/>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199"/>
            <a:ext cx="8658220" cy="6248401"/>
          </a:xfrm>
        </p:spPr>
        <p:txBody>
          <a:bodyPr anchor="t">
            <a:normAutofit/>
          </a:bodyPr>
          <a:lstStyle>
            <a:lvl1pPr marL="0" indent="0">
              <a:lnSpc>
                <a:spcPct val="80000"/>
              </a:lnSpc>
              <a:spcBef>
                <a:spcPts val="0"/>
              </a:spcBef>
              <a:buNone/>
              <a:defRPr sz="6000" b="0" cap="all" baseline="0">
                <a:solidFill>
                  <a:schemeClr val="bg2"/>
                </a:solidFill>
              </a:defRPr>
            </a:lvl1pPr>
            <a:lvl2pPr marL="228600" indent="0">
              <a:lnSpc>
                <a:spcPct val="80000"/>
              </a:lnSpc>
              <a:spcBef>
                <a:spcPts val="0"/>
              </a:spcBef>
              <a:buNone/>
              <a:defRPr sz="6000" b="0" cap="all" baseline="0">
                <a:solidFill>
                  <a:schemeClr val="bg2"/>
                </a:solidFill>
              </a:defRPr>
            </a:lvl2pPr>
            <a:lvl3pPr marL="457200" indent="0">
              <a:lnSpc>
                <a:spcPct val="80000"/>
              </a:lnSpc>
              <a:spcBef>
                <a:spcPts val="0"/>
              </a:spcBef>
              <a:buNone/>
              <a:defRPr sz="6000" b="0" cap="all" baseline="0">
                <a:solidFill>
                  <a:schemeClr val="bg2"/>
                </a:solidFill>
              </a:defRPr>
            </a:lvl3pPr>
            <a:lvl4pPr marL="685800" indent="0">
              <a:lnSpc>
                <a:spcPct val="80000"/>
              </a:lnSpc>
              <a:spcBef>
                <a:spcPts val="0"/>
              </a:spcBef>
              <a:buNone/>
              <a:defRPr sz="6000" b="0" cap="all" baseline="0">
                <a:solidFill>
                  <a:schemeClr val="bg2"/>
                </a:solidFill>
              </a:defRPr>
            </a:lvl4pPr>
            <a:lvl5pPr marL="914400" indent="0">
              <a:lnSpc>
                <a:spcPct val="80000"/>
              </a:lnSpc>
              <a:spcBef>
                <a:spcPts val="0"/>
              </a:spcBef>
              <a:buNone/>
              <a:defRPr sz="6000" b="0" cap="all" baseline="0">
                <a:solidFill>
                  <a:schemeClr val="bg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2"/>
                </a:solidFill>
              </a:defRPr>
            </a:lvl1pPr>
          </a:lstStyle>
          <a:p>
            <a:fld id="{DDCA7AC3-96BC-4DF9-AB25-131250ABBA20}" type="datetime1">
              <a:rPr lang="en-US" smtClean="0"/>
              <a:t>5/5/2026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2"/>
                </a:solidFill>
              </a:defRPr>
            </a:lvl1p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531358044"/>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4">
            <a:alpha val="99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CE93F89-D058-2C1E-62AB-72CDEF60437C}"/>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199"/>
            <a:ext cx="8658220" cy="6172201"/>
          </a:xfrm>
        </p:spPr>
        <p:txBody>
          <a:bodyPr anchor="b">
            <a:normAutofit/>
          </a:bodyPr>
          <a:lstStyle>
            <a:lvl1pPr marL="0" indent="0">
              <a:lnSpc>
                <a:spcPct val="80000"/>
              </a:lnSpc>
              <a:spcBef>
                <a:spcPts val="0"/>
              </a:spcBef>
              <a:buNone/>
              <a:defRPr sz="6000" b="0" cap="all" baseline="0">
                <a:solidFill>
                  <a:schemeClr val="tx2"/>
                </a:solidFill>
              </a:defRPr>
            </a:lvl1pPr>
            <a:lvl2pPr marL="0" indent="0">
              <a:lnSpc>
                <a:spcPct val="80000"/>
              </a:lnSpc>
              <a:spcBef>
                <a:spcPts val="0"/>
              </a:spcBef>
              <a:buNone/>
              <a:defRPr sz="6000" b="0" cap="all" baseline="0">
                <a:solidFill>
                  <a:schemeClr val="tx2"/>
                </a:solidFill>
              </a:defRPr>
            </a:lvl2pPr>
            <a:lvl3pPr marL="0" indent="0">
              <a:lnSpc>
                <a:spcPct val="80000"/>
              </a:lnSpc>
              <a:spcBef>
                <a:spcPts val="0"/>
              </a:spcBef>
              <a:buNone/>
              <a:defRPr sz="6000" b="0" cap="all" baseline="0">
                <a:solidFill>
                  <a:schemeClr val="tx2"/>
                </a:solidFill>
              </a:defRPr>
            </a:lvl3pPr>
            <a:lvl4pPr marL="0" indent="0">
              <a:lnSpc>
                <a:spcPct val="80000"/>
              </a:lnSpc>
              <a:spcBef>
                <a:spcPts val="0"/>
              </a:spcBef>
              <a:buNone/>
              <a:defRPr sz="6000" b="0" cap="all" baseline="0">
                <a:solidFill>
                  <a:schemeClr val="tx2"/>
                </a:solidFill>
              </a:defRPr>
            </a:lvl4pPr>
            <a:lvl5pPr marL="0" indent="0">
              <a:lnSpc>
                <a:spcPct val="80000"/>
              </a:lnSpc>
              <a:spcBef>
                <a:spcPts val="0"/>
              </a:spcBef>
              <a:buNone/>
              <a:defRPr sz="6000" b="0" cap="all"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1782ED-EBAD-46A2-90F7-BFCACB4B78E1}" type="datetime1">
              <a:rPr lang="en-US" smtClean="0"/>
              <a:t>5/5/2026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0951738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5">
    <p:bg>
      <p:bgPr>
        <a:solidFill>
          <a:schemeClr val="accent4"/>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64BF352-C358-0031-4334-AC75A68739CA}"/>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9122" y="-1143000"/>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62961" y="457199"/>
            <a:ext cx="8095003" cy="5943601"/>
          </a:xfrm>
        </p:spPr>
        <p:txBody>
          <a:bodyPr vert="horz" lIns="91440" tIns="45720" rIns="91440" bIns="45720" rtlCol="0" anchor="t">
            <a:normAutofit/>
          </a:bodyPr>
          <a:lstStyle>
            <a:lvl1pPr marL="0" indent="0">
              <a:lnSpc>
                <a:spcPct val="80000"/>
              </a:lnSpc>
              <a:spcBef>
                <a:spcPts val="0"/>
              </a:spcBef>
              <a:buNone/>
              <a:defRPr lang="en-US" sz="6000" b="0" cap="all" baseline="0" dirty="0">
                <a:solidFill>
                  <a:schemeClr val="bg2"/>
                </a:solidFill>
              </a:defRPr>
            </a:lvl1pPr>
            <a:lvl2pPr marL="228600" indent="0">
              <a:lnSpc>
                <a:spcPct val="80000"/>
              </a:lnSpc>
              <a:spcBef>
                <a:spcPts val="0"/>
              </a:spcBef>
              <a:buNone/>
              <a:defRPr lang="en-US" sz="6000" b="0" cap="all" baseline="0" dirty="0">
                <a:solidFill>
                  <a:schemeClr val="bg2"/>
                </a:solidFill>
              </a:defRPr>
            </a:lvl2pPr>
            <a:lvl3pPr marL="457200" indent="0">
              <a:lnSpc>
                <a:spcPct val="80000"/>
              </a:lnSpc>
              <a:spcBef>
                <a:spcPts val="0"/>
              </a:spcBef>
              <a:buNone/>
              <a:defRPr lang="en-US" sz="6000" b="0" cap="all" baseline="0" dirty="0">
                <a:solidFill>
                  <a:schemeClr val="bg2"/>
                </a:solidFill>
              </a:defRPr>
            </a:lvl3pPr>
            <a:lvl4pPr marL="685800" indent="0">
              <a:lnSpc>
                <a:spcPct val="80000"/>
              </a:lnSpc>
              <a:spcBef>
                <a:spcPts val="0"/>
              </a:spcBef>
              <a:buNone/>
              <a:defRPr lang="en-US" sz="6000" b="0" cap="all" baseline="0" dirty="0">
                <a:solidFill>
                  <a:schemeClr val="bg2"/>
                </a:solidFill>
              </a:defRPr>
            </a:lvl4pPr>
            <a:lvl5pPr marL="914400" indent="0">
              <a:lnSpc>
                <a:spcPct val="80000"/>
              </a:lnSpc>
              <a:spcBef>
                <a:spcPts val="0"/>
              </a:spcBef>
              <a:buNone/>
              <a:defRPr lang="en-US" sz="6000" b="0" cap="all" baseline="0" dirty="0">
                <a:solidFill>
                  <a:schemeClr val="bg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2"/>
                </a:solidFill>
              </a:defRPr>
            </a:lvl1pPr>
          </a:lstStyle>
          <a:p>
            <a:fld id="{52D72D37-6C18-40F4-93E7-BBBE4CDCDAA1}" type="datetime1">
              <a:rPr lang="en-US" smtClean="0"/>
              <a:t>5/5/2026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183376529"/>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3355375-6666-71FB-7C71-56C12B3EB70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11125200" cy="6263639"/>
          </a:xfrm>
        </p:spPr>
        <p:txBody>
          <a:bodyPr anchor="t">
            <a:normAutofit/>
          </a:bodyPr>
          <a:lstStyle>
            <a:lvl1pPr marL="0" indent="0">
              <a:lnSpc>
                <a:spcPct val="80000"/>
              </a:lnSpc>
              <a:spcBef>
                <a:spcPts val="0"/>
              </a:spcBef>
              <a:buNone/>
              <a:defRPr sz="6000" b="0" cap="all" baseline="0"/>
            </a:lvl1pPr>
            <a:lvl2pPr marL="228600" indent="0">
              <a:lnSpc>
                <a:spcPct val="80000"/>
              </a:lnSpc>
              <a:spcBef>
                <a:spcPts val="0"/>
              </a:spcBef>
              <a:buNone/>
              <a:defRPr sz="6000" b="0" cap="all" baseline="0"/>
            </a:lvl2pPr>
            <a:lvl3pPr marL="457200" indent="0">
              <a:lnSpc>
                <a:spcPct val="80000"/>
              </a:lnSpc>
              <a:spcBef>
                <a:spcPts val="0"/>
              </a:spcBef>
              <a:buNone/>
              <a:defRPr sz="6000" b="0" cap="all" baseline="0"/>
            </a:lvl3pPr>
            <a:lvl4pPr marL="685800" indent="0">
              <a:lnSpc>
                <a:spcPct val="80000"/>
              </a:lnSpc>
              <a:spcBef>
                <a:spcPts val="0"/>
              </a:spcBef>
              <a:buNone/>
              <a:defRPr sz="6000" b="0" cap="all" baseline="0"/>
            </a:lvl4pPr>
            <a:lvl5pPr marL="914400" indent="0">
              <a:lnSpc>
                <a:spcPct val="80000"/>
              </a:lnSpc>
              <a:spcBef>
                <a:spcPts val="0"/>
              </a:spcBef>
              <a:buNone/>
              <a:defRPr sz="6000" b="0" cap="all"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582400" y="533401"/>
            <a:ext cx="761999" cy="457201"/>
          </a:xfrm>
        </p:spPr>
        <p:txBody>
          <a:bodyPr/>
          <a:lstStyle/>
          <a:p>
            <a:fld id="{27DBA6A8-8222-4010-9B59-BD693014C040}" type="datetime1">
              <a:rPr lang="en-US" smtClean="0"/>
              <a:t>5/5/2026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677397" y="3200401"/>
            <a:ext cx="4571999"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6051719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ED44AB8-D7E9-2501-01E0-D3A18D06CF64}"/>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457200" y="457199"/>
            <a:ext cx="11125200" cy="6172201"/>
          </a:xfrm>
        </p:spPr>
        <p:txBody>
          <a:bodyPr anchor="b">
            <a:noAutofit/>
          </a:bodyPr>
          <a:lstStyle>
            <a:lvl1pPr marL="0" indent="0">
              <a:lnSpc>
                <a:spcPct val="80000"/>
              </a:lnSpc>
              <a:spcBef>
                <a:spcPts val="0"/>
              </a:spcBef>
              <a:buNone/>
              <a:defRPr sz="6000" b="0" cap="all" baseline="0">
                <a:solidFill>
                  <a:schemeClr val="tx2"/>
                </a:solidFill>
              </a:defRPr>
            </a:lvl1pPr>
            <a:lvl2pPr marL="228600" indent="0">
              <a:lnSpc>
                <a:spcPct val="80000"/>
              </a:lnSpc>
              <a:spcBef>
                <a:spcPts val="0"/>
              </a:spcBef>
              <a:buNone/>
              <a:defRPr sz="6000" b="0" cap="all" baseline="0">
                <a:solidFill>
                  <a:schemeClr val="tx2"/>
                </a:solidFill>
              </a:defRPr>
            </a:lvl2pPr>
            <a:lvl3pPr marL="457200" indent="0">
              <a:lnSpc>
                <a:spcPct val="80000"/>
              </a:lnSpc>
              <a:spcBef>
                <a:spcPts val="0"/>
              </a:spcBef>
              <a:buNone/>
              <a:defRPr sz="6000" b="0" cap="all" baseline="0">
                <a:solidFill>
                  <a:schemeClr val="tx2"/>
                </a:solidFill>
              </a:defRPr>
            </a:lvl3pPr>
            <a:lvl4pPr marL="685800" indent="0">
              <a:lnSpc>
                <a:spcPct val="80000"/>
              </a:lnSpc>
              <a:spcBef>
                <a:spcPts val="0"/>
              </a:spcBef>
              <a:buNone/>
              <a:defRPr sz="6000" b="0" cap="all" baseline="0">
                <a:solidFill>
                  <a:schemeClr val="tx2"/>
                </a:solidFill>
              </a:defRPr>
            </a:lvl4pPr>
            <a:lvl5pPr marL="914400" indent="0">
              <a:lnSpc>
                <a:spcPct val="80000"/>
              </a:lnSpc>
              <a:spcBef>
                <a:spcPts val="0"/>
              </a:spcBef>
              <a:buNone/>
              <a:defRPr sz="6000" b="0" cap="all"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6E5D84-3F4D-4A63-9788-7B8962DE602B}" type="datetime1">
              <a:rPr lang="en-US" smtClean="0"/>
              <a:t>5/5/2026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316124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75BA0C1-BFC6-5778-9FC9-66D54ABF20C4}"/>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57200" y="5857240"/>
            <a:ext cx="10241280" cy="619760"/>
          </a:xfrm>
        </p:spPr>
        <p:txBody>
          <a:bodyPr anchor="b">
            <a:normAutofit/>
          </a:bodyPr>
          <a:lstStyle>
            <a:lvl1pPr>
              <a:lnSpc>
                <a:spcPct val="120000"/>
              </a:lnSpc>
              <a:defRPr sz="2000" b="0" i="0" spc="0">
                <a:solidFill>
                  <a:schemeClr val="tx2"/>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199"/>
            <a:ext cx="10157789" cy="5018085"/>
          </a:xfrm>
        </p:spPr>
        <p:txBody>
          <a:bodyPr anchor="b">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1887A303-1ACC-427D-8AFE-77FF8F1FED7F}" type="datetime1">
              <a:rPr lang="en-US" smtClean="0"/>
              <a:t>5/5/2026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9451168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43C86D5-9602-AA62-5E69-BC41C52C657F}"/>
              </a:ext>
            </a:extLst>
          </p:cNvPr>
          <p:cNvSpPr>
            <a:spLocks noGrp="1"/>
          </p:cNvSpPr>
          <p:nvPr>
            <p:ph type="title" hasCustomPrompt="1"/>
          </p:nvPr>
        </p:nvSpPr>
        <p:spPr>
          <a:xfrm>
            <a:off x="3462952" y="5857240"/>
            <a:ext cx="8119437" cy="619760"/>
          </a:xfrm>
        </p:spPr>
        <p:txBody>
          <a:bodyPr anchor="b"/>
          <a:lstStyle>
            <a:lvl1pPr>
              <a:defRPr sz="2000">
                <a:solidFill>
                  <a:schemeClr val="bg2"/>
                </a:solidFill>
              </a:defRPr>
            </a:lvl1pPr>
          </a:lstStyle>
          <a:p>
            <a:r>
              <a:rPr lang="en-US"/>
              <a:t>Quote Author</a:t>
            </a:r>
          </a:p>
        </p:txBody>
      </p:sp>
      <p:sp>
        <p:nvSpPr>
          <p:cNvPr id="30" name="Rectangle 29">
            <a:extLst>
              <a:ext uri="{FF2B5EF4-FFF2-40B4-BE49-F238E27FC236}">
                <a16:creationId xmlns:a16="http://schemas.microsoft.com/office/drawing/2014/main" id="{9D64B8A8-6787-D1C3-659A-CD2280354A5C}"/>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Content Placeholder 6">
            <a:extLst>
              <a:ext uri="{FF2B5EF4-FFF2-40B4-BE49-F238E27FC236}">
                <a16:creationId xmlns:a16="http://schemas.microsoft.com/office/drawing/2014/main" id="{A86B119E-99D0-99D8-0A4E-A258F3B6BFF0}"/>
              </a:ext>
            </a:extLst>
          </p:cNvPr>
          <p:cNvSpPr>
            <a:spLocks noGrp="1"/>
          </p:cNvSpPr>
          <p:nvPr>
            <p:ph sz="quarter" idx="13" hasCustomPrompt="1"/>
          </p:nvPr>
        </p:nvSpPr>
        <p:spPr>
          <a:xfrm>
            <a:off x="3462961" y="457200"/>
            <a:ext cx="8119437" cy="5257797"/>
          </a:xfrm>
        </p:spPr>
        <p:txBody>
          <a:bodyPr anchor="t">
            <a:normAutofit/>
          </a:bodyPr>
          <a:lstStyle>
            <a:lvl1pPr marL="164592" indent="-164592">
              <a:lnSpc>
                <a:spcPct val="100000"/>
              </a:lnSpc>
              <a:spcBef>
                <a:spcPts val="0"/>
              </a:spcBef>
              <a:buNone/>
              <a:defRPr sz="6000" b="0" i="0">
                <a:solidFill>
                  <a:schemeClr val="bg2"/>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fld id="{C674520D-DCF2-41F4-BB35-B9E3DEB76F62}" type="datetime1">
              <a:rPr lang="en-US" smtClean="0"/>
              <a:t>5/5/2026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487206174"/>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8DE62F-76E8-58F8-B265-1949D774BA7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FA45838-21FB-B4EC-9D2D-65881959E201}"/>
              </a:ext>
            </a:extLst>
          </p:cNvPr>
          <p:cNvSpPr>
            <a:spLocks noGrp="1"/>
          </p:cNvSpPr>
          <p:nvPr>
            <p:ph type="title" hasCustomPrompt="1"/>
          </p:nvPr>
        </p:nvSpPr>
        <p:spPr>
          <a:xfrm>
            <a:off x="9110045" y="3429001"/>
            <a:ext cx="2472354" cy="3048000"/>
          </a:xfrm>
        </p:spPr>
        <p:txBody>
          <a:bodyPr anchor="b"/>
          <a:lstStyle>
            <a:lvl1pPr>
              <a:defRPr sz="180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199"/>
            <a:ext cx="8271845" cy="5943601"/>
          </a:xfrm>
        </p:spPr>
        <p:txBody>
          <a:bodyPr anchor="t">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FC5A008-CC69-4BE6-9DCF-5E5E40858D63}" type="datetime1">
              <a:rPr lang="en-US" smtClean="0"/>
              <a:t>5/5/2026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6102126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8DE62F-76E8-58F8-B265-1949D774BA7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E2C2FE09-B5A9-4FA4-208B-652F3CBBB85A}"/>
              </a:ext>
            </a:extLst>
          </p:cNvPr>
          <p:cNvSpPr>
            <a:spLocks noGrp="1"/>
          </p:cNvSpPr>
          <p:nvPr>
            <p:ph type="title" hasCustomPrompt="1"/>
          </p:nvPr>
        </p:nvSpPr>
        <p:spPr>
          <a:xfrm>
            <a:off x="8167074" y="3429001"/>
            <a:ext cx="2834304" cy="3048000"/>
          </a:xfrm>
        </p:spPr>
        <p:txBody>
          <a:bodyPr anchor="b"/>
          <a:lstStyle>
            <a:lvl1pPr>
              <a:defRPr sz="180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1" y="457199"/>
            <a:ext cx="7328870" cy="6172201"/>
          </a:xfrm>
        </p:spPr>
        <p:txBody>
          <a:bodyPr anchor="b">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7785DB8-AE74-402F-A567-410E29AD9B64}" type="datetime1">
              <a:rPr lang="en-US" smtClean="0"/>
              <a:t>5/5/2026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6853751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125200" cy="1113476"/>
          </a:xfrm>
        </p:spPr>
        <p:txBody>
          <a:bodyPr anchor="t"/>
          <a:lstStyle>
            <a:lvl1pPr>
              <a:defRPr sz="4000"/>
            </a:lvl1pPr>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748474"/>
            <a:ext cx="5442920" cy="4728526"/>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91886" y="1748476"/>
            <a:ext cx="5290514" cy="47285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9ABF2E-7B1B-4FF5-A2FF-8B4DDEC451F9}"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60650368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57200"/>
            <a:ext cx="11125200" cy="924560"/>
          </a:xfrm>
        </p:spPr>
        <p:txBody>
          <a:bodyPr anchor="t"/>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509237"/>
            <a:ext cx="5448302" cy="492761"/>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129475"/>
            <a:ext cx="5454338" cy="434752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97922" y="1509237"/>
            <a:ext cx="5284478" cy="492761"/>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91886" y="2129475"/>
            <a:ext cx="5290514" cy="434752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AE14FF2-DDCD-4858-B747-1EECCB1D9E97}" type="datetime1">
              <a:rPr lang="en-US" smtClean="0"/>
              <a:t>5/5/2026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6558892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1119104" cy="1300173"/>
          </a:xfrm>
        </p:spPr>
        <p:txBody>
          <a:bodyPr anchor="t"/>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47286117-7DEB-4D3C-B7E7-B8D5D0576504}" type="datetime1">
              <a:rPr lang="en-US" smtClean="0"/>
              <a:t>5/5/2026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78308774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BAF160-7F17-4586-83B2-02998114D973}" type="datetime1">
              <a:rPr lang="en-US" smtClean="0"/>
              <a:t>5/5/2026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3278322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0"/>
            <a:ext cx="3562352" cy="2038990"/>
          </a:xfrm>
        </p:spPr>
        <p:txBody>
          <a:bodyPr anchor="t">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877190"/>
            <a:ext cx="3562352" cy="3599810"/>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05936" y="457199"/>
            <a:ext cx="7169030" cy="601980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B780F9B-7E7F-4483-963B-F3E41321832D}" type="datetime1">
              <a:rPr lang="en-US" smtClean="0"/>
              <a:t>5/5/2026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75317357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2877189"/>
            <a:ext cx="3562352" cy="3676011"/>
          </a:xfrm>
        </p:spPr>
        <p:txBody>
          <a:bodyPr anchor="b">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457201"/>
            <a:ext cx="3562352" cy="2038990"/>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405927" y="0"/>
            <a:ext cx="7328873" cy="6858000"/>
          </a:xfrm>
          <a:blipFill dpi="0" rotWithShape="1">
            <a:blip r:embed="rId2">
              <a:alphaModFix amt="60621"/>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6E4C175-3206-45DF-AF32-8346DED476A6}" type="datetime1">
              <a:rPr lang="en-US" smtClean="0"/>
              <a:t>5/5/2026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87106893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376CB0-0BE7-E0CA-2D99-746DE428CFDC}"/>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199"/>
            <a:ext cx="10744200" cy="2286001"/>
          </a:xfrm>
        </p:spPr>
        <p:txBody>
          <a:bodyPr anchor="t">
            <a:normAutofit/>
          </a:bodyPr>
          <a:lstStyle>
            <a:lvl1pPr>
              <a:defRPr sz="8000" cap="all" baseline="0">
                <a:solidFill>
                  <a:schemeClr val="tx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201" y="3124200"/>
            <a:ext cx="10747266" cy="3352800"/>
          </a:xfr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2CC8E9B0-D62A-480C-9588-DEAA1537D1DB}"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159794957"/>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8271844" cy="2971800"/>
          </a:xfrm>
        </p:spPr>
        <p:txBody>
          <a:bodyPr anchor="t">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271844" cy="2667000"/>
          </a:xfrm>
        </p:spPr>
        <p:txBody>
          <a:bodyPr anchor="b">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BE7BCD33-0C81-42C0-9D8F-EA5062A18B91}"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98925078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6385894" cy="2971800"/>
          </a:xfrm>
        </p:spPr>
        <p:txBody>
          <a:bodyPr anchor="t">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405936" y="3810000"/>
            <a:ext cx="7176463" cy="2667000"/>
          </a:xfrm>
        </p:spPr>
        <p:txBody>
          <a:bodyPr anchor="b">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9B3850A5-FF68-4473-925A-52EC9FD63238}"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488029172"/>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4">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3429000"/>
            <a:ext cx="6385894" cy="3276600"/>
          </a:xfrm>
        </p:spPr>
        <p:txBody>
          <a:bodyPr anchor="b">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405936" y="457199"/>
            <a:ext cx="7176463" cy="2667000"/>
          </a:xfrm>
        </p:spPr>
        <p:txBody>
          <a:bodyPr anchor="t">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582395" y="533406"/>
            <a:ext cx="762000" cy="457191"/>
          </a:xfrm>
        </p:spPr>
        <p:txBody>
          <a:bodyPr/>
          <a:lstStyle>
            <a:lvl1pPr>
              <a:defRPr>
                <a:solidFill>
                  <a:schemeClr val="tx2"/>
                </a:solidFill>
              </a:defRPr>
            </a:lvl1pPr>
          </a:lstStyle>
          <a:p>
            <a:fld id="{1145E08F-323D-4310-8299-D9BB43AD870F}" type="datetime1">
              <a:rPr lang="en-US" smtClean="0"/>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82916566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0"/>
            <a:ext cx="11100764" cy="92455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0"/>
            <a:ext cx="11125200" cy="4728526"/>
          </a:xfrm>
          <a:prstGeom prst="rect">
            <a:avLst/>
          </a:prstGeom>
        </p:spPr>
        <p:txBody>
          <a:bodyPr vert="horz" lIns="91440" tIns="45720" rIns="91440" bIns="45720" rtlCol="0" anchor="b">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582395" y="533406"/>
            <a:ext cx="762000" cy="457191"/>
          </a:xfrm>
          <a:prstGeom prst="rect">
            <a:avLst/>
          </a:prstGeom>
        </p:spPr>
        <p:txBody>
          <a:bodyPr vert="horz" lIns="91440" tIns="45720" rIns="91440" bIns="45720" rtlCol="0" anchor="ctr"/>
          <a:lstStyle>
            <a:lvl1pPr algn="l" rtl="0">
              <a:defRPr sz="1000" b="0" i="0">
                <a:solidFill>
                  <a:schemeClr val="tx2"/>
                </a:solidFill>
                <a:latin typeface="+mn-lt"/>
              </a:defRPr>
            </a:lvl1pPr>
          </a:lstStyle>
          <a:p>
            <a:fld id="{67647914-A0A9-4948-B1E6-9F487DD60C92}" type="datetime1">
              <a:rPr lang="en-US" smtClean="0"/>
              <a:t>5/5/2026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677402" y="3200402"/>
            <a:ext cx="4571995" cy="457200"/>
          </a:xfrm>
          <a:prstGeom prst="rect">
            <a:avLst/>
          </a:prstGeom>
        </p:spPr>
        <p:txBody>
          <a:bodyPr vert="horz" lIns="91440" tIns="45720" rIns="91440" bIns="45720" rtlCol="0" anchor="ctr"/>
          <a:lstStyle>
            <a:lvl1pPr algn="ctr" rtl="0">
              <a:defRPr sz="1000" b="0" i="0" cap="all" baseline="0">
                <a:solidFill>
                  <a:schemeClr val="tx2"/>
                </a:solidFill>
                <a:latin typeface="+mn-lt"/>
              </a:defRPr>
            </a:lvl1pPr>
          </a:lstStyle>
          <a:p>
            <a:r>
              <a:rPr lang="en-US"/>
              <a:t>presentation title</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34800" y="5714997"/>
            <a:ext cx="457200" cy="762003"/>
          </a:xfrm>
          <a:prstGeom prst="rect">
            <a:avLst/>
          </a:prstGeom>
        </p:spPr>
        <p:txBody>
          <a:bodyPr vert="horz" lIns="91440" tIns="45720" rIns="91440" bIns="45720" rtlCol="0" anchor="b"/>
          <a:lstStyle>
            <a:lvl1pPr algn="ctr" rtl="0">
              <a:defRPr sz="1000" b="0" i="0">
                <a:solidFill>
                  <a:schemeClr val="tx2"/>
                </a:solidFill>
                <a:latin typeface="+mn-lt"/>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4283356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Lst>
  <p:hf hdr="0" dt="0"/>
  <p:txStyles>
    <p:titleStyle>
      <a:lvl1pPr algn="l" defTabSz="914400" rtl="0" eaLnBrk="1" latinLnBrk="0" hangingPunct="1">
        <a:lnSpc>
          <a:spcPct val="80000"/>
        </a:lnSpc>
        <a:spcBef>
          <a:spcPct val="0"/>
        </a:spcBef>
        <a:buNone/>
        <a:defRPr sz="4000" b="0" i="0" kern="1200" spc="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2"/>
          </a:solidFill>
          <a:latin typeface="+mj-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2160">
          <p15:clr>
            <a:srgbClr val="F26B43"/>
          </p15:clr>
        </p15:guide>
        <p15:guide id="20" pos="3840">
          <p15:clr>
            <a:srgbClr val="F26B43"/>
          </p15:clr>
        </p15:guide>
        <p15:guide id="21" pos="7680" userDrawn="1">
          <p15:clr>
            <a:srgbClr val="F26B43"/>
          </p15:clr>
        </p15:guide>
        <p15:guide id="23" orient="horz" pos="288" userDrawn="1">
          <p15:clr>
            <a:srgbClr val="F26B43"/>
          </p15:clr>
        </p15:guide>
        <p15:guide id="24" orient="horz" pos="4032" userDrawn="1">
          <p15:clr>
            <a:srgbClr val="F26B43"/>
          </p15:clr>
        </p15:guide>
        <p15:guide id="26" pos="288" userDrawn="1">
          <p15:clr>
            <a:srgbClr val="F26B43"/>
          </p15:clr>
        </p15:guide>
        <p15:guide id="27" userDrawn="1">
          <p15:clr>
            <a:srgbClr val="F26B43"/>
          </p15:clr>
        </p15:guide>
        <p15:guide id="28" pos="7392" userDrawn="1">
          <p15:clr>
            <a:srgbClr val="F26B43"/>
          </p15:clr>
        </p15:guide>
        <p15:guide id="29" pos="7296" userDrawn="1">
          <p15:clr>
            <a:srgbClr val="F26B43"/>
          </p15:clr>
        </p15:guide>
        <p15:guide id="30" orient="horz" pos="4224" userDrawn="1">
          <p15:clr>
            <a:srgbClr val="F26B43"/>
          </p15:clr>
        </p15:guide>
        <p15:guide id="31" orient="horz" pos="4080" userDrawn="1">
          <p15:clr>
            <a:srgbClr val="F26B43"/>
          </p15:clr>
        </p15:guide>
        <p15:guide id="32" orient="horz" pos="2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1E26-9098-27E8-7710-CA51612C2584}"/>
              </a:ext>
            </a:extLst>
          </p:cNvPr>
          <p:cNvSpPr>
            <a:spLocks noGrp="1"/>
          </p:cNvSpPr>
          <p:nvPr>
            <p:ph type="ctrTitle"/>
          </p:nvPr>
        </p:nvSpPr>
        <p:spPr>
          <a:xfrm>
            <a:off x="2519980" y="4362766"/>
            <a:ext cx="9037984" cy="2342834"/>
          </a:xfrm>
        </p:spPr>
        <p:txBody>
          <a:bodyPr anchor="b">
            <a:normAutofit/>
          </a:bodyPr>
          <a:lstStyle/>
          <a:p>
            <a:r>
              <a:rPr lang="en-US" sz="5600"/>
              <a:t>Why Research Design Matters: From Ideas to Credible Knowledge</a:t>
            </a:r>
          </a:p>
        </p:txBody>
      </p:sp>
      <p:sp>
        <p:nvSpPr>
          <p:cNvPr id="3" name="Subtitle 2">
            <a:extLst>
              <a:ext uri="{FF2B5EF4-FFF2-40B4-BE49-F238E27FC236}">
                <a16:creationId xmlns:a16="http://schemas.microsoft.com/office/drawing/2014/main" id="{B67986C0-0BF3-0A66-85D6-376C8801230D}"/>
              </a:ext>
            </a:extLst>
          </p:cNvPr>
          <p:cNvSpPr>
            <a:spLocks noGrp="1"/>
          </p:cNvSpPr>
          <p:nvPr>
            <p:ph type="subTitle" idx="1"/>
          </p:nvPr>
        </p:nvSpPr>
        <p:spPr>
          <a:xfrm>
            <a:off x="457200" y="4353866"/>
            <a:ext cx="1676402" cy="2123133"/>
          </a:xfrm>
        </p:spPr>
        <p:txBody>
          <a:bodyPr anchor="b">
            <a:normAutofit/>
          </a:bodyPr>
          <a:lstStyle/>
          <a:p>
            <a:pPr>
              <a:spcAft>
                <a:spcPts val="600"/>
              </a:spcAft>
            </a:pPr>
            <a:r>
              <a:rPr lang="en-US"/>
              <a:t>Understanding how to structure research for valid results</a:t>
            </a:r>
          </a:p>
        </p:txBody>
      </p:sp>
      <p:pic>
        <p:nvPicPr>
          <p:cNvPr id="6" name="Picture 5" descr="Scientists examines bacteria models in modern Research Laboratory. Touch screens. Wearing clean suit and protective mask">
            <a:extLst>
              <a:ext uri="{FF2B5EF4-FFF2-40B4-BE49-F238E27FC236}">
                <a16:creationId xmlns:a16="http://schemas.microsoft.com/office/drawing/2014/main" id="{91A431E8-DD1D-4D30-A10E-9E7C1FB5266F}"/>
              </a:ext>
            </a:extLst>
          </p:cNvPr>
          <p:cNvPicPr>
            <a:picLocks noChangeAspect="1"/>
          </p:cNvPicPr>
          <p:nvPr/>
        </p:nvPicPr>
        <p:blipFill>
          <a:blip r:embed="rId3"/>
          <a:srcRect t="21876" b="17801"/>
          <a:stretch>
            <a:fillRect/>
          </a:stretch>
        </p:blipFill>
        <p:spPr>
          <a:xfrm>
            <a:off x="-1" y="10"/>
            <a:ext cx="11734797" cy="398175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
        <p:nvSpPr>
          <p:cNvPr id="4" name="Footer Placeholder 3">
            <a:extLst>
              <a:ext uri="{FF2B5EF4-FFF2-40B4-BE49-F238E27FC236}">
                <a16:creationId xmlns:a16="http://schemas.microsoft.com/office/drawing/2014/main" id="{6C456092-2BE2-7FA5-BABE-BDDB19FDECC8}"/>
              </a:ext>
            </a:extLst>
          </p:cNvPr>
          <p:cNvSpPr>
            <a:spLocks noGrp="1"/>
          </p:cNvSpPr>
          <p:nvPr>
            <p:ph type="ftr" sz="quarter" idx="11"/>
          </p:nvPr>
        </p:nvSpPr>
        <p:spPr>
          <a:xfrm rot="5400000">
            <a:off x="9677398" y="3200402"/>
            <a:ext cx="4572000" cy="457199"/>
          </a:xfrm>
        </p:spPr>
        <p:txBody>
          <a:bodyPr anchor="ctr">
            <a:normAutofit/>
          </a:bodyPr>
          <a:lstStyle/>
          <a:p>
            <a:r>
              <a:rPr lang="en-US"/>
              <a:t>Why research design matters</a:t>
            </a:r>
            <a:endParaRPr lang="en-US">
              <a:solidFill>
                <a:srgbClr val="000000"/>
              </a:solidFill>
            </a:endParaRPr>
          </a:p>
        </p:txBody>
      </p:sp>
      <p:sp>
        <p:nvSpPr>
          <p:cNvPr id="5" name="Slide Number Placeholder 4">
            <a:extLst>
              <a:ext uri="{FF2B5EF4-FFF2-40B4-BE49-F238E27FC236}">
                <a16:creationId xmlns:a16="http://schemas.microsoft.com/office/drawing/2014/main" id="{DFFA95AE-9ECC-E2FB-D0D5-C7FE4E43BE6C}"/>
              </a:ext>
            </a:extLst>
          </p:cNvPr>
          <p:cNvSpPr>
            <a:spLocks noGrp="1"/>
          </p:cNvSpPr>
          <p:nvPr>
            <p:ph type="sldNum" sz="quarter" idx="12"/>
          </p:nvPr>
        </p:nvSpPr>
        <p:spPr>
          <a:xfrm>
            <a:off x="11734800" y="5715000"/>
            <a:ext cx="457200" cy="762000"/>
          </a:xfrm>
        </p:spPr>
        <p:txBody>
          <a:bodyPr anchor="b">
            <a:normAutofit/>
          </a:bodyPr>
          <a:lstStyle/>
          <a:p>
            <a:pPr>
              <a:spcAft>
                <a:spcPts val="600"/>
              </a:spcAft>
            </a:pPr>
            <a:fld id="{FD550D4C-7310-48EB-AB4A-11C1BDEC928F}" type="slidenum">
              <a:rPr lang="en-US" smtClean="0"/>
              <a:pPr>
                <a:spcAft>
                  <a:spcPts val="600"/>
                </a:spcAft>
              </a:pPr>
              <a:t>1</a:t>
            </a:fld>
            <a:endParaRPr lang="en-US"/>
          </a:p>
        </p:txBody>
      </p:sp>
    </p:spTree>
    <p:extLst>
      <p:ext uri="{BB962C8B-B14F-4D97-AF65-F5344CB8AC3E}">
        <p14:creationId xmlns:p14="http://schemas.microsoft.com/office/powerpoint/2010/main" val="131555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4053E-BB80-113D-0124-AEB1C03DCBC3}"/>
              </a:ext>
            </a:extLst>
          </p:cNvPr>
          <p:cNvSpPr>
            <a:spLocks noGrp="1"/>
          </p:cNvSpPr>
          <p:nvPr>
            <p:ph type="ctrTitle"/>
          </p:nvPr>
        </p:nvSpPr>
        <p:spPr>
          <a:xfrm>
            <a:off x="3462958" y="457201"/>
            <a:ext cx="8119442" cy="6248399"/>
          </a:xfrm>
        </p:spPr>
        <p:txBody>
          <a:bodyPr anchor="t">
            <a:normAutofit/>
          </a:bodyPr>
          <a:lstStyle/>
          <a:p>
            <a:r>
              <a:rPr lang="en-US"/>
              <a:t>Framing the Importance of Research Design</a:t>
            </a:r>
          </a:p>
        </p:txBody>
      </p:sp>
      <p:sp>
        <p:nvSpPr>
          <p:cNvPr id="4" name="Footer Placeholder 3">
            <a:extLst>
              <a:ext uri="{FF2B5EF4-FFF2-40B4-BE49-F238E27FC236}">
                <a16:creationId xmlns:a16="http://schemas.microsoft.com/office/drawing/2014/main" id="{E6E958E7-B457-932B-7A80-EED7B243762F}"/>
              </a:ext>
            </a:extLst>
          </p:cNvPr>
          <p:cNvSpPr>
            <a:spLocks noGrp="1"/>
          </p:cNvSpPr>
          <p:nvPr>
            <p:ph type="ftr" sz="quarter" idx="11"/>
          </p:nvPr>
        </p:nvSpPr>
        <p:spPr>
          <a:xfrm rot="5400000">
            <a:off x="9677399" y="3200402"/>
            <a:ext cx="4571996" cy="457199"/>
          </a:xfrm>
        </p:spPr>
        <p:txBody>
          <a:bodyPr anchor="ctr">
            <a:normAutofit/>
          </a:bodyPr>
          <a:lstStyle/>
          <a:p>
            <a:r>
              <a:rPr lang="en-US"/>
              <a:t>Why research design matters</a:t>
            </a:r>
            <a:endParaRPr lang="en-US">
              <a:solidFill>
                <a:srgbClr val="000000"/>
              </a:solidFill>
            </a:endParaRPr>
          </a:p>
        </p:txBody>
      </p:sp>
      <p:sp>
        <p:nvSpPr>
          <p:cNvPr id="5" name="Slide Number Placeholder 4">
            <a:extLst>
              <a:ext uri="{FF2B5EF4-FFF2-40B4-BE49-F238E27FC236}">
                <a16:creationId xmlns:a16="http://schemas.microsoft.com/office/drawing/2014/main" id="{10EFCCE4-3DF0-0EF7-738C-B9E0FF3A8046}"/>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2</a:t>
            </a:fld>
            <a:endParaRPr lang="en-US"/>
          </a:p>
        </p:txBody>
      </p:sp>
    </p:spTree>
    <p:extLst>
      <p:ext uri="{BB962C8B-B14F-4D97-AF65-F5344CB8AC3E}">
        <p14:creationId xmlns:p14="http://schemas.microsoft.com/office/powerpoint/2010/main" val="10092961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756AD-367A-4B06-08A3-A26740DD5F3A}"/>
              </a:ext>
            </a:extLst>
          </p:cNvPr>
          <p:cNvSpPr>
            <a:spLocks noGrp="1"/>
          </p:cNvSpPr>
          <p:nvPr>
            <p:ph type="title"/>
          </p:nvPr>
        </p:nvSpPr>
        <p:spPr>
          <a:xfrm>
            <a:off x="4962526" y="457200"/>
            <a:ext cx="6772273" cy="919173"/>
          </a:xfrm>
        </p:spPr>
        <p:txBody>
          <a:bodyPr anchor="t">
            <a:normAutofit/>
          </a:bodyPr>
          <a:lstStyle/>
          <a:p>
            <a:r>
              <a:rPr lang="en-US" sz="3400"/>
              <a:t>Why a Good Idea Alone Is Not Enough</a:t>
            </a:r>
          </a:p>
        </p:txBody>
      </p:sp>
      <p:sp>
        <p:nvSpPr>
          <p:cNvPr id="5" name="Footer Placeholder 4">
            <a:extLst>
              <a:ext uri="{FF2B5EF4-FFF2-40B4-BE49-F238E27FC236}">
                <a16:creationId xmlns:a16="http://schemas.microsoft.com/office/drawing/2014/main" id="{151CDA32-58A9-D812-C0EC-700EEC814E2F}"/>
              </a:ext>
            </a:extLst>
          </p:cNvPr>
          <p:cNvSpPr>
            <a:spLocks noGrp="1"/>
          </p:cNvSpPr>
          <p:nvPr>
            <p:ph type="ftr" sz="quarter" idx="16"/>
          </p:nvPr>
        </p:nvSpPr>
        <p:spPr>
          <a:xfrm rot="16200000">
            <a:off x="-2057397" y="3200401"/>
            <a:ext cx="4572004" cy="457199"/>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6B14D6A5-FDE5-A1FE-E1EC-7B6F7EA36346}"/>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3</a:t>
            </a:fld>
            <a:endParaRPr lang="en-US"/>
          </a:p>
        </p:txBody>
      </p:sp>
      <p:pic>
        <p:nvPicPr>
          <p:cNvPr id="7" name="Content Placeholder 6" descr="Concept of businessman thinking / searching for idea.">
            <a:extLst>
              <a:ext uri="{FF2B5EF4-FFF2-40B4-BE49-F238E27FC236}">
                <a16:creationId xmlns:a16="http://schemas.microsoft.com/office/drawing/2014/main" id="{A79E2B52-516E-4742-87F6-D827606382C3}"/>
              </a:ext>
            </a:extLst>
          </p:cNvPr>
          <p:cNvPicPr>
            <a:picLocks noGrp="1" noChangeAspect="1"/>
          </p:cNvPicPr>
          <p:nvPr>
            <p:ph type="pic" sz="quarter" idx="13"/>
          </p:nvPr>
        </p:nvPicPr>
        <p:blipFill>
          <a:blip r:embed="rId3"/>
          <a:srcRect l="27343" r="27458" b="1"/>
          <a:stretch>
            <a:fillRect/>
          </a:stretch>
        </p:blipFill>
        <p:spPr>
          <a:xfrm>
            <a:off x="457199" y="1"/>
            <a:ext cx="3948735" cy="6858000"/>
          </a:xfrm>
        </p:spPr>
      </p:pic>
      <p:sp>
        <p:nvSpPr>
          <p:cNvPr id="4" name="Content Placeholder 3">
            <a:extLst>
              <a:ext uri="{FF2B5EF4-FFF2-40B4-BE49-F238E27FC236}">
                <a16:creationId xmlns:a16="http://schemas.microsoft.com/office/drawing/2014/main" id="{54748272-7A5B-138A-159F-E15039D4184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Importance of Research Design</a:t>
            </a:r>
          </a:p>
          <a:p>
            <a:pPr marL="0" lvl="1" indent="0">
              <a:buFont typeface="Arial" panose="020B0604020202020204" pitchFamily="34" charset="0"/>
              <a:buNone/>
            </a:pPr>
            <a:r>
              <a:rPr lang="en-US"/>
              <a:t>Research design transforms a good idea into credible and assessable academic work, ensuring clarity and coherence.</a:t>
            </a:r>
          </a:p>
          <a:p>
            <a:pPr marL="0" indent="0">
              <a:spcBef>
                <a:spcPts val="2500"/>
              </a:spcBef>
              <a:buFont typeface="Arial" panose="020B0604020202020204" pitchFamily="34" charset="0"/>
              <a:buNone/>
            </a:pPr>
            <a:r>
              <a:rPr lang="en-US" b="1"/>
              <a:t>Alignment of Research Elements</a:t>
            </a:r>
          </a:p>
          <a:p>
            <a:pPr marL="0" lvl="1" indent="0">
              <a:buFont typeface="Arial" panose="020B0604020202020204" pitchFamily="34" charset="0"/>
              <a:buNone/>
            </a:pPr>
            <a:r>
              <a:rPr lang="en-US"/>
              <a:t>Effective research aligns question, knowledge approach, methods, and conclusions to produce valid results.</a:t>
            </a:r>
          </a:p>
          <a:p>
            <a:pPr marL="0" indent="0">
              <a:spcBef>
                <a:spcPts val="2500"/>
              </a:spcBef>
              <a:buFont typeface="Arial" panose="020B0604020202020204" pitchFamily="34" charset="0"/>
              <a:buNone/>
            </a:pPr>
            <a:r>
              <a:rPr lang="en-US" b="1"/>
              <a:t>Role of Academic Judgement</a:t>
            </a:r>
          </a:p>
          <a:p>
            <a:pPr marL="0" lvl="1" indent="0">
              <a:buFont typeface="Arial" panose="020B0604020202020204" pitchFamily="34" charset="0"/>
              <a:buNone/>
            </a:pPr>
            <a:r>
              <a:rPr lang="en-US"/>
              <a:t>Judgement in research design shows understanding of discipline, methodological choices, and their implications.</a:t>
            </a:r>
          </a:p>
          <a:p>
            <a:pPr marL="0" indent="0">
              <a:spcBef>
                <a:spcPts val="2500"/>
              </a:spcBef>
              <a:buFont typeface="Arial" panose="020B0604020202020204" pitchFamily="34" charset="0"/>
              <a:buNone/>
            </a:pPr>
            <a:r>
              <a:rPr lang="en-US" b="1"/>
              <a:t>Trust and Credibility</a:t>
            </a:r>
          </a:p>
          <a:p>
            <a:pPr marL="0" lvl="1" indent="0">
              <a:buFont typeface="Arial" panose="020B0604020202020204" pitchFamily="34" charset="0"/>
              <a:buNone/>
            </a:pPr>
            <a:r>
              <a:rPr lang="en-US"/>
              <a:t>A well-designed study builds trust by demonstrating rigour, reflexivity, and academic maturity.</a:t>
            </a:r>
          </a:p>
        </p:txBody>
      </p:sp>
    </p:spTree>
    <p:extLst>
      <p:ext uri="{BB962C8B-B14F-4D97-AF65-F5344CB8AC3E}">
        <p14:creationId xmlns:p14="http://schemas.microsoft.com/office/powerpoint/2010/main" val="9314228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CA25-DBE7-A974-CAA0-A563A991FD26}"/>
              </a:ext>
            </a:extLst>
          </p:cNvPr>
          <p:cNvSpPr>
            <a:spLocks noGrp="1"/>
          </p:cNvSpPr>
          <p:nvPr>
            <p:ph type="title"/>
          </p:nvPr>
        </p:nvSpPr>
        <p:spPr>
          <a:xfrm>
            <a:off x="4962526" y="457200"/>
            <a:ext cx="6772273" cy="919173"/>
          </a:xfrm>
        </p:spPr>
        <p:txBody>
          <a:bodyPr anchor="t">
            <a:normAutofit/>
          </a:bodyPr>
          <a:lstStyle/>
          <a:p>
            <a:r>
              <a:rPr lang="en-US" sz="3400"/>
              <a:t>Session Aims and Learning Outcomes</a:t>
            </a:r>
          </a:p>
        </p:txBody>
      </p:sp>
      <p:sp>
        <p:nvSpPr>
          <p:cNvPr id="5" name="Footer Placeholder 4">
            <a:extLst>
              <a:ext uri="{FF2B5EF4-FFF2-40B4-BE49-F238E27FC236}">
                <a16:creationId xmlns:a16="http://schemas.microsoft.com/office/drawing/2014/main" id="{BE4CDCEC-3328-38DF-09DB-46609C8A8D51}"/>
              </a:ext>
            </a:extLst>
          </p:cNvPr>
          <p:cNvSpPr>
            <a:spLocks noGrp="1"/>
          </p:cNvSpPr>
          <p:nvPr>
            <p:ph type="ftr" sz="quarter" idx="16"/>
          </p:nvPr>
        </p:nvSpPr>
        <p:spPr>
          <a:xfrm rot="16200000">
            <a:off x="-2057397" y="3200401"/>
            <a:ext cx="4572004" cy="457199"/>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BB6D3712-DC6A-9594-19FD-D9BA2399F1E1}"/>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4</a:t>
            </a:fld>
            <a:endParaRPr lang="en-US"/>
          </a:p>
        </p:txBody>
      </p:sp>
      <p:pic>
        <p:nvPicPr>
          <p:cNvPr id="7" name="Content Placeholder 6" descr="Idea light bulb success inspiration crumpled paper">
            <a:extLst>
              <a:ext uri="{FF2B5EF4-FFF2-40B4-BE49-F238E27FC236}">
                <a16:creationId xmlns:a16="http://schemas.microsoft.com/office/drawing/2014/main" id="{09D74BA4-1D39-4E1E-970F-8012803BDBCF}"/>
              </a:ext>
            </a:extLst>
          </p:cNvPr>
          <p:cNvPicPr>
            <a:picLocks noGrp="1" noChangeAspect="1"/>
          </p:cNvPicPr>
          <p:nvPr>
            <p:ph type="pic" sz="quarter" idx="13"/>
          </p:nvPr>
        </p:nvPicPr>
        <p:blipFill>
          <a:blip r:embed="rId3"/>
          <a:srcRect l="21410" r="35406"/>
          <a:stretch>
            <a:fillRect/>
          </a:stretch>
        </p:blipFill>
        <p:spPr>
          <a:xfrm>
            <a:off x="457199" y="1"/>
            <a:ext cx="3948735" cy="6858000"/>
          </a:xfrm>
        </p:spPr>
      </p:pic>
      <p:sp>
        <p:nvSpPr>
          <p:cNvPr id="4" name="Content Placeholder 3">
            <a:extLst>
              <a:ext uri="{FF2B5EF4-FFF2-40B4-BE49-F238E27FC236}">
                <a16:creationId xmlns:a16="http://schemas.microsoft.com/office/drawing/2014/main" id="{9B607374-D1C5-60DF-8274-22B7996BE39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Strategic View of Research Design</a:t>
            </a:r>
          </a:p>
          <a:p>
            <a:pPr marL="0" lvl="1" indent="0">
              <a:buFont typeface="Arial" panose="020B0604020202020204" pitchFamily="34" charset="0"/>
              <a:buNone/>
            </a:pPr>
            <a:r>
              <a:rPr lang="en-US"/>
              <a:t>Research design is a strategic intellectual activity shaping dissertations, not just a technical process.</a:t>
            </a:r>
          </a:p>
          <a:p>
            <a:pPr marL="0" indent="0">
              <a:spcBef>
                <a:spcPts val="2500"/>
              </a:spcBef>
              <a:buFont typeface="Arial" panose="020B0604020202020204" pitchFamily="34" charset="0"/>
              <a:buNone/>
            </a:pPr>
            <a:r>
              <a:rPr lang="en-US" b="1"/>
              <a:t>Distinguishing Design from Methods</a:t>
            </a:r>
          </a:p>
          <a:p>
            <a:pPr marL="0" lvl="1" indent="0">
              <a:buFont typeface="Arial" panose="020B0604020202020204" pitchFamily="34" charset="0"/>
              <a:buNone/>
            </a:pPr>
            <a:r>
              <a:rPr lang="en-US"/>
              <a:t>Students learn to differentiate research design from data collection methods like surveys or interviews.</a:t>
            </a:r>
          </a:p>
          <a:p>
            <a:pPr marL="0" indent="0">
              <a:spcBef>
                <a:spcPts val="2500"/>
              </a:spcBef>
              <a:buFont typeface="Arial" panose="020B0604020202020204" pitchFamily="34" charset="0"/>
              <a:buNone/>
            </a:pPr>
            <a:r>
              <a:rPr lang="en-US" b="1"/>
              <a:t>Core Components and Relationships</a:t>
            </a:r>
          </a:p>
          <a:p>
            <a:pPr marL="0" lvl="1" indent="0">
              <a:buFont typeface="Arial" panose="020B0604020202020204" pitchFamily="34" charset="0"/>
              <a:buNone/>
            </a:pPr>
            <a:r>
              <a:rPr lang="en-US"/>
              <a:t>Understanding how research question, methodology, and analysis components interrelate ensures coherent designs.</a:t>
            </a:r>
          </a:p>
          <a:p>
            <a:pPr marL="0" indent="0">
              <a:spcBef>
                <a:spcPts val="2500"/>
              </a:spcBef>
              <a:buFont typeface="Arial" panose="020B0604020202020204" pitchFamily="34" charset="0"/>
              <a:buNone/>
            </a:pPr>
            <a:r>
              <a:rPr lang="en-US" b="1"/>
              <a:t>Evaluative and Diagnostic Skills</a:t>
            </a:r>
          </a:p>
          <a:p>
            <a:pPr marL="0" lvl="1" indent="0">
              <a:buFont typeface="Arial" panose="020B0604020202020204" pitchFamily="34" charset="0"/>
              <a:buNone/>
            </a:pPr>
            <a:r>
              <a:rPr lang="en-US"/>
              <a:t>Students develop skills to identify and improve weak or misaligned research designs critically.</a:t>
            </a:r>
          </a:p>
        </p:txBody>
      </p:sp>
    </p:spTree>
    <p:extLst>
      <p:ext uri="{BB962C8B-B14F-4D97-AF65-F5344CB8AC3E}">
        <p14:creationId xmlns:p14="http://schemas.microsoft.com/office/powerpoint/2010/main" val="15182962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CD0F5-D46B-D43E-8030-0A7C58F29F13}"/>
              </a:ext>
            </a:extLst>
          </p:cNvPr>
          <p:cNvSpPr>
            <a:spLocks noGrp="1"/>
          </p:cNvSpPr>
          <p:nvPr>
            <p:ph type="title"/>
          </p:nvPr>
        </p:nvSpPr>
        <p:spPr>
          <a:xfrm>
            <a:off x="457200" y="457201"/>
            <a:ext cx="5442916" cy="1672274"/>
          </a:xfrm>
        </p:spPr>
        <p:txBody>
          <a:bodyPr anchor="t">
            <a:normAutofit/>
          </a:bodyPr>
          <a:lstStyle/>
          <a:p>
            <a:r>
              <a:rPr lang="en-US"/>
              <a:t>Setting Expectations at</a:t>
            </a:r>
            <a:r>
              <a:rPr lang="en-US" dirty="0"/>
              <a:t> </a:t>
            </a:r>
            <a:r>
              <a:rPr lang="en-US"/>
              <a:t>Level 7</a:t>
            </a:r>
            <a:endParaRPr lang="en-US" dirty="0"/>
          </a:p>
        </p:txBody>
      </p:sp>
      <p:sp>
        <p:nvSpPr>
          <p:cNvPr id="5" name="Footer Placeholder 4">
            <a:extLst>
              <a:ext uri="{FF2B5EF4-FFF2-40B4-BE49-F238E27FC236}">
                <a16:creationId xmlns:a16="http://schemas.microsoft.com/office/drawing/2014/main" id="{9346574D-7DED-13E5-E815-A06AF585DF35}"/>
              </a:ext>
            </a:extLst>
          </p:cNvPr>
          <p:cNvSpPr>
            <a:spLocks noGrp="1"/>
          </p:cNvSpPr>
          <p:nvPr>
            <p:ph type="ftr" sz="quarter" idx="11"/>
          </p:nvPr>
        </p:nvSpPr>
        <p:spPr>
          <a:xfrm rot="16200000">
            <a:off x="-2057399" y="3200402"/>
            <a:ext cx="4571995" cy="457202"/>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3CA82595-469B-AE93-0EA1-D9C105174DD6}"/>
              </a:ext>
            </a:extLst>
          </p:cNvPr>
          <p:cNvSpPr>
            <a:spLocks noGrp="1"/>
          </p:cNvSpPr>
          <p:nvPr>
            <p:ph type="sldNum" sz="quarter" idx="12"/>
          </p:nvPr>
        </p:nvSpPr>
        <p:spPr>
          <a:xfrm>
            <a:off x="0" y="5714997"/>
            <a:ext cx="457202" cy="762003"/>
          </a:xfrm>
        </p:spPr>
        <p:txBody>
          <a:bodyPr anchor="b">
            <a:normAutofit/>
          </a:bodyPr>
          <a:lstStyle/>
          <a:p>
            <a:pPr>
              <a:spcAft>
                <a:spcPts val="600"/>
              </a:spcAft>
            </a:pPr>
            <a:fld id="{FD550D4C-7310-48EB-AB4A-11C1BDEC928F}" type="slidenum">
              <a:rPr lang="en-US" smtClean="0"/>
              <a:pPr>
                <a:spcAft>
                  <a:spcPts val="600"/>
                </a:spcAft>
              </a:pPr>
              <a:t>5</a:t>
            </a:fld>
            <a:endParaRPr lang="en-US"/>
          </a:p>
        </p:txBody>
      </p:sp>
      <p:pic>
        <p:nvPicPr>
          <p:cNvPr id="7" name="Content Placeholder 6" descr="Creative idea innovation brainstorming think business strategy">
            <a:extLst>
              <a:ext uri="{FF2B5EF4-FFF2-40B4-BE49-F238E27FC236}">
                <a16:creationId xmlns:a16="http://schemas.microsoft.com/office/drawing/2014/main" id="{5477B5DD-DEB9-4854-83BD-187662F82573}"/>
              </a:ext>
            </a:extLst>
          </p:cNvPr>
          <p:cNvPicPr>
            <a:picLocks noGrp="1" noChangeAspect="1"/>
          </p:cNvPicPr>
          <p:nvPr>
            <p:ph type="pic" sz="quarter" idx="15"/>
          </p:nvPr>
        </p:nvPicPr>
        <p:blipFill>
          <a:blip r:embed="rId3"/>
          <a:srcRect l="16380" r="1" b="1"/>
          <a:stretch>
            <a:fillRect/>
          </a:stretch>
        </p:blipFill>
        <p:spPr>
          <a:xfrm>
            <a:off x="457199" y="2513161"/>
            <a:ext cx="5442917" cy="4344839"/>
          </a:xfrm>
        </p:spPr>
      </p:pic>
      <p:sp>
        <p:nvSpPr>
          <p:cNvPr id="4" name="Content Placeholder 3">
            <a:extLst>
              <a:ext uri="{FF2B5EF4-FFF2-40B4-BE49-F238E27FC236}">
                <a16:creationId xmlns:a16="http://schemas.microsoft.com/office/drawing/2014/main" id="{7A0B6D9A-7BA3-DB42-CC7B-8F413BF862A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86500" y="457200"/>
            <a:ext cx="5448300" cy="6019800"/>
          </a:xfrm>
        </p:spPr>
        <p:txBody>
          <a:bodyPr>
            <a:normAutofit/>
          </a:bodyPr>
          <a:lstStyle/>
          <a:p>
            <a:pPr marL="0" indent="0">
              <a:spcBef>
                <a:spcPts val="2500"/>
              </a:spcBef>
              <a:buNone/>
            </a:pPr>
            <a:r>
              <a:rPr lang="en-US" b="1"/>
              <a:t>Positioning of Research</a:t>
            </a:r>
          </a:p>
          <a:p>
            <a:pPr marL="0" lvl="1" indent="0">
              <a:buNone/>
            </a:pPr>
            <a:r>
              <a:rPr lang="en-US"/>
              <a:t>Level 7 research bridges undergraduate and doctoral levels, focusing on independence and methodological skill rather than original theories.</a:t>
            </a:r>
          </a:p>
          <a:p>
            <a:pPr marL="0" indent="0">
              <a:spcBef>
                <a:spcPts val="2500"/>
              </a:spcBef>
              <a:buFont typeface="Arial" panose="020B0604020202020204" pitchFamily="34" charset="0"/>
              <a:buNone/>
            </a:pPr>
            <a:r>
              <a:rPr lang="en-US" b="1"/>
              <a:t>Justification of Methodology</a:t>
            </a:r>
          </a:p>
          <a:p>
            <a:pPr marL="0" lvl="1" indent="0">
              <a:buFont typeface="Arial" panose="020B0604020202020204" pitchFamily="34" charset="0"/>
              <a:buNone/>
            </a:pPr>
            <a:r>
              <a:rPr lang="en-US"/>
              <a:t>Students must explain why their chosen methods suit their research questions, considering alternatives and limitations.</a:t>
            </a:r>
          </a:p>
          <a:p>
            <a:pPr marL="0" indent="0">
              <a:spcBef>
                <a:spcPts val="2500"/>
              </a:spcBef>
              <a:buFont typeface="Arial" panose="020B0604020202020204" pitchFamily="34" charset="0"/>
              <a:buNone/>
            </a:pPr>
            <a:r>
              <a:rPr lang="en-US" b="1"/>
              <a:t>Coherence in Research Design</a:t>
            </a:r>
          </a:p>
          <a:p>
            <a:pPr marL="0" lvl="1" indent="0">
              <a:buFont typeface="Arial" panose="020B0604020202020204" pitchFamily="34" charset="0"/>
              <a:buNone/>
            </a:pPr>
            <a:r>
              <a:rPr lang="en-US"/>
              <a:t>A clear alignment between research purpose, theory, data generation, and analysis ensures a unified and coherent project.</a:t>
            </a:r>
          </a:p>
          <a:p>
            <a:pPr marL="0" indent="0">
              <a:spcBef>
                <a:spcPts val="2500"/>
              </a:spcBef>
              <a:buFont typeface="Arial" panose="020B0604020202020204" pitchFamily="34" charset="0"/>
              <a:buNone/>
            </a:pPr>
            <a:r>
              <a:rPr lang="en-US" b="1"/>
              <a:t>Ethical and Reflexive Awareness</a:t>
            </a:r>
          </a:p>
          <a:p>
            <a:pPr marL="0" lvl="1" indent="0">
              <a:buNone/>
            </a:pPr>
            <a:r>
              <a:rPr lang="en-US"/>
              <a:t>Level 7 research must address ethical concerns and the researcher’s impact on participants and broader implications.</a:t>
            </a:r>
          </a:p>
        </p:txBody>
      </p:sp>
    </p:spTree>
    <p:extLst>
      <p:ext uri="{BB962C8B-B14F-4D97-AF65-F5344CB8AC3E}">
        <p14:creationId xmlns:p14="http://schemas.microsoft.com/office/powerpoint/2010/main" val="39343639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EEBD-4629-67C5-2035-DCC4A8135462}"/>
              </a:ext>
            </a:extLst>
          </p:cNvPr>
          <p:cNvSpPr>
            <a:spLocks noGrp="1"/>
          </p:cNvSpPr>
          <p:nvPr>
            <p:ph type="ctrTitle"/>
          </p:nvPr>
        </p:nvSpPr>
        <p:spPr>
          <a:xfrm>
            <a:off x="3462958" y="457201"/>
            <a:ext cx="8119442" cy="6248399"/>
          </a:xfrm>
        </p:spPr>
        <p:txBody>
          <a:bodyPr anchor="t">
            <a:normAutofit/>
          </a:bodyPr>
          <a:lstStyle/>
          <a:p>
            <a:r>
              <a:rPr lang="en-US"/>
              <a:t>Understanding Research Design as a Coherent System</a:t>
            </a:r>
          </a:p>
        </p:txBody>
      </p:sp>
      <p:sp>
        <p:nvSpPr>
          <p:cNvPr id="4" name="Footer Placeholder 3">
            <a:extLst>
              <a:ext uri="{FF2B5EF4-FFF2-40B4-BE49-F238E27FC236}">
                <a16:creationId xmlns:a16="http://schemas.microsoft.com/office/drawing/2014/main" id="{CA6B4243-1664-350B-0DD2-5CC2E0FB02A4}"/>
              </a:ext>
            </a:extLst>
          </p:cNvPr>
          <p:cNvSpPr>
            <a:spLocks noGrp="1"/>
          </p:cNvSpPr>
          <p:nvPr>
            <p:ph type="ftr" sz="quarter" idx="11"/>
          </p:nvPr>
        </p:nvSpPr>
        <p:spPr>
          <a:xfrm rot="5400000">
            <a:off x="9677399" y="3200402"/>
            <a:ext cx="4571996" cy="457199"/>
          </a:xfrm>
        </p:spPr>
        <p:txBody>
          <a:bodyPr anchor="ctr">
            <a:normAutofit/>
          </a:bodyPr>
          <a:lstStyle/>
          <a:p>
            <a:r>
              <a:rPr lang="en-US"/>
              <a:t>Why research design matters</a:t>
            </a:r>
            <a:endParaRPr lang="en-US">
              <a:solidFill>
                <a:srgbClr val="000000"/>
              </a:solidFill>
            </a:endParaRPr>
          </a:p>
        </p:txBody>
      </p:sp>
      <p:sp>
        <p:nvSpPr>
          <p:cNvPr id="5" name="Slide Number Placeholder 4">
            <a:extLst>
              <a:ext uri="{FF2B5EF4-FFF2-40B4-BE49-F238E27FC236}">
                <a16:creationId xmlns:a16="http://schemas.microsoft.com/office/drawing/2014/main" id="{292CFAA6-578A-784A-2A99-330EFC340DE4}"/>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6</a:t>
            </a:fld>
            <a:endParaRPr lang="en-US"/>
          </a:p>
        </p:txBody>
      </p:sp>
    </p:spTree>
    <p:extLst>
      <p:ext uri="{BB962C8B-B14F-4D97-AF65-F5344CB8AC3E}">
        <p14:creationId xmlns:p14="http://schemas.microsoft.com/office/powerpoint/2010/main" val="5795417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948DD-9EE9-7EFB-C483-C933CDFFCEEA}"/>
              </a:ext>
            </a:extLst>
          </p:cNvPr>
          <p:cNvSpPr>
            <a:spLocks noGrp="1"/>
          </p:cNvSpPr>
          <p:nvPr>
            <p:ph type="title"/>
          </p:nvPr>
        </p:nvSpPr>
        <p:spPr>
          <a:xfrm>
            <a:off x="457200" y="457201"/>
            <a:ext cx="5442916" cy="1672274"/>
          </a:xfrm>
        </p:spPr>
        <p:txBody>
          <a:bodyPr anchor="t">
            <a:normAutofit/>
          </a:bodyPr>
          <a:lstStyle/>
          <a:p>
            <a:r>
              <a:rPr lang="en-US"/>
              <a:t>Defining Research Design Beyond Methods</a:t>
            </a:r>
          </a:p>
        </p:txBody>
      </p:sp>
      <p:sp>
        <p:nvSpPr>
          <p:cNvPr id="5" name="Footer Placeholder 4">
            <a:extLst>
              <a:ext uri="{FF2B5EF4-FFF2-40B4-BE49-F238E27FC236}">
                <a16:creationId xmlns:a16="http://schemas.microsoft.com/office/drawing/2014/main" id="{94371064-E7B0-8475-765E-BFEF488ABDCF}"/>
              </a:ext>
            </a:extLst>
          </p:cNvPr>
          <p:cNvSpPr>
            <a:spLocks noGrp="1"/>
          </p:cNvSpPr>
          <p:nvPr>
            <p:ph type="ftr" sz="quarter" idx="11"/>
          </p:nvPr>
        </p:nvSpPr>
        <p:spPr>
          <a:xfrm rot="16200000">
            <a:off x="-2057399" y="3200402"/>
            <a:ext cx="4571995" cy="457202"/>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C38CCCB5-9877-0673-2547-74C9407D3ACD}"/>
              </a:ext>
            </a:extLst>
          </p:cNvPr>
          <p:cNvSpPr>
            <a:spLocks noGrp="1"/>
          </p:cNvSpPr>
          <p:nvPr>
            <p:ph type="sldNum" sz="quarter" idx="12"/>
          </p:nvPr>
        </p:nvSpPr>
        <p:spPr>
          <a:xfrm>
            <a:off x="0" y="5714997"/>
            <a:ext cx="457202" cy="762003"/>
          </a:xfrm>
        </p:spPr>
        <p:txBody>
          <a:bodyPr anchor="b">
            <a:normAutofit/>
          </a:bodyPr>
          <a:lstStyle/>
          <a:p>
            <a:pPr>
              <a:spcAft>
                <a:spcPts val="600"/>
              </a:spcAft>
            </a:pPr>
            <a:fld id="{FD550D4C-7310-48EB-AB4A-11C1BDEC928F}" type="slidenum">
              <a:rPr lang="en-US" smtClean="0"/>
              <a:pPr>
                <a:spcAft>
                  <a:spcPts val="600"/>
                </a:spcAft>
              </a:pPr>
              <a:t>7</a:t>
            </a:fld>
            <a:endParaRPr lang="en-US"/>
          </a:p>
        </p:txBody>
      </p:sp>
      <p:pic>
        <p:nvPicPr>
          <p:cNvPr id="7" name="Content Placeholder 6" descr="Flowchart">
            <a:extLst>
              <a:ext uri="{FF2B5EF4-FFF2-40B4-BE49-F238E27FC236}">
                <a16:creationId xmlns:a16="http://schemas.microsoft.com/office/drawing/2014/main" id="{BE731253-4E2A-4D50-92AA-FF2ADF8E8C90}"/>
              </a:ext>
            </a:extLst>
          </p:cNvPr>
          <p:cNvPicPr>
            <a:picLocks noGrp="1" noChangeAspect="1"/>
          </p:cNvPicPr>
          <p:nvPr>
            <p:ph type="pic" sz="quarter" idx="15"/>
          </p:nvPr>
        </p:nvPicPr>
        <p:blipFill>
          <a:blip r:embed="rId3"/>
          <a:srcRect l="8289" r="8092" b="1"/>
          <a:stretch>
            <a:fillRect/>
          </a:stretch>
        </p:blipFill>
        <p:spPr>
          <a:xfrm>
            <a:off x="457199" y="2513161"/>
            <a:ext cx="5442917" cy="4344839"/>
          </a:xfrm>
        </p:spPr>
      </p:pic>
      <p:sp>
        <p:nvSpPr>
          <p:cNvPr id="4" name="Content Placeholder 3">
            <a:extLst>
              <a:ext uri="{FF2B5EF4-FFF2-40B4-BE49-F238E27FC236}">
                <a16:creationId xmlns:a16="http://schemas.microsoft.com/office/drawing/2014/main" id="{CB1A4506-CF3F-A9D4-ED15-B8C78C16A56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86500" y="457200"/>
            <a:ext cx="5448300" cy="6019800"/>
          </a:xfrm>
        </p:spPr>
        <p:txBody>
          <a:bodyPr>
            <a:normAutofit/>
          </a:bodyPr>
          <a:lstStyle/>
          <a:p>
            <a:pPr marL="0" indent="0">
              <a:spcBef>
                <a:spcPts val="2500"/>
              </a:spcBef>
              <a:buFont typeface="Arial" panose="020B0604020202020204" pitchFamily="34" charset="0"/>
              <a:buNone/>
            </a:pPr>
            <a:r>
              <a:rPr lang="en-US" b="1"/>
              <a:t>Research Design vs Methods</a:t>
            </a:r>
          </a:p>
          <a:p>
            <a:pPr marL="0" lvl="1" indent="0">
              <a:buFont typeface="Arial" panose="020B0604020202020204" pitchFamily="34" charset="0"/>
              <a:buNone/>
            </a:pPr>
            <a:r>
              <a:rPr lang="en-US"/>
              <a:t>Research design is the underlying logic connecting all research elements, not just the methods used.</a:t>
            </a:r>
          </a:p>
          <a:p>
            <a:pPr marL="0" indent="0">
              <a:spcBef>
                <a:spcPts val="2500"/>
              </a:spcBef>
              <a:buFont typeface="Arial" panose="020B0604020202020204" pitchFamily="34" charset="0"/>
              <a:buNone/>
            </a:pPr>
            <a:r>
              <a:rPr lang="en-US" b="1"/>
              <a:t>Reasoned Decision-Making</a:t>
            </a:r>
          </a:p>
          <a:p>
            <a:pPr marL="0" lvl="1" indent="0">
              <a:buFont typeface="Arial" panose="020B0604020202020204" pitchFamily="34" charset="0"/>
              <a:buNone/>
            </a:pPr>
            <a:r>
              <a:rPr lang="en-US"/>
              <a:t>Design involves reasoned decisions linking questions to evidence and shaping the assumptions made.</a:t>
            </a:r>
          </a:p>
          <a:p>
            <a:pPr marL="0" indent="0">
              <a:spcBef>
                <a:spcPts val="2500"/>
              </a:spcBef>
              <a:buFont typeface="Arial" panose="020B0604020202020204" pitchFamily="34" charset="0"/>
              <a:buNone/>
            </a:pPr>
            <a:r>
              <a:rPr lang="en-US" b="1"/>
              <a:t>Avoiding Formulaic Thinking</a:t>
            </a:r>
          </a:p>
          <a:p>
            <a:pPr marL="0" lvl="1" indent="0">
              <a:buFont typeface="Arial" panose="020B0604020202020204" pitchFamily="34" charset="0"/>
              <a:buNone/>
            </a:pPr>
            <a:r>
              <a:rPr lang="en-US"/>
              <a:t>Understanding design beyond methods encourages starting with a question, fostering research maturity and flexibility.</a:t>
            </a:r>
          </a:p>
          <a:p>
            <a:pPr marL="0" indent="0">
              <a:spcBef>
                <a:spcPts val="2500"/>
              </a:spcBef>
              <a:buFont typeface="Arial" panose="020B0604020202020204" pitchFamily="34" charset="0"/>
              <a:buNone/>
            </a:pPr>
            <a:r>
              <a:rPr lang="en-US" b="1"/>
              <a:t>Intellectual Activity</a:t>
            </a:r>
          </a:p>
          <a:p>
            <a:pPr marL="0" lvl="1" indent="0">
              <a:buFont typeface="Arial" panose="020B0604020202020204" pitchFamily="34" charset="0"/>
              <a:buNone/>
            </a:pPr>
            <a:r>
              <a:rPr lang="en-US"/>
              <a:t>Research design is an intellectual activity requiring critical thinking about purpose, context, and implications.</a:t>
            </a:r>
          </a:p>
        </p:txBody>
      </p:sp>
    </p:spTree>
    <p:extLst>
      <p:ext uri="{BB962C8B-B14F-4D97-AF65-F5344CB8AC3E}">
        <p14:creationId xmlns:p14="http://schemas.microsoft.com/office/powerpoint/2010/main" val="3202671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B95D3-4156-E394-61CC-68FED51D1F86}"/>
              </a:ext>
            </a:extLst>
          </p:cNvPr>
          <p:cNvSpPr>
            <a:spLocks noGrp="1"/>
          </p:cNvSpPr>
          <p:nvPr>
            <p:ph type="title"/>
          </p:nvPr>
        </p:nvSpPr>
        <p:spPr>
          <a:xfrm>
            <a:off x="4962526" y="457200"/>
            <a:ext cx="6772273" cy="919173"/>
          </a:xfrm>
        </p:spPr>
        <p:txBody>
          <a:bodyPr anchor="t">
            <a:normAutofit/>
          </a:bodyPr>
          <a:lstStyle/>
          <a:p>
            <a:r>
              <a:rPr lang="en-US" sz="3100"/>
              <a:t>Core Elements of a Coherent Research Design</a:t>
            </a:r>
          </a:p>
        </p:txBody>
      </p:sp>
      <p:sp>
        <p:nvSpPr>
          <p:cNvPr id="5" name="Footer Placeholder 4">
            <a:extLst>
              <a:ext uri="{FF2B5EF4-FFF2-40B4-BE49-F238E27FC236}">
                <a16:creationId xmlns:a16="http://schemas.microsoft.com/office/drawing/2014/main" id="{28E577E2-27FC-5090-7DF3-29529DA01367}"/>
              </a:ext>
            </a:extLst>
          </p:cNvPr>
          <p:cNvSpPr>
            <a:spLocks noGrp="1"/>
          </p:cNvSpPr>
          <p:nvPr>
            <p:ph type="ftr" sz="quarter" idx="16"/>
          </p:nvPr>
        </p:nvSpPr>
        <p:spPr>
          <a:xfrm rot="16200000">
            <a:off x="-2057397" y="3200401"/>
            <a:ext cx="4572004" cy="457199"/>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A57914BA-EEFE-9B8A-E3A9-EBA8BA2000CA}"/>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8</a:t>
            </a:fld>
            <a:endParaRPr lang="en-US"/>
          </a:p>
        </p:txBody>
      </p:sp>
      <p:pic>
        <p:nvPicPr>
          <p:cNvPr id="7" name="Content Placeholder 6" descr="Red Communication bubbles with copy space are connected each other with black arrows. This image shows the social media, and online communication between people.">
            <a:extLst>
              <a:ext uri="{FF2B5EF4-FFF2-40B4-BE49-F238E27FC236}">
                <a16:creationId xmlns:a16="http://schemas.microsoft.com/office/drawing/2014/main" id="{9F035452-98DD-406A-B111-E85D1A630DF8}"/>
              </a:ext>
            </a:extLst>
          </p:cNvPr>
          <p:cNvPicPr>
            <a:picLocks noGrp="1" noChangeAspect="1"/>
          </p:cNvPicPr>
          <p:nvPr>
            <p:ph type="pic" sz="quarter" idx="13"/>
          </p:nvPr>
        </p:nvPicPr>
        <p:blipFill>
          <a:blip r:embed="rId3"/>
          <a:srcRect l="23895" r="37671" b="-2"/>
          <a:stretch>
            <a:fillRect/>
          </a:stretch>
        </p:blipFill>
        <p:spPr>
          <a:xfrm>
            <a:off x="457199" y="1"/>
            <a:ext cx="3948735" cy="6858000"/>
          </a:xfrm>
        </p:spPr>
      </p:pic>
      <p:sp>
        <p:nvSpPr>
          <p:cNvPr id="4" name="Content Placeholder 3">
            <a:extLst>
              <a:ext uri="{FF2B5EF4-FFF2-40B4-BE49-F238E27FC236}">
                <a16:creationId xmlns:a16="http://schemas.microsoft.com/office/drawing/2014/main" id="{CB9ECF99-0FAE-FC89-2C2E-879E2E33279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Research Purpose and Question</a:t>
            </a:r>
          </a:p>
          <a:p>
            <a:pPr marL="0" lvl="1" indent="0">
              <a:buFont typeface="Arial" panose="020B0604020202020204" pitchFamily="34" charset="0"/>
              <a:buNone/>
            </a:pPr>
            <a:r>
              <a:rPr lang="en-US"/>
              <a:t>The research purpose and question define the study’s focus, guiding what is explored and setting clear boundaries.</a:t>
            </a:r>
          </a:p>
          <a:p>
            <a:pPr marL="0" indent="0">
              <a:spcBef>
                <a:spcPts val="2500"/>
              </a:spcBef>
              <a:buFont typeface="Arial" panose="020B0604020202020204" pitchFamily="34" charset="0"/>
              <a:buNone/>
            </a:pPr>
            <a:r>
              <a:rPr lang="en-US" b="1"/>
              <a:t>Ontological and Epistemological Assumptions</a:t>
            </a:r>
          </a:p>
          <a:p>
            <a:pPr marL="0" lvl="1" indent="0">
              <a:buFont typeface="Arial" panose="020B0604020202020204" pitchFamily="34" charset="0"/>
              <a:buNone/>
            </a:pPr>
            <a:r>
              <a:rPr lang="en-US"/>
              <a:t>Assumptions about reality (ontology) and valid knowledge (epistemology) shape research design and approach.</a:t>
            </a:r>
          </a:p>
          <a:p>
            <a:pPr marL="0" indent="0">
              <a:spcBef>
                <a:spcPts val="2500"/>
              </a:spcBef>
              <a:buFont typeface="Arial" panose="020B0604020202020204" pitchFamily="34" charset="0"/>
              <a:buNone/>
            </a:pPr>
            <a:r>
              <a:rPr lang="en-US" b="1"/>
              <a:t>Methodology and Methods</a:t>
            </a:r>
          </a:p>
          <a:p>
            <a:pPr marL="0" lvl="1" indent="0">
              <a:buFont typeface="Arial" panose="020B0604020202020204" pitchFamily="34" charset="0"/>
              <a:buNone/>
            </a:pPr>
            <a:r>
              <a:rPr lang="en-US"/>
              <a:t>Methodology is the inquiry approach; methods are specific data collection techniques aligned with the research question.</a:t>
            </a:r>
          </a:p>
          <a:p>
            <a:pPr marL="0" indent="0">
              <a:spcBef>
                <a:spcPts val="2500"/>
              </a:spcBef>
              <a:buFont typeface="Arial" panose="020B0604020202020204" pitchFamily="34" charset="0"/>
              <a:buNone/>
            </a:pPr>
            <a:r>
              <a:rPr lang="en-US" b="1"/>
              <a:t>Analysis and Claims</a:t>
            </a:r>
          </a:p>
          <a:p>
            <a:pPr marL="0" lvl="1" indent="0">
              <a:buFont typeface="Arial" panose="020B0604020202020204" pitchFamily="34" charset="0"/>
              <a:buNone/>
            </a:pPr>
            <a:r>
              <a:rPr lang="en-US"/>
              <a:t>Design includes plans for analysis and ensures data supports meaningful claims answering the research question.</a:t>
            </a:r>
          </a:p>
        </p:txBody>
      </p:sp>
    </p:spTree>
    <p:extLst>
      <p:ext uri="{BB962C8B-B14F-4D97-AF65-F5344CB8AC3E}">
        <p14:creationId xmlns:p14="http://schemas.microsoft.com/office/powerpoint/2010/main" val="24924265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B7E9-FEC1-D32D-4231-1E654BEB43CC}"/>
              </a:ext>
            </a:extLst>
          </p:cNvPr>
          <p:cNvSpPr>
            <a:spLocks noGrp="1"/>
          </p:cNvSpPr>
          <p:nvPr>
            <p:ph type="title"/>
          </p:nvPr>
        </p:nvSpPr>
        <p:spPr>
          <a:xfrm>
            <a:off x="457200" y="457201"/>
            <a:ext cx="5442916" cy="1672274"/>
          </a:xfrm>
        </p:spPr>
        <p:txBody>
          <a:bodyPr anchor="t">
            <a:normAutofit/>
          </a:bodyPr>
          <a:lstStyle/>
          <a:p>
            <a:r>
              <a:rPr lang="en-US"/>
              <a:t>Alignment and the Principle of Coherence</a:t>
            </a:r>
          </a:p>
        </p:txBody>
      </p:sp>
      <p:sp>
        <p:nvSpPr>
          <p:cNvPr id="5" name="Footer Placeholder 4">
            <a:extLst>
              <a:ext uri="{FF2B5EF4-FFF2-40B4-BE49-F238E27FC236}">
                <a16:creationId xmlns:a16="http://schemas.microsoft.com/office/drawing/2014/main" id="{FAF6BE24-15FF-E42C-90EC-83978B8F9B9B}"/>
              </a:ext>
            </a:extLst>
          </p:cNvPr>
          <p:cNvSpPr>
            <a:spLocks noGrp="1"/>
          </p:cNvSpPr>
          <p:nvPr>
            <p:ph type="ftr" sz="quarter" idx="11"/>
          </p:nvPr>
        </p:nvSpPr>
        <p:spPr>
          <a:xfrm rot="16200000">
            <a:off x="-2057399" y="3200402"/>
            <a:ext cx="4571995" cy="457202"/>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DED6DC80-3C33-AA28-49B0-146A93400967}"/>
              </a:ext>
            </a:extLst>
          </p:cNvPr>
          <p:cNvSpPr>
            <a:spLocks noGrp="1"/>
          </p:cNvSpPr>
          <p:nvPr>
            <p:ph type="sldNum" sz="quarter" idx="12"/>
          </p:nvPr>
        </p:nvSpPr>
        <p:spPr>
          <a:xfrm>
            <a:off x="0" y="5714997"/>
            <a:ext cx="457202" cy="762003"/>
          </a:xfrm>
        </p:spPr>
        <p:txBody>
          <a:bodyPr anchor="b">
            <a:normAutofit/>
          </a:bodyPr>
          <a:lstStyle/>
          <a:p>
            <a:pPr>
              <a:spcAft>
                <a:spcPts val="600"/>
              </a:spcAft>
            </a:pPr>
            <a:fld id="{FD550D4C-7310-48EB-AB4A-11C1BDEC928F}" type="slidenum">
              <a:rPr lang="en-US" smtClean="0"/>
              <a:pPr>
                <a:spcAft>
                  <a:spcPts val="600"/>
                </a:spcAft>
              </a:pPr>
              <a:t>9</a:t>
            </a:fld>
            <a:endParaRPr lang="en-US"/>
          </a:p>
        </p:txBody>
      </p:sp>
      <p:pic>
        <p:nvPicPr>
          <p:cNvPr id="7" name="Content Placeholder 6" descr="Abstract Technology Background">
            <a:extLst>
              <a:ext uri="{FF2B5EF4-FFF2-40B4-BE49-F238E27FC236}">
                <a16:creationId xmlns:a16="http://schemas.microsoft.com/office/drawing/2014/main" id="{05153D9D-1A70-486B-87CC-1DF2A3245534}"/>
              </a:ext>
            </a:extLst>
          </p:cNvPr>
          <p:cNvPicPr>
            <a:picLocks noGrp="1" noChangeAspect="1"/>
          </p:cNvPicPr>
          <p:nvPr>
            <p:ph type="pic" sz="quarter" idx="15"/>
          </p:nvPr>
        </p:nvPicPr>
        <p:blipFill>
          <a:blip r:embed="rId3"/>
          <a:srcRect l="13067" r="16154"/>
          <a:stretch>
            <a:fillRect/>
          </a:stretch>
        </p:blipFill>
        <p:spPr>
          <a:xfrm>
            <a:off x="457199" y="2513161"/>
            <a:ext cx="5442917" cy="4344839"/>
          </a:xfrm>
        </p:spPr>
      </p:pic>
      <p:sp>
        <p:nvSpPr>
          <p:cNvPr id="4" name="Content Placeholder 3">
            <a:extLst>
              <a:ext uri="{FF2B5EF4-FFF2-40B4-BE49-F238E27FC236}">
                <a16:creationId xmlns:a16="http://schemas.microsoft.com/office/drawing/2014/main" id="{137D8169-8A0A-A6E5-018B-4943EA1E5A2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86500" y="457200"/>
            <a:ext cx="5448300" cy="6019800"/>
          </a:xfrm>
        </p:spPr>
        <p:txBody>
          <a:bodyPr>
            <a:normAutofit/>
          </a:bodyPr>
          <a:lstStyle/>
          <a:p>
            <a:pPr marL="0" indent="0">
              <a:spcBef>
                <a:spcPts val="2500"/>
              </a:spcBef>
              <a:buFont typeface="Arial" panose="020B0604020202020204" pitchFamily="34" charset="0"/>
              <a:buNone/>
            </a:pPr>
            <a:r>
              <a:rPr lang="en-US" b="1"/>
              <a:t>Concept of Coherence</a:t>
            </a:r>
          </a:p>
          <a:p>
            <a:pPr marL="0" lvl="1" indent="0">
              <a:buFont typeface="Arial" panose="020B0604020202020204" pitchFamily="34" charset="0"/>
              <a:buNone/>
            </a:pPr>
            <a:r>
              <a:rPr lang="en-US"/>
              <a:t>Coherence means all parts of research fit logically and conceptually, reducing weaknesses caused by misalignment.</a:t>
            </a:r>
          </a:p>
          <a:p>
            <a:pPr marL="0" indent="0">
              <a:spcBef>
                <a:spcPts val="2500"/>
              </a:spcBef>
              <a:buFont typeface="Arial" panose="020B0604020202020204" pitchFamily="34" charset="0"/>
              <a:buNone/>
            </a:pPr>
            <a:r>
              <a:rPr lang="en-US" b="1"/>
              <a:t>Alignment from Research Question</a:t>
            </a:r>
          </a:p>
          <a:p>
            <a:pPr marL="0" lvl="1" indent="0">
              <a:buFont typeface="Arial" panose="020B0604020202020204" pitchFamily="34" charset="0"/>
              <a:buNone/>
            </a:pPr>
            <a:r>
              <a:rPr lang="en-US"/>
              <a:t>The research question guides the method choice, ensuring qualitative or quantitative approaches match the inquiry.</a:t>
            </a:r>
          </a:p>
          <a:p>
            <a:pPr marL="0" indent="0">
              <a:spcBef>
                <a:spcPts val="2500"/>
              </a:spcBef>
              <a:buFont typeface="Arial" panose="020B0604020202020204" pitchFamily="34" charset="0"/>
              <a:buNone/>
            </a:pPr>
            <a:r>
              <a:rPr lang="en-US" b="1"/>
              <a:t>Conceptual and Ethical Coherence</a:t>
            </a:r>
          </a:p>
          <a:p>
            <a:pPr marL="0" lvl="1" indent="0">
              <a:buFont typeface="Arial" panose="020B0604020202020204" pitchFamily="34" charset="0"/>
              <a:buNone/>
            </a:pPr>
            <a:r>
              <a:rPr lang="en-US"/>
              <a:t>Frameworks and ethics must integrate seamlessly in research design, not be treated as separate tasks.</a:t>
            </a:r>
          </a:p>
          <a:p>
            <a:pPr marL="0" indent="0">
              <a:spcBef>
                <a:spcPts val="2500"/>
              </a:spcBef>
              <a:buFont typeface="Arial" panose="020B0604020202020204" pitchFamily="34" charset="0"/>
              <a:buNone/>
            </a:pPr>
            <a:r>
              <a:rPr lang="en-US" b="1"/>
              <a:t>Reflexivity and Adaptability</a:t>
            </a:r>
          </a:p>
          <a:p>
            <a:pPr marL="0" lvl="1" indent="0">
              <a:buFont typeface="Arial" panose="020B0604020202020204" pitchFamily="34" charset="0"/>
              <a:buNone/>
            </a:pPr>
            <a:r>
              <a:rPr lang="en-US"/>
              <a:t>Emphasizing coherence fosters reflexivity, enabling students to adapt research based on feedback constructively.</a:t>
            </a:r>
          </a:p>
        </p:txBody>
      </p:sp>
    </p:spTree>
    <p:extLst>
      <p:ext uri="{BB962C8B-B14F-4D97-AF65-F5344CB8AC3E}">
        <p14:creationId xmlns:p14="http://schemas.microsoft.com/office/powerpoint/2010/main" val="16613104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C2AD7-911A-5280-685D-AB556D9EA067}"/>
              </a:ext>
            </a:extLst>
          </p:cNvPr>
          <p:cNvSpPr>
            <a:spLocks noGrp="1"/>
          </p:cNvSpPr>
          <p:nvPr>
            <p:ph type="title"/>
          </p:nvPr>
        </p:nvSpPr>
        <p:spPr>
          <a:xfrm>
            <a:off x="4962526" y="457200"/>
            <a:ext cx="6772273" cy="919173"/>
          </a:xfrm>
        </p:spPr>
        <p:txBody>
          <a:bodyPr anchor="t">
            <a:normAutofit/>
          </a:bodyPr>
          <a:lstStyle/>
          <a:p>
            <a:r>
              <a:rPr lang="en-US" sz="3100"/>
              <a:t>Ethics and Researcher Positioning in Design</a:t>
            </a:r>
          </a:p>
        </p:txBody>
      </p:sp>
      <p:sp>
        <p:nvSpPr>
          <p:cNvPr id="5" name="Footer Placeholder 4">
            <a:extLst>
              <a:ext uri="{FF2B5EF4-FFF2-40B4-BE49-F238E27FC236}">
                <a16:creationId xmlns:a16="http://schemas.microsoft.com/office/drawing/2014/main" id="{5D095EF2-0618-A45A-75A8-4587C8091799}"/>
              </a:ext>
            </a:extLst>
          </p:cNvPr>
          <p:cNvSpPr>
            <a:spLocks noGrp="1"/>
          </p:cNvSpPr>
          <p:nvPr>
            <p:ph type="ftr" sz="quarter" idx="16"/>
          </p:nvPr>
        </p:nvSpPr>
        <p:spPr>
          <a:xfrm rot="16200000">
            <a:off x="-2057397" y="3200401"/>
            <a:ext cx="4572004" cy="457199"/>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2B708013-F7EA-B9B7-FBFB-E35DB073BFD1}"/>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10</a:t>
            </a:fld>
            <a:endParaRPr lang="en-US"/>
          </a:p>
        </p:txBody>
      </p:sp>
      <p:pic>
        <p:nvPicPr>
          <p:cNvPr id="7" name="Content Placeholder 6" descr="Search Concept">
            <a:extLst>
              <a:ext uri="{FF2B5EF4-FFF2-40B4-BE49-F238E27FC236}">
                <a16:creationId xmlns:a16="http://schemas.microsoft.com/office/drawing/2014/main" id="{56B2995B-8D4A-4FAF-93E4-2F0632EB72AF}"/>
              </a:ext>
            </a:extLst>
          </p:cNvPr>
          <p:cNvPicPr>
            <a:picLocks noGrp="1" noChangeAspect="1"/>
          </p:cNvPicPr>
          <p:nvPr>
            <p:ph type="pic" sz="quarter" idx="13"/>
          </p:nvPr>
        </p:nvPicPr>
        <p:blipFill>
          <a:blip r:embed="rId3"/>
          <a:srcRect l="41075" r="13438" b="2"/>
          <a:stretch>
            <a:fillRect/>
          </a:stretch>
        </p:blipFill>
        <p:spPr>
          <a:xfrm>
            <a:off x="457199" y="1"/>
            <a:ext cx="3948735" cy="6858000"/>
          </a:xfrm>
        </p:spPr>
      </p:pic>
      <p:sp>
        <p:nvSpPr>
          <p:cNvPr id="4" name="Content Placeholder 3">
            <a:extLst>
              <a:ext uri="{FF2B5EF4-FFF2-40B4-BE49-F238E27FC236}">
                <a16:creationId xmlns:a16="http://schemas.microsoft.com/office/drawing/2014/main" id="{CF6F56A6-F2B0-5E1F-399D-82E49C269A4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Central Role of Ethics</a:t>
            </a:r>
          </a:p>
          <a:p>
            <a:pPr marL="0" lvl="1" indent="0">
              <a:buFont typeface="Arial" panose="020B0604020202020204" pitchFamily="34" charset="0"/>
              <a:buNone/>
            </a:pPr>
            <a:r>
              <a:rPr lang="en-US"/>
              <a:t>Ethics is fundamental in research design, requiring consent, confidentiality, and harm minimization from the start.</a:t>
            </a:r>
          </a:p>
          <a:p>
            <a:pPr marL="0" indent="0">
              <a:spcBef>
                <a:spcPts val="2500"/>
              </a:spcBef>
              <a:buFont typeface="Arial" panose="020B0604020202020204" pitchFamily="34" charset="0"/>
              <a:buNone/>
            </a:pPr>
            <a:r>
              <a:rPr lang="en-US" b="1"/>
              <a:t>Influence on Research Methods</a:t>
            </a:r>
          </a:p>
          <a:p>
            <a:pPr marL="0" lvl="1" indent="0">
              <a:buFont typeface="Arial" panose="020B0604020202020204" pitchFamily="34" charset="0"/>
              <a:buNone/>
            </a:pPr>
            <a:r>
              <a:rPr lang="en-US"/>
              <a:t>Ethical considerations shape methods, safeguards, and research questions, especially with vulnerable participants.</a:t>
            </a:r>
          </a:p>
          <a:p>
            <a:pPr marL="0" indent="0">
              <a:spcBef>
                <a:spcPts val="2500"/>
              </a:spcBef>
              <a:buFont typeface="Arial" panose="020B0604020202020204" pitchFamily="34" charset="0"/>
              <a:buNone/>
            </a:pPr>
            <a:r>
              <a:rPr lang="en-US" b="1"/>
              <a:t>Researcher Positioning</a:t>
            </a:r>
          </a:p>
          <a:p>
            <a:pPr marL="0" lvl="1" indent="0">
              <a:buFont typeface="Arial" panose="020B0604020202020204" pitchFamily="34" charset="0"/>
              <a:buNone/>
            </a:pPr>
            <a:r>
              <a:rPr lang="en-US"/>
              <a:t>Researchers bring personal values and experiences, impacting research transparency and credibility.</a:t>
            </a:r>
          </a:p>
          <a:p>
            <a:pPr marL="0" indent="0">
              <a:spcBef>
                <a:spcPts val="2500"/>
              </a:spcBef>
              <a:buFont typeface="Arial" panose="020B0604020202020204" pitchFamily="34" charset="0"/>
              <a:buNone/>
            </a:pPr>
            <a:r>
              <a:rPr lang="en-US" b="1"/>
              <a:t>Integrating Ethics and Positionality</a:t>
            </a:r>
          </a:p>
          <a:p>
            <a:pPr marL="0" lvl="1" indent="0">
              <a:buFont typeface="Arial" panose="020B0604020202020204" pitchFamily="34" charset="0"/>
              <a:buNone/>
            </a:pPr>
            <a:r>
              <a:rPr lang="en-US"/>
              <a:t>Combining ethics and researcher positioning shows mature, responsible research valued across disciplines.</a:t>
            </a:r>
          </a:p>
        </p:txBody>
      </p:sp>
    </p:spTree>
    <p:extLst>
      <p:ext uri="{BB962C8B-B14F-4D97-AF65-F5344CB8AC3E}">
        <p14:creationId xmlns:p14="http://schemas.microsoft.com/office/powerpoint/2010/main" val="8164617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72137-02F6-2F95-38E6-4FD07FC40C95}"/>
              </a:ext>
            </a:extLst>
          </p:cNvPr>
          <p:cNvSpPr>
            <a:spLocks noGrp="1"/>
          </p:cNvSpPr>
          <p:nvPr>
            <p:ph type="ctrTitle"/>
          </p:nvPr>
        </p:nvSpPr>
        <p:spPr>
          <a:xfrm>
            <a:off x="3462958" y="457201"/>
            <a:ext cx="8119442" cy="6248399"/>
          </a:xfrm>
        </p:spPr>
        <p:txBody>
          <a:bodyPr anchor="t">
            <a:normAutofit/>
          </a:bodyPr>
          <a:lstStyle/>
          <a:p>
            <a:r>
              <a:rPr lang="en-US"/>
              <a:t>Applying and Evaluating Research Design</a:t>
            </a:r>
          </a:p>
        </p:txBody>
      </p:sp>
      <p:sp>
        <p:nvSpPr>
          <p:cNvPr id="4" name="Footer Placeholder 3">
            <a:extLst>
              <a:ext uri="{FF2B5EF4-FFF2-40B4-BE49-F238E27FC236}">
                <a16:creationId xmlns:a16="http://schemas.microsoft.com/office/drawing/2014/main" id="{C75AB1E6-3906-39B4-0DAE-6F33E3411AD4}"/>
              </a:ext>
            </a:extLst>
          </p:cNvPr>
          <p:cNvSpPr>
            <a:spLocks noGrp="1"/>
          </p:cNvSpPr>
          <p:nvPr>
            <p:ph type="ftr" sz="quarter" idx="11"/>
          </p:nvPr>
        </p:nvSpPr>
        <p:spPr>
          <a:xfrm rot="5400000">
            <a:off x="9677399" y="3200402"/>
            <a:ext cx="4571996" cy="457199"/>
          </a:xfrm>
        </p:spPr>
        <p:txBody>
          <a:bodyPr anchor="ctr">
            <a:normAutofit/>
          </a:bodyPr>
          <a:lstStyle/>
          <a:p>
            <a:r>
              <a:rPr lang="en-US"/>
              <a:t>Why research design matters</a:t>
            </a:r>
            <a:endParaRPr lang="en-US">
              <a:solidFill>
                <a:srgbClr val="000000"/>
              </a:solidFill>
            </a:endParaRPr>
          </a:p>
        </p:txBody>
      </p:sp>
      <p:sp>
        <p:nvSpPr>
          <p:cNvPr id="5" name="Slide Number Placeholder 4">
            <a:extLst>
              <a:ext uri="{FF2B5EF4-FFF2-40B4-BE49-F238E27FC236}">
                <a16:creationId xmlns:a16="http://schemas.microsoft.com/office/drawing/2014/main" id="{A8E70DB8-4DF5-9F3F-AD98-D89BE1748A2B}"/>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11</a:t>
            </a:fld>
            <a:endParaRPr lang="en-US"/>
          </a:p>
        </p:txBody>
      </p:sp>
    </p:spTree>
    <p:extLst>
      <p:ext uri="{BB962C8B-B14F-4D97-AF65-F5344CB8AC3E}">
        <p14:creationId xmlns:p14="http://schemas.microsoft.com/office/powerpoint/2010/main" val="19093110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8EC4E-498E-2B4A-FFFA-189E3BEC197D}"/>
              </a:ext>
            </a:extLst>
          </p:cNvPr>
          <p:cNvSpPr>
            <a:spLocks noGrp="1"/>
          </p:cNvSpPr>
          <p:nvPr>
            <p:ph type="title"/>
          </p:nvPr>
        </p:nvSpPr>
        <p:spPr>
          <a:xfrm>
            <a:off x="6843095" y="457201"/>
            <a:ext cx="4891705" cy="1291274"/>
          </a:xfrm>
        </p:spPr>
        <p:txBody>
          <a:bodyPr anchor="t">
            <a:normAutofit/>
          </a:bodyPr>
          <a:lstStyle/>
          <a:p>
            <a:r>
              <a:rPr lang="en-US" sz="3700"/>
              <a:t>Diagnosing Weak or Flawed Research Designs</a:t>
            </a:r>
          </a:p>
        </p:txBody>
      </p:sp>
      <p:sp>
        <p:nvSpPr>
          <p:cNvPr id="5" name="Footer Placeholder 4">
            <a:extLst>
              <a:ext uri="{FF2B5EF4-FFF2-40B4-BE49-F238E27FC236}">
                <a16:creationId xmlns:a16="http://schemas.microsoft.com/office/drawing/2014/main" id="{56D619D6-BD4F-4925-5F1F-B154018B36B2}"/>
              </a:ext>
            </a:extLst>
          </p:cNvPr>
          <p:cNvSpPr>
            <a:spLocks noGrp="1"/>
          </p:cNvSpPr>
          <p:nvPr>
            <p:ph type="ftr" sz="quarter" idx="11"/>
          </p:nvPr>
        </p:nvSpPr>
        <p:spPr>
          <a:xfrm rot="16200000">
            <a:off x="-2057401" y="3200401"/>
            <a:ext cx="4572003" cy="457200"/>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5D14D1A0-ED05-D8B7-CDDA-A109F3C4E246}"/>
              </a:ext>
            </a:extLst>
          </p:cNvPr>
          <p:cNvSpPr>
            <a:spLocks noGrp="1"/>
          </p:cNvSpPr>
          <p:nvPr>
            <p:ph type="sldNum" sz="quarter" idx="12"/>
          </p:nvPr>
        </p:nvSpPr>
        <p:spPr>
          <a:xfrm>
            <a:off x="0" y="5715000"/>
            <a:ext cx="457200" cy="761999"/>
          </a:xfrm>
        </p:spPr>
        <p:txBody>
          <a:bodyPr anchor="b">
            <a:normAutofit/>
          </a:bodyPr>
          <a:lstStyle/>
          <a:p>
            <a:pPr>
              <a:spcAft>
                <a:spcPts val="600"/>
              </a:spcAft>
            </a:pPr>
            <a:fld id="{FD550D4C-7310-48EB-AB4A-11C1BDEC928F}" type="slidenum">
              <a:rPr lang="en-US" smtClean="0"/>
              <a:pPr>
                <a:spcAft>
                  <a:spcPts val="600"/>
                </a:spcAft>
              </a:pPr>
              <a:t>12</a:t>
            </a:fld>
            <a:endParaRPr lang="en-US"/>
          </a:p>
        </p:txBody>
      </p:sp>
      <p:pic>
        <p:nvPicPr>
          <p:cNvPr id="7" name="Content Placeholder 6" descr="Magnifying glass and question mark">
            <a:extLst>
              <a:ext uri="{FF2B5EF4-FFF2-40B4-BE49-F238E27FC236}">
                <a16:creationId xmlns:a16="http://schemas.microsoft.com/office/drawing/2014/main" id="{F85EE1A6-0156-4201-A145-4F3DF0A0E712}"/>
              </a:ext>
            </a:extLst>
          </p:cNvPr>
          <p:cNvPicPr>
            <a:picLocks noGrp="1" noChangeAspect="1"/>
          </p:cNvPicPr>
          <p:nvPr>
            <p:ph type="pic" sz="quarter" idx="13"/>
          </p:nvPr>
        </p:nvPicPr>
        <p:blipFill>
          <a:blip r:embed="rId3"/>
          <a:srcRect l="21860" r="30327"/>
          <a:stretch>
            <a:fillRect/>
          </a:stretch>
        </p:blipFill>
        <p:spPr>
          <a:xfrm>
            <a:off x="457200" y="10"/>
            <a:ext cx="5829303" cy="6857990"/>
          </a:xfrm>
        </p:spPr>
      </p:pic>
      <p:sp>
        <p:nvSpPr>
          <p:cNvPr id="4" name="Content Placeholder 3">
            <a:extLst>
              <a:ext uri="{FF2B5EF4-FFF2-40B4-BE49-F238E27FC236}">
                <a16:creationId xmlns:a16="http://schemas.microsoft.com/office/drawing/2014/main" id="{B18EBB9C-3963-8B72-13B4-848810D588A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43095" y="2129475"/>
            <a:ext cx="4891704" cy="4347525"/>
          </a:xfrm>
        </p:spPr>
        <p:txBody>
          <a:bodyPr>
            <a:normAutofit/>
          </a:bodyPr>
          <a:lstStyle/>
          <a:p>
            <a:pPr marL="0" indent="0">
              <a:spcBef>
                <a:spcPts val="2500"/>
              </a:spcBef>
              <a:buFont typeface="Arial" panose="020B0604020202020204" pitchFamily="34" charset="0"/>
              <a:buNone/>
            </a:pPr>
            <a:r>
              <a:rPr lang="en-US" b="1"/>
              <a:t>Common Design Flaws</a:t>
            </a:r>
          </a:p>
          <a:p>
            <a:pPr marL="0" lvl="1" indent="0">
              <a:buFont typeface="Arial" panose="020B0604020202020204" pitchFamily="34" charset="0"/>
              <a:buNone/>
            </a:pPr>
            <a:r>
              <a:rPr lang="en-US"/>
              <a:t>Vague research questions and misaligned aims with methods often result in superficial research findings.</a:t>
            </a:r>
          </a:p>
          <a:p>
            <a:pPr marL="0" indent="0">
              <a:spcBef>
                <a:spcPts val="2500"/>
              </a:spcBef>
              <a:buFont typeface="Arial" panose="020B0604020202020204" pitchFamily="34" charset="0"/>
              <a:buNone/>
            </a:pPr>
            <a:r>
              <a:rPr lang="en-US" b="1"/>
              <a:t>Lack of Justification</a:t>
            </a:r>
          </a:p>
          <a:p>
            <a:pPr marL="0" lvl="1" indent="0">
              <a:buFont typeface="Arial" panose="020B0604020202020204" pitchFamily="34" charset="0"/>
              <a:buNone/>
            </a:pPr>
            <a:r>
              <a:rPr lang="en-US"/>
              <a:t>Weak designs lack clear rationale for methods and insufficient engagement with ethical considerations.</a:t>
            </a:r>
          </a:p>
          <a:p>
            <a:pPr marL="0" indent="0">
              <a:spcBef>
                <a:spcPts val="2500"/>
              </a:spcBef>
              <a:buFont typeface="Arial" panose="020B0604020202020204" pitchFamily="34" charset="0"/>
              <a:buNone/>
            </a:pPr>
            <a:r>
              <a:rPr lang="en-US" b="1"/>
              <a:t>Critical Diagnostic Skills</a:t>
            </a:r>
          </a:p>
          <a:p>
            <a:pPr marL="0" lvl="1" indent="0">
              <a:buFont typeface="Arial" panose="020B0604020202020204" pitchFamily="34" charset="0"/>
              <a:buNone/>
            </a:pPr>
            <a:r>
              <a:rPr lang="en-US"/>
              <a:t>Developing skills to critically question research aims, methods, and assumptions improves study quality.</a:t>
            </a:r>
          </a:p>
        </p:txBody>
      </p:sp>
    </p:spTree>
    <p:extLst>
      <p:ext uri="{BB962C8B-B14F-4D97-AF65-F5344CB8AC3E}">
        <p14:creationId xmlns:p14="http://schemas.microsoft.com/office/powerpoint/2010/main" val="29552511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D92F6-422A-BF23-F2E4-80B2F15149DA}"/>
              </a:ext>
            </a:extLst>
          </p:cNvPr>
          <p:cNvSpPr>
            <a:spLocks noGrp="1"/>
          </p:cNvSpPr>
          <p:nvPr>
            <p:ph type="title"/>
          </p:nvPr>
        </p:nvSpPr>
        <p:spPr>
          <a:xfrm>
            <a:off x="4962526" y="457200"/>
            <a:ext cx="6772273" cy="919173"/>
          </a:xfrm>
        </p:spPr>
        <p:txBody>
          <a:bodyPr anchor="t">
            <a:normAutofit/>
          </a:bodyPr>
          <a:lstStyle/>
          <a:p>
            <a:r>
              <a:rPr lang="en-US" sz="3100"/>
              <a:t>Consequences of Poor Research Design</a:t>
            </a:r>
          </a:p>
        </p:txBody>
      </p:sp>
      <p:sp>
        <p:nvSpPr>
          <p:cNvPr id="5" name="Footer Placeholder 4">
            <a:extLst>
              <a:ext uri="{FF2B5EF4-FFF2-40B4-BE49-F238E27FC236}">
                <a16:creationId xmlns:a16="http://schemas.microsoft.com/office/drawing/2014/main" id="{56737057-E887-1B66-9DE1-6052A2800180}"/>
              </a:ext>
            </a:extLst>
          </p:cNvPr>
          <p:cNvSpPr>
            <a:spLocks noGrp="1"/>
          </p:cNvSpPr>
          <p:nvPr>
            <p:ph type="ftr" sz="quarter" idx="16"/>
          </p:nvPr>
        </p:nvSpPr>
        <p:spPr>
          <a:xfrm rot="16200000">
            <a:off x="-2057397" y="3200401"/>
            <a:ext cx="4572004" cy="457199"/>
          </a:xfrm>
        </p:spPr>
        <p:txBody>
          <a:bodyPr anchor="ctr">
            <a:normAutofit/>
          </a:bodyPr>
          <a:lstStyle/>
          <a:p>
            <a:r>
              <a:rPr lang="en-US"/>
              <a:t>Why research design matters</a:t>
            </a:r>
            <a:endParaRPr lang="en-US">
              <a:solidFill>
                <a:srgbClr val="000000"/>
              </a:solidFill>
            </a:endParaRPr>
          </a:p>
        </p:txBody>
      </p:sp>
      <p:sp>
        <p:nvSpPr>
          <p:cNvPr id="6" name="Slide Number Placeholder 5">
            <a:extLst>
              <a:ext uri="{FF2B5EF4-FFF2-40B4-BE49-F238E27FC236}">
                <a16:creationId xmlns:a16="http://schemas.microsoft.com/office/drawing/2014/main" id="{67C8E032-DF78-28E4-5879-B1239103C9F0}"/>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13</a:t>
            </a:fld>
            <a:endParaRPr lang="en-US"/>
          </a:p>
        </p:txBody>
      </p:sp>
      <p:pic>
        <p:nvPicPr>
          <p:cNvPr id="7" name="Content Placeholder 6" descr="Tired young doctor in his office working at night">
            <a:extLst>
              <a:ext uri="{FF2B5EF4-FFF2-40B4-BE49-F238E27FC236}">
                <a16:creationId xmlns:a16="http://schemas.microsoft.com/office/drawing/2014/main" id="{EB81E9CD-2B4C-462E-85BC-FC2B91ADB700}"/>
              </a:ext>
            </a:extLst>
          </p:cNvPr>
          <p:cNvPicPr>
            <a:picLocks noGrp="1" noChangeAspect="1"/>
          </p:cNvPicPr>
          <p:nvPr>
            <p:ph type="pic" sz="quarter" idx="13"/>
          </p:nvPr>
        </p:nvPicPr>
        <p:blipFill>
          <a:blip r:embed="rId3"/>
          <a:srcRect l="36746" r="24820" b="-2"/>
          <a:stretch>
            <a:fillRect/>
          </a:stretch>
        </p:blipFill>
        <p:spPr>
          <a:xfrm>
            <a:off x="457199" y="1"/>
            <a:ext cx="3948735" cy="6858000"/>
          </a:xfrm>
        </p:spPr>
      </p:pic>
      <p:sp>
        <p:nvSpPr>
          <p:cNvPr id="4" name="Content Placeholder 3">
            <a:extLst>
              <a:ext uri="{FF2B5EF4-FFF2-40B4-BE49-F238E27FC236}">
                <a16:creationId xmlns:a16="http://schemas.microsoft.com/office/drawing/2014/main" id="{829B8384-1295-0E9E-A523-54399AA0817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Academic Impact</a:t>
            </a:r>
          </a:p>
          <a:p>
            <a:pPr marL="0" lvl="1" indent="0">
              <a:buFont typeface="Arial" panose="020B0604020202020204" pitchFamily="34" charset="0"/>
              <a:buNone/>
            </a:pPr>
            <a:r>
              <a:rPr lang="en-US"/>
              <a:t>Poor design leads to unclear, unreliable findings and can cause low marks or project failure.</a:t>
            </a:r>
          </a:p>
          <a:p>
            <a:pPr marL="0" indent="0">
              <a:spcBef>
                <a:spcPts val="2500"/>
              </a:spcBef>
              <a:buFont typeface="Arial" panose="020B0604020202020204" pitchFamily="34" charset="0"/>
              <a:buNone/>
            </a:pPr>
            <a:r>
              <a:rPr lang="en-US" b="1"/>
              <a:t>Ethical Concerns</a:t>
            </a:r>
          </a:p>
          <a:p>
            <a:pPr marL="0" lvl="1" indent="0">
              <a:buFont typeface="Arial" panose="020B0604020202020204" pitchFamily="34" charset="0"/>
              <a:buNone/>
            </a:pPr>
            <a:r>
              <a:rPr lang="en-US"/>
              <a:t>Bad design wastes participants' time and may produce misleading or harmful conclusions.</a:t>
            </a:r>
          </a:p>
          <a:p>
            <a:pPr marL="0" indent="0">
              <a:spcBef>
                <a:spcPts val="2500"/>
              </a:spcBef>
              <a:buFont typeface="Arial" panose="020B0604020202020204" pitchFamily="34" charset="0"/>
              <a:buNone/>
            </a:pPr>
            <a:r>
              <a:rPr lang="en-US" b="1"/>
              <a:t>Researcher Well-being</a:t>
            </a:r>
          </a:p>
          <a:p>
            <a:pPr marL="0" lvl="1" indent="0">
              <a:buFont typeface="Arial" panose="020B0604020202020204" pitchFamily="34" charset="0"/>
              <a:buNone/>
            </a:pPr>
            <a:r>
              <a:rPr lang="en-US"/>
              <a:t>Unclear designs cause anxiety and frustration, while good design offers purpose and structure.</a:t>
            </a:r>
          </a:p>
          <a:p>
            <a:pPr marL="0" indent="0">
              <a:spcBef>
                <a:spcPts val="2500"/>
              </a:spcBef>
              <a:buFont typeface="Arial" panose="020B0604020202020204" pitchFamily="34" charset="0"/>
              <a:buNone/>
            </a:pPr>
            <a:r>
              <a:rPr lang="en-US" b="1"/>
              <a:t>Importance of Design</a:t>
            </a:r>
          </a:p>
          <a:p>
            <a:pPr marL="0" lvl="1" indent="0">
              <a:buFont typeface="Arial" panose="020B0604020202020204" pitchFamily="34" charset="0"/>
              <a:buNone/>
            </a:pPr>
            <a:r>
              <a:rPr lang="en-US"/>
              <a:t>Investing in design ensures research quality and enhances the learning experience.</a:t>
            </a:r>
          </a:p>
        </p:txBody>
      </p:sp>
    </p:spTree>
    <p:extLst>
      <p:ext uri="{BB962C8B-B14F-4D97-AF65-F5344CB8AC3E}">
        <p14:creationId xmlns:p14="http://schemas.microsoft.com/office/powerpoint/2010/main" val="32981370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9996-678B-0329-5FE0-0CB256E2D3E5}"/>
              </a:ext>
            </a:extLst>
          </p:cNvPr>
          <p:cNvSpPr>
            <a:spLocks noGrp="1"/>
          </p:cNvSpPr>
          <p:nvPr>
            <p:ph type="title"/>
          </p:nvPr>
        </p:nvSpPr>
        <p:spPr>
          <a:xfrm>
            <a:off x="4962526" y="457200"/>
            <a:ext cx="6772273" cy="919173"/>
          </a:xfrm>
        </p:spPr>
        <p:txBody>
          <a:bodyPr anchor="t">
            <a:normAutofit/>
          </a:bodyPr>
          <a:lstStyle/>
          <a:p>
            <a:r>
              <a:rPr lang="en-US" sz="3100"/>
              <a:t>Key Takeaways for Level 7 Researchers</a:t>
            </a:r>
          </a:p>
        </p:txBody>
      </p:sp>
      <p:sp>
        <p:nvSpPr>
          <p:cNvPr id="5" name="Footer Placeholder 4">
            <a:extLst>
              <a:ext uri="{FF2B5EF4-FFF2-40B4-BE49-F238E27FC236}">
                <a16:creationId xmlns:a16="http://schemas.microsoft.com/office/drawing/2014/main" id="{4A657C3D-9010-274D-83A4-549ED38CE2BD}"/>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Why research design matters</a:t>
            </a:r>
          </a:p>
        </p:txBody>
      </p:sp>
      <p:sp>
        <p:nvSpPr>
          <p:cNvPr id="6" name="Slide Number Placeholder 5">
            <a:extLst>
              <a:ext uri="{FF2B5EF4-FFF2-40B4-BE49-F238E27FC236}">
                <a16:creationId xmlns:a16="http://schemas.microsoft.com/office/drawing/2014/main" id="{3741036B-A79A-EA96-F102-CA972623739B}"/>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14</a:t>
            </a:fld>
            <a:endParaRPr lang="en-US"/>
          </a:p>
        </p:txBody>
      </p:sp>
      <p:pic>
        <p:nvPicPr>
          <p:cNvPr id="7" name="Content Placeholder 6" descr="Business, Customized, Choosing, Recruitment, Skill">
            <a:extLst>
              <a:ext uri="{FF2B5EF4-FFF2-40B4-BE49-F238E27FC236}">
                <a16:creationId xmlns:a16="http://schemas.microsoft.com/office/drawing/2014/main" id="{9BC07D32-DCF4-467C-8921-790F90D44813}"/>
              </a:ext>
            </a:extLst>
          </p:cNvPr>
          <p:cNvPicPr>
            <a:picLocks noGrp="1" noChangeAspect="1"/>
          </p:cNvPicPr>
          <p:nvPr>
            <p:ph type="pic" sz="quarter" idx="13"/>
          </p:nvPr>
        </p:nvPicPr>
        <p:blipFill>
          <a:blip r:embed="rId3"/>
          <a:srcRect l="32390" r="29464" b="-1"/>
          <a:stretch>
            <a:fillRect/>
          </a:stretch>
        </p:blipFill>
        <p:spPr>
          <a:xfrm>
            <a:off x="457199" y="1"/>
            <a:ext cx="3948735" cy="6858000"/>
          </a:xfrm>
        </p:spPr>
      </p:pic>
      <p:sp>
        <p:nvSpPr>
          <p:cNvPr id="4" name="Content Placeholder 3">
            <a:extLst>
              <a:ext uri="{FF2B5EF4-FFF2-40B4-BE49-F238E27FC236}">
                <a16:creationId xmlns:a16="http://schemas.microsoft.com/office/drawing/2014/main" id="{E9372575-BA49-CA4D-234D-29ABBC60B05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Research Design as Foundation</a:t>
            </a:r>
          </a:p>
          <a:p>
            <a:pPr marL="0" lvl="1" indent="0">
              <a:buNone/>
            </a:pPr>
            <a:r>
              <a:rPr lang="en-US"/>
              <a:t>Research design forms the foundation of credible research, highlighting critical thinking and </a:t>
            </a:r>
            <a:r>
              <a:rPr lang="en-US" dirty="0"/>
              <a:t>ethics.</a:t>
            </a:r>
          </a:p>
          <a:p>
            <a:pPr marL="0" indent="0">
              <a:spcBef>
                <a:spcPts val="2500"/>
              </a:spcBef>
              <a:buFont typeface="Arial" panose="020B0604020202020204" pitchFamily="34" charset="0"/>
              <a:buNone/>
            </a:pPr>
            <a:r>
              <a:rPr lang="en-US" b="1"/>
              <a:t>Three Guiding Questions</a:t>
            </a:r>
          </a:p>
          <a:p>
            <a:pPr marL="0" lvl="1" indent="0">
              <a:buFont typeface="Arial" panose="020B0604020202020204" pitchFamily="34" charset="0"/>
              <a:buNone/>
            </a:pPr>
            <a:r>
              <a:rPr lang="en-US"/>
              <a:t>Strong research design answers: Why this question, why this approach, and why trust the conclusions?</a:t>
            </a:r>
          </a:p>
          <a:p>
            <a:pPr marL="0" indent="0">
              <a:spcBef>
                <a:spcPts val="2500"/>
              </a:spcBef>
              <a:buFont typeface="Arial" panose="020B0604020202020204" pitchFamily="34" charset="0"/>
              <a:buNone/>
            </a:pPr>
            <a:r>
              <a:rPr lang="en-US" b="1"/>
              <a:t>Dynamic and Reflective Process</a:t>
            </a:r>
          </a:p>
          <a:p>
            <a:pPr marL="0" lvl="1" indent="0">
              <a:buFont typeface="Arial" panose="020B0604020202020204" pitchFamily="34" charset="0"/>
              <a:buNone/>
            </a:pPr>
            <a:r>
              <a:rPr lang="en-US"/>
              <a:t>Research design is dynamic, evolving with understanding, serving as a tool for thinking and alignment.</a:t>
            </a:r>
          </a:p>
          <a:p>
            <a:pPr marL="0" indent="0">
              <a:spcBef>
                <a:spcPts val="2500"/>
              </a:spcBef>
              <a:buFont typeface="Arial" panose="020B0604020202020204" pitchFamily="34" charset="0"/>
              <a:buNone/>
            </a:pPr>
            <a:r>
              <a:rPr lang="en-US" b="1"/>
              <a:t>Empowering Master’s Researchers</a:t>
            </a:r>
          </a:p>
          <a:p>
            <a:pPr marL="0" lvl="1" indent="0">
              <a:buFont typeface="Arial" panose="020B0604020202020204" pitchFamily="34" charset="0"/>
              <a:buNone/>
            </a:pPr>
            <a:r>
              <a:rPr lang="en-US"/>
              <a:t>Understanding research design empowers students to produce rigorous, ethical, and meaningful research.</a:t>
            </a:r>
          </a:p>
        </p:txBody>
      </p:sp>
    </p:spTree>
    <p:extLst>
      <p:ext uri="{BB962C8B-B14F-4D97-AF65-F5344CB8AC3E}">
        <p14:creationId xmlns:p14="http://schemas.microsoft.com/office/powerpoint/2010/main" val="6087522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Studio edit">
  <a:themeElements>
    <a:clrScheme name="NB New 1">
      <a:dk1>
        <a:srgbClr val="000000"/>
      </a:dk1>
      <a:lt1>
        <a:srgbClr val="FFFFFF"/>
      </a:lt1>
      <a:dk2>
        <a:srgbClr val="481819"/>
      </a:dk2>
      <a:lt2>
        <a:srgbClr val="FEFCF2"/>
      </a:lt2>
      <a:accent1>
        <a:srgbClr val="A57FCF"/>
      </a:accent1>
      <a:accent2>
        <a:srgbClr val="E0C84C"/>
      </a:accent2>
      <a:accent3>
        <a:srgbClr val="E0824C"/>
      </a:accent3>
      <a:accent4>
        <a:srgbClr val="8DA6D3"/>
      </a:accent4>
      <a:accent5>
        <a:srgbClr val="3C826F"/>
      </a:accent5>
      <a:accent6>
        <a:srgbClr val="98364F"/>
      </a:accent6>
      <a:hlink>
        <a:srgbClr val="467886"/>
      </a:hlink>
      <a:folHlink>
        <a:srgbClr val="96607D"/>
      </a:folHlink>
    </a:clrScheme>
    <a:fontScheme name="Custom 100">
      <a:majorFont>
        <a:latin typeface="Bahnschrift Light SemiCondensed"/>
        <a:ea typeface=""/>
        <a:cs typeface=""/>
      </a:majorFont>
      <a:minorFont>
        <a:latin typeface="Bahnschrift Light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B-B01_Studio Edit_V3" id="{8BFC17E2-D857-413B-9A14-58B060FEC26C}" vid="{F81B6C7B-37DC-4243-9332-5E37088A10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Studio edit</vt:lpstr>
      <vt:lpstr>Why Research Design Matters: From Ideas to Credible Knowledge</vt:lpstr>
      <vt:lpstr>Framing the Importance of Research Design</vt:lpstr>
      <vt:lpstr>Why a Good Idea Alone Is Not Enough</vt:lpstr>
      <vt:lpstr>Session Aims and Learning Outcomes</vt:lpstr>
      <vt:lpstr>Setting Expectations at Level 7</vt:lpstr>
      <vt:lpstr>Understanding Research Design as a Coherent System</vt:lpstr>
      <vt:lpstr>Defining Research Design Beyond Methods</vt:lpstr>
      <vt:lpstr>Core Elements of a Coherent Research Design</vt:lpstr>
      <vt:lpstr>Alignment and the Principle of Coherence</vt:lpstr>
      <vt:lpstr>Ethics and Researcher Positioning in Design</vt:lpstr>
      <vt:lpstr>Applying and Evaluating Research Design</vt:lpstr>
      <vt:lpstr>Diagnosing Weak or Flawed Research Designs</vt:lpstr>
      <vt:lpstr>Consequences of Poor Research Design</vt:lpstr>
      <vt:lpstr>Key Takeaways for Level 7 Researchers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c.felices@uwtsd.ac.uk</dc:creator>
  <cp:lastModifiedBy>c.felices@uwtsd.ac.uk</cp:lastModifiedBy>
  <cp:revision>39</cp:revision>
  <dcterms:modified xsi:type="dcterms:W3CDTF">2026-05-05T11:40:43Z</dcterms:modified>
</cp:coreProperties>
</file>