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29" r:id="rId1"/>
  </p:sldMasterIdLst>
  <p:notesMasterIdLst>
    <p:notesMasterId r:id="rId12"/>
  </p:notesMasterIdLst>
  <p:sldIdLst>
    <p:sldId id="266" r:id="rId2"/>
    <p:sldId id="257" r:id="rId3"/>
    <p:sldId id="258" r:id="rId4"/>
    <p:sldId id="259" r:id="rId5"/>
    <p:sldId id="260" r:id="rId6"/>
    <p:sldId id="264" r:id="rId7"/>
    <p:sldId id="261" r:id="rId8"/>
    <p:sldId id="263" r:id="rId9"/>
    <p:sldId id="262"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E13FE2-F46C-47EC-B698-8542A3708D91}" v="6" dt="2023-02-01T18:41:38.9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949" autoAdjust="0"/>
    <p:restoredTop sz="75294" autoAdjust="0"/>
  </p:normalViewPr>
  <p:slideViewPr>
    <p:cSldViewPr snapToGrid="0">
      <p:cViewPr varScale="1">
        <p:scale>
          <a:sx n="61" d="100"/>
          <a:sy n="61" d="100"/>
        </p:scale>
        <p:origin x="1192" y="60"/>
      </p:cViewPr>
      <p:guideLst/>
    </p:cSldViewPr>
  </p:slideViewPr>
  <p:notesTextViewPr>
    <p:cViewPr>
      <p:scale>
        <a:sx n="66" d="100"/>
        <a:sy n="66"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ata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rawing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accent5_2">
  <dgm:title val=""/>
  <dgm:desc val=""/>
  <dgm:catLst>
    <dgm:cat type="accent5" pri="15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a:alpha val="0"/>
      </a:schemeClr>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86A909-CA3F-4415-99FD-97B5B0EE49A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9B8E53D-1671-485B-B206-3DBBCD33217C}">
      <dgm:prSet/>
      <dgm:spPr/>
      <dgm:t>
        <a:bodyPr/>
        <a:lstStyle/>
        <a:p>
          <a:pPr>
            <a:lnSpc>
              <a:spcPct val="100000"/>
            </a:lnSpc>
          </a:pPr>
          <a:r>
            <a:rPr lang="en-GB">
              <a:latin typeface="Arial" panose="020B0604020202020204" pitchFamily="34" charset="0"/>
              <a:cs typeface="Arial" panose="020B0604020202020204" pitchFamily="34" charset="0"/>
            </a:rPr>
            <a:t>Interpretivism research philosophy is used</a:t>
          </a:r>
          <a:r>
            <a:rPr lang="en-GB"/>
            <a:t>.</a:t>
          </a:r>
          <a:endParaRPr lang="en-US"/>
        </a:p>
      </dgm:t>
    </dgm:pt>
    <dgm:pt modelId="{7DFC937C-34C0-4634-879E-0AF2A4CAA4A9}" type="parTrans" cxnId="{1824E952-2723-476A-8644-8D642B94482B}">
      <dgm:prSet/>
      <dgm:spPr/>
      <dgm:t>
        <a:bodyPr/>
        <a:lstStyle/>
        <a:p>
          <a:endParaRPr lang="en-US"/>
        </a:p>
      </dgm:t>
    </dgm:pt>
    <dgm:pt modelId="{91ADBFD1-A368-4642-AC84-E5E26C6F6F45}" type="sibTrans" cxnId="{1824E952-2723-476A-8644-8D642B94482B}">
      <dgm:prSet/>
      <dgm:spPr/>
      <dgm:t>
        <a:bodyPr/>
        <a:lstStyle/>
        <a:p>
          <a:endParaRPr lang="en-US"/>
        </a:p>
      </dgm:t>
    </dgm:pt>
    <dgm:pt modelId="{CC3BFD62-553A-4A17-8CF9-DB9ACCFC6429}">
      <dgm:prSet/>
      <dgm:spPr/>
      <dgm:t>
        <a:bodyPr/>
        <a:lstStyle/>
        <a:p>
          <a:pPr>
            <a:lnSpc>
              <a:spcPct val="100000"/>
            </a:lnSpc>
          </a:pPr>
          <a:r>
            <a:rPr lang="en-GB">
              <a:latin typeface="Arial" panose="020B0604020202020204" pitchFamily="34" charset="0"/>
              <a:cs typeface="Arial" panose="020B0604020202020204" pitchFamily="34" charset="0"/>
            </a:rPr>
            <a:t>Deductive research approach is used.</a:t>
          </a:r>
          <a:endParaRPr lang="en-US">
            <a:latin typeface="Arial" panose="020B0604020202020204" pitchFamily="34" charset="0"/>
            <a:cs typeface="Arial" panose="020B0604020202020204" pitchFamily="34" charset="0"/>
          </a:endParaRPr>
        </a:p>
      </dgm:t>
    </dgm:pt>
    <dgm:pt modelId="{7FBF7941-6989-4616-BD26-C0F28456D06E}" type="parTrans" cxnId="{9582392D-358E-46EF-9DD8-1B442FFB7099}">
      <dgm:prSet/>
      <dgm:spPr/>
      <dgm:t>
        <a:bodyPr/>
        <a:lstStyle/>
        <a:p>
          <a:endParaRPr lang="en-US"/>
        </a:p>
      </dgm:t>
    </dgm:pt>
    <dgm:pt modelId="{90358398-86C8-4285-8240-16510F0AFD1E}" type="sibTrans" cxnId="{9582392D-358E-46EF-9DD8-1B442FFB7099}">
      <dgm:prSet/>
      <dgm:spPr/>
      <dgm:t>
        <a:bodyPr/>
        <a:lstStyle/>
        <a:p>
          <a:endParaRPr lang="en-US"/>
        </a:p>
      </dgm:t>
    </dgm:pt>
    <dgm:pt modelId="{435AF581-2A58-480D-BF48-7E7C5B6BD93B}">
      <dgm:prSet/>
      <dgm:spPr/>
      <dgm:t>
        <a:bodyPr/>
        <a:lstStyle/>
        <a:p>
          <a:pPr>
            <a:lnSpc>
              <a:spcPct val="100000"/>
            </a:lnSpc>
          </a:pPr>
          <a:r>
            <a:rPr lang="en-GB">
              <a:latin typeface="Arial" panose="020B0604020202020204" pitchFamily="34" charset="0"/>
              <a:cs typeface="Arial" panose="020B0604020202020204" pitchFamily="34" charset="0"/>
            </a:rPr>
            <a:t>Only secondary data has been utilised.</a:t>
          </a:r>
          <a:endParaRPr lang="en-US">
            <a:latin typeface="Arial" panose="020B0604020202020204" pitchFamily="34" charset="0"/>
            <a:cs typeface="Arial" panose="020B0604020202020204" pitchFamily="34" charset="0"/>
          </a:endParaRPr>
        </a:p>
      </dgm:t>
    </dgm:pt>
    <dgm:pt modelId="{8EA54B51-D267-47E8-889A-BDC2F426E377}" type="parTrans" cxnId="{34DEB90B-7974-4FC9-A55C-314597029CE7}">
      <dgm:prSet/>
      <dgm:spPr/>
      <dgm:t>
        <a:bodyPr/>
        <a:lstStyle/>
        <a:p>
          <a:endParaRPr lang="en-US"/>
        </a:p>
      </dgm:t>
    </dgm:pt>
    <dgm:pt modelId="{C902864D-0E39-427F-A026-1C1503E28FB6}" type="sibTrans" cxnId="{34DEB90B-7974-4FC9-A55C-314597029CE7}">
      <dgm:prSet/>
      <dgm:spPr/>
      <dgm:t>
        <a:bodyPr/>
        <a:lstStyle/>
        <a:p>
          <a:endParaRPr lang="en-US"/>
        </a:p>
      </dgm:t>
    </dgm:pt>
    <dgm:pt modelId="{0BB30B9E-9B75-4F1D-A949-7B87234BB75E}">
      <dgm:prSet/>
      <dgm:spPr/>
      <dgm:t>
        <a:bodyPr/>
        <a:lstStyle/>
        <a:p>
          <a:pPr>
            <a:lnSpc>
              <a:spcPct val="100000"/>
            </a:lnSpc>
          </a:pPr>
          <a:r>
            <a:rPr lang="en-GB">
              <a:latin typeface="Arial" panose="020B0604020202020204" pitchFamily="34" charset="0"/>
              <a:cs typeface="Arial" panose="020B0604020202020204" pitchFamily="34" charset="0"/>
            </a:rPr>
            <a:t>Both qualitative and quantitative sources have been considered</a:t>
          </a:r>
          <a:r>
            <a:rPr lang="en-GB"/>
            <a:t>.</a:t>
          </a:r>
          <a:endParaRPr lang="en-US"/>
        </a:p>
      </dgm:t>
    </dgm:pt>
    <dgm:pt modelId="{D8619757-5FE4-4C6E-8315-C9E11AD9BFE9}" type="parTrans" cxnId="{5EBB9A7D-EAFB-45A6-B123-495E291DF68F}">
      <dgm:prSet/>
      <dgm:spPr/>
      <dgm:t>
        <a:bodyPr/>
        <a:lstStyle/>
        <a:p>
          <a:endParaRPr lang="en-US"/>
        </a:p>
      </dgm:t>
    </dgm:pt>
    <dgm:pt modelId="{41247CFD-50BE-4B8F-B383-5807D4E95EFA}" type="sibTrans" cxnId="{5EBB9A7D-EAFB-45A6-B123-495E291DF68F}">
      <dgm:prSet/>
      <dgm:spPr/>
      <dgm:t>
        <a:bodyPr/>
        <a:lstStyle/>
        <a:p>
          <a:endParaRPr lang="en-US"/>
        </a:p>
      </dgm:t>
    </dgm:pt>
    <dgm:pt modelId="{2284A190-B4CC-4E9F-BBFE-44EE73E5A3A9}">
      <dgm:prSet/>
      <dgm:spPr/>
      <dgm:t>
        <a:bodyPr/>
        <a:lstStyle/>
        <a:p>
          <a:pPr>
            <a:lnSpc>
              <a:spcPct val="100000"/>
            </a:lnSpc>
          </a:pPr>
          <a:r>
            <a:rPr lang="en-GB">
              <a:latin typeface="Arial" panose="020B0604020202020204" pitchFamily="34" charset="0"/>
              <a:cs typeface="Arial" panose="020B0604020202020204" pitchFamily="34" charset="0"/>
            </a:rPr>
            <a:t>Computer technology has been used to analyse, store and secure the data.</a:t>
          </a:r>
          <a:endParaRPr lang="en-US">
            <a:latin typeface="Arial" panose="020B0604020202020204" pitchFamily="34" charset="0"/>
            <a:cs typeface="Arial" panose="020B0604020202020204" pitchFamily="34" charset="0"/>
          </a:endParaRPr>
        </a:p>
      </dgm:t>
    </dgm:pt>
    <dgm:pt modelId="{1D45D44D-82C6-4501-8592-602A8909FB21}" type="parTrans" cxnId="{5A28D4B6-77B9-4614-8AA9-6854F6EE5924}">
      <dgm:prSet/>
      <dgm:spPr/>
      <dgm:t>
        <a:bodyPr/>
        <a:lstStyle/>
        <a:p>
          <a:endParaRPr lang="en-US"/>
        </a:p>
      </dgm:t>
    </dgm:pt>
    <dgm:pt modelId="{DDD191C0-5F68-42D6-ABC0-B7CB3427DAD5}" type="sibTrans" cxnId="{5A28D4B6-77B9-4614-8AA9-6854F6EE5924}">
      <dgm:prSet/>
      <dgm:spPr/>
      <dgm:t>
        <a:bodyPr/>
        <a:lstStyle/>
        <a:p>
          <a:endParaRPr lang="en-US"/>
        </a:p>
      </dgm:t>
    </dgm:pt>
    <dgm:pt modelId="{CFEE2CC7-FDCB-4C51-8D9B-EEC70962203A}">
      <dgm:prSet/>
      <dgm:spPr/>
      <dgm:t>
        <a:bodyPr/>
        <a:lstStyle/>
        <a:p>
          <a:pPr>
            <a:lnSpc>
              <a:spcPct val="100000"/>
            </a:lnSpc>
          </a:pPr>
          <a:r>
            <a:rPr lang="en-GB">
              <a:latin typeface="Arial" panose="020B0604020202020204" pitchFamily="34" charset="0"/>
              <a:cs typeface="Arial" panose="020B0604020202020204" pitchFamily="34" charset="0"/>
            </a:rPr>
            <a:t>Secondary sources have been cited and referred well.</a:t>
          </a:r>
          <a:endParaRPr lang="en-US">
            <a:latin typeface="Arial" panose="020B0604020202020204" pitchFamily="34" charset="0"/>
            <a:cs typeface="Arial" panose="020B0604020202020204" pitchFamily="34" charset="0"/>
          </a:endParaRPr>
        </a:p>
      </dgm:t>
    </dgm:pt>
    <dgm:pt modelId="{EF8C423B-3286-4928-9F3D-53D7B67F7A42}" type="parTrans" cxnId="{53BFC442-E480-47D8-AB41-F681D00B3AE6}">
      <dgm:prSet/>
      <dgm:spPr/>
      <dgm:t>
        <a:bodyPr/>
        <a:lstStyle/>
        <a:p>
          <a:endParaRPr lang="en-US"/>
        </a:p>
      </dgm:t>
    </dgm:pt>
    <dgm:pt modelId="{79C7C6BD-F524-48E3-825C-2108FEC8B097}" type="sibTrans" cxnId="{53BFC442-E480-47D8-AB41-F681D00B3AE6}">
      <dgm:prSet/>
      <dgm:spPr/>
      <dgm:t>
        <a:bodyPr/>
        <a:lstStyle/>
        <a:p>
          <a:endParaRPr lang="en-US"/>
        </a:p>
      </dgm:t>
    </dgm:pt>
    <dgm:pt modelId="{2899CAE2-90DB-4208-AF91-2AB956BAAD11}" type="pres">
      <dgm:prSet presAssocID="{5186A909-CA3F-4415-99FD-97B5B0EE49A6}" presName="root" presStyleCnt="0">
        <dgm:presLayoutVars>
          <dgm:dir/>
          <dgm:resizeHandles val="exact"/>
        </dgm:presLayoutVars>
      </dgm:prSet>
      <dgm:spPr/>
    </dgm:pt>
    <dgm:pt modelId="{408547CE-2C47-44E8-82F1-E87FED8E4ABB}" type="pres">
      <dgm:prSet presAssocID="{39B8E53D-1671-485B-B206-3DBBCD33217C}" presName="compNode" presStyleCnt="0"/>
      <dgm:spPr/>
    </dgm:pt>
    <dgm:pt modelId="{67011CF7-7B65-4CE0-8551-E043ACA11126}" type="pres">
      <dgm:prSet presAssocID="{39B8E53D-1671-485B-B206-3DBBCD33217C}" presName="bgRect" presStyleLbl="bgShp" presStyleIdx="0" presStyleCnt="6"/>
      <dgm:spPr/>
    </dgm:pt>
    <dgm:pt modelId="{85AFEB26-C7E2-403E-A345-8C37FB73C6CC}" type="pres">
      <dgm:prSet presAssocID="{39B8E53D-1671-485B-B206-3DBBCD33217C}"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esearch"/>
        </a:ext>
      </dgm:extLst>
    </dgm:pt>
    <dgm:pt modelId="{F1764EAE-5A23-4D2E-9EFE-2E733108374F}" type="pres">
      <dgm:prSet presAssocID="{39B8E53D-1671-485B-B206-3DBBCD33217C}" presName="spaceRect" presStyleCnt="0"/>
      <dgm:spPr/>
    </dgm:pt>
    <dgm:pt modelId="{CFFAF2DA-904B-4E59-A284-3456AE77E13B}" type="pres">
      <dgm:prSet presAssocID="{39B8E53D-1671-485B-B206-3DBBCD33217C}" presName="parTx" presStyleLbl="revTx" presStyleIdx="0" presStyleCnt="6">
        <dgm:presLayoutVars>
          <dgm:chMax val="0"/>
          <dgm:chPref val="0"/>
        </dgm:presLayoutVars>
      </dgm:prSet>
      <dgm:spPr/>
    </dgm:pt>
    <dgm:pt modelId="{7DB23634-753D-48C8-873F-01D5051A372D}" type="pres">
      <dgm:prSet presAssocID="{91ADBFD1-A368-4642-AC84-E5E26C6F6F45}" presName="sibTrans" presStyleCnt="0"/>
      <dgm:spPr/>
    </dgm:pt>
    <dgm:pt modelId="{0D5971BE-9C11-48C0-BDC2-5D59D7B9F76E}" type="pres">
      <dgm:prSet presAssocID="{CC3BFD62-553A-4A17-8CF9-DB9ACCFC6429}" presName="compNode" presStyleCnt="0"/>
      <dgm:spPr/>
    </dgm:pt>
    <dgm:pt modelId="{6549A6A9-DB16-4970-89F9-96B6FF48336E}" type="pres">
      <dgm:prSet presAssocID="{CC3BFD62-553A-4A17-8CF9-DB9ACCFC6429}" presName="bgRect" presStyleLbl="bgShp" presStyleIdx="1" presStyleCnt="6"/>
      <dgm:spPr/>
    </dgm:pt>
    <dgm:pt modelId="{7B7479B6-FCD5-48DD-B695-D0AE08BA25DE}" type="pres">
      <dgm:prSet presAssocID="{CC3BFD62-553A-4A17-8CF9-DB9ACCFC642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atistics"/>
        </a:ext>
      </dgm:extLst>
    </dgm:pt>
    <dgm:pt modelId="{162CAC93-4BA2-4FC2-B91A-C1638A540EF7}" type="pres">
      <dgm:prSet presAssocID="{CC3BFD62-553A-4A17-8CF9-DB9ACCFC6429}" presName="spaceRect" presStyleCnt="0"/>
      <dgm:spPr/>
    </dgm:pt>
    <dgm:pt modelId="{000BFC3A-CACE-446E-A694-751F573CB820}" type="pres">
      <dgm:prSet presAssocID="{CC3BFD62-553A-4A17-8CF9-DB9ACCFC6429}" presName="parTx" presStyleLbl="revTx" presStyleIdx="1" presStyleCnt="6">
        <dgm:presLayoutVars>
          <dgm:chMax val="0"/>
          <dgm:chPref val="0"/>
        </dgm:presLayoutVars>
      </dgm:prSet>
      <dgm:spPr/>
    </dgm:pt>
    <dgm:pt modelId="{CD02341E-74FF-4197-BD75-8E4680C7DFED}" type="pres">
      <dgm:prSet presAssocID="{90358398-86C8-4285-8240-16510F0AFD1E}" presName="sibTrans" presStyleCnt="0"/>
      <dgm:spPr/>
    </dgm:pt>
    <dgm:pt modelId="{84D0C425-949D-4030-882C-4BC0265B13D9}" type="pres">
      <dgm:prSet presAssocID="{435AF581-2A58-480D-BF48-7E7C5B6BD93B}" presName="compNode" presStyleCnt="0"/>
      <dgm:spPr/>
    </dgm:pt>
    <dgm:pt modelId="{C1FAED65-5D6C-4E1F-AAF4-B686B0EC249F}" type="pres">
      <dgm:prSet presAssocID="{435AF581-2A58-480D-BF48-7E7C5B6BD93B}" presName="bgRect" presStyleLbl="bgShp" presStyleIdx="2" presStyleCnt="6"/>
      <dgm:spPr/>
    </dgm:pt>
    <dgm:pt modelId="{9F934FEF-DDAD-4CD8-AC9B-AA78D030AC08}" type="pres">
      <dgm:prSet presAssocID="{435AF581-2A58-480D-BF48-7E7C5B6BD93B}"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atabase"/>
        </a:ext>
      </dgm:extLst>
    </dgm:pt>
    <dgm:pt modelId="{95CD3D50-EDE4-4971-9F44-0A22A8F943DC}" type="pres">
      <dgm:prSet presAssocID="{435AF581-2A58-480D-BF48-7E7C5B6BD93B}" presName="spaceRect" presStyleCnt="0"/>
      <dgm:spPr/>
    </dgm:pt>
    <dgm:pt modelId="{56BB2537-08A9-4859-A1A2-DEACCE65C845}" type="pres">
      <dgm:prSet presAssocID="{435AF581-2A58-480D-BF48-7E7C5B6BD93B}" presName="parTx" presStyleLbl="revTx" presStyleIdx="2" presStyleCnt="6">
        <dgm:presLayoutVars>
          <dgm:chMax val="0"/>
          <dgm:chPref val="0"/>
        </dgm:presLayoutVars>
      </dgm:prSet>
      <dgm:spPr/>
    </dgm:pt>
    <dgm:pt modelId="{BE66BC4C-A3BB-4D69-9E10-C4932C47528D}" type="pres">
      <dgm:prSet presAssocID="{C902864D-0E39-427F-A026-1C1503E28FB6}" presName="sibTrans" presStyleCnt="0"/>
      <dgm:spPr/>
    </dgm:pt>
    <dgm:pt modelId="{65DD9A35-D8B2-4621-B1FC-F352DEA6C02D}" type="pres">
      <dgm:prSet presAssocID="{0BB30B9E-9B75-4F1D-A949-7B87234BB75E}" presName="compNode" presStyleCnt="0"/>
      <dgm:spPr/>
    </dgm:pt>
    <dgm:pt modelId="{EB2A8DE4-A9AD-4F11-81C2-01C1707F0CF3}" type="pres">
      <dgm:prSet presAssocID="{0BB30B9E-9B75-4F1D-A949-7B87234BB75E}" presName="bgRect" presStyleLbl="bgShp" presStyleIdx="3" presStyleCnt="6"/>
      <dgm:spPr/>
    </dgm:pt>
    <dgm:pt modelId="{9FDBB875-6F40-446F-BFBF-42EFF3EACD9B}" type="pres">
      <dgm:prSet presAssocID="{0BB30B9E-9B75-4F1D-A949-7B87234BB75E}"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r chart"/>
        </a:ext>
      </dgm:extLst>
    </dgm:pt>
    <dgm:pt modelId="{0CA0352E-D6BA-4D2C-A4E9-DB5D83C292EA}" type="pres">
      <dgm:prSet presAssocID="{0BB30B9E-9B75-4F1D-A949-7B87234BB75E}" presName="spaceRect" presStyleCnt="0"/>
      <dgm:spPr/>
    </dgm:pt>
    <dgm:pt modelId="{341A9286-52B1-484C-BD2A-85EDB8C46049}" type="pres">
      <dgm:prSet presAssocID="{0BB30B9E-9B75-4F1D-A949-7B87234BB75E}" presName="parTx" presStyleLbl="revTx" presStyleIdx="3" presStyleCnt="6">
        <dgm:presLayoutVars>
          <dgm:chMax val="0"/>
          <dgm:chPref val="0"/>
        </dgm:presLayoutVars>
      </dgm:prSet>
      <dgm:spPr/>
    </dgm:pt>
    <dgm:pt modelId="{F1FA7B5E-62F6-4B55-B702-E09B3DD9F14E}" type="pres">
      <dgm:prSet presAssocID="{41247CFD-50BE-4B8F-B383-5807D4E95EFA}" presName="sibTrans" presStyleCnt="0"/>
      <dgm:spPr/>
    </dgm:pt>
    <dgm:pt modelId="{B2C73E6C-FD54-4EF6-B7CB-95C7E3A19E61}" type="pres">
      <dgm:prSet presAssocID="{2284A190-B4CC-4E9F-BBFE-44EE73E5A3A9}" presName="compNode" presStyleCnt="0"/>
      <dgm:spPr/>
    </dgm:pt>
    <dgm:pt modelId="{B6A9C535-99D2-4595-B1E2-1770DC232DA2}" type="pres">
      <dgm:prSet presAssocID="{2284A190-B4CC-4E9F-BBFE-44EE73E5A3A9}" presName="bgRect" presStyleLbl="bgShp" presStyleIdx="4" presStyleCnt="6"/>
      <dgm:spPr/>
    </dgm:pt>
    <dgm:pt modelId="{E132BA52-40F1-4336-B7A6-248008F8D691}" type="pres">
      <dgm:prSet presAssocID="{2284A190-B4CC-4E9F-BBFE-44EE73E5A3A9}"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erver"/>
        </a:ext>
      </dgm:extLst>
    </dgm:pt>
    <dgm:pt modelId="{F6375937-5249-4D5B-8420-20EEB36ADA3C}" type="pres">
      <dgm:prSet presAssocID="{2284A190-B4CC-4E9F-BBFE-44EE73E5A3A9}" presName="spaceRect" presStyleCnt="0"/>
      <dgm:spPr/>
    </dgm:pt>
    <dgm:pt modelId="{4951BB82-4B63-47FA-9314-9266022B433E}" type="pres">
      <dgm:prSet presAssocID="{2284A190-B4CC-4E9F-BBFE-44EE73E5A3A9}" presName="parTx" presStyleLbl="revTx" presStyleIdx="4" presStyleCnt="6">
        <dgm:presLayoutVars>
          <dgm:chMax val="0"/>
          <dgm:chPref val="0"/>
        </dgm:presLayoutVars>
      </dgm:prSet>
      <dgm:spPr/>
    </dgm:pt>
    <dgm:pt modelId="{C791B5B0-AFB6-4038-A7E0-0DD4046101F9}" type="pres">
      <dgm:prSet presAssocID="{DDD191C0-5F68-42D6-ABC0-B7CB3427DAD5}" presName="sibTrans" presStyleCnt="0"/>
      <dgm:spPr/>
    </dgm:pt>
    <dgm:pt modelId="{59A11C85-7409-4458-9650-5C433645E8D2}" type="pres">
      <dgm:prSet presAssocID="{CFEE2CC7-FDCB-4C51-8D9B-EEC70962203A}" presName="compNode" presStyleCnt="0"/>
      <dgm:spPr/>
    </dgm:pt>
    <dgm:pt modelId="{2939143D-D03E-4239-B638-951C5CF81CF7}" type="pres">
      <dgm:prSet presAssocID="{CFEE2CC7-FDCB-4C51-8D9B-EEC70962203A}" presName="bgRect" presStyleLbl="bgShp" presStyleIdx="5" presStyleCnt="6"/>
      <dgm:spPr/>
    </dgm:pt>
    <dgm:pt modelId="{48C34D84-360A-46EE-BC9F-AFA82D0D1D98}" type="pres">
      <dgm:prSet presAssocID="{CFEE2CC7-FDCB-4C51-8D9B-EEC70962203A}"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Books"/>
        </a:ext>
      </dgm:extLst>
    </dgm:pt>
    <dgm:pt modelId="{82916DB5-0018-487A-BD13-EE0A24A8065A}" type="pres">
      <dgm:prSet presAssocID="{CFEE2CC7-FDCB-4C51-8D9B-EEC70962203A}" presName="spaceRect" presStyleCnt="0"/>
      <dgm:spPr/>
    </dgm:pt>
    <dgm:pt modelId="{7DCA94E5-2680-4F7C-BFB1-34582E4E9F0B}" type="pres">
      <dgm:prSet presAssocID="{CFEE2CC7-FDCB-4C51-8D9B-EEC70962203A}" presName="parTx" presStyleLbl="revTx" presStyleIdx="5" presStyleCnt="6">
        <dgm:presLayoutVars>
          <dgm:chMax val="0"/>
          <dgm:chPref val="0"/>
        </dgm:presLayoutVars>
      </dgm:prSet>
      <dgm:spPr/>
    </dgm:pt>
  </dgm:ptLst>
  <dgm:cxnLst>
    <dgm:cxn modelId="{9E19B906-C85C-4070-AA36-3CC8C4AF47BC}" type="presOf" srcId="{435AF581-2A58-480D-BF48-7E7C5B6BD93B}" destId="{56BB2537-08A9-4859-A1A2-DEACCE65C845}" srcOrd="0" destOrd="0" presId="urn:microsoft.com/office/officeart/2018/2/layout/IconVerticalSolidList"/>
    <dgm:cxn modelId="{34DEB90B-7974-4FC9-A55C-314597029CE7}" srcId="{5186A909-CA3F-4415-99FD-97B5B0EE49A6}" destId="{435AF581-2A58-480D-BF48-7E7C5B6BD93B}" srcOrd="2" destOrd="0" parTransId="{8EA54B51-D267-47E8-889A-BDC2F426E377}" sibTransId="{C902864D-0E39-427F-A026-1C1503E28FB6}"/>
    <dgm:cxn modelId="{9582392D-358E-46EF-9DD8-1B442FFB7099}" srcId="{5186A909-CA3F-4415-99FD-97B5B0EE49A6}" destId="{CC3BFD62-553A-4A17-8CF9-DB9ACCFC6429}" srcOrd="1" destOrd="0" parTransId="{7FBF7941-6989-4616-BD26-C0F28456D06E}" sibTransId="{90358398-86C8-4285-8240-16510F0AFD1E}"/>
    <dgm:cxn modelId="{B364FD33-7E4E-4B48-A8C7-65E4CA043615}" type="presOf" srcId="{CFEE2CC7-FDCB-4C51-8D9B-EEC70962203A}" destId="{7DCA94E5-2680-4F7C-BFB1-34582E4E9F0B}" srcOrd="0" destOrd="0" presId="urn:microsoft.com/office/officeart/2018/2/layout/IconVerticalSolidList"/>
    <dgm:cxn modelId="{E3969739-3E4F-497A-9DEE-B1D166F1EF82}" type="presOf" srcId="{0BB30B9E-9B75-4F1D-A949-7B87234BB75E}" destId="{341A9286-52B1-484C-BD2A-85EDB8C46049}" srcOrd="0" destOrd="0" presId="urn:microsoft.com/office/officeart/2018/2/layout/IconVerticalSolidList"/>
    <dgm:cxn modelId="{53BFC442-E480-47D8-AB41-F681D00B3AE6}" srcId="{5186A909-CA3F-4415-99FD-97B5B0EE49A6}" destId="{CFEE2CC7-FDCB-4C51-8D9B-EEC70962203A}" srcOrd="5" destOrd="0" parTransId="{EF8C423B-3286-4928-9F3D-53D7B67F7A42}" sibTransId="{79C7C6BD-F524-48E3-825C-2108FEC8B097}"/>
    <dgm:cxn modelId="{1824E952-2723-476A-8644-8D642B94482B}" srcId="{5186A909-CA3F-4415-99FD-97B5B0EE49A6}" destId="{39B8E53D-1671-485B-B206-3DBBCD33217C}" srcOrd="0" destOrd="0" parTransId="{7DFC937C-34C0-4634-879E-0AF2A4CAA4A9}" sibTransId="{91ADBFD1-A368-4642-AC84-E5E26C6F6F45}"/>
    <dgm:cxn modelId="{73F64677-450B-45B7-9B17-57FBFE6F90B9}" type="presOf" srcId="{5186A909-CA3F-4415-99FD-97B5B0EE49A6}" destId="{2899CAE2-90DB-4208-AF91-2AB956BAAD11}" srcOrd="0" destOrd="0" presId="urn:microsoft.com/office/officeart/2018/2/layout/IconVerticalSolidList"/>
    <dgm:cxn modelId="{E4D4C37B-5672-4AC7-AAEB-F09584AFD24F}" type="presOf" srcId="{2284A190-B4CC-4E9F-BBFE-44EE73E5A3A9}" destId="{4951BB82-4B63-47FA-9314-9266022B433E}" srcOrd="0" destOrd="0" presId="urn:microsoft.com/office/officeart/2018/2/layout/IconVerticalSolidList"/>
    <dgm:cxn modelId="{5EBB9A7D-EAFB-45A6-B123-495E291DF68F}" srcId="{5186A909-CA3F-4415-99FD-97B5B0EE49A6}" destId="{0BB30B9E-9B75-4F1D-A949-7B87234BB75E}" srcOrd="3" destOrd="0" parTransId="{D8619757-5FE4-4C6E-8315-C9E11AD9BFE9}" sibTransId="{41247CFD-50BE-4B8F-B383-5807D4E95EFA}"/>
    <dgm:cxn modelId="{5A28D4B6-77B9-4614-8AA9-6854F6EE5924}" srcId="{5186A909-CA3F-4415-99FD-97B5B0EE49A6}" destId="{2284A190-B4CC-4E9F-BBFE-44EE73E5A3A9}" srcOrd="4" destOrd="0" parTransId="{1D45D44D-82C6-4501-8592-602A8909FB21}" sibTransId="{DDD191C0-5F68-42D6-ABC0-B7CB3427DAD5}"/>
    <dgm:cxn modelId="{FA0EB1BB-D6BB-46F6-8DEB-54FD43305D8C}" type="presOf" srcId="{CC3BFD62-553A-4A17-8CF9-DB9ACCFC6429}" destId="{000BFC3A-CACE-446E-A694-751F573CB820}" srcOrd="0" destOrd="0" presId="urn:microsoft.com/office/officeart/2018/2/layout/IconVerticalSolidList"/>
    <dgm:cxn modelId="{951A21E1-A29B-4EF8-9E71-DCAAE8ED5BB4}" type="presOf" srcId="{39B8E53D-1671-485B-B206-3DBBCD33217C}" destId="{CFFAF2DA-904B-4E59-A284-3456AE77E13B}" srcOrd="0" destOrd="0" presId="urn:microsoft.com/office/officeart/2018/2/layout/IconVerticalSolidList"/>
    <dgm:cxn modelId="{B55E75EB-C9BF-4E63-97CC-9AB882EE823F}" type="presParOf" srcId="{2899CAE2-90DB-4208-AF91-2AB956BAAD11}" destId="{408547CE-2C47-44E8-82F1-E87FED8E4ABB}" srcOrd="0" destOrd="0" presId="urn:microsoft.com/office/officeart/2018/2/layout/IconVerticalSolidList"/>
    <dgm:cxn modelId="{1B4CE1D4-E098-4184-AC64-1A70A018A9A0}" type="presParOf" srcId="{408547CE-2C47-44E8-82F1-E87FED8E4ABB}" destId="{67011CF7-7B65-4CE0-8551-E043ACA11126}" srcOrd="0" destOrd="0" presId="urn:microsoft.com/office/officeart/2018/2/layout/IconVerticalSolidList"/>
    <dgm:cxn modelId="{D2B773B3-80DC-46B5-877C-1D9C50A86780}" type="presParOf" srcId="{408547CE-2C47-44E8-82F1-E87FED8E4ABB}" destId="{85AFEB26-C7E2-403E-A345-8C37FB73C6CC}" srcOrd="1" destOrd="0" presId="urn:microsoft.com/office/officeart/2018/2/layout/IconVerticalSolidList"/>
    <dgm:cxn modelId="{4C7587FC-6CDE-43F7-9DB9-0B02EAB78C9B}" type="presParOf" srcId="{408547CE-2C47-44E8-82F1-E87FED8E4ABB}" destId="{F1764EAE-5A23-4D2E-9EFE-2E733108374F}" srcOrd="2" destOrd="0" presId="urn:microsoft.com/office/officeart/2018/2/layout/IconVerticalSolidList"/>
    <dgm:cxn modelId="{40B75B72-DD27-45B8-AEC9-A53C4F1B7E9F}" type="presParOf" srcId="{408547CE-2C47-44E8-82F1-E87FED8E4ABB}" destId="{CFFAF2DA-904B-4E59-A284-3456AE77E13B}" srcOrd="3" destOrd="0" presId="urn:microsoft.com/office/officeart/2018/2/layout/IconVerticalSolidList"/>
    <dgm:cxn modelId="{007A184F-6DA6-42E3-AFC6-29FC8C5D197E}" type="presParOf" srcId="{2899CAE2-90DB-4208-AF91-2AB956BAAD11}" destId="{7DB23634-753D-48C8-873F-01D5051A372D}" srcOrd="1" destOrd="0" presId="urn:microsoft.com/office/officeart/2018/2/layout/IconVerticalSolidList"/>
    <dgm:cxn modelId="{4D2F9D0C-1598-4FBF-8516-D6E169539C23}" type="presParOf" srcId="{2899CAE2-90DB-4208-AF91-2AB956BAAD11}" destId="{0D5971BE-9C11-48C0-BDC2-5D59D7B9F76E}" srcOrd="2" destOrd="0" presId="urn:microsoft.com/office/officeart/2018/2/layout/IconVerticalSolidList"/>
    <dgm:cxn modelId="{0BB015B7-6613-4825-B0A5-A17A0C6EC338}" type="presParOf" srcId="{0D5971BE-9C11-48C0-BDC2-5D59D7B9F76E}" destId="{6549A6A9-DB16-4970-89F9-96B6FF48336E}" srcOrd="0" destOrd="0" presId="urn:microsoft.com/office/officeart/2018/2/layout/IconVerticalSolidList"/>
    <dgm:cxn modelId="{9A52F03D-8D75-4E7B-A79F-0991221A273D}" type="presParOf" srcId="{0D5971BE-9C11-48C0-BDC2-5D59D7B9F76E}" destId="{7B7479B6-FCD5-48DD-B695-D0AE08BA25DE}" srcOrd="1" destOrd="0" presId="urn:microsoft.com/office/officeart/2018/2/layout/IconVerticalSolidList"/>
    <dgm:cxn modelId="{478D289E-CD6B-4BAE-92D3-90E7E9192FD0}" type="presParOf" srcId="{0D5971BE-9C11-48C0-BDC2-5D59D7B9F76E}" destId="{162CAC93-4BA2-4FC2-B91A-C1638A540EF7}" srcOrd="2" destOrd="0" presId="urn:microsoft.com/office/officeart/2018/2/layout/IconVerticalSolidList"/>
    <dgm:cxn modelId="{8ED72DA4-D467-4894-A87B-6D2DACA2AC63}" type="presParOf" srcId="{0D5971BE-9C11-48C0-BDC2-5D59D7B9F76E}" destId="{000BFC3A-CACE-446E-A694-751F573CB820}" srcOrd="3" destOrd="0" presId="urn:microsoft.com/office/officeart/2018/2/layout/IconVerticalSolidList"/>
    <dgm:cxn modelId="{482C8D73-20EB-41F7-A7B0-534523C70F7F}" type="presParOf" srcId="{2899CAE2-90DB-4208-AF91-2AB956BAAD11}" destId="{CD02341E-74FF-4197-BD75-8E4680C7DFED}" srcOrd="3" destOrd="0" presId="urn:microsoft.com/office/officeart/2018/2/layout/IconVerticalSolidList"/>
    <dgm:cxn modelId="{816D1A18-16D2-475D-A125-D04D5DCBA824}" type="presParOf" srcId="{2899CAE2-90DB-4208-AF91-2AB956BAAD11}" destId="{84D0C425-949D-4030-882C-4BC0265B13D9}" srcOrd="4" destOrd="0" presId="urn:microsoft.com/office/officeart/2018/2/layout/IconVerticalSolidList"/>
    <dgm:cxn modelId="{C73B1742-5739-4CD1-9A33-BC1D8ED46977}" type="presParOf" srcId="{84D0C425-949D-4030-882C-4BC0265B13D9}" destId="{C1FAED65-5D6C-4E1F-AAF4-B686B0EC249F}" srcOrd="0" destOrd="0" presId="urn:microsoft.com/office/officeart/2018/2/layout/IconVerticalSolidList"/>
    <dgm:cxn modelId="{ED3A298E-0BA6-4885-9630-5FD6693564A8}" type="presParOf" srcId="{84D0C425-949D-4030-882C-4BC0265B13D9}" destId="{9F934FEF-DDAD-4CD8-AC9B-AA78D030AC08}" srcOrd="1" destOrd="0" presId="urn:microsoft.com/office/officeart/2018/2/layout/IconVerticalSolidList"/>
    <dgm:cxn modelId="{A87FFC03-63CC-4BA1-B2A7-382BC5C71C90}" type="presParOf" srcId="{84D0C425-949D-4030-882C-4BC0265B13D9}" destId="{95CD3D50-EDE4-4971-9F44-0A22A8F943DC}" srcOrd="2" destOrd="0" presId="urn:microsoft.com/office/officeart/2018/2/layout/IconVerticalSolidList"/>
    <dgm:cxn modelId="{1C7965DC-9E20-47FE-A02E-54B03641363D}" type="presParOf" srcId="{84D0C425-949D-4030-882C-4BC0265B13D9}" destId="{56BB2537-08A9-4859-A1A2-DEACCE65C845}" srcOrd="3" destOrd="0" presId="urn:microsoft.com/office/officeart/2018/2/layout/IconVerticalSolidList"/>
    <dgm:cxn modelId="{0625C5C4-A3EE-46FB-8D9B-49A45AD9388C}" type="presParOf" srcId="{2899CAE2-90DB-4208-AF91-2AB956BAAD11}" destId="{BE66BC4C-A3BB-4D69-9E10-C4932C47528D}" srcOrd="5" destOrd="0" presId="urn:microsoft.com/office/officeart/2018/2/layout/IconVerticalSolidList"/>
    <dgm:cxn modelId="{ECB6AC7E-91F5-49DD-B5DE-1F1CD1A9E76B}" type="presParOf" srcId="{2899CAE2-90DB-4208-AF91-2AB956BAAD11}" destId="{65DD9A35-D8B2-4621-B1FC-F352DEA6C02D}" srcOrd="6" destOrd="0" presId="urn:microsoft.com/office/officeart/2018/2/layout/IconVerticalSolidList"/>
    <dgm:cxn modelId="{33A970B5-3745-47CB-BDCC-CA5D1C422B1A}" type="presParOf" srcId="{65DD9A35-D8B2-4621-B1FC-F352DEA6C02D}" destId="{EB2A8DE4-A9AD-4F11-81C2-01C1707F0CF3}" srcOrd="0" destOrd="0" presId="urn:microsoft.com/office/officeart/2018/2/layout/IconVerticalSolidList"/>
    <dgm:cxn modelId="{41448C0F-4309-4B2C-A463-00516F07584E}" type="presParOf" srcId="{65DD9A35-D8B2-4621-B1FC-F352DEA6C02D}" destId="{9FDBB875-6F40-446F-BFBF-42EFF3EACD9B}" srcOrd="1" destOrd="0" presId="urn:microsoft.com/office/officeart/2018/2/layout/IconVerticalSolidList"/>
    <dgm:cxn modelId="{E977820C-344A-4804-B742-8AB0331F9330}" type="presParOf" srcId="{65DD9A35-D8B2-4621-B1FC-F352DEA6C02D}" destId="{0CA0352E-D6BA-4D2C-A4E9-DB5D83C292EA}" srcOrd="2" destOrd="0" presId="urn:microsoft.com/office/officeart/2018/2/layout/IconVerticalSolidList"/>
    <dgm:cxn modelId="{853F2934-E4B2-4491-92CA-A4DE6670A17D}" type="presParOf" srcId="{65DD9A35-D8B2-4621-B1FC-F352DEA6C02D}" destId="{341A9286-52B1-484C-BD2A-85EDB8C46049}" srcOrd="3" destOrd="0" presId="urn:microsoft.com/office/officeart/2018/2/layout/IconVerticalSolidList"/>
    <dgm:cxn modelId="{DEABF2A9-C755-40FC-B2B2-D80FD5190831}" type="presParOf" srcId="{2899CAE2-90DB-4208-AF91-2AB956BAAD11}" destId="{F1FA7B5E-62F6-4B55-B702-E09B3DD9F14E}" srcOrd="7" destOrd="0" presId="urn:microsoft.com/office/officeart/2018/2/layout/IconVerticalSolidList"/>
    <dgm:cxn modelId="{FD978444-46F6-48A9-93A2-C3DE79DC4781}" type="presParOf" srcId="{2899CAE2-90DB-4208-AF91-2AB956BAAD11}" destId="{B2C73E6C-FD54-4EF6-B7CB-95C7E3A19E61}" srcOrd="8" destOrd="0" presId="urn:microsoft.com/office/officeart/2018/2/layout/IconVerticalSolidList"/>
    <dgm:cxn modelId="{63E7E0A7-984F-4257-A6EB-9397D1437C67}" type="presParOf" srcId="{B2C73E6C-FD54-4EF6-B7CB-95C7E3A19E61}" destId="{B6A9C535-99D2-4595-B1E2-1770DC232DA2}" srcOrd="0" destOrd="0" presId="urn:microsoft.com/office/officeart/2018/2/layout/IconVerticalSolidList"/>
    <dgm:cxn modelId="{733FAB4D-6EFC-484A-9FA9-E28734A29432}" type="presParOf" srcId="{B2C73E6C-FD54-4EF6-B7CB-95C7E3A19E61}" destId="{E132BA52-40F1-4336-B7A6-248008F8D691}" srcOrd="1" destOrd="0" presId="urn:microsoft.com/office/officeart/2018/2/layout/IconVerticalSolidList"/>
    <dgm:cxn modelId="{CA24FAE6-C8AB-4636-8AF6-ACAFEE758AAE}" type="presParOf" srcId="{B2C73E6C-FD54-4EF6-B7CB-95C7E3A19E61}" destId="{F6375937-5249-4D5B-8420-20EEB36ADA3C}" srcOrd="2" destOrd="0" presId="urn:microsoft.com/office/officeart/2018/2/layout/IconVerticalSolidList"/>
    <dgm:cxn modelId="{5065A19E-156B-449B-8B32-F5B23231DC97}" type="presParOf" srcId="{B2C73E6C-FD54-4EF6-B7CB-95C7E3A19E61}" destId="{4951BB82-4B63-47FA-9314-9266022B433E}" srcOrd="3" destOrd="0" presId="urn:microsoft.com/office/officeart/2018/2/layout/IconVerticalSolidList"/>
    <dgm:cxn modelId="{C0AF1CA0-10DA-4089-BE27-FFA496E55017}" type="presParOf" srcId="{2899CAE2-90DB-4208-AF91-2AB956BAAD11}" destId="{C791B5B0-AFB6-4038-A7E0-0DD4046101F9}" srcOrd="9" destOrd="0" presId="urn:microsoft.com/office/officeart/2018/2/layout/IconVerticalSolidList"/>
    <dgm:cxn modelId="{872B0519-413D-4B8A-9412-2E0882D33CF5}" type="presParOf" srcId="{2899CAE2-90DB-4208-AF91-2AB956BAAD11}" destId="{59A11C85-7409-4458-9650-5C433645E8D2}" srcOrd="10" destOrd="0" presId="urn:microsoft.com/office/officeart/2018/2/layout/IconVerticalSolidList"/>
    <dgm:cxn modelId="{D0B65A91-3611-437E-9493-C3677EB23EA1}" type="presParOf" srcId="{59A11C85-7409-4458-9650-5C433645E8D2}" destId="{2939143D-D03E-4239-B638-951C5CF81CF7}" srcOrd="0" destOrd="0" presId="urn:microsoft.com/office/officeart/2018/2/layout/IconVerticalSolidList"/>
    <dgm:cxn modelId="{00F1EDD3-53B5-489F-BB96-CA88B04B5CB3}" type="presParOf" srcId="{59A11C85-7409-4458-9650-5C433645E8D2}" destId="{48C34D84-360A-46EE-BC9F-AFA82D0D1D98}" srcOrd="1" destOrd="0" presId="urn:microsoft.com/office/officeart/2018/2/layout/IconVerticalSolidList"/>
    <dgm:cxn modelId="{FBCC1653-CE52-4BC4-8FA3-119C09B3D8BE}" type="presParOf" srcId="{59A11C85-7409-4458-9650-5C433645E8D2}" destId="{82916DB5-0018-487A-BD13-EE0A24A8065A}" srcOrd="2" destOrd="0" presId="urn:microsoft.com/office/officeart/2018/2/layout/IconVerticalSolidList"/>
    <dgm:cxn modelId="{A6EF4C4E-E640-4117-A4AF-EA8710BED44F}" type="presParOf" srcId="{59A11C85-7409-4458-9650-5C433645E8D2}" destId="{7DCA94E5-2680-4F7C-BFB1-34582E4E9F0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3E70A7-BD08-4142-8EEE-84AA7CCBA8B9}" type="doc">
      <dgm:prSet loTypeId="urn:microsoft.com/office/officeart/2005/8/layout/list1" loCatId="list" qsTypeId="urn:microsoft.com/office/officeart/2005/8/quickstyle/simple1" qsCatId="simple" csTypeId="urn:microsoft.com/office/officeart/2005/8/colors/accent6_2" csCatId="accent6"/>
      <dgm:spPr/>
      <dgm:t>
        <a:bodyPr/>
        <a:lstStyle/>
        <a:p>
          <a:endParaRPr lang="en-US"/>
        </a:p>
      </dgm:t>
    </dgm:pt>
    <dgm:pt modelId="{F1D08479-D16F-429B-90F8-A66C0BD6390D}">
      <dgm:prSet custT="1"/>
      <dgm:spPr/>
      <dgm:t>
        <a:bodyPr/>
        <a:lstStyle/>
        <a:p>
          <a:r>
            <a:rPr lang="en-GB" sz="4000" b="1" dirty="0">
              <a:latin typeface="Arial" panose="020B0604020202020204" pitchFamily="34" charset="0"/>
              <a:cs typeface="Arial" panose="020B0604020202020204" pitchFamily="34" charset="0"/>
            </a:rPr>
            <a:t>Credible</a:t>
          </a:r>
          <a:endParaRPr lang="en-US" sz="4000" b="1" dirty="0">
            <a:latin typeface="Arial" panose="020B0604020202020204" pitchFamily="34" charset="0"/>
            <a:cs typeface="Arial" panose="020B0604020202020204" pitchFamily="34" charset="0"/>
          </a:endParaRPr>
        </a:p>
      </dgm:t>
    </dgm:pt>
    <dgm:pt modelId="{528A1370-960A-4C64-89F2-E61762B85781}" type="parTrans" cxnId="{F927351B-52E1-4939-9E40-A5ACE4BB9F29}">
      <dgm:prSet/>
      <dgm:spPr/>
      <dgm:t>
        <a:bodyPr/>
        <a:lstStyle/>
        <a:p>
          <a:endParaRPr lang="en-US"/>
        </a:p>
      </dgm:t>
    </dgm:pt>
    <dgm:pt modelId="{1796021B-CA78-4AA3-B318-B5CDA5B33A7E}" type="sibTrans" cxnId="{F927351B-52E1-4939-9E40-A5ACE4BB9F29}">
      <dgm:prSet/>
      <dgm:spPr/>
      <dgm:t>
        <a:bodyPr/>
        <a:lstStyle/>
        <a:p>
          <a:endParaRPr lang="en-US"/>
        </a:p>
      </dgm:t>
    </dgm:pt>
    <dgm:pt modelId="{8DE0CAA5-8E41-4C34-A2E8-F4073B457397}">
      <dgm:prSet custT="1"/>
      <dgm:spPr/>
      <dgm:t>
        <a:bodyPr/>
        <a:lstStyle/>
        <a:p>
          <a:r>
            <a:rPr lang="en-GB" sz="4000" b="1" dirty="0">
              <a:latin typeface="Arial" panose="020B0604020202020204" pitchFamily="34" charset="0"/>
              <a:cs typeface="Arial" panose="020B0604020202020204" pitchFamily="34" charset="0"/>
            </a:rPr>
            <a:t>Current</a:t>
          </a:r>
          <a:endParaRPr lang="en-US" sz="4000" b="1" dirty="0">
            <a:latin typeface="Arial" panose="020B0604020202020204" pitchFamily="34" charset="0"/>
            <a:cs typeface="Arial" panose="020B0604020202020204" pitchFamily="34" charset="0"/>
          </a:endParaRPr>
        </a:p>
      </dgm:t>
    </dgm:pt>
    <dgm:pt modelId="{440C4CF2-E6D9-4D3D-A2DF-9FF1625A4302}" type="parTrans" cxnId="{4F51390F-B02E-4866-804C-9D476FAB5276}">
      <dgm:prSet/>
      <dgm:spPr/>
      <dgm:t>
        <a:bodyPr/>
        <a:lstStyle/>
        <a:p>
          <a:endParaRPr lang="en-US"/>
        </a:p>
      </dgm:t>
    </dgm:pt>
    <dgm:pt modelId="{16F06993-3ED1-4763-ACA1-99B86AD3ED33}" type="sibTrans" cxnId="{4F51390F-B02E-4866-804C-9D476FAB5276}">
      <dgm:prSet/>
      <dgm:spPr/>
      <dgm:t>
        <a:bodyPr/>
        <a:lstStyle/>
        <a:p>
          <a:endParaRPr lang="en-US"/>
        </a:p>
      </dgm:t>
    </dgm:pt>
    <dgm:pt modelId="{C7378214-C695-4D3F-A0F1-887D2C260D25}">
      <dgm:prSet custT="1"/>
      <dgm:spPr/>
      <dgm:t>
        <a:bodyPr/>
        <a:lstStyle/>
        <a:p>
          <a:r>
            <a:rPr lang="en-GB" sz="4000" b="1" dirty="0">
              <a:latin typeface="Arial" panose="020B0604020202020204" pitchFamily="34" charset="0"/>
              <a:cs typeface="Arial" panose="020B0604020202020204" pitchFamily="34" charset="0"/>
            </a:rPr>
            <a:t>Relevant</a:t>
          </a:r>
          <a:endParaRPr lang="en-US" sz="4000" b="1" dirty="0">
            <a:latin typeface="Arial" panose="020B0604020202020204" pitchFamily="34" charset="0"/>
            <a:cs typeface="Arial" panose="020B0604020202020204" pitchFamily="34" charset="0"/>
          </a:endParaRPr>
        </a:p>
      </dgm:t>
    </dgm:pt>
    <dgm:pt modelId="{326E3F38-040A-489B-8F87-6C65B5DFFAF0}" type="parTrans" cxnId="{2E361AB9-097E-42EC-BD6E-64037D767E83}">
      <dgm:prSet/>
      <dgm:spPr/>
      <dgm:t>
        <a:bodyPr/>
        <a:lstStyle/>
        <a:p>
          <a:endParaRPr lang="en-US"/>
        </a:p>
      </dgm:t>
    </dgm:pt>
    <dgm:pt modelId="{A435D75A-3E22-452D-ACE7-0D8335FCD6D6}" type="sibTrans" cxnId="{2E361AB9-097E-42EC-BD6E-64037D767E83}">
      <dgm:prSet/>
      <dgm:spPr/>
      <dgm:t>
        <a:bodyPr/>
        <a:lstStyle/>
        <a:p>
          <a:endParaRPr lang="en-US"/>
        </a:p>
      </dgm:t>
    </dgm:pt>
    <dgm:pt modelId="{84454B89-29D0-4DAB-BD1A-308BC78972C6}">
      <dgm:prSet custT="1"/>
      <dgm:spPr/>
      <dgm:t>
        <a:bodyPr/>
        <a:lstStyle/>
        <a:p>
          <a:r>
            <a:rPr lang="en-GB" sz="4000" b="1" dirty="0">
              <a:latin typeface="Arial" panose="020B0604020202020204" pitchFamily="34" charset="0"/>
              <a:cs typeface="Arial" panose="020B0604020202020204" pitchFamily="34" charset="0"/>
            </a:rPr>
            <a:t>Authentic</a:t>
          </a:r>
          <a:endParaRPr lang="en-US" sz="4000" b="1" dirty="0">
            <a:latin typeface="Arial" panose="020B0604020202020204" pitchFamily="34" charset="0"/>
            <a:cs typeface="Arial" panose="020B0604020202020204" pitchFamily="34" charset="0"/>
          </a:endParaRPr>
        </a:p>
      </dgm:t>
    </dgm:pt>
    <dgm:pt modelId="{A33FE8ED-8E34-464A-B22A-BE32212F0895}" type="parTrans" cxnId="{CBFA76FB-0873-42F9-A2EB-2450E3C0837C}">
      <dgm:prSet/>
      <dgm:spPr/>
      <dgm:t>
        <a:bodyPr/>
        <a:lstStyle/>
        <a:p>
          <a:endParaRPr lang="en-US"/>
        </a:p>
      </dgm:t>
    </dgm:pt>
    <dgm:pt modelId="{530262C0-8E0C-434F-99C5-E23CDD243723}" type="sibTrans" cxnId="{CBFA76FB-0873-42F9-A2EB-2450E3C0837C}">
      <dgm:prSet/>
      <dgm:spPr/>
      <dgm:t>
        <a:bodyPr/>
        <a:lstStyle/>
        <a:p>
          <a:endParaRPr lang="en-US"/>
        </a:p>
      </dgm:t>
    </dgm:pt>
    <dgm:pt modelId="{3C30F35D-7E92-4E31-A63E-440E866A80FE}" type="pres">
      <dgm:prSet presAssocID="{3B3E70A7-BD08-4142-8EEE-84AA7CCBA8B9}" presName="linear" presStyleCnt="0">
        <dgm:presLayoutVars>
          <dgm:dir/>
          <dgm:animLvl val="lvl"/>
          <dgm:resizeHandles val="exact"/>
        </dgm:presLayoutVars>
      </dgm:prSet>
      <dgm:spPr/>
    </dgm:pt>
    <dgm:pt modelId="{1F09E562-5E2E-4316-A8BB-63A24C5A8A3E}" type="pres">
      <dgm:prSet presAssocID="{F1D08479-D16F-429B-90F8-A66C0BD6390D}" presName="parentLin" presStyleCnt="0"/>
      <dgm:spPr/>
    </dgm:pt>
    <dgm:pt modelId="{989B2C28-EBAD-4D42-A430-509F672D41C6}" type="pres">
      <dgm:prSet presAssocID="{F1D08479-D16F-429B-90F8-A66C0BD6390D}" presName="parentLeftMargin" presStyleLbl="node1" presStyleIdx="0" presStyleCnt="4"/>
      <dgm:spPr/>
    </dgm:pt>
    <dgm:pt modelId="{788EBA32-E8EF-45D5-929E-81585A363005}" type="pres">
      <dgm:prSet presAssocID="{F1D08479-D16F-429B-90F8-A66C0BD6390D}" presName="parentText" presStyleLbl="node1" presStyleIdx="0" presStyleCnt="4">
        <dgm:presLayoutVars>
          <dgm:chMax val="0"/>
          <dgm:bulletEnabled val="1"/>
        </dgm:presLayoutVars>
      </dgm:prSet>
      <dgm:spPr/>
    </dgm:pt>
    <dgm:pt modelId="{781C53BD-965D-4FEC-9403-AFE7F567F9D5}" type="pres">
      <dgm:prSet presAssocID="{F1D08479-D16F-429B-90F8-A66C0BD6390D}" presName="negativeSpace" presStyleCnt="0"/>
      <dgm:spPr/>
    </dgm:pt>
    <dgm:pt modelId="{20B6828B-5A25-4F70-B868-507A74658BDC}" type="pres">
      <dgm:prSet presAssocID="{F1D08479-D16F-429B-90F8-A66C0BD6390D}" presName="childText" presStyleLbl="conFgAcc1" presStyleIdx="0" presStyleCnt="4">
        <dgm:presLayoutVars>
          <dgm:bulletEnabled val="1"/>
        </dgm:presLayoutVars>
      </dgm:prSet>
      <dgm:spPr/>
    </dgm:pt>
    <dgm:pt modelId="{5AE207DA-0326-419F-86DD-F86D3B13FF19}" type="pres">
      <dgm:prSet presAssocID="{1796021B-CA78-4AA3-B318-B5CDA5B33A7E}" presName="spaceBetweenRectangles" presStyleCnt="0"/>
      <dgm:spPr/>
    </dgm:pt>
    <dgm:pt modelId="{5D476A8C-4F3E-4B2B-8DF8-E8C5F8FA82B0}" type="pres">
      <dgm:prSet presAssocID="{8DE0CAA5-8E41-4C34-A2E8-F4073B457397}" presName="parentLin" presStyleCnt="0"/>
      <dgm:spPr/>
    </dgm:pt>
    <dgm:pt modelId="{89811233-AFE2-4F03-98CE-E78BAB0EF129}" type="pres">
      <dgm:prSet presAssocID="{8DE0CAA5-8E41-4C34-A2E8-F4073B457397}" presName="parentLeftMargin" presStyleLbl="node1" presStyleIdx="0" presStyleCnt="4"/>
      <dgm:spPr/>
    </dgm:pt>
    <dgm:pt modelId="{4E89A6B2-30F6-41B1-8057-2BD9CDAF8B06}" type="pres">
      <dgm:prSet presAssocID="{8DE0CAA5-8E41-4C34-A2E8-F4073B457397}" presName="parentText" presStyleLbl="node1" presStyleIdx="1" presStyleCnt="4">
        <dgm:presLayoutVars>
          <dgm:chMax val="0"/>
          <dgm:bulletEnabled val="1"/>
        </dgm:presLayoutVars>
      </dgm:prSet>
      <dgm:spPr/>
    </dgm:pt>
    <dgm:pt modelId="{28DC95CE-94F4-4C86-8BA4-4D1E2C0F77E7}" type="pres">
      <dgm:prSet presAssocID="{8DE0CAA5-8E41-4C34-A2E8-F4073B457397}" presName="negativeSpace" presStyleCnt="0"/>
      <dgm:spPr/>
    </dgm:pt>
    <dgm:pt modelId="{3BFB43E5-83C7-48C1-844B-13D83787851A}" type="pres">
      <dgm:prSet presAssocID="{8DE0CAA5-8E41-4C34-A2E8-F4073B457397}" presName="childText" presStyleLbl="conFgAcc1" presStyleIdx="1" presStyleCnt="4">
        <dgm:presLayoutVars>
          <dgm:bulletEnabled val="1"/>
        </dgm:presLayoutVars>
      </dgm:prSet>
      <dgm:spPr/>
    </dgm:pt>
    <dgm:pt modelId="{132831BB-8929-4E96-AC8E-DED25976C26A}" type="pres">
      <dgm:prSet presAssocID="{16F06993-3ED1-4763-ACA1-99B86AD3ED33}" presName="spaceBetweenRectangles" presStyleCnt="0"/>
      <dgm:spPr/>
    </dgm:pt>
    <dgm:pt modelId="{FED7F65C-1946-45D0-A3A7-943106968C06}" type="pres">
      <dgm:prSet presAssocID="{C7378214-C695-4D3F-A0F1-887D2C260D25}" presName="parentLin" presStyleCnt="0"/>
      <dgm:spPr/>
    </dgm:pt>
    <dgm:pt modelId="{89A6B825-9512-4ABB-B97C-7EC5B776BDBF}" type="pres">
      <dgm:prSet presAssocID="{C7378214-C695-4D3F-A0F1-887D2C260D25}" presName="parentLeftMargin" presStyleLbl="node1" presStyleIdx="1" presStyleCnt="4"/>
      <dgm:spPr/>
    </dgm:pt>
    <dgm:pt modelId="{25E2CB90-8376-477F-881C-E7459291DB95}" type="pres">
      <dgm:prSet presAssocID="{C7378214-C695-4D3F-A0F1-887D2C260D25}" presName="parentText" presStyleLbl="node1" presStyleIdx="2" presStyleCnt="4">
        <dgm:presLayoutVars>
          <dgm:chMax val="0"/>
          <dgm:bulletEnabled val="1"/>
        </dgm:presLayoutVars>
      </dgm:prSet>
      <dgm:spPr/>
    </dgm:pt>
    <dgm:pt modelId="{36D779C6-C260-4EE5-9DC4-FCBBC559A587}" type="pres">
      <dgm:prSet presAssocID="{C7378214-C695-4D3F-A0F1-887D2C260D25}" presName="negativeSpace" presStyleCnt="0"/>
      <dgm:spPr/>
    </dgm:pt>
    <dgm:pt modelId="{E8DA3164-67D7-40AF-9B5C-ED611DDF1EAD}" type="pres">
      <dgm:prSet presAssocID="{C7378214-C695-4D3F-A0F1-887D2C260D25}" presName="childText" presStyleLbl="conFgAcc1" presStyleIdx="2" presStyleCnt="4">
        <dgm:presLayoutVars>
          <dgm:bulletEnabled val="1"/>
        </dgm:presLayoutVars>
      </dgm:prSet>
      <dgm:spPr/>
    </dgm:pt>
    <dgm:pt modelId="{FD36C631-3C46-4636-8F1C-07B66A8CD377}" type="pres">
      <dgm:prSet presAssocID="{A435D75A-3E22-452D-ACE7-0D8335FCD6D6}" presName="spaceBetweenRectangles" presStyleCnt="0"/>
      <dgm:spPr/>
    </dgm:pt>
    <dgm:pt modelId="{9A1963B2-5D34-44FF-9539-D4DD5E43A458}" type="pres">
      <dgm:prSet presAssocID="{84454B89-29D0-4DAB-BD1A-308BC78972C6}" presName="parentLin" presStyleCnt="0"/>
      <dgm:spPr/>
    </dgm:pt>
    <dgm:pt modelId="{90570ECA-00F6-4F68-A0D1-E1272125ABD3}" type="pres">
      <dgm:prSet presAssocID="{84454B89-29D0-4DAB-BD1A-308BC78972C6}" presName="parentLeftMargin" presStyleLbl="node1" presStyleIdx="2" presStyleCnt="4"/>
      <dgm:spPr/>
    </dgm:pt>
    <dgm:pt modelId="{013974B3-0BF7-4517-A249-7C74784FFE9F}" type="pres">
      <dgm:prSet presAssocID="{84454B89-29D0-4DAB-BD1A-308BC78972C6}" presName="parentText" presStyleLbl="node1" presStyleIdx="3" presStyleCnt="4">
        <dgm:presLayoutVars>
          <dgm:chMax val="0"/>
          <dgm:bulletEnabled val="1"/>
        </dgm:presLayoutVars>
      </dgm:prSet>
      <dgm:spPr/>
    </dgm:pt>
    <dgm:pt modelId="{6C75B5D9-FD11-411B-975B-C437A25779B0}" type="pres">
      <dgm:prSet presAssocID="{84454B89-29D0-4DAB-BD1A-308BC78972C6}" presName="negativeSpace" presStyleCnt="0"/>
      <dgm:spPr/>
    </dgm:pt>
    <dgm:pt modelId="{4682B47C-BB1A-4F68-AE89-B635D52F739A}" type="pres">
      <dgm:prSet presAssocID="{84454B89-29D0-4DAB-BD1A-308BC78972C6}" presName="childText" presStyleLbl="conFgAcc1" presStyleIdx="3" presStyleCnt="4">
        <dgm:presLayoutVars>
          <dgm:bulletEnabled val="1"/>
        </dgm:presLayoutVars>
      </dgm:prSet>
      <dgm:spPr/>
    </dgm:pt>
  </dgm:ptLst>
  <dgm:cxnLst>
    <dgm:cxn modelId="{4F51390F-B02E-4866-804C-9D476FAB5276}" srcId="{3B3E70A7-BD08-4142-8EEE-84AA7CCBA8B9}" destId="{8DE0CAA5-8E41-4C34-A2E8-F4073B457397}" srcOrd="1" destOrd="0" parTransId="{440C4CF2-E6D9-4D3D-A2DF-9FF1625A4302}" sibTransId="{16F06993-3ED1-4763-ACA1-99B86AD3ED33}"/>
    <dgm:cxn modelId="{F927351B-52E1-4939-9E40-A5ACE4BB9F29}" srcId="{3B3E70A7-BD08-4142-8EEE-84AA7CCBA8B9}" destId="{F1D08479-D16F-429B-90F8-A66C0BD6390D}" srcOrd="0" destOrd="0" parTransId="{528A1370-960A-4C64-89F2-E61762B85781}" sibTransId="{1796021B-CA78-4AA3-B318-B5CDA5B33A7E}"/>
    <dgm:cxn modelId="{DA681836-FC6A-400F-AD25-95B58BEA319D}" type="presOf" srcId="{C7378214-C695-4D3F-A0F1-887D2C260D25}" destId="{89A6B825-9512-4ABB-B97C-7EC5B776BDBF}" srcOrd="0" destOrd="0" presId="urn:microsoft.com/office/officeart/2005/8/layout/list1"/>
    <dgm:cxn modelId="{20441F3F-EA8F-4A75-A4F7-7260D653EC9C}" type="presOf" srcId="{8DE0CAA5-8E41-4C34-A2E8-F4073B457397}" destId="{89811233-AFE2-4F03-98CE-E78BAB0EF129}" srcOrd="0" destOrd="0" presId="urn:microsoft.com/office/officeart/2005/8/layout/list1"/>
    <dgm:cxn modelId="{774EB37B-D560-4466-ADCC-7E085AD0C55D}" type="presOf" srcId="{C7378214-C695-4D3F-A0F1-887D2C260D25}" destId="{25E2CB90-8376-477F-881C-E7459291DB95}" srcOrd="1" destOrd="0" presId="urn:microsoft.com/office/officeart/2005/8/layout/list1"/>
    <dgm:cxn modelId="{55910581-C5B0-4A7E-8836-00FB60B4EB88}" type="presOf" srcId="{84454B89-29D0-4DAB-BD1A-308BC78972C6}" destId="{013974B3-0BF7-4517-A249-7C74784FFE9F}" srcOrd="1" destOrd="0" presId="urn:microsoft.com/office/officeart/2005/8/layout/list1"/>
    <dgm:cxn modelId="{48CE5B90-2F7E-4E55-A4B3-191A2BC81FA2}" type="presOf" srcId="{3B3E70A7-BD08-4142-8EEE-84AA7CCBA8B9}" destId="{3C30F35D-7E92-4E31-A63E-440E866A80FE}" srcOrd="0" destOrd="0" presId="urn:microsoft.com/office/officeart/2005/8/layout/list1"/>
    <dgm:cxn modelId="{E954EB90-A307-45FD-AE00-5F0AC26FBB74}" type="presOf" srcId="{F1D08479-D16F-429B-90F8-A66C0BD6390D}" destId="{788EBA32-E8EF-45D5-929E-81585A363005}" srcOrd="1" destOrd="0" presId="urn:microsoft.com/office/officeart/2005/8/layout/list1"/>
    <dgm:cxn modelId="{2E1E9FAA-CB72-4F63-B89F-2B25415DDCC1}" type="presOf" srcId="{8DE0CAA5-8E41-4C34-A2E8-F4073B457397}" destId="{4E89A6B2-30F6-41B1-8057-2BD9CDAF8B06}" srcOrd="1" destOrd="0" presId="urn:microsoft.com/office/officeart/2005/8/layout/list1"/>
    <dgm:cxn modelId="{2E361AB9-097E-42EC-BD6E-64037D767E83}" srcId="{3B3E70A7-BD08-4142-8EEE-84AA7CCBA8B9}" destId="{C7378214-C695-4D3F-A0F1-887D2C260D25}" srcOrd="2" destOrd="0" parTransId="{326E3F38-040A-489B-8F87-6C65B5DFFAF0}" sibTransId="{A435D75A-3E22-452D-ACE7-0D8335FCD6D6}"/>
    <dgm:cxn modelId="{FA8B37C7-022B-49D6-81F6-E6DE20639080}" type="presOf" srcId="{F1D08479-D16F-429B-90F8-A66C0BD6390D}" destId="{989B2C28-EBAD-4D42-A430-509F672D41C6}" srcOrd="0" destOrd="0" presId="urn:microsoft.com/office/officeart/2005/8/layout/list1"/>
    <dgm:cxn modelId="{CE8DB0F0-60DE-4C53-A3F8-0116AC879FCE}" type="presOf" srcId="{84454B89-29D0-4DAB-BD1A-308BC78972C6}" destId="{90570ECA-00F6-4F68-A0D1-E1272125ABD3}" srcOrd="0" destOrd="0" presId="urn:microsoft.com/office/officeart/2005/8/layout/list1"/>
    <dgm:cxn modelId="{CBFA76FB-0873-42F9-A2EB-2450E3C0837C}" srcId="{3B3E70A7-BD08-4142-8EEE-84AA7CCBA8B9}" destId="{84454B89-29D0-4DAB-BD1A-308BC78972C6}" srcOrd="3" destOrd="0" parTransId="{A33FE8ED-8E34-464A-B22A-BE32212F0895}" sibTransId="{530262C0-8E0C-434F-99C5-E23CDD243723}"/>
    <dgm:cxn modelId="{195A5509-DB3B-4176-9333-9A6458E16FD0}" type="presParOf" srcId="{3C30F35D-7E92-4E31-A63E-440E866A80FE}" destId="{1F09E562-5E2E-4316-A8BB-63A24C5A8A3E}" srcOrd="0" destOrd="0" presId="urn:microsoft.com/office/officeart/2005/8/layout/list1"/>
    <dgm:cxn modelId="{4AD53F15-FD37-475A-BC6A-CBC18478E02F}" type="presParOf" srcId="{1F09E562-5E2E-4316-A8BB-63A24C5A8A3E}" destId="{989B2C28-EBAD-4D42-A430-509F672D41C6}" srcOrd="0" destOrd="0" presId="urn:microsoft.com/office/officeart/2005/8/layout/list1"/>
    <dgm:cxn modelId="{E86B3255-BA10-4E85-93AC-37DB9B6DE1C3}" type="presParOf" srcId="{1F09E562-5E2E-4316-A8BB-63A24C5A8A3E}" destId="{788EBA32-E8EF-45D5-929E-81585A363005}" srcOrd="1" destOrd="0" presId="urn:microsoft.com/office/officeart/2005/8/layout/list1"/>
    <dgm:cxn modelId="{B6764848-AECD-439C-B304-7DC0625B9CEF}" type="presParOf" srcId="{3C30F35D-7E92-4E31-A63E-440E866A80FE}" destId="{781C53BD-965D-4FEC-9403-AFE7F567F9D5}" srcOrd="1" destOrd="0" presId="urn:microsoft.com/office/officeart/2005/8/layout/list1"/>
    <dgm:cxn modelId="{57242B3C-BD67-4978-A97C-D36F6132893A}" type="presParOf" srcId="{3C30F35D-7E92-4E31-A63E-440E866A80FE}" destId="{20B6828B-5A25-4F70-B868-507A74658BDC}" srcOrd="2" destOrd="0" presId="urn:microsoft.com/office/officeart/2005/8/layout/list1"/>
    <dgm:cxn modelId="{A0C49FA3-641E-44F3-8EE8-284FBDDCF2E4}" type="presParOf" srcId="{3C30F35D-7E92-4E31-A63E-440E866A80FE}" destId="{5AE207DA-0326-419F-86DD-F86D3B13FF19}" srcOrd="3" destOrd="0" presId="urn:microsoft.com/office/officeart/2005/8/layout/list1"/>
    <dgm:cxn modelId="{5F0D25AE-D125-4B76-89D7-E2757A1E0393}" type="presParOf" srcId="{3C30F35D-7E92-4E31-A63E-440E866A80FE}" destId="{5D476A8C-4F3E-4B2B-8DF8-E8C5F8FA82B0}" srcOrd="4" destOrd="0" presId="urn:microsoft.com/office/officeart/2005/8/layout/list1"/>
    <dgm:cxn modelId="{9C7D9EB1-02BE-4D31-91B2-171CA4E468BE}" type="presParOf" srcId="{5D476A8C-4F3E-4B2B-8DF8-E8C5F8FA82B0}" destId="{89811233-AFE2-4F03-98CE-E78BAB0EF129}" srcOrd="0" destOrd="0" presId="urn:microsoft.com/office/officeart/2005/8/layout/list1"/>
    <dgm:cxn modelId="{0B055334-3E05-486E-8E01-302DB577E301}" type="presParOf" srcId="{5D476A8C-4F3E-4B2B-8DF8-E8C5F8FA82B0}" destId="{4E89A6B2-30F6-41B1-8057-2BD9CDAF8B06}" srcOrd="1" destOrd="0" presId="urn:microsoft.com/office/officeart/2005/8/layout/list1"/>
    <dgm:cxn modelId="{A839B15C-15AF-4C4E-8287-5E0D4535F6E2}" type="presParOf" srcId="{3C30F35D-7E92-4E31-A63E-440E866A80FE}" destId="{28DC95CE-94F4-4C86-8BA4-4D1E2C0F77E7}" srcOrd="5" destOrd="0" presId="urn:microsoft.com/office/officeart/2005/8/layout/list1"/>
    <dgm:cxn modelId="{AF44C566-D56B-4439-9BAE-C7A811905AFA}" type="presParOf" srcId="{3C30F35D-7E92-4E31-A63E-440E866A80FE}" destId="{3BFB43E5-83C7-48C1-844B-13D83787851A}" srcOrd="6" destOrd="0" presId="urn:microsoft.com/office/officeart/2005/8/layout/list1"/>
    <dgm:cxn modelId="{88060CE3-50E2-4F29-AB34-A29954BF7E64}" type="presParOf" srcId="{3C30F35D-7E92-4E31-A63E-440E866A80FE}" destId="{132831BB-8929-4E96-AC8E-DED25976C26A}" srcOrd="7" destOrd="0" presId="urn:microsoft.com/office/officeart/2005/8/layout/list1"/>
    <dgm:cxn modelId="{003413F9-022E-4FEA-B158-ADDBEE91C093}" type="presParOf" srcId="{3C30F35D-7E92-4E31-A63E-440E866A80FE}" destId="{FED7F65C-1946-45D0-A3A7-943106968C06}" srcOrd="8" destOrd="0" presId="urn:microsoft.com/office/officeart/2005/8/layout/list1"/>
    <dgm:cxn modelId="{E73C8630-9F59-4B48-BA16-E71836A064E4}" type="presParOf" srcId="{FED7F65C-1946-45D0-A3A7-943106968C06}" destId="{89A6B825-9512-4ABB-B97C-7EC5B776BDBF}" srcOrd="0" destOrd="0" presId="urn:microsoft.com/office/officeart/2005/8/layout/list1"/>
    <dgm:cxn modelId="{AD2E7731-A431-4A9D-833A-850B0C9FF455}" type="presParOf" srcId="{FED7F65C-1946-45D0-A3A7-943106968C06}" destId="{25E2CB90-8376-477F-881C-E7459291DB95}" srcOrd="1" destOrd="0" presId="urn:microsoft.com/office/officeart/2005/8/layout/list1"/>
    <dgm:cxn modelId="{D77EC255-CF72-4787-93AB-437191FDDB19}" type="presParOf" srcId="{3C30F35D-7E92-4E31-A63E-440E866A80FE}" destId="{36D779C6-C260-4EE5-9DC4-FCBBC559A587}" srcOrd="9" destOrd="0" presId="urn:microsoft.com/office/officeart/2005/8/layout/list1"/>
    <dgm:cxn modelId="{06674DA9-45B1-441E-837F-74A18B97D401}" type="presParOf" srcId="{3C30F35D-7E92-4E31-A63E-440E866A80FE}" destId="{E8DA3164-67D7-40AF-9B5C-ED611DDF1EAD}" srcOrd="10" destOrd="0" presId="urn:microsoft.com/office/officeart/2005/8/layout/list1"/>
    <dgm:cxn modelId="{3324F75A-4986-43B5-8F2E-FA44F33F7101}" type="presParOf" srcId="{3C30F35D-7E92-4E31-A63E-440E866A80FE}" destId="{FD36C631-3C46-4636-8F1C-07B66A8CD377}" srcOrd="11" destOrd="0" presId="urn:microsoft.com/office/officeart/2005/8/layout/list1"/>
    <dgm:cxn modelId="{05D94176-986A-4E59-9B9C-709CD9F33500}" type="presParOf" srcId="{3C30F35D-7E92-4E31-A63E-440E866A80FE}" destId="{9A1963B2-5D34-44FF-9539-D4DD5E43A458}" srcOrd="12" destOrd="0" presId="urn:microsoft.com/office/officeart/2005/8/layout/list1"/>
    <dgm:cxn modelId="{8CE0BA51-3B53-42DD-8606-4783E09E7A4A}" type="presParOf" srcId="{9A1963B2-5D34-44FF-9539-D4DD5E43A458}" destId="{90570ECA-00F6-4F68-A0D1-E1272125ABD3}" srcOrd="0" destOrd="0" presId="urn:microsoft.com/office/officeart/2005/8/layout/list1"/>
    <dgm:cxn modelId="{9A63FC96-7FC9-434D-954B-0A25D23B0E7F}" type="presParOf" srcId="{9A1963B2-5D34-44FF-9539-D4DD5E43A458}" destId="{013974B3-0BF7-4517-A249-7C74784FFE9F}" srcOrd="1" destOrd="0" presId="urn:microsoft.com/office/officeart/2005/8/layout/list1"/>
    <dgm:cxn modelId="{D9D8D3B4-5D9C-4389-AC42-A36E31B3230B}" type="presParOf" srcId="{3C30F35D-7E92-4E31-A63E-440E866A80FE}" destId="{6C75B5D9-FD11-411B-975B-C437A25779B0}" srcOrd="13" destOrd="0" presId="urn:microsoft.com/office/officeart/2005/8/layout/list1"/>
    <dgm:cxn modelId="{CD85C851-1DB7-42DF-ABC2-C57E0C6D8E0A}" type="presParOf" srcId="{3C30F35D-7E92-4E31-A63E-440E866A80FE}" destId="{4682B47C-BB1A-4F68-AE89-B635D52F739A}"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0BEDAE6-315D-4731-872E-8471BADBC9B1}" type="doc">
      <dgm:prSet loTypeId="urn:microsoft.com/office/officeart/2005/8/layout/process5" loCatId="process" qsTypeId="urn:microsoft.com/office/officeart/2005/8/quickstyle/simple1" qsCatId="simple" csTypeId="urn:microsoft.com/office/officeart/2005/8/colors/colorful5" csCatId="colorful"/>
      <dgm:spPr/>
      <dgm:t>
        <a:bodyPr/>
        <a:lstStyle/>
        <a:p>
          <a:endParaRPr lang="en-US"/>
        </a:p>
      </dgm:t>
    </dgm:pt>
    <dgm:pt modelId="{BA70D40C-16F0-4E42-BAE7-50BE9F252CC3}">
      <dgm:prSet custT="1"/>
      <dgm:spPr/>
      <dgm:t>
        <a:bodyPr/>
        <a:lstStyle/>
        <a:p>
          <a:r>
            <a:rPr lang="en-GB" sz="1400" dirty="0">
              <a:latin typeface="Arial" panose="020B0604020202020204" pitchFamily="34" charset="0"/>
              <a:cs typeface="Arial" panose="020B0604020202020204" pitchFamily="34" charset="0"/>
            </a:rPr>
            <a:t>The people who have lost their jobs were prone to several mental health issues.</a:t>
          </a:r>
          <a:endParaRPr lang="en-US" sz="1400" dirty="0">
            <a:latin typeface="Arial" panose="020B0604020202020204" pitchFamily="34" charset="0"/>
            <a:cs typeface="Arial" panose="020B0604020202020204" pitchFamily="34" charset="0"/>
          </a:endParaRPr>
        </a:p>
      </dgm:t>
    </dgm:pt>
    <dgm:pt modelId="{746816A5-A733-4ADC-99D2-6F9F3A0A6B74}" type="parTrans" cxnId="{3E6E1B00-C5EC-4481-87C3-FE5C2CD99AFC}">
      <dgm:prSet/>
      <dgm:spPr/>
      <dgm:t>
        <a:bodyPr/>
        <a:lstStyle/>
        <a:p>
          <a:endParaRPr lang="en-US"/>
        </a:p>
      </dgm:t>
    </dgm:pt>
    <dgm:pt modelId="{51611FCD-6895-41CE-85A6-AED8C0F9AB08}" type="sibTrans" cxnId="{3E6E1B00-C5EC-4481-87C3-FE5C2CD99AFC}">
      <dgm:prSet/>
      <dgm:spPr/>
      <dgm:t>
        <a:bodyPr/>
        <a:lstStyle/>
        <a:p>
          <a:endParaRPr lang="en-US"/>
        </a:p>
      </dgm:t>
    </dgm:pt>
    <dgm:pt modelId="{1C2661F5-DD11-47A0-93AB-D559703C29A1}">
      <dgm:prSet custT="1"/>
      <dgm:spPr/>
      <dgm:t>
        <a:bodyPr/>
        <a:lstStyle/>
        <a:p>
          <a:r>
            <a:rPr lang="en-GB" sz="1400" dirty="0">
              <a:latin typeface="Arial" panose="020B0604020202020204" pitchFamily="34" charset="0"/>
              <a:cs typeface="Arial" panose="020B0604020202020204" pitchFamily="34" charset="0"/>
            </a:rPr>
            <a:t>The people who have caught the virus are also in high risk of different mental health complications.</a:t>
          </a:r>
          <a:endParaRPr lang="en-US" sz="1400" dirty="0">
            <a:latin typeface="Arial" panose="020B0604020202020204" pitchFamily="34" charset="0"/>
            <a:cs typeface="Arial" panose="020B0604020202020204" pitchFamily="34" charset="0"/>
          </a:endParaRPr>
        </a:p>
      </dgm:t>
    </dgm:pt>
    <dgm:pt modelId="{D031799F-8F94-465D-A54F-D08F9E9FFA50}" type="parTrans" cxnId="{366C3D06-4031-4BBC-9B44-3A3B68FA0E1E}">
      <dgm:prSet/>
      <dgm:spPr/>
      <dgm:t>
        <a:bodyPr/>
        <a:lstStyle/>
        <a:p>
          <a:endParaRPr lang="en-US"/>
        </a:p>
      </dgm:t>
    </dgm:pt>
    <dgm:pt modelId="{7C842279-350E-4EC9-A4ED-272B082D82F9}" type="sibTrans" cxnId="{366C3D06-4031-4BBC-9B44-3A3B68FA0E1E}">
      <dgm:prSet/>
      <dgm:spPr/>
      <dgm:t>
        <a:bodyPr/>
        <a:lstStyle/>
        <a:p>
          <a:endParaRPr lang="en-US"/>
        </a:p>
      </dgm:t>
    </dgm:pt>
    <dgm:pt modelId="{A878D1DD-9946-4A86-B3F4-655313FC97CA}">
      <dgm:prSet custT="1"/>
      <dgm:spPr/>
      <dgm:t>
        <a:bodyPr/>
        <a:lstStyle/>
        <a:p>
          <a:r>
            <a:rPr lang="en-GB" sz="1200" dirty="0">
              <a:latin typeface="Arial" panose="020B0604020202020204" pitchFamily="34" charset="0"/>
              <a:cs typeface="Arial" panose="020B0604020202020204" pitchFamily="34" charset="0"/>
            </a:rPr>
            <a:t>During the COVID-19 epidemic, 52.1% of persons reported feeling anxious, and 57.8%–77.9% of these individuals required emotional support from their family and friends (Thomas, 2021).</a:t>
          </a:r>
          <a:endParaRPr lang="en-US" sz="1200" dirty="0">
            <a:latin typeface="Arial" panose="020B0604020202020204" pitchFamily="34" charset="0"/>
            <a:cs typeface="Arial" panose="020B0604020202020204" pitchFamily="34" charset="0"/>
          </a:endParaRPr>
        </a:p>
      </dgm:t>
    </dgm:pt>
    <dgm:pt modelId="{2D39BCE9-2DB2-4C23-AF5A-F5316FE8CC63}" type="parTrans" cxnId="{7E45C6FB-66E8-4E57-8805-5265B8140604}">
      <dgm:prSet/>
      <dgm:spPr/>
      <dgm:t>
        <a:bodyPr/>
        <a:lstStyle/>
        <a:p>
          <a:endParaRPr lang="en-US"/>
        </a:p>
      </dgm:t>
    </dgm:pt>
    <dgm:pt modelId="{0889997A-9A02-4856-841F-AAF8562C083B}" type="sibTrans" cxnId="{7E45C6FB-66E8-4E57-8805-5265B8140604}">
      <dgm:prSet/>
      <dgm:spPr/>
      <dgm:t>
        <a:bodyPr/>
        <a:lstStyle/>
        <a:p>
          <a:endParaRPr lang="en-US"/>
        </a:p>
      </dgm:t>
    </dgm:pt>
    <dgm:pt modelId="{FA1A2601-5479-4D79-9EC5-5533C1B05B71}">
      <dgm:prSet custT="1"/>
      <dgm:spPr/>
      <dgm:t>
        <a:bodyPr/>
        <a:lstStyle/>
        <a:p>
          <a:r>
            <a:rPr lang="en-GB" sz="1600" dirty="0">
              <a:latin typeface="Arial" panose="020B0604020202020204" pitchFamily="34" charset="0"/>
              <a:cs typeface="Arial" panose="020B0604020202020204" pitchFamily="34" charset="0"/>
            </a:rPr>
            <a:t>Domestic abuses increased significantly against the vulnerable groups.</a:t>
          </a:r>
          <a:endParaRPr lang="en-US" sz="1600" dirty="0">
            <a:latin typeface="Arial" panose="020B0604020202020204" pitchFamily="34" charset="0"/>
            <a:cs typeface="Arial" panose="020B0604020202020204" pitchFamily="34" charset="0"/>
          </a:endParaRPr>
        </a:p>
      </dgm:t>
    </dgm:pt>
    <dgm:pt modelId="{3855FB48-A548-4DE5-B505-12326D1D40A0}" type="parTrans" cxnId="{6BCA0C4E-784A-4507-A1A0-D728C1A6C816}">
      <dgm:prSet/>
      <dgm:spPr/>
      <dgm:t>
        <a:bodyPr/>
        <a:lstStyle/>
        <a:p>
          <a:endParaRPr lang="en-US"/>
        </a:p>
      </dgm:t>
    </dgm:pt>
    <dgm:pt modelId="{00142297-7474-48E0-9423-5C69DDC13A08}" type="sibTrans" cxnId="{6BCA0C4E-784A-4507-A1A0-D728C1A6C816}">
      <dgm:prSet/>
      <dgm:spPr/>
      <dgm:t>
        <a:bodyPr/>
        <a:lstStyle/>
        <a:p>
          <a:endParaRPr lang="en-US"/>
        </a:p>
      </dgm:t>
    </dgm:pt>
    <dgm:pt modelId="{DFF04319-79D9-4D7A-A36D-DB9DEF256B36}">
      <dgm:prSet/>
      <dgm:spPr/>
      <dgm:t>
        <a:bodyPr/>
        <a:lstStyle/>
        <a:p>
          <a:r>
            <a:rPr lang="en-GB" dirty="0">
              <a:latin typeface="Arial" panose="020B0604020202020204" pitchFamily="34" charset="0"/>
              <a:cs typeface="Arial" panose="020B0604020202020204" pitchFamily="34" charset="0"/>
            </a:rPr>
            <a:t>Awareness about the disease and community actions can be helpful to reduce the negative impact of the pandemic.</a:t>
          </a:r>
          <a:endParaRPr lang="en-US" dirty="0">
            <a:latin typeface="Arial" panose="020B0604020202020204" pitchFamily="34" charset="0"/>
            <a:cs typeface="Arial" panose="020B0604020202020204" pitchFamily="34" charset="0"/>
          </a:endParaRPr>
        </a:p>
      </dgm:t>
    </dgm:pt>
    <dgm:pt modelId="{5750D648-6E9A-46AC-991C-A125B238BF53}" type="parTrans" cxnId="{3E79BF14-AF45-4566-B0B8-15CC4CEA964E}">
      <dgm:prSet/>
      <dgm:spPr/>
      <dgm:t>
        <a:bodyPr/>
        <a:lstStyle/>
        <a:p>
          <a:endParaRPr lang="en-US"/>
        </a:p>
      </dgm:t>
    </dgm:pt>
    <dgm:pt modelId="{600C5818-B5F6-4738-9C20-DFF2BA78A7D0}" type="sibTrans" cxnId="{3E79BF14-AF45-4566-B0B8-15CC4CEA964E}">
      <dgm:prSet/>
      <dgm:spPr/>
      <dgm:t>
        <a:bodyPr/>
        <a:lstStyle/>
        <a:p>
          <a:endParaRPr lang="en-US"/>
        </a:p>
      </dgm:t>
    </dgm:pt>
    <dgm:pt modelId="{7B77C1DC-E5DC-49AC-B02D-42F9840C7032}">
      <dgm:prSet custT="1"/>
      <dgm:spPr/>
      <dgm:t>
        <a:bodyPr/>
        <a:lstStyle/>
        <a:p>
          <a:r>
            <a:rPr lang="en-GB" sz="1600" dirty="0">
              <a:latin typeface="Arial" panose="020B0604020202020204" pitchFamily="34" charset="0"/>
              <a:cs typeface="Arial" panose="020B0604020202020204" pitchFamily="34" charset="0"/>
            </a:rPr>
            <a:t>The use of technology can help to reduce the impacts of the pandemic.</a:t>
          </a:r>
          <a:endParaRPr lang="en-US" sz="1600" dirty="0">
            <a:latin typeface="Arial" panose="020B0604020202020204" pitchFamily="34" charset="0"/>
            <a:cs typeface="Arial" panose="020B0604020202020204" pitchFamily="34" charset="0"/>
          </a:endParaRPr>
        </a:p>
      </dgm:t>
    </dgm:pt>
    <dgm:pt modelId="{CEA91C7E-588B-497F-9AF9-77786AA338C7}" type="parTrans" cxnId="{EED05987-52DF-4CFA-8647-B918E8792F1E}">
      <dgm:prSet/>
      <dgm:spPr/>
      <dgm:t>
        <a:bodyPr/>
        <a:lstStyle/>
        <a:p>
          <a:endParaRPr lang="en-US"/>
        </a:p>
      </dgm:t>
    </dgm:pt>
    <dgm:pt modelId="{C0A96351-ED33-4846-B421-D7E863C2F5DA}" type="sibTrans" cxnId="{EED05987-52DF-4CFA-8647-B918E8792F1E}">
      <dgm:prSet/>
      <dgm:spPr/>
      <dgm:t>
        <a:bodyPr/>
        <a:lstStyle/>
        <a:p>
          <a:endParaRPr lang="en-US"/>
        </a:p>
      </dgm:t>
    </dgm:pt>
    <dgm:pt modelId="{0F7EE8C4-17DB-4276-A117-7FFD9D7B0CAC}" type="pres">
      <dgm:prSet presAssocID="{C0BEDAE6-315D-4731-872E-8471BADBC9B1}" presName="diagram" presStyleCnt="0">
        <dgm:presLayoutVars>
          <dgm:dir/>
          <dgm:resizeHandles val="exact"/>
        </dgm:presLayoutVars>
      </dgm:prSet>
      <dgm:spPr/>
    </dgm:pt>
    <dgm:pt modelId="{26DE5C01-A0FE-4A35-B542-DF88FCCF6D2C}" type="pres">
      <dgm:prSet presAssocID="{BA70D40C-16F0-4E42-BAE7-50BE9F252CC3}" presName="node" presStyleLbl="node1" presStyleIdx="0" presStyleCnt="6">
        <dgm:presLayoutVars>
          <dgm:bulletEnabled val="1"/>
        </dgm:presLayoutVars>
      </dgm:prSet>
      <dgm:spPr/>
    </dgm:pt>
    <dgm:pt modelId="{4C23DB58-F7BC-4F64-9C98-2E432C6293FD}" type="pres">
      <dgm:prSet presAssocID="{51611FCD-6895-41CE-85A6-AED8C0F9AB08}" presName="sibTrans" presStyleLbl="sibTrans2D1" presStyleIdx="0" presStyleCnt="5"/>
      <dgm:spPr/>
    </dgm:pt>
    <dgm:pt modelId="{CBAD45F4-570B-4170-BCA5-3C7656B1D030}" type="pres">
      <dgm:prSet presAssocID="{51611FCD-6895-41CE-85A6-AED8C0F9AB08}" presName="connectorText" presStyleLbl="sibTrans2D1" presStyleIdx="0" presStyleCnt="5"/>
      <dgm:spPr/>
    </dgm:pt>
    <dgm:pt modelId="{EB4E8F1C-E0F6-40B4-849C-DE0F4EBE2915}" type="pres">
      <dgm:prSet presAssocID="{1C2661F5-DD11-47A0-93AB-D559703C29A1}" presName="node" presStyleLbl="node1" presStyleIdx="1" presStyleCnt="6">
        <dgm:presLayoutVars>
          <dgm:bulletEnabled val="1"/>
        </dgm:presLayoutVars>
      </dgm:prSet>
      <dgm:spPr/>
    </dgm:pt>
    <dgm:pt modelId="{380FDD8D-24F1-4818-9151-CEB8885D8ECE}" type="pres">
      <dgm:prSet presAssocID="{7C842279-350E-4EC9-A4ED-272B082D82F9}" presName="sibTrans" presStyleLbl="sibTrans2D1" presStyleIdx="1" presStyleCnt="5"/>
      <dgm:spPr/>
    </dgm:pt>
    <dgm:pt modelId="{4FA703CD-C4DC-4144-9E46-0E7F01ED4690}" type="pres">
      <dgm:prSet presAssocID="{7C842279-350E-4EC9-A4ED-272B082D82F9}" presName="connectorText" presStyleLbl="sibTrans2D1" presStyleIdx="1" presStyleCnt="5"/>
      <dgm:spPr/>
    </dgm:pt>
    <dgm:pt modelId="{8E929614-623A-4EE3-9EBD-F1447E491A8E}" type="pres">
      <dgm:prSet presAssocID="{A878D1DD-9946-4A86-B3F4-655313FC97CA}" presName="node" presStyleLbl="node1" presStyleIdx="2" presStyleCnt="6">
        <dgm:presLayoutVars>
          <dgm:bulletEnabled val="1"/>
        </dgm:presLayoutVars>
      </dgm:prSet>
      <dgm:spPr/>
    </dgm:pt>
    <dgm:pt modelId="{11AC9D91-9992-43F3-ABD1-45873073CB83}" type="pres">
      <dgm:prSet presAssocID="{0889997A-9A02-4856-841F-AAF8562C083B}" presName="sibTrans" presStyleLbl="sibTrans2D1" presStyleIdx="2" presStyleCnt="5"/>
      <dgm:spPr/>
    </dgm:pt>
    <dgm:pt modelId="{ECFC99FC-5B4B-4899-8359-E0F97A87AF87}" type="pres">
      <dgm:prSet presAssocID="{0889997A-9A02-4856-841F-AAF8562C083B}" presName="connectorText" presStyleLbl="sibTrans2D1" presStyleIdx="2" presStyleCnt="5"/>
      <dgm:spPr/>
    </dgm:pt>
    <dgm:pt modelId="{159B388A-A910-4B6E-B052-0FF655CFA865}" type="pres">
      <dgm:prSet presAssocID="{FA1A2601-5479-4D79-9EC5-5533C1B05B71}" presName="node" presStyleLbl="node1" presStyleIdx="3" presStyleCnt="6">
        <dgm:presLayoutVars>
          <dgm:bulletEnabled val="1"/>
        </dgm:presLayoutVars>
      </dgm:prSet>
      <dgm:spPr/>
    </dgm:pt>
    <dgm:pt modelId="{3D295845-9C0A-4442-A6C4-66DBB4430793}" type="pres">
      <dgm:prSet presAssocID="{00142297-7474-48E0-9423-5C69DDC13A08}" presName="sibTrans" presStyleLbl="sibTrans2D1" presStyleIdx="3" presStyleCnt="5"/>
      <dgm:spPr/>
    </dgm:pt>
    <dgm:pt modelId="{A0F34CCF-537E-4BA2-BD35-AAC93C802617}" type="pres">
      <dgm:prSet presAssocID="{00142297-7474-48E0-9423-5C69DDC13A08}" presName="connectorText" presStyleLbl="sibTrans2D1" presStyleIdx="3" presStyleCnt="5"/>
      <dgm:spPr/>
    </dgm:pt>
    <dgm:pt modelId="{5EFB7AEA-868A-44C5-9103-5FE442056FFD}" type="pres">
      <dgm:prSet presAssocID="{DFF04319-79D9-4D7A-A36D-DB9DEF256B36}" presName="node" presStyleLbl="node1" presStyleIdx="4" presStyleCnt="6">
        <dgm:presLayoutVars>
          <dgm:bulletEnabled val="1"/>
        </dgm:presLayoutVars>
      </dgm:prSet>
      <dgm:spPr/>
    </dgm:pt>
    <dgm:pt modelId="{7388F482-72AC-411A-92D3-168C60206DBE}" type="pres">
      <dgm:prSet presAssocID="{600C5818-B5F6-4738-9C20-DFF2BA78A7D0}" presName="sibTrans" presStyleLbl="sibTrans2D1" presStyleIdx="4" presStyleCnt="5"/>
      <dgm:spPr/>
    </dgm:pt>
    <dgm:pt modelId="{8DA84F4B-5224-4037-BC2E-28D06E6BDC9B}" type="pres">
      <dgm:prSet presAssocID="{600C5818-B5F6-4738-9C20-DFF2BA78A7D0}" presName="connectorText" presStyleLbl="sibTrans2D1" presStyleIdx="4" presStyleCnt="5"/>
      <dgm:spPr/>
    </dgm:pt>
    <dgm:pt modelId="{AC564D50-50DA-4DB6-9644-714BA5BC0617}" type="pres">
      <dgm:prSet presAssocID="{7B77C1DC-E5DC-49AC-B02D-42F9840C7032}" presName="node" presStyleLbl="node1" presStyleIdx="5" presStyleCnt="6">
        <dgm:presLayoutVars>
          <dgm:bulletEnabled val="1"/>
        </dgm:presLayoutVars>
      </dgm:prSet>
      <dgm:spPr/>
    </dgm:pt>
  </dgm:ptLst>
  <dgm:cxnLst>
    <dgm:cxn modelId="{3E6E1B00-C5EC-4481-87C3-FE5C2CD99AFC}" srcId="{C0BEDAE6-315D-4731-872E-8471BADBC9B1}" destId="{BA70D40C-16F0-4E42-BAE7-50BE9F252CC3}" srcOrd="0" destOrd="0" parTransId="{746816A5-A733-4ADC-99D2-6F9F3A0A6B74}" sibTransId="{51611FCD-6895-41CE-85A6-AED8C0F9AB08}"/>
    <dgm:cxn modelId="{366C3D06-4031-4BBC-9B44-3A3B68FA0E1E}" srcId="{C0BEDAE6-315D-4731-872E-8471BADBC9B1}" destId="{1C2661F5-DD11-47A0-93AB-D559703C29A1}" srcOrd="1" destOrd="0" parTransId="{D031799F-8F94-465D-A54F-D08F9E9FFA50}" sibTransId="{7C842279-350E-4EC9-A4ED-272B082D82F9}"/>
    <dgm:cxn modelId="{30C4D012-C5AB-49D5-A810-112F30415EC2}" type="presOf" srcId="{DFF04319-79D9-4D7A-A36D-DB9DEF256B36}" destId="{5EFB7AEA-868A-44C5-9103-5FE442056FFD}" srcOrd="0" destOrd="0" presId="urn:microsoft.com/office/officeart/2005/8/layout/process5"/>
    <dgm:cxn modelId="{2C8EF413-CDFC-4FBD-A893-D35FCADDB12A}" type="presOf" srcId="{00142297-7474-48E0-9423-5C69DDC13A08}" destId="{3D295845-9C0A-4442-A6C4-66DBB4430793}" srcOrd="0" destOrd="0" presId="urn:microsoft.com/office/officeart/2005/8/layout/process5"/>
    <dgm:cxn modelId="{3E79BF14-AF45-4566-B0B8-15CC4CEA964E}" srcId="{C0BEDAE6-315D-4731-872E-8471BADBC9B1}" destId="{DFF04319-79D9-4D7A-A36D-DB9DEF256B36}" srcOrd="4" destOrd="0" parTransId="{5750D648-6E9A-46AC-991C-A125B238BF53}" sibTransId="{600C5818-B5F6-4738-9C20-DFF2BA78A7D0}"/>
    <dgm:cxn modelId="{246A6218-6F10-44D6-BDC3-80F336EF97E5}" type="presOf" srcId="{FA1A2601-5479-4D79-9EC5-5533C1B05B71}" destId="{159B388A-A910-4B6E-B052-0FF655CFA865}" srcOrd="0" destOrd="0" presId="urn:microsoft.com/office/officeart/2005/8/layout/process5"/>
    <dgm:cxn modelId="{73C32932-B10E-4FDA-B1E7-99CD9539BB71}" type="presOf" srcId="{0889997A-9A02-4856-841F-AAF8562C083B}" destId="{11AC9D91-9992-43F3-ABD1-45873073CB83}" srcOrd="0" destOrd="0" presId="urn:microsoft.com/office/officeart/2005/8/layout/process5"/>
    <dgm:cxn modelId="{D9C70039-71E5-47C1-822C-2FF5875E72BB}" type="presOf" srcId="{BA70D40C-16F0-4E42-BAE7-50BE9F252CC3}" destId="{26DE5C01-A0FE-4A35-B542-DF88FCCF6D2C}" srcOrd="0" destOrd="0" presId="urn:microsoft.com/office/officeart/2005/8/layout/process5"/>
    <dgm:cxn modelId="{A78E143C-6D2E-47AC-90F3-FB3EC122A847}" type="presOf" srcId="{1C2661F5-DD11-47A0-93AB-D559703C29A1}" destId="{EB4E8F1C-E0F6-40B4-849C-DE0F4EBE2915}" srcOrd="0" destOrd="0" presId="urn:microsoft.com/office/officeart/2005/8/layout/process5"/>
    <dgm:cxn modelId="{B84B6B41-2D30-4BB5-A9C9-84D945D3135A}" type="presOf" srcId="{51611FCD-6895-41CE-85A6-AED8C0F9AB08}" destId="{4C23DB58-F7BC-4F64-9C98-2E432C6293FD}" srcOrd="0" destOrd="0" presId="urn:microsoft.com/office/officeart/2005/8/layout/process5"/>
    <dgm:cxn modelId="{B44D096D-78BC-4B10-8F0E-069BACE46811}" type="presOf" srcId="{7C842279-350E-4EC9-A4ED-272B082D82F9}" destId="{380FDD8D-24F1-4818-9151-CEB8885D8ECE}" srcOrd="0" destOrd="0" presId="urn:microsoft.com/office/officeart/2005/8/layout/process5"/>
    <dgm:cxn modelId="{6BCA0C4E-784A-4507-A1A0-D728C1A6C816}" srcId="{C0BEDAE6-315D-4731-872E-8471BADBC9B1}" destId="{FA1A2601-5479-4D79-9EC5-5533C1B05B71}" srcOrd="3" destOrd="0" parTransId="{3855FB48-A548-4DE5-B505-12326D1D40A0}" sibTransId="{00142297-7474-48E0-9423-5C69DDC13A08}"/>
    <dgm:cxn modelId="{DA51544E-8297-4322-AA2F-A6FCA5FCADF2}" type="presOf" srcId="{7C842279-350E-4EC9-A4ED-272B082D82F9}" destId="{4FA703CD-C4DC-4144-9E46-0E7F01ED4690}" srcOrd="1" destOrd="0" presId="urn:microsoft.com/office/officeart/2005/8/layout/process5"/>
    <dgm:cxn modelId="{92210280-9CB2-402E-A563-3557A2C88F1E}" type="presOf" srcId="{51611FCD-6895-41CE-85A6-AED8C0F9AB08}" destId="{CBAD45F4-570B-4170-BCA5-3C7656B1D030}" srcOrd="1" destOrd="0" presId="urn:microsoft.com/office/officeart/2005/8/layout/process5"/>
    <dgm:cxn modelId="{EED05987-52DF-4CFA-8647-B918E8792F1E}" srcId="{C0BEDAE6-315D-4731-872E-8471BADBC9B1}" destId="{7B77C1DC-E5DC-49AC-B02D-42F9840C7032}" srcOrd="5" destOrd="0" parTransId="{CEA91C7E-588B-497F-9AF9-77786AA338C7}" sibTransId="{C0A96351-ED33-4846-B421-D7E863C2F5DA}"/>
    <dgm:cxn modelId="{F3972C88-9D15-44DA-9742-A15351E0796E}" type="presOf" srcId="{7B77C1DC-E5DC-49AC-B02D-42F9840C7032}" destId="{AC564D50-50DA-4DB6-9644-714BA5BC0617}" srcOrd="0" destOrd="0" presId="urn:microsoft.com/office/officeart/2005/8/layout/process5"/>
    <dgm:cxn modelId="{713CC58C-CEE2-4D78-8027-4567503CDA93}" type="presOf" srcId="{0889997A-9A02-4856-841F-AAF8562C083B}" destId="{ECFC99FC-5B4B-4899-8359-E0F97A87AF87}" srcOrd="1" destOrd="0" presId="urn:microsoft.com/office/officeart/2005/8/layout/process5"/>
    <dgm:cxn modelId="{A47B2492-FA7A-4834-BD0F-4602E8989305}" type="presOf" srcId="{A878D1DD-9946-4A86-B3F4-655313FC97CA}" destId="{8E929614-623A-4EE3-9EBD-F1447E491A8E}" srcOrd="0" destOrd="0" presId="urn:microsoft.com/office/officeart/2005/8/layout/process5"/>
    <dgm:cxn modelId="{844B7AC4-E827-42F0-B112-BEBAE984F743}" type="presOf" srcId="{600C5818-B5F6-4738-9C20-DFF2BA78A7D0}" destId="{7388F482-72AC-411A-92D3-168C60206DBE}" srcOrd="0" destOrd="0" presId="urn:microsoft.com/office/officeart/2005/8/layout/process5"/>
    <dgm:cxn modelId="{BED442D7-A399-4DCE-A12F-D5853EDBFC39}" type="presOf" srcId="{600C5818-B5F6-4738-9C20-DFF2BA78A7D0}" destId="{8DA84F4B-5224-4037-BC2E-28D06E6BDC9B}" srcOrd="1" destOrd="0" presId="urn:microsoft.com/office/officeart/2005/8/layout/process5"/>
    <dgm:cxn modelId="{23417BE9-39EB-4C62-ABAB-1009C1ACAA3A}" type="presOf" srcId="{C0BEDAE6-315D-4731-872E-8471BADBC9B1}" destId="{0F7EE8C4-17DB-4276-A117-7FFD9D7B0CAC}" srcOrd="0" destOrd="0" presId="urn:microsoft.com/office/officeart/2005/8/layout/process5"/>
    <dgm:cxn modelId="{7AE13BFA-F32E-490D-8004-353E46D59AC7}" type="presOf" srcId="{00142297-7474-48E0-9423-5C69DDC13A08}" destId="{A0F34CCF-537E-4BA2-BD35-AAC93C802617}" srcOrd="1" destOrd="0" presId="urn:microsoft.com/office/officeart/2005/8/layout/process5"/>
    <dgm:cxn modelId="{7E45C6FB-66E8-4E57-8805-5265B8140604}" srcId="{C0BEDAE6-315D-4731-872E-8471BADBC9B1}" destId="{A878D1DD-9946-4A86-B3F4-655313FC97CA}" srcOrd="2" destOrd="0" parTransId="{2D39BCE9-2DB2-4C23-AF5A-F5316FE8CC63}" sibTransId="{0889997A-9A02-4856-841F-AAF8562C083B}"/>
    <dgm:cxn modelId="{D6DC6384-C3B5-4FC9-B7EB-AF2751006EFB}" type="presParOf" srcId="{0F7EE8C4-17DB-4276-A117-7FFD9D7B0CAC}" destId="{26DE5C01-A0FE-4A35-B542-DF88FCCF6D2C}" srcOrd="0" destOrd="0" presId="urn:microsoft.com/office/officeart/2005/8/layout/process5"/>
    <dgm:cxn modelId="{3D3312FB-0088-4F8E-94FA-E07ADA1A19E6}" type="presParOf" srcId="{0F7EE8C4-17DB-4276-A117-7FFD9D7B0CAC}" destId="{4C23DB58-F7BC-4F64-9C98-2E432C6293FD}" srcOrd="1" destOrd="0" presId="urn:microsoft.com/office/officeart/2005/8/layout/process5"/>
    <dgm:cxn modelId="{5D7396EF-8228-402E-8844-B238B357643D}" type="presParOf" srcId="{4C23DB58-F7BC-4F64-9C98-2E432C6293FD}" destId="{CBAD45F4-570B-4170-BCA5-3C7656B1D030}" srcOrd="0" destOrd="0" presId="urn:microsoft.com/office/officeart/2005/8/layout/process5"/>
    <dgm:cxn modelId="{61926774-D13E-4CE1-94CC-575232022A2F}" type="presParOf" srcId="{0F7EE8C4-17DB-4276-A117-7FFD9D7B0CAC}" destId="{EB4E8F1C-E0F6-40B4-849C-DE0F4EBE2915}" srcOrd="2" destOrd="0" presId="urn:microsoft.com/office/officeart/2005/8/layout/process5"/>
    <dgm:cxn modelId="{031F31D5-D06F-4CA2-8CB0-B0B7FB4367BB}" type="presParOf" srcId="{0F7EE8C4-17DB-4276-A117-7FFD9D7B0CAC}" destId="{380FDD8D-24F1-4818-9151-CEB8885D8ECE}" srcOrd="3" destOrd="0" presId="urn:microsoft.com/office/officeart/2005/8/layout/process5"/>
    <dgm:cxn modelId="{F1B71981-BBC6-4C64-A973-D925E21A3269}" type="presParOf" srcId="{380FDD8D-24F1-4818-9151-CEB8885D8ECE}" destId="{4FA703CD-C4DC-4144-9E46-0E7F01ED4690}" srcOrd="0" destOrd="0" presId="urn:microsoft.com/office/officeart/2005/8/layout/process5"/>
    <dgm:cxn modelId="{7BEF3F67-8B3A-4AA4-AEEC-8EF82A71D844}" type="presParOf" srcId="{0F7EE8C4-17DB-4276-A117-7FFD9D7B0CAC}" destId="{8E929614-623A-4EE3-9EBD-F1447E491A8E}" srcOrd="4" destOrd="0" presId="urn:microsoft.com/office/officeart/2005/8/layout/process5"/>
    <dgm:cxn modelId="{19F92410-1659-4433-B6C2-7F9AFE6C617D}" type="presParOf" srcId="{0F7EE8C4-17DB-4276-A117-7FFD9D7B0CAC}" destId="{11AC9D91-9992-43F3-ABD1-45873073CB83}" srcOrd="5" destOrd="0" presId="urn:microsoft.com/office/officeart/2005/8/layout/process5"/>
    <dgm:cxn modelId="{6518F1DC-05EB-4CFC-AB88-3D70D130DE8E}" type="presParOf" srcId="{11AC9D91-9992-43F3-ABD1-45873073CB83}" destId="{ECFC99FC-5B4B-4899-8359-E0F97A87AF87}" srcOrd="0" destOrd="0" presId="urn:microsoft.com/office/officeart/2005/8/layout/process5"/>
    <dgm:cxn modelId="{4FC2DF7C-58DF-426E-861A-265E86B1CFD9}" type="presParOf" srcId="{0F7EE8C4-17DB-4276-A117-7FFD9D7B0CAC}" destId="{159B388A-A910-4B6E-B052-0FF655CFA865}" srcOrd="6" destOrd="0" presId="urn:microsoft.com/office/officeart/2005/8/layout/process5"/>
    <dgm:cxn modelId="{E73E4066-4D78-4CB6-81BE-590F891E1BF1}" type="presParOf" srcId="{0F7EE8C4-17DB-4276-A117-7FFD9D7B0CAC}" destId="{3D295845-9C0A-4442-A6C4-66DBB4430793}" srcOrd="7" destOrd="0" presId="urn:microsoft.com/office/officeart/2005/8/layout/process5"/>
    <dgm:cxn modelId="{6793C7A0-93B9-4330-AD74-60AF1274B246}" type="presParOf" srcId="{3D295845-9C0A-4442-A6C4-66DBB4430793}" destId="{A0F34CCF-537E-4BA2-BD35-AAC93C802617}" srcOrd="0" destOrd="0" presId="urn:microsoft.com/office/officeart/2005/8/layout/process5"/>
    <dgm:cxn modelId="{71820A7F-38D6-453F-8BEB-0A88BDED41A6}" type="presParOf" srcId="{0F7EE8C4-17DB-4276-A117-7FFD9D7B0CAC}" destId="{5EFB7AEA-868A-44C5-9103-5FE442056FFD}" srcOrd="8" destOrd="0" presId="urn:microsoft.com/office/officeart/2005/8/layout/process5"/>
    <dgm:cxn modelId="{63E3E9A4-498C-4365-9522-9D42C671CBD4}" type="presParOf" srcId="{0F7EE8C4-17DB-4276-A117-7FFD9D7B0CAC}" destId="{7388F482-72AC-411A-92D3-168C60206DBE}" srcOrd="9" destOrd="0" presId="urn:microsoft.com/office/officeart/2005/8/layout/process5"/>
    <dgm:cxn modelId="{19DBF95E-5813-47E0-9B7C-319CF732B2AF}" type="presParOf" srcId="{7388F482-72AC-411A-92D3-168C60206DBE}" destId="{8DA84F4B-5224-4037-BC2E-28D06E6BDC9B}" srcOrd="0" destOrd="0" presId="urn:microsoft.com/office/officeart/2005/8/layout/process5"/>
    <dgm:cxn modelId="{1CCEAD8F-C8F6-4EE3-BEA2-2980C40BC0DF}" type="presParOf" srcId="{0F7EE8C4-17DB-4276-A117-7FFD9D7B0CAC}" destId="{AC564D50-50DA-4DB6-9644-714BA5BC0617}" srcOrd="10"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76C2497-A634-43F6-B6AB-7076019D1322}" type="doc">
      <dgm:prSet loTypeId="urn:microsoft.com/office/officeart/2005/8/layout/process5" loCatId="process" qsTypeId="urn:microsoft.com/office/officeart/2005/8/quickstyle/simple1" qsCatId="simple" csTypeId="urn:microsoft.com/office/officeart/2005/8/colors/colorful5" csCatId="colorful"/>
      <dgm:spPr/>
      <dgm:t>
        <a:bodyPr/>
        <a:lstStyle/>
        <a:p>
          <a:endParaRPr lang="en-US"/>
        </a:p>
      </dgm:t>
    </dgm:pt>
    <dgm:pt modelId="{3F3EA2C3-C9F2-4A65-97B3-161BF541DF07}">
      <dgm:prSet custT="1"/>
      <dgm:spPr/>
      <dgm:t>
        <a:bodyPr/>
        <a:lstStyle/>
        <a:p>
          <a:r>
            <a:rPr lang="en-GB" sz="1400" dirty="0">
              <a:latin typeface="Arial" panose="020B0604020202020204" pitchFamily="34" charset="0"/>
              <a:cs typeface="Arial" panose="020B0604020202020204" pitchFamily="34" charset="0"/>
            </a:rPr>
            <a:t>In majority of the countries, some sort of control was imposed in all types of public activities because of the pandemic.</a:t>
          </a:r>
          <a:endParaRPr lang="en-US" sz="1400" dirty="0">
            <a:latin typeface="Arial" panose="020B0604020202020204" pitchFamily="34" charset="0"/>
            <a:cs typeface="Arial" panose="020B0604020202020204" pitchFamily="34" charset="0"/>
          </a:endParaRPr>
        </a:p>
      </dgm:t>
    </dgm:pt>
    <dgm:pt modelId="{41128C9A-0472-478E-856F-6D308E7DAA30}" type="parTrans" cxnId="{D30DD311-D981-4C75-A9B7-114EE0542202}">
      <dgm:prSet/>
      <dgm:spPr/>
      <dgm:t>
        <a:bodyPr/>
        <a:lstStyle/>
        <a:p>
          <a:endParaRPr lang="en-US"/>
        </a:p>
      </dgm:t>
    </dgm:pt>
    <dgm:pt modelId="{C20AB27D-1C29-402F-BE3B-58DD054FD0AB}" type="sibTrans" cxnId="{D30DD311-D981-4C75-A9B7-114EE0542202}">
      <dgm:prSet/>
      <dgm:spPr/>
      <dgm:t>
        <a:bodyPr/>
        <a:lstStyle/>
        <a:p>
          <a:endParaRPr lang="en-US"/>
        </a:p>
      </dgm:t>
    </dgm:pt>
    <dgm:pt modelId="{ED3F9972-E834-41E7-9163-C9EECEF5F86E}">
      <dgm:prSet custT="1"/>
      <dgm:spPr/>
      <dgm:t>
        <a:bodyPr/>
        <a:lstStyle/>
        <a:p>
          <a:r>
            <a:rPr lang="en-GB" sz="1400" dirty="0">
              <a:latin typeface="Arial" panose="020B0604020202020204" pitchFamily="34" charset="0"/>
              <a:cs typeface="Arial" panose="020B0604020202020204" pitchFamily="34" charset="0"/>
            </a:rPr>
            <a:t>The people who are already vulnerable like children, elderly people, women, and poor people were more vulnerable to be affected by the pandemic.</a:t>
          </a:r>
          <a:endParaRPr lang="en-US" sz="1400" dirty="0">
            <a:latin typeface="Arial" panose="020B0604020202020204" pitchFamily="34" charset="0"/>
            <a:cs typeface="Arial" panose="020B0604020202020204" pitchFamily="34" charset="0"/>
          </a:endParaRPr>
        </a:p>
      </dgm:t>
    </dgm:pt>
    <dgm:pt modelId="{5067ACA1-D2BE-42B2-8159-44E10989CDF7}" type="parTrans" cxnId="{031850A8-A612-4508-B7B2-FC7D6EE2EB44}">
      <dgm:prSet/>
      <dgm:spPr/>
      <dgm:t>
        <a:bodyPr/>
        <a:lstStyle/>
        <a:p>
          <a:endParaRPr lang="en-US"/>
        </a:p>
      </dgm:t>
    </dgm:pt>
    <dgm:pt modelId="{F52E7736-EC13-461E-A3D1-8E8EE4BC7F87}" type="sibTrans" cxnId="{031850A8-A612-4508-B7B2-FC7D6EE2EB44}">
      <dgm:prSet/>
      <dgm:spPr/>
      <dgm:t>
        <a:bodyPr/>
        <a:lstStyle/>
        <a:p>
          <a:endParaRPr lang="en-US"/>
        </a:p>
      </dgm:t>
    </dgm:pt>
    <dgm:pt modelId="{0EC3FD29-147F-4ED6-A859-2EB0E02B332A}">
      <dgm:prSet custT="1"/>
      <dgm:spPr/>
      <dgm:t>
        <a:bodyPr/>
        <a:lstStyle/>
        <a:p>
          <a:r>
            <a:rPr lang="en-GB" sz="1400" dirty="0">
              <a:latin typeface="Arial" panose="020B0604020202020204" pitchFamily="34" charset="0"/>
              <a:cs typeface="Arial" panose="020B0604020202020204" pitchFamily="34" charset="0"/>
            </a:rPr>
            <a:t>Students and young adults were affected more because of long term closure of the educational institutions and subsequent distance from the peers.</a:t>
          </a:r>
          <a:endParaRPr lang="en-US" sz="1400" dirty="0">
            <a:latin typeface="Arial" panose="020B0604020202020204" pitchFamily="34" charset="0"/>
            <a:cs typeface="Arial" panose="020B0604020202020204" pitchFamily="34" charset="0"/>
          </a:endParaRPr>
        </a:p>
      </dgm:t>
    </dgm:pt>
    <dgm:pt modelId="{2A8302ED-33BA-4C4E-91BE-AB16B4848B39}" type="parTrans" cxnId="{503066E8-3E29-4796-A149-88D043CB240E}">
      <dgm:prSet/>
      <dgm:spPr/>
      <dgm:t>
        <a:bodyPr/>
        <a:lstStyle/>
        <a:p>
          <a:endParaRPr lang="en-US"/>
        </a:p>
      </dgm:t>
    </dgm:pt>
    <dgm:pt modelId="{6366E1B5-30F7-48BB-8937-51892EECEDC3}" type="sibTrans" cxnId="{503066E8-3E29-4796-A149-88D043CB240E}">
      <dgm:prSet/>
      <dgm:spPr/>
      <dgm:t>
        <a:bodyPr/>
        <a:lstStyle/>
        <a:p>
          <a:endParaRPr lang="en-US"/>
        </a:p>
      </dgm:t>
    </dgm:pt>
    <dgm:pt modelId="{1C6D1E79-9E3A-4A4E-9F12-750EF887A783}">
      <dgm:prSet/>
      <dgm:spPr/>
      <dgm:t>
        <a:bodyPr/>
        <a:lstStyle/>
        <a:p>
          <a:r>
            <a:rPr lang="en-GB" dirty="0">
              <a:latin typeface="Arial" panose="020B0604020202020204" pitchFamily="34" charset="0"/>
              <a:cs typeface="Arial" panose="020B0604020202020204" pitchFamily="34" charset="0"/>
            </a:rPr>
            <a:t>As people were bound to stay at home, they were forced to adopt many health practices which improved their overall mental health.</a:t>
          </a:r>
          <a:endParaRPr lang="en-US" dirty="0">
            <a:latin typeface="Arial" panose="020B0604020202020204" pitchFamily="34" charset="0"/>
            <a:cs typeface="Arial" panose="020B0604020202020204" pitchFamily="34" charset="0"/>
          </a:endParaRPr>
        </a:p>
      </dgm:t>
    </dgm:pt>
    <dgm:pt modelId="{3E207259-2714-45E0-8F5F-2A2F58CBAC48}" type="parTrans" cxnId="{85A83CE3-D686-4145-911F-C1F5AE1A1D4E}">
      <dgm:prSet/>
      <dgm:spPr/>
      <dgm:t>
        <a:bodyPr/>
        <a:lstStyle/>
        <a:p>
          <a:endParaRPr lang="en-US"/>
        </a:p>
      </dgm:t>
    </dgm:pt>
    <dgm:pt modelId="{78E6EABE-0D8D-4756-B024-9E1BA5218731}" type="sibTrans" cxnId="{85A83CE3-D686-4145-911F-C1F5AE1A1D4E}">
      <dgm:prSet/>
      <dgm:spPr/>
      <dgm:t>
        <a:bodyPr/>
        <a:lstStyle/>
        <a:p>
          <a:endParaRPr lang="en-US"/>
        </a:p>
      </dgm:t>
    </dgm:pt>
    <dgm:pt modelId="{2FFE1C00-D404-44CE-8070-E5625055925D}">
      <dgm:prSet custT="1"/>
      <dgm:spPr/>
      <dgm:t>
        <a:bodyPr/>
        <a:lstStyle/>
        <a:p>
          <a:r>
            <a:rPr lang="en-US" sz="1600" dirty="0">
              <a:latin typeface="Arial" panose="020B0604020202020204" pitchFamily="34" charset="0"/>
              <a:cs typeface="Arial" panose="020B0604020202020204" pitchFamily="34" charset="0"/>
            </a:rPr>
            <a:t>The healthcare workers were in more risk than the other professionals.</a:t>
          </a:r>
        </a:p>
      </dgm:t>
    </dgm:pt>
    <dgm:pt modelId="{FF5A7EA5-8BA1-444E-B6BE-8541EC7F670B}" type="parTrans" cxnId="{2A8A36B3-BF95-4057-9D35-858032C5C3A3}">
      <dgm:prSet/>
      <dgm:spPr/>
      <dgm:t>
        <a:bodyPr/>
        <a:lstStyle/>
        <a:p>
          <a:endParaRPr lang="en-US"/>
        </a:p>
      </dgm:t>
    </dgm:pt>
    <dgm:pt modelId="{6CACFBAF-8456-46E7-BE15-F3666A77164C}" type="sibTrans" cxnId="{2A8A36B3-BF95-4057-9D35-858032C5C3A3}">
      <dgm:prSet/>
      <dgm:spPr/>
      <dgm:t>
        <a:bodyPr/>
        <a:lstStyle/>
        <a:p>
          <a:endParaRPr lang="en-US"/>
        </a:p>
      </dgm:t>
    </dgm:pt>
    <dgm:pt modelId="{9E4D3B4D-8138-45D0-BEDF-5BB456C37DE6}" type="pres">
      <dgm:prSet presAssocID="{A76C2497-A634-43F6-B6AB-7076019D1322}" presName="diagram" presStyleCnt="0">
        <dgm:presLayoutVars>
          <dgm:dir/>
          <dgm:resizeHandles val="exact"/>
        </dgm:presLayoutVars>
      </dgm:prSet>
      <dgm:spPr/>
    </dgm:pt>
    <dgm:pt modelId="{8E18F978-4D9F-463F-A4F6-AD5595B8352B}" type="pres">
      <dgm:prSet presAssocID="{3F3EA2C3-C9F2-4A65-97B3-161BF541DF07}" presName="node" presStyleLbl="node1" presStyleIdx="0" presStyleCnt="5">
        <dgm:presLayoutVars>
          <dgm:bulletEnabled val="1"/>
        </dgm:presLayoutVars>
      </dgm:prSet>
      <dgm:spPr/>
    </dgm:pt>
    <dgm:pt modelId="{0D2D7DA4-57F5-46BA-BD11-629E632AD17B}" type="pres">
      <dgm:prSet presAssocID="{C20AB27D-1C29-402F-BE3B-58DD054FD0AB}" presName="sibTrans" presStyleLbl="sibTrans2D1" presStyleIdx="0" presStyleCnt="4"/>
      <dgm:spPr/>
    </dgm:pt>
    <dgm:pt modelId="{017C1E04-8670-4403-8FD6-14074538EB27}" type="pres">
      <dgm:prSet presAssocID="{C20AB27D-1C29-402F-BE3B-58DD054FD0AB}" presName="connectorText" presStyleLbl="sibTrans2D1" presStyleIdx="0" presStyleCnt="4"/>
      <dgm:spPr/>
    </dgm:pt>
    <dgm:pt modelId="{354C6872-A04D-43A0-9564-5B127680DAF2}" type="pres">
      <dgm:prSet presAssocID="{ED3F9972-E834-41E7-9163-C9EECEF5F86E}" presName="node" presStyleLbl="node1" presStyleIdx="1" presStyleCnt="5">
        <dgm:presLayoutVars>
          <dgm:bulletEnabled val="1"/>
        </dgm:presLayoutVars>
      </dgm:prSet>
      <dgm:spPr/>
    </dgm:pt>
    <dgm:pt modelId="{CDBA8672-985D-4683-A46C-DC30C60DD65A}" type="pres">
      <dgm:prSet presAssocID="{F52E7736-EC13-461E-A3D1-8E8EE4BC7F87}" presName="sibTrans" presStyleLbl="sibTrans2D1" presStyleIdx="1" presStyleCnt="4"/>
      <dgm:spPr/>
    </dgm:pt>
    <dgm:pt modelId="{8B37F117-E22A-4B04-917F-30F25BFF0615}" type="pres">
      <dgm:prSet presAssocID="{F52E7736-EC13-461E-A3D1-8E8EE4BC7F87}" presName="connectorText" presStyleLbl="sibTrans2D1" presStyleIdx="1" presStyleCnt="4"/>
      <dgm:spPr/>
    </dgm:pt>
    <dgm:pt modelId="{3C772B46-E156-4825-B1D0-AB15CAA6F8CF}" type="pres">
      <dgm:prSet presAssocID="{0EC3FD29-147F-4ED6-A859-2EB0E02B332A}" presName="node" presStyleLbl="node1" presStyleIdx="2" presStyleCnt="5">
        <dgm:presLayoutVars>
          <dgm:bulletEnabled val="1"/>
        </dgm:presLayoutVars>
      </dgm:prSet>
      <dgm:spPr/>
    </dgm:pt>
    <dgm:pt modelId="{C2D4E09F-1F18-4A36-AC22-46037D259CFE}" type="pres">
      <dgm:prSet presAssocID="{6366E1B5-30F7-48BB-8937-51892EECEDC3}" presName="sibTrans" presStyleLbl="sibTrans2D1" presStyleIdx="2" presStyleCnt="4"/>
      <dgm:spPr/>
    </dgm:pt>
    <dgm:pt modelId="{6BEFAC34-1573-46BF-8B5A-FC17DB1C8D97}" type="pres">
      <dgm:prSet presAssocID="{6366E1B5-30F7-48BB-8937-51892EECEDC3}" presName="connectorText" presStyleLbl="sibTrans2D1" presStyleIdx="2" presStyleCnt="4"/>
      <dgm:spPr/>
    </dgm:pt>
    <dgm:pt modelId="{108FCB22-97B8-4D85-9003-639372578EE4}" type="pres">
      <dgm:prSet presAssocID="{1C6D1E79-9E3A-4A4E-9F12-750EF887A783}" presName="node" presStyleLbl="node1" presStyleIdx="3" presStyleCnt="5">
        <dgm:presLayoutVars>
          <dgm:bulletEnabled val="1"/>
        </dgm:presLayoutVars>
      </dgm:prSet>
      <dgm:spPr/>
    </dgm:pt>
    <dgm:pt modelId="{084AA3C9-A749-4755-A45C-A52F93A232D0}" type="pres">
      <dgm:prSet presAssocID="{78E6EABE-0D8D-4756-B024-9E1BA5218731}" presName="sibTrans" presStyleLbl="sibTrans2D1" presStyleIdx="3" presStyleCnt="4"/>
      <dgm:spPr/>
    </dgm:pt>
    <dgm:pt modelId="{F560A932-D66C-492A-82A0-374455CEEAD2}" type="pres">
      <dgm:prSet presAssocID="{78E6EABE-0D8D-4756-B024-9E1BA5218731}" presName="connectorText" presStyleLbl="sibTrans2D1" presStyleIdx="3" presStyleCnt="4"/>
      <dgm:spPr/>
    </dgm:pt>
    <dgm:pt modelId="{7C28AAFC-9C65-430A-AB37-CEA8D536CE08}" type="pres">
      <dgm:prSet presAssocID="{2FFE1C00-D404-44CE-8070-E5625055925D}" presName="node" presStyleLbl="node1" presStyleIdx="4" presStyleCnt="5">
        <dgm:presLayoutVars>
          <dgm:bulletEnabled val="1"/>
        </dgm:presLayoutVars>
      </dgm:prSet>
      <dgm:spPr/>
    </dgm:pt>
  </dgm:ptLst>
  <dgm:cxnLst>
    <dgm:cxn modelId="{11E8D60F-0449-443A-9B29-97311D82969F}" type="presOf" srcId="{A76C2497-A634-43F6-B6AB-7076019D1322}" destId="{9E4D3B4D-8138-45D0-BEDF-5BB456C37DE6}" srcOrd="0" destOrd="0" presId="urn:microsoft.com/office/officeart/2005/8/layout/process5"/>
    <dgm:cxn modelId="{D30DD311-D981-4C75-A9B7-114EE0542202}" srcId="{A76C2497-A634-43F6-B6AB-7076019D1322}" destId="{3F3EA2C3-C9F2-4A65-97B3-161BF541DF07}" srcOrd="0" destOrd="0" parTransId="{41128C9A-0472-478E-856F-6D308E7DAA30}" sibTransId="{C20AB27D-1C29-402F-BE3B-58DD054FD0AB}"/>
    <dgm:cxn modelId="{FD62B619-0741-4DDF-9E5E-7BCA669FD80E}" type="presOf" srcId="{2FFE1C00-D404-44CE-8070-E5625055925D}" destId="{7C28AAFC-9C65-430A-AB37-CEA8D536CE08}" srcOrd="0" destOrd="0" presId="urn:microsoft.com/office/officeart/2005/8/layout/process5"/>
    <dgm:cxn modelId="{5CA80B1B-3696-4014-B7AD-CF6B7A63C29C}" type="presOf" srcId="{F52E7736-EC13-461E-A3D1-8E8EE4BC7F87}" destId="{CDBA8672-985D-4683-A46C-DC30C60DD65A}" srcOrd="0" destOrd="0" presId="urn:microsoft.com/office/officeart/2005/8/layout/process5"/>
    <dgm:cxn modelId="{512D591B-F652-42FD-8406-73514CE89AD5}" type="presOf" srcId="{F52E7736-EC13-461E-A3D1-8E8EE4BC7F87}" destId="{8B37F117-E22A-4B04-917F-30F25BFF0615}" srcOrd="1" destOrd="0" presId="urn:microsoft.com/office/officeart/2005/8/layout/process5"/>
    <dgm:cxn modelId="{B1FA4B72-4EBE-4BB8-A7CA-EFF59DB2A09D}" type="presOf" srcId="{6366E1B5-30F7-48BB-8937-51892EECEDC3}" destId="{6BEFAC34-1573-46BF-8B5A-FC17DB1C8D97}" srcOrd="1" destOrd="0" presId="urn:microsoft.com/office/officeart/2005/8/layout/process5"/>
    <dgm:cxn modelId="{86B9C487-39E9-455C-924A-FFC7810BF8FB}" type="presOf" srcId="{C20AB27D-1C29-402F-BE3B-58DD054FD0AB}" destId="{0D2D7DA4-57F5-46BA-BD11-629E632AD17B}" srcOrd="0" destOrd="0" presId="urn:microsoft.com/office/officeart/2005/8/layout/process5"/>
    <dgm:cxn modelId="{3FADB09F-334F-46C0-B21F-F2AEC2628860}" type="presOf" srcId="{78E6EABE-0D8D-4756-B024-9E1BA5218731}" destId="{F560A932-D66C-492A-82A0-374455CEEAD2}" srcOrd="1" destOrd="0" presId="urn:microsoft.com/office/officeart/2005/8/layout/process5"/>
    <dgm:cxn modelId="{733955A5-F0DA-473F-8C2A-643C7004C991}" type="presOf" srcId="{1C6D1E79-9E3A-4A4E-9F12-750EF887A783}" destId="{108FCB22-97B8-4D85-9003-639372578EE4}" srcOrd="0" destOrd="0" presId="urn:microsoft.com/office/officeart/2005/8/layout/process5"/>
    <dgm:cxn modelId="{031850A8-A612-4508-B7B2-FC7D6EE2EB44}" srcId="{A76C2497-A634-43F6-B6AB-7076019D1322}" destId="{ED3F9972-E834-41E7-9163-C9EECEF5F86E}" srcOrd="1" destOrd="0" parTransId="{5067ACA1-D2BE-42B2-8159-44E10989CDF7}" sibTransId="{F52E7736-EC13-461E-A3D1-8E8EE4BC7F87}"/>
    <dgm:cxn modelId="{2A8A36B3-BF95-4057-9D35-858032C5C3A3}" srcId="{A76C2497-A634-43F6-B6AB-7076019D1322}" destId="{2FFE1C00-D404-44CE-8070-E5625055925D}" srcOrd="4" destOrd="0" parTransId="{FF5A7EA5-8BA1-444E-B6BE-8541EC7F670B}" sibTransId="{6CACFBAF-8456-46E7-BE15-F3666A77164C}"/>
    <dgm:cxn modelId="{692968B6-64F4-43D0-AB31-13BBE2429D7A}" type="presOf" srcId="{3F3EA2C3-C9F2-4A65-97B3-161BF541DF07}" destId="{8E18F978-4D9F-463F-A4F6-AD5595B8352B}" srcOrd="0" destOrd="0" presId="urn:microsoft.com/office/officeart/2005/8/layout/process5"/>
    <dgm:cxn modelId="{DCADB6BF-A493-429F-BE88-A53773FE5494}" type="presOf" srcId="{ED3F9972-E834-41E7-9163-C9EECEF5F86E}" destId="{354C6872-A04D-43A0-9564-5B127680DAF2}" srcOrd="0" destOrd="0" presId="urn:microsoft.com/office/officeart/2005/8/layout/process5"/>
    <dgm:cxn modelId="{50BA64D1-BF34-400A-AC46-845312D1B95B}" type="presOf" srcId="{6366E1B5-30F7-48BB-8937-51892EECEDC3}" destId="{C2D4E09F-1F18-4A36-AC22-46037D259CFE}" srcOrd="0" destOrd="0" presId="urn:microsoft.com/office/officeart/2005/8/layout/process5"/>
    <dgm:cxn modelId="{6153ADD7-9FD0-466B-BE78-A1D933F2CB6D}" type="presOf" srcId="{78E6EABE-0D8D-4756-B024-9E1BA5218731}" destId="{084AA3C9-A749-4755-A45C-A52F93A232D0}" srcOrd="0" destOrd="0" presId="urn:microsoft.com/office/officeart/2005/8/layout/process5"/>
    <dgm:cxn modelId="{85A83CE3-D686-4145-911F-C1F5AE1A1D4E}" srcId="{A76C2497-A634-43F6-B6AB-7076019D1322}" destId="{1C6D1E79-9E3A-4A4E-9F12-750EF887A783}" srcOrd="3" destOrd="0" parTransId="{3E207259-2714-45E0-8F5F-2A2F58CBAC48}" sibTransId="{78E6EABE-0D8D-4756-B024-9E1BA5218731}"/>
    <dgm:cxn modelId="{503066E8-3E29-4796-A149-88D043CB240E}" srcId="{A76C2497-A634-43F6-B6AB-7076019D1322}" destId="{0EC3FD29-147F-4ED6-A859-2EB0E02B332A}" srcOrd="2" destOrd="0" parTransId="{2A8302ED-33BA-4C4E-91BE-AB16B4848B39}" sibTransId="{6366E1B5-30F7-48BB-8937-51892EECEDC3}"/>
    <dgm:cxn modelId="{276B58F3-C6C0-4E27-870B-99F2AE42A93D}" type="presOf" srcId="{0EC3FD29-147F-4ED6-A859-2EB0E02B332A}" destId="{3C772B46-E156-4825-B1D0-AB15CAA6F8CF}" srcOrd="0" destOrd="0" presId="urn:microsoft.com/office/officeart/2005/8/layout/process5"/>
    <dgm:cxn modelId="{D73A0AFD-7EB7-496F-8650-4D663D3871E0}" type="presOf" srcId="{C20AB27D-1C29-402F-BE3B-58DD054FD0AB}" destId="{017C1E04-8670-4403-8FD6-14074538EB27}" srcOrd="1" destOrd="0" presId="urn:microsoft.com/office/officeart/2005/8/layout/process5"/>
    <dgm:cxn modelId="{78CCD093-F312-4C79-AE02-6711C2B90DBD}" type="presParOf" srcId="{9E4D3B4D-8138-45D0-BEDF-5BB456C37DE6}" destId="{8E18F978-4D9F-463F-A4F6-AD5595B8352B}" srcOrd="0" destOrd="0" presId="urn:microsoft.com/office/officeart/2005/8/layout/process5"/>
    <dgm:cxn modelId="{DCD96C09-7C0A-4879-A038-3C9EC3E84710}" type="presParOf" srcId="{9E4D3B4D-8138-45D0-BEDF-5BB456C37DE6}" destId="{0D2D7DA4-57F5-46BA-BD11-629E632AD17B}" srcOrd="1" destOrd="0" presId="urn:microsoft.com/office/officeart/2005/8/layout/process5"/>
    <dgm:cxn modelId="{95BDF499-88B8-4EB8-83E3-1A9616B804D5}" type="presParOf" srcId="{0D2D7DA4-57F5-46BA-BD11-629E632AD17B}" destId="{017C1E04-8670-4403-8FD6-14074538EB27}" srcOrd="0" destOrd="0" presId="urn:microsoft.com/office/officeart/2005/8/layout/process5"/>
    <dgm:cxn modelId="{C7CB911F-A43F-4233-8C7D-C72AB9AFF75C}" type="presParOf" srcId="{9E4D3B4D-8138-45D0-BEDF-5BB456C37DE6}" destId="{354C6872-A04D-43A0-9564-5B127680DAF2}" srcOrd="2" destOrd="0" presId="urn:microsoft.com/office/officeart/2005/8/layout/process5"/>
    <dgm:cxn modelId="{8A09A217-025A-4F69-A609-825265C8E966}" type="presParOf" srcId="{9E4D3B4D-8138-45D0-BEDF-5BB456C37DE6}" destId="{CDBA8672-985D-4683-A46C-DC30C60DD65A}" srcOrd="3" destOrd="0" presId="urn:microsoft.com/office/officeart/2005/8/layout/process5"/>
    <dgm:cxn modelId="{722DC1E3-D7A7-4E60-A19C-B0A6749E5DEA}" type="presParOf" srcId="{CDBA8672-985D-4683-A46C-DC30C60DD65A}" destId="{8B37F117-E22A-4B04-917F-30F25BFF0615}" srcOrd="0" destOrd="0" presId="urn:microsoft.com/office/officeart/2005/8/layout/process5"/>
    <dgm:cxn modelId="{7B8AA164-74DC-4223-89B8-83470CFD0F71}" type="presParOf" srcId="{9E4D3B4D-8138-45D0-BEDF-5BB456C37DE6}" destId="{3C772B46-E156-4825-B1D0-AB15CAA6F8CF}" srcOrd="4" destOrd="0" presId="urn:microsoft.com/office/officeart/2005/8/layout/process5"/>
    <dgm:cxn modelId="{A04645E8-CEC3-4770-81DB-E18462366278}" type="presParOf" srcId="{9E4D3B4D-8138-45D0-BEDF-5BB456C37DE6}" destId="{C2D4E09F-1F18-4A36-AC22-46037D259CFE}" srcOrd="5" destOrd="0" presId="urn:microsoft.com/office/officeart/2005/8/layout/process5"/>
    <dgm:cxn modelId="{6DB148EE-7AA6-4EEC-B2A4-7CDAE69B7C49}" type="presParOf" srcId="{C2D4E09F-1F18-4A36-AC22-46037D259CFE}" destId="{6BEFAC34-1573-46BF-8B5A-FC17DB1C8D97}" srcOrd="0" destOrd="0" presId="urn:microsoft.com/office/officeart/2005/8/layout/process5"/>
    <dgm:cxn modelId="{E92D529F-E063-4A66-A4D3-8B3DA3CEDD95}" type="presParOf" srcId="{9E4D3B4D-8138-45D0-BEDF-5BB456C37DE6}" destId="{108FCB22-97B8-4D85-9003-639372578EE4}" srcOrd="6" destOrd="0" presId="urn:microsoft.com/office/officeart/2005/8/layout/process5"/>
    <dgm:cxn modelId="{98E2CF42-ACD1-40FD-B5DB-597A161BC22C}" type="presParOf" srcId="{9E4D3B4D-8138-45D0-BEDF-5BB456C37DE6}" destId="{084AA3C9-A749-4755-A45C-A52F93A232D0}" srcOrd="7" destOrd="0" presId="urn:microsoft.com/office/officeart/2005/8/layout/process5"/>
    <dgm:cxn modelId="{AB150603-938B-4A35-8669-C4964B964B39}" type="presParOf" srcId="{084AA3C9-A749-4755-A45C-A52F93A232D0}" destId="{F560A932-D66C-492A-82A0-374455CEEAD2}" srcOrd="0" destOrd="0" presId="urn:microsoft.com/office/officeart/2005/8/layout/process5"/>
    <dgm:cxn modelId="{BC4BF86F-F944-4578-B0DA-6F069ECD6279}" type="presParOf" srcId="{9E4D3B4D-8138-45D0-BEDF-5BB456C37DE6}" destId="{7C28AAFC-9C65-430A-AB37-CEA8D536CE08}" srcOrd="8"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45CEF81-5455-461B-A58D-F45F673A9CAC}" type="doc">
      <dgm:prSet loTypeId="urn:microsoft.com/office/officeart/2018/2/layout/IconVerticalSolidList" loCatId="icon" qsTypeId="urn:microsoft.com/office/officeart/2005/8/quickstyle/simple1" qsCatId="simple" csTypeId="urn:microsoft.com/office/officeart/2018/5/colors/Iconchunking_neutralbg_accent5_2" csCatId="accent5" phldr="1"/>
      <dgm:spPr/>
      <dgm:t>
        <a:bodyPr/>
        <a:lstStyle/>
        <a:p>
          <a:endParaRPr lang="en-US"/>
        </a:p>
      </dgm:t>
    </dgm:pt>
    <dgm:pt modelId="{EFDE728E-E591-42C2-8060-16BD56327CAC}">
      <dgm:prSet custT="1"/>
      <dgm:spPr/>
      <dgm:t>
        <a:bodyPr/>
        <a:lstStyle/>
        <a:p>
          <a:r>
            <a:rPr lang="en-GB" sz="2400" dirty="0">
              <a:latin typeface="Arial" panose="020B0604020202020204" pitchFamily="34" charset="0"/>
              <a:cs typeface="Arial" panose="020B0604020202020204" pitchFamily="34" charset="0"/>
            </a:rPr>
            <a:t>Primary research can be incorporated for more relevant findings</a:t>
          </a:r>
          <a:r>
            <a:rPr lang="en-GB" sz="2300" dirty="0">
              <a:latin typeface="Arial" panose="020B0604020202020204" pitchFamily="34" charset="0"/>
              <a:cs typeface="Arial" panose="020B0604020202020204" pitchFamily="34" charset="0"/>
            </a:rPr>
            <a:t>.</a:t>
          </a:r>
          <a:endParaRPr lang="en-US" sz="2300" dirty="0">
            <a:latin typeface="Arial" panose="020B0604020202020204" pitchFamily="34" charset="0"/>
            <a:cs typeface="Arial" panose="020B0604020202020204" pitchFamily="34" charset="0"/>
          </a:endParaRPr>
        </a:p>
      </dgm:t>
    </dgm:pt>
    <dgm:pt modelId="{21EE91A6-8F3E-4D73-80B3-64DE4D025E64}" type="parTrans" cxnId="{7DB2944A-D521-4F22-8C50-5DB355FBB1AE}">
      <dgm:prSet/>
      <dgm:spPr/>
      <dgm:t>
        <a:bodyPr/>
        <a:lstStyle/>
        <a:p>
          <a:endParaRPr lang="en-US"/>
        </a:p>
      </dgm:t>
    </dgm:pt>
    <dgm:pt modelId="{8A529592-0300-4FE2-87FA-D37D4D9028C0}" type="sibTrans" cxnId="{7DB2944A-D521-4F22-8C50-5DB355FBB1AE}">
      <dgm:prSet phldrT="01" phldr="0"/>
      <dgm:spPr/>
      <dgm:t>
        <a:bodyPr/>
        <a:lstStyle/>
        <a:p>
          <a:endParaRPr lang="en-US"/>
        </a:p>
      </dgm:t>
    </dgm:pt>
    <dgm:pt modelId="{8E0EC672-40A5-478E-AEFE-AC3CB830BA3D}">
      <dgm:prSet custT="1"/>
      <dgm:spPr/>
      <dgm:t>
        <a:bodyPr/>
        <a:lstStyle/>
        <a:p>
          <a:r>
            <a:rPr lang="en-GB" sz="2400" dirty="0">
              <a:latin typeface="Arial" panose="020B0604020202020204" pitchFamily="34" charset="0"/>
              <a:cs typeface="Arial" panose="020B0604020202020204" pitchFamily="34" charset="0"/>
            </a:rPr>
            <a:t>The methodologies should always be chosen based upon the requirement of the specific research.</a:t>
          </a:r>
          <a:endParaRPr lang="en-US" sz="2400" dirty="0">
            <a:latin typeface="Arial" panose="020B0604020202020204" pitchFamily="34" charset="0"/>
            <a:cs typeface="Arial" panose="020B0604020202020204" pitchFamily="34" charset="0"/>
          </a:endParaRPr>
        </a:p>
      </dgm:t>
    </dgm:pt>
    <dgm:pt modelId="{95BAE1C2-8513-495B-8534-39B9601E4CD0}" type="parTrans" cxnId="{896B258B-F391-485B-888F-4D0365439FD8}">
      <dgm:prSet/>
      <dgm:spPr/>
      <dgm:t>
        <a:bodyPr/>
        <a:lstStyle/>
        <a:p>
          <a:endParaRPr lang="en-US"/>
        </a:p>
      </dgm:t>
    </dgm:pt>
    <dgm:pt modelId="{FE1158F9-2642-4A05-96C3-6FEB0F41CC5B}" type="sibTrans" cxnId="{896B258B-F391-485B-888F-4D0365439FD8}">
      <dgm:prSet phldrT="02" phldr="0"/>
      <dgm:spPr/>
      <dgm:t>
        <a:bodyPr/>
        <a:lstStyle/>
        <a:p>
          <a:endParaRPr lang="en-US"/>
        </a:p>
      </dgm:t>
    </dgm:pt>
    <dgm:pt modelId="{21ABF386-C086-40D4-86E5-22B4A0E7AAE2}">
      <dgm:prSet custT="1"/>
      <dgm:spPr/>
      <dgm:t>
        <a:bodyPr/>
        <a:lstStyle/>
        <a:p>
          <a:r>
            <a:rPr lang="en-GB" sz="2400" dirty="0">
              <a:latin typeface="Arial" panose="020B0604020202020204" pitchFamily="34" charset="0"/>
              <a:cs typeface="Arial" panose="020B0604020202020204" pitchFamily="34" charset="0"/>
            </a:rPr>
            <a:t>Regardless of whether it is a primary research or secondary research-based study, depth study on literature sources is required.</a:t>
          </a:r>
          <a:endParaRPr lang="en-US" sz="2400" dirty="0">
            <a:latin typeface="Arial" panose="020B0604020202020204" pitchFamily="34" charset="0"/>
            <a:cs typeface="Arial" panose="020B0604020202020204" pitchFamily="34" charset="0"/>
          </a:endParaRPr>
        </a:p>
      </dgm:t>
    </dgm:pt>
    <dgm:pt modelId="{CA336145-9E94-4F8A-BEAE-B55D8891774E}" type="parTrans" cxnId="{EF350C76-065F-44BB-95E7-DC5D24AE1EA7}">
      <dgm:prSet/>
      <dgm:spPr/>
      <dgm:t>
        <a:bodyPr/>
        <a:lstStyle/>
        <a:p>
          <a:endParaRPr lang="en-US"/>
        </a:p>
      </dgm:t>
    </dgm:pt>
    <dgm:pt modelId="{07B40B2D-9B37-4C9A-8D9B-E7D62C12D223}" type="sibTrans" cxnId="{EF350C76-065F-44BB-95E7-DC5D24AE1EA7}">
      <dgm:prSet phldrT="03" phldr="0"/>
      <dgm:spPr/>
      <dgm:t>
        <a:bodyPr/>
        <a:lstStyle/>
        <a:p>
          <a:endParaRPr lang="en-US"/>
        </a:p>
      </dgm:t>
    </dgm:pt>
    <dgm:pt modelId="{96AD7AEF-D557-4D77-972C-EE39318229AA}" type="pres">
      <dgm:prSet presAssocID="{C45CEF81-5455-461B-A58D-F45F673A9CAC}" presName="root" presStyleCnt="0">
        <dgm:presLayoutVars>
          <dgm:dir/>
          <dgm:resizeHandles val="exact"/>
        </dgm:presLayoutVars>
      </dgm:prSet>
      <dgm:spPr/>
    </dgm:pt>
    <dgm:pt modelId="{A7FA7F73-61D4-4033-BA80-C6ECD2140EAA}" type="pres">
      <dgm:prSet presAssocID="{EFDE728E-E591-42C2-8060-16BD56327CAC}" presName="compNode" presStyleCnt="0"/>
      <dgm:spPr/>
    </dgm:pt>
    <dgm:pt modelId="{E82C7C5E-5EFC-442B-9BAB-57A0DCE84C56}" type="pres">
      <dgm:prSet presAssocID="{EFDE728E-E591-42C2-8060-16BD56327CAC}" presName="bgRect" presStyleLbl="bgShp" presStyleIdx="0" presStyleCnt="3"/>
      <dgm:spPr/>
    </dgm:pt>
    <dgm:pt modelId="{214DE71D-CF2E-435D-ABCB-D93A54052B4E}" type="pres">
      <dgm:prSet presAssocID="{EFDE728E-E591-42C2-8060-16BD56327CA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icroscope"/>
        </a:ext>
      </dgm:extLst>
    </dgm:pt>
    <dgm:pt modelId="{E9747E94-08B1-4C2F-8895-99C03F2F3C18}" type="pres">
      <dgm:prSet presAssocID="{EFDE728E-E591-42C2-8060-16BD56327CAC}" presName="spaceRect" presStyleCnt="0"/>
      <dgm:spPr/>
    </dgm:pt>
    <dgm:pt modelId="{95C003CA-AF90-4461-89E7-2732C69BC968}" type="pres">
      <dgm:prSet presAssocID="{EFDE728E-E591-42C2-8060-16BD56327CAC}" presName="parTx" presStyleLbl="revTx" presStyleIdx="0" presStyleCnt="3">
        <dgm:presLayoutVars>
          <dgm:chMax val="0"/>
          <dgm:chPref val="0"/>
        </dgm:presLayoutVars>
      </dgm:prSet>
      <dgm:spPr/>
    </dgm:pt>
    <dgm:pt modelId="{09052C26-9BA8-4F5A-90DC-B2153FA830CA}" type="pres">
      <dgm:prSet presAssocID="{8A529592-0300-4FE2-87FA-D37D4D9028C0}" presName="sibTrans" presStyleCnt="0"/>
      <dgm:spPr/>
    </dgm:pt>
    <dgm:pt modelId="{24D4330E-10D1-41FD-B18C-968C269574C0}" type="pres">
      <dgm:prSet presAssocID="{8E0EC672-40A5-478E-AEFE-AC3CB830BA3D}" presName="compNode" presStyleCnt="0"/>
      <dgm:spPr/>
    </dgm:pt>
    <dgm:pt modelId="{4E8ACF4C-4C43-48EC-B401-9D3A1EFFEF8D}" type="pres">
      <dgm:prSet presAssocID="{8E0EC672-40A5-478E-AEFE-AC3CB830BA3D}" presName="bgRect" presStyleLbl="bgShp" presStyleIdx="1" presStyleCnt="3" custLinFactNeighborY="-4419"/>
      <dgm:spPr/>
    </dgm:pt>
    <dgm:pt modelId="{DCCAC577-E10E-4FDB-A564-6272CA78B378}" type="pres">
      <dgm:prSet presAssocID="{8E0EC672-40A5-478E-AEFE-AC3CB830BA3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42A09063-E2FC-4E3A-B788-6D44667447A8}" type="pres">
      <dgm:prSet presAssocID="{8E0EC672-40A5-478E-AEFE-AC3CB830BA3D}" presName="spaceRect" presStyleCnt="0"/>
      <dgm:spPr/>
    </dgm:pt>
    <dgm:pt modelId="{4493062A-1527-4726-BE86-CD0284B81E39}" type="pres">
      <dgm:prSet presAssocID="{8E0EC672-40A5-478E-AEFE-AC3CB830BA3D}" presName="parTx" presStyleLbl="revTx" presStyleIdx="1" presStyleCnt="3">
        <dgm:presLayoutVars>
          <dgm:chMax val="0"/>
          <dgm:chPref val="0"/>
        </dgm:presLayoutVars>
      </dgm:prSet>
      <dgm:spPr/>
    </dgm:pt>
    <dgm:pt modelId="{05F9CDBE-B0D3-4A58-8D02-CD9FFC88FE97}" type="pres">
      <dgm:prSet presAssocID="{FE1158F9-2642-4A05-96C3-6FEB0F41CC5B}" presName="sibTrans" presStyleCnt="0"/>
      <dgm:spPr/>
    </dgm:pt>
    <dgm:pt modelId="{66B5D781-BAE0-444C-83FB-25842A98F60C}" type="pres">
      <dgm:prSet presAssocID="{21ABF386-C086-40D4-86E5-22B4A0E7AAE2}" presName="compNode" presStyleCnt="0"/>
      <dgm:spPr/>
    </dgm:pt>
    <dgm:pt modelId="{B53092E9-56AD-4B64-BD34-FC6BA3F68FDA}" type="pres">
      <dgm:prSet presAssocID="{21ABF386-C086-40D4-86E5-22B4A0E7AAE2}" presName="bgRect" presStyleLbl="bgShp" presStyleIdx="2" presStyleCnt="3"/>
      <dgm:spPr/>
    </dgm:pt>
    <dgm:pt modelId="{5A526BEC-E782-4A2C-BCA2-82D29D0E6B05}" type="pres">
      <dgm:prSet presAssocID="{21ABF386-C086-40D4-86E5-22B4A0E7AAE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on Shelf"/>
        </a:ext>
      </dgm:extLst>
    </dgm:pt>
    <dgm:pt modelId="{847438CE-F639-42C2-9DDA-C8A62D653175}" type="pres">
      <dgm:prSet presAssocID="{21ABF386-C086-40D4-86E5-22B4A0E7AAE2}" presName="spaceRect" presStyleCnt="0"/>
      <dgm:spPr/>
    </dgm:pt>
    <dgm:pt modelId="{2B8F21D3-AEA9-43FA-BCDF-FD2A20525A08}" type="pres">
      <dgm:prSet presAssocID="{21ABF386-C086-40D4-86E5-22B4A0E7AAE2}" presName="parTx" presStyleLbl="revTx" presStyleIdx="2" presStyleCnt="3">
        <dgm:presLayoutVars>
          <dgm:chMax val="0"/>
          <dgm:chPref val="0"/>
        </dgm:presLayoutVars>
      </dgm:prSet>
      <dgm:spPr/>
    </dgm:pt>
  </dgm:ptLst>
  <dgm:cxnLst>
    <dgm:cxn modelId="{AF7C2E25-9CDA-4E2B-98F6-43247322A5F6}" type="presOf" srcId="{C45CEF81-5455-461B-A58D-F45F673A9CAC}" destId="{96AD7AEF-D557-4D77-972C-EE39318229AA}" srcOrd="0" destOrd="0" presId="urn:microsoft.com/office/officeart/2018/2/layout/IconVerticalSolidList"/>
    <dgm:cxn modelId="{7DB2944A-D521-4F22-8C50-5DB355FBB1AE}" srcId="{C45CEF81-5455-461B-A58D-F45F673A9CAC}" destId="{EFDE728E-E591-42C2-8060-16BD56327CAC}" srcOrd="0" destOrd="0" parTransId="{21EE91A6-8F3E-4D73-80B3-64DE4D025E64}" sibTransId="{8A529592-0300-4FE2-87FA-D37D4D9028C0}"/>
    <dgm:cxn modelId="{847DA853-47A9-445C-9963-975FF48D7300}" type="presOf" srcId="{EFDE728E-E591-42C2-8060-16BD56327CAC}" destId="{95C003CA-AF90-4461-89E7-2732C69BC968}" srcOrd="0" destOrd="0" presId="urn:microsoft.com/office/officeart/2018/2/layout/IconVerticalSolidList"/>
    <dgm:cxn modelId="{EF350C76-065F-44BB-95E7-DC5D24AE1EA7}" srcId="{C45CEF81-5455-461B-A58D-F45F673A9CAC}" destId="{21ABF386-C086-40D4-86E5-22B4A0E7AAE2}" srcOrd="2" destOrd="0" parTransId="{CA336145-9E94-4F8A-BEAE-B55D8891774E}" sibTransId="{07B40B2D-9B37-4C9A-8D9B-E7D62C12D223}"/>
    <dgm:cxn modelId="{896B258B-F391-485B-888F-4D0365439FD8}" srcId="{C45CEF81-5455-461B-A58D-F45F673A9CAC}" destId="{8E0EC672-40A5-478E-AEFE-AC3CB830BA3D}" srcOrd="1" destOrd="0" parTransId="{95BAE1C2-8513-495B-8534-39B9601E4CD0}" sibTransId="{FE1158F9-2642-4A05-96C3-6FEB0F41CC5B}"/>
    <dgm:cxn modelId="{428AC79B-1B8E-4FB6-B8EF-64317FA7DD01}" type="presOf" srcId="{21ABF386-C086-40D4-86E5-22B4A0E7AAE2}" destId="{2B8F21D3-AEA9-43FA-BCDF-FD2A20525A08}" srcOrd="0" destOrd="0" presId="urn:microsoft.com/office/officeart/2018/2/layout/IconVerticalSolidList"/>
    <dgm:cxn modelId="{B9CABEF0-4C51-41D5-8894-C4705C1A6C92}" type="presOf" srcId="{8E0EC672-40A5-478E-AEFE-AC3CB830BA3D}" destId="{4493062A-1527-4726-BE86-CD0284B81E39}" srcOrd="0" destOrd="0" presId="urn:microsoft.com/office/officeart/2018/2/layout/IconVerticalSolidList"/>
    <dgm:cxn modelId="{6974072D-72DC-4369-9AD4-1DF6EC6D5045}" type="presParOf" srcId="{96AD7AEF-D557-4D77-972C-EE39318229AA}" destId="{A7FA7F73-61D4-4033-BA80-C6ECD2140EAA}" srcOrd="0" destOrd="0" presId="urn:microsoft.com/office/officeart/2018/2/layout/IconVerticalSolidList"/>
    <dgm:cxn modelId="{9CC066AF-BE8B-4591-96D5-C0B399071B0F}" type="presParOf" srcId="{A7FA7F73-61D4-4033-BA80-C6ECD2140EAA}" destId="{E82C7C5E-5EFC-442B-9BAB-57A0DCE84C56}" srcOrd="0" destOrd="0" presId="urn:microsoft.com/office/officeart/2018/2/layout/IconVerticalSolidList"/>
    <dgm:cxn modelId="{EBD40A67-7CA4-408D-9B8C-AD65D96184B6}" type="presParOf" srcId="{A7FA7F73-61D4-4033-BA80-C6ECD2140EAA}" destId="{214DE71D-CF2E-435D-ABCB-D93A54052B4E}" srcOrd="1" destOrd="0" presId="urn:microsoft.com/office/officeart/2018/2/layout/IconVerticalSolidList"/>
    <dgm:cxn modelId="{04DB87E7-7C40-47BF-980F-04FA752DF5A2}" type="presParOf" srcId="{A7FA7F73-61D4-4033-BA80-C6ECD2140EAA}" destId="{E9747E94-08B1-4C2F-8895-99C03F2F3C18}" srcOrd="2" destOrd="0" presId="urn:microsoft.com/office/officeart/2018/2/layout/IconVerticalSolidList"/>
    <dgm:cxn modelId="{FAD3A931-20E0-4BBD-ADB7-D44CFD4E7E5E}" type="presParOf" srcId="{A7FA7F73-61D4-4033-BA80-C6ECD2140EAA}" destId="{95C003CA-AF90-4461-89E7-2732C69BC968}" srcOrd="3" destOrd="0" presId="urn:microsoft.com/office/officeart/2018/2/layout/IconVerticalSolidList"/>
    <dgm:cxn modelId="{5CB6A67D-EB48-4E18-9796-EC92D4345FA3}" type="presParOf" srcId="{96AD7AEF-D557-4D77-972C-EE39318229AA}" destId="{09052C26-9BA8-4F5A-90DC-B2153FA830CA}" srcOrd="1" destOrd="0" presId="urn:microsoft.com/office/officeart/2018/2/layout/IconVerticalSolidList"/>
    <dgm:cxn modelId="{AD099868-ECD8-4D3D-B2E7-4A681CFC1181}" type="presParOf" srcId="{96AD7AEF-D557-4D77-972C-EE39318229AA}" destId="{24D4330E-10D1-41FD-B18C-968C269574C0}" srcOrd="2" destOrd="0" presId="urn:microsoft.com/office/officeart/2018/2/layout/IconVerticalSolidList"/>
    <dgm:cxn modelId="{F14CD796-75B6-49C1-B627-625AC7C5750E}" type="presParOf" srcId="{24D4330E-10D1-41FD-B18C-968C269574C0}" destId="{4E8ACF4C-4C43-48EC-B401-9D3A1EFFEF8D}" srcOrd="0" destOrd="0" presId="urn:microsoft.com/office/officeart/2018/2/layout/IconVerticalSolidList"/>
    <dgm:cxn modelId="{51040173-3363-4F62-A538-DB8B654805B2}" type="presParOf" srcId="{24D4330E-10D1-41FD-B18C-968C269574C0}" destId="{DCCAC577-E10E-4FDB-A564-6272CA78B378}" srcOrd="1" destOrd="0" presId="urn:microsoft.com/office/officeart/2018/2/layout/IconVerticalSolidList"/>
    <dgm:cxn modelId="{57BEA9FA-1405-4DA9-BA2F-E0E4C06615AA}" type="presParOf" srcId="{24D4330E-10D1-41FD-B18C-968C269574C0}" destId="{42A09063-E2FC-4E3A-B788-6D44667447A8}" srcOrd="2" destOrd="0" presId="urn:microsoft.com/office/officeart/2018/2/layout/IconVerticalSolidList"/>
    <dgm:cxn modelId="{DEEA1A23-F92E-4C83-910A-757A663227B3}" type="presParOf" srcId="{24D4330E-10D1-41FD-B18C-968C269574C0}" destId="{4493062A-1527-4726-BE86-CD0284B81E39}" srcOrd="3" destOrd="0" presId="urn:microsoft.com/office/officeart/2018/2/layout/IconVerticalSolidList"/>
    <dgm:cxn modelId="{BA8F32E1-C711-433E-9CB2-B7CFF860C70C}" type="presParOf" srcId="{96AD7AEF-D557-4D77-972C-EE39318229AA}" destId="{05F9CDBE-B0D3-4A58-8D02-CD9FFC88FE97}" srcOrd="3" destOrd="0" presId="urn:microsoft.com/office/officeart/2018/2/layout/IconVerticalSolidList"/>
    <dgm:cxn modelId="{295DB348-F1BD-4768-83A1-178FF354539E}" type="presParOf" srcId="{96AD7AEF-D557-4D77-972C-EE39318229AA}" destId="{66B5D781-BAE0-444C-83FB-25842A98F60C}" srcOrd="4" destOrd="0" presId="urn:microsoft.com/office/officeart/2018/2/layout/IconVerticalSolidList"/>
    <dgm:cxn modelId="{770A47FE-9095-4BEA-BE7C-A30BB7500050}" type="presParOf" srcId="{66B5D781-BAE0-444C-83FB-25842A98F60C}" destId="{B53092E9-56AD-4B64-BD34-FC6BA3F68FDA}" srcOrd="0" destOrd="0" presId="urn:microsoft.com/office/officeart/2018/2/layout/IconVerticalSolidList"/>
    <dgm:cxn modelId="{F182D5EC-2D28-4272-838A-DA68D91A3BFF}" type="presParOf" srcId="{66B5D781-BAE0-444C-83FB-25842A98F60C}" destId="{5A526BEC-E782-4A2C-BCA2-82D29D0E6B05}" srcOrd="1" destOrd="0" presId="urn:microsoft.com/office/officeart/2018/2/layout/IconVerticalSolidList"/>
    <dgm:cxn modelId="{C00328BF-763B-453E-87F6-BEFB7C905F5B}" type="presParOf" srcId="{66B5D781-BAE0-444C-83FB-25842A98F60C}" destId="{847438CE-F639-42C2-9DDA-C8A62D653175}" srcOrd="2" destOrd="0" presId="urn:microsoft.com/office/officeart/2018/2/layout/IconVerticalSolidList"/>
    <dgm:cxn modelId="{62A15CD3-371C-47E1-B4B5-9C25AEDA79A4}" type="presParOf" srcId="{66B5D781-BAE0-444C-83FB-25842A98F60C}" destId="{2B8F21D3-AEA9-43FA-BCDF-FD2A20525A0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011CF7-7B65-4CE0-8551-E043ACA11126}">
      <dsp:nvSpPr>
        <dsp:cNvPr id="0" name=""/>
        <dsp:cNvSpPr/>
      </dsp:nvSpPr>
      <dsp:spPr>
        <a:xfrm>
          <a:off x="0" y="1775"/>
          <a:ext cx="7155908" cy="7566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AFEB26-C7E2-403E-A345-8C37FB73C6CC}">
      <dsp:nvSpPr>
        <dsp:cNvPr id="0" name=""/>
        <dsp:cNvSpPr/>
      </dsp:nvSpPr>
      <dsp:spPr>
        <a:xfrm>
          <a:off x="228876" y="172014"/>
          <a:ext cx="416139" cy="41613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FFAF2DA-904B-4E59-A284-3456AE77E13B}">
      <dsp:nvSpPr>
        <dsp:cNvPr id="0" name=""/>
        <dsp:cNvSpPr/>
      </dsp:nvSpPr>
      <dsp:spPr>
        <a:xfrm>
          <a:off x="873893" y="1775"/>
          <a:ext cx="6282014" cy="756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75" tIns="80075" rIns="80075" bIns="80075" numCol="1" spcCol="1270" anchor="ctr" anchorCtr="0">
          <a:noAutofit/>
        </a:bodyPr>
        <a:lstStyle/>
        <a:p>
          <a:pPr marL="0" lvl="0" indent="0" algn="l" defTabSz="844550">
            <a:lnSpc>
              <a:spcPct val="100000"/>
            </a:lnSpc>
            <a:spcBef>
              <a:spcPct val="0"/>
            </a:spcBef>
            <a:spcAft>
              <a:spcPct val="35000"/>
            </a:spcAft>
            <a:buNone/>
          </a:pPr>
          <a:r>
            <a:rPr lang="en-GB" sz="1900" kern="1200">
              <a:latin typeface="Arial" panose="020B0604020202020204" pitchFamily="34" charset="0"/>
              <a:cs typeface="Arial" panose="020B0604020202020204" pitchFamily="34" charset="0"/>
            </a:rPr>
            <a:t>Interpretivism research philosophy is used</a:t>
          </a:r>
          <a:r>
            <a:rPr lang="en-GB" sz="1900" kern="1200"/>
            <a:t>.</a:t>
          </a:r>
          <a:endParaRPr lang="en-US" sz="1900" kern="1200"/>
        </a:p>
      </dsp:txBody>
      <dsp:txXfrm>
        <a:off x="873893" y="1775"/>
        <a:ext cx="6282014" cy="756617"/>
      </dsp:txXfrm>
    </dsp:sp>
    <dsp:sp modelId="{6549A6A9-DB16-4970-89F9-96B6FF48336E}">
      <dsp:nvSpPr>
        <dsp:cNvPr id="0" name=""/>
        <dsp:cNvSpPr/>
      </dsp:nvSpPr>
      <dsp:spPr>
        <a:xfrm>
          <a:off x="0" y="947547"/>
          <a:ext cx="7155908" cy="7566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7479B6-FCD5-48DD-B695-D0AE08BA25DE}">
      <dsp:nvSpPr>
        <dsp:cNvPr id="0" name=""/>
        <dsp:cNvSpPr/>
      </dsp:nvSpPr>
      <dsp:spPr>
        <a:xfrm>
          <a:off x="228876" y="1117786"/>
          <a:ext cx="416139" cy="41613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00BFC3A-CACE-446E-A694-751F573CB820}">
      <dsp:nvSpPr>
        <dsp:cNvPr id="0" name=""/>
        <dsp:cNvSpPr/>
      </dsp:nvSpPr>
      <dsp:spPr>
        <a:xfrm>
          <a:off x="873893" y="947547"/>
          <a:ext cx="6282014" cy="756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75" tIns="80075" rIns="80075" bIns="80075" numCol="1" spcCol="1270" anchor="ctr" anchorCtr="0">
          <a:noAutofit/>
        </a:bodyPr>
        <a:lstStyle/>
        <a:p>
          <a:pPr marL="0" lvl="0" indent="0" algn="l" defTabSz="844550">
            <a:lnSpc>
              <a:spcPct val="100000"/>
            </a:lnSpc>
            <a:spcBef>
              <a:spcPct val="0"/>
            </a:spcBef>
            <a:spcAft>
              <a:spcPct val="35000"/>
            </a:spcAft>
            <a:buNone/>
          </a:pPr>
          <a:r>
            <a:rPr lang="en-GB" sz="1900" kern="1200">
              <a:latin typeface="Arial" panose="020B0604020202020204" pitchFamily="34" charset="0"/>
              <a:cs typeface="Arial" panose="020B0604020202020204" pitchFamily="34" charset="0"/>
            </a:rPr>
            <a:t>Deductive research approach is used.</a:t>
          </a:r>
          <a:endParaRPr lang="en-US" sz="1900" kern="1200">
            <a:latin typeface="Arial" panose="020B0604020202020204" pitchFamily="34" charset="0"/>
            <a:cs typeface="Arial" panose="020B0604020202020204" pitchFamily="34" charset="0"/>
          </a:endParaRPr>
        </a:p>
      </dsp:txBody>
      <dsp:txXfrm>
        <a:off x="873893" y="947547"/>
        <a:ext cx="6282014" cy="756617"/>
      </dsp:txXfrm>
    </dsp:sp>
    <dsp:sp modelId="{C1FAED65-5D6C-4E1F-AAF4-B686B0EC249F}">
      <dsp:nvSpPr>
        <dsp:cNvPr id="0" name=""/>
        <dsp:cNvSpPr/>
      </dsp:nvSpPr>
      <dsp:spPr>
        <a:xfrm>
          <a:off x="0" y="1893319"/>
          <a:ext cx="7155908" cy="7566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934FEF-DDAD-4CD8-AC9B-AA78D030AC08}">
      <dsp:nvSpPr>
        <dsp:cNvPr id="0" name=""/>
        <dsp:cNvSpPr/>
      </dsp:nvSpPr>
      <dsp:spPr>
        <a:xfrm>
          <a:off x="228876" y="2063558"/>
          <a:ext cx="416139" cy="41613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6BB2537-08A9-4859-A1A2-DEACCE65C845}">
      <dsp:nvSpPr>
        <dsp:cNvPr id="0" name=""/>
        <dsp:cNvSpPr/>
      </dsp:nvSpPr>
      <dsp:spPr>
        <a:xfrm>
          <a:off x="873893" y="1893319"/>
          <a:ext cx="6282014" cy="756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75" tIns="80075" rIns="80075" bIns="80075" numCol="1" spcCol="1270" anchor="ctr" anchorCtr="0">
          <a:noAutofit/>
        </a:bodyPr>
        <a:lstStyle/>
        <a:p>
          <a:pPr marL="0" lvl="0" indent="0" algn="l" defTabSz="844550">
            <a:lnSpc>
              <a:spcPct val="100000"/>
            </a:lnSpc>
            <a:spcBef>
              <a:spcPct val="0"/>
            </a:spcBef>
            <a:spcAft>
              <a:spcPct val="35000"/>
            </a:spcAft>
            <a:buNone/>
          </a:pPr>
          <a:r>
            <a:rPr lang="en-GB" sz="1900" kern="1200">
              <a:latin typeface="Arial" panose="020B0604020202020204" pitchFamily="34" charset="0"/>
              <a:cs typeface="Arial" panose="020B0604020202020204" pitchFamily="34" charset="0"/>
            </a:rPr>
            <a:t>Only secondary data has been utilised.</a:t>
          </a:r>
          <a:endParaRPr lang="en-US" sz="1900" kern="1200">
            <a:latin typeface="Arial" panose="020B0604020202020204" pitchFamily="34" charset="0"/>
            <a:cs typeface="Arial" panose="020B0604020202020204" pitchFamily="34" charset="0"/>
          </a:endParaRPr>
        </a:p>
      </dsp:txBody>
      <dsp:txXfrm>
        <a:off x="873893" y="1893319"/>
        <a:ext cx="6282014" cy="756617"/>
      </dsp:txXfrm>
    </dsp:sp>
    <dsp:sp modelId="{EB2A8DE4-A9AD-4F11-81C2-01C1707F0CF3}">
      <dsp:nvSpPr>
        <dsp:cNvPr id="0" name=""/>
        <dsp:cNvSpPr/>
      </dsp:nvSpPr>
      <dsp:spPr>
        <a:xfrm>
          <a:off x="0" y="2839091"/>
          <a:ext cx="7155908" cy="7566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DBB875-6F40-446F-BFBF-42EFF3EACD9B}">
      <dsp:nvSpPr>
        <dsp:cNvPr id="0" name=""/>
        <dsp:cNvSpPr/>
      </dsp:nvSpPr>
      <dsp:spPr>
        <a:xfrm>
          <a:off x="228876" y="3009330"/>
          <a:ext cx="416139" cy="41613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41A9286-52B1-484C-BD2A-85EDB8C46049}">
      <dsp:nvSpPr>
        <dsp:cNvPr id="0" name=""/>
        <dsp:cNvSpPr/>
      </dsp:nvSpPr>
      <dsp:spPr>
        <a:xfrm>
          <a:off x="873893" y="2839091"/>
          <a:ext cx="6282014" cy="756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75" tIns="80075" rIns="80075" bIns="80075" numCol="1" spcCol="1270" anchor="ctr" anchorCtr="0">
          <a:noAutofit/>
        </a:bodyPr>
        <a:lstStyle/>
        <a:p>
          <a:pPr marL="0" lvl="0" indent="0" algn="l" defTabSz="844550">
            <a:lnSpc>
              <a:spcPct val="100000"/>
            </a:lnSpc>
            <a:spcBef>
              <a:spcPct val="0"/>
            </a:spcBef>
            <a:spcAft>
              <a:spcPct val="35000"/>
            </a:spcAft>
            <a:buNone/>
          </a:pPr>
          <a:r>
            <a:rPr lang="en-GB" sz="1900" kern="1200">
              <a:latin typeface="Arial" panose="020B0604020202020204" pitchFamily="34" charset="0"/>
              <a:cs typeface="Arial" panose="020B0604020202020204" pitchFamily="34" charset="0"/>
            </a:rPr>
            <a:t>Both qualitative and quantitative sources have been considered</a:t>
          </a:r>
          <a:r>
            <a:rPr lang="en-GB" sz="1900" kern="1200"/>
            <a:t>.</a:t>
          </a:r>
          <a:endParaRPr lang="en-US" sz="1900" kern="1200"/>
        </a:p>
      </dsp:txBody>
      <dsp:txXfrm>
        <a:off x="873893" y="2839091"/>
        <a:ext cx="6282014" cy="756617"/>
      </dsp:txXfrm>
    </dsp:sp>
    <dsp:sp modelId="{B6A9C535-99D2-4595-B1E2-1770DC232DA2}">
      <dsp:nvSpPr>
        <dsp:cNvPr id="0" name=""/>
        <dsp:cNvSpPr/>
      </dsp:nvSpPr>
      <dsp:spPr>
        <a:xfrm>
          <a:off x="0" y="3784863"/>
          <a:ext cx="7155908" cy="7566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32BA52-40F1-4336-B7A6-248008F8D691}">
      <dsp:nvSpPr>
        <dsp:cNvPr id="0" name=""/>
        <dsp:cNvSpPr/>
      </dsp:nvSpPr>
      <dsp:spPr>
        <a:xfrm>
          <a:off x="228876" y="3955101"/>
          <a:ext cx="416139" cy="41613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951BB82-4B63-47FA-9314-9266022B433E}">
      <dsp:nvSpPr>
        <dsp:cNvPr id="0" name=""/>
        <dsp:cNvSpPr/>
      </dsp:nvSpPr>
      <dsp:spPr>
        <a:xfrm>
          <a:off x="873893" y="3784863"/>
          <a:ext cx="6282014" cy="756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75" tIns="80075" rIns="80075" bIns="80075" numCol="1" spcCol="1270" anchor="ctr" anchorCtr="0">
          <a:noAutofit/>
        </a:bodyPr>
        <a:lstStyle/>
        <a:p>
          <a:pPr marL="0" lvl="0" indent="0" algn="l" defTabSz="844550">
            <a:lnSpc>
              <a:spcPct val="100000"/>
            </a:lnSpc>
            <a:spcBef>
              <a:spcPct val="0"/>
            </a:spcBef>
            <a:spcAft>
              <a:spcPct val="35000"/>
            </a:spcAft>
            <a:buNone/>
          </a:pPr>
          <a:r>
            <a:rPr lang="en-GB" sz="1900" kern="1200">
              <a:latin typeface="Arial" panose="020B0604020202020204" pitchFamily="34" charset="0"/>
              <a:cs typeface="Arial" panose="020B0604020202020204" pitchFamily="34" charset="0"/>
            </a:rPr>
            <a:t>Computer technology has been used to analyse, store and secure the data.</a:t>
          </a:r>
          <a:endParaRPr lang="en-US" sz="1900" kern="1200">
            <a:latin typeface="Arial" panose="020B0604020202020204" pitchFamily="34" charset="0"/>
            <a:cs typeface="Arial" panose="020B0604020202020204" pitchFamily="34" charset="0"/>
          </a:endParaRPr>
        </a:p>
      </dsp:txBody>
      <dsp:txXfrm>
        <a:off x="873893" y="3784863"/>
        <a:ext cx="6282014" cy="756617"/>
      </dsp:txXfrm>
    </dsp:sp>
    <dsp:sp modelId="{2939143D-D03E-4239-B638-951C5CF81CF7}">
      <dsp:nvSpPr>
        <dsp:cNvPr id="0" name=""/>
        <dsp:cNvSpPr/>
      </dsp:nvSpPr>
      <dsp:spPr>
        <a:xfrm>
          <a:off x="0" y="4730634"/>
          <a:ext cx="7155908" cy="7566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C34D84-360A-46EE-BC9F-AFA82D0D1D98}">
      <dsp:nvSpPr>
        <dsp:cNvPr id="0" name=""/>
        <dsp:cNvSpPr/>
      </dsp:nvSpPr>
      <dsp:spPr>
        <a:xfrm>
          <a:off x="228876" y="4900873"/>
          <a:ext cx="416139" cy="41613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DCA94E5-2680-4F7C-BFB1-34582E4E9F0B}">
      <dsp:nvSpPr>
        <dsp:cNvPr id="0" name=""/>
        <dsp:cNvSpPr/>
      </dsp:nvSpPr>
      <dsp:spPr>
        <a:xfrm>
          <a:off x="873893" y="4730634"/>
          <a:ext cx="6282014" cy="756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75" tIns="80075" rIns="80075" bIns="80075" numCol="1" spcCol="1270" anchor="ctr" anchorCtr="0">
          <a:noAutofit/>
        </a:bodyPr>
        <a:lstStyle/>
        <a:p>
          <a:pPr marL="0" lvl="0" indent="0" algn="l" defTabSz="844550">
            <a:lnSpc>
              <a:spcPct val="100000"/>
            </a:lnSpc>
            <a:spcBef>
              <a:spcPct val="0"/>
            </a:spcBef>
            <a:spcAft>
              <a:spcPct val="35000"/>
            </a:spcAft>
            <a:buNone/>
          </a:pPr>
          <a:r>
            <a:rPr lang="en-GB" sz="1900" kern="1200">
              <a:latin typeface="Arial" panose="020B0604020202020204" pitchFamily="34" charset="0"/>
              <a:cs typeface="Arial" panose="020B0604020202020204" pitchFamily="34" charset="0"/>
            </a:rPr>
            <a:t>Secondary sources have been cited and referred well.</a:t>
          </a:r>
          <a:endParaRPr lang="en-US" sz="1900" kern="1200">
            <a:latin typeface="Arial" panose="020B0604020202020204" pitchFamily="34" charset="0"/>
            <a:cs typeface="Arial" panose="020B0604020202020204" pitchFamily="34" charset="0"/>
          </a:endParaRPr>
        </a:p>
      </dsp:txBody>
      <dsp:txXfrm>
        <a:off x="873893" y="4730634"/>
        <a:ext cx="6282014" cy="7566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B6828B-5A25-4F70-B868-507A74658BDC}">
      <dsp:nvSpPr>
        <dsp:cNvPr id="0" name=""/>
        <dsp:cNvSpPr/>
      </dsp:nvSpPr>
      <dsp:spPr>
        <a:xfrm>
          <a:off x="0" y="310198"/>
          <a:ext cx="10895369" cy="478800"/>
        </a:xfrm>
        <a:prstGeom prst="rect">
          <a:avLst/>
        </a:prstGeom>
        <a:solidFill>
          <a:schemeClr val="lt1">
            <a:alpha val="90000"/>
            <a:hueOff val="0"/>
            <a:satOff val="0"/>
            <a:lumOff val="0"/>
            <a:alphaOff val="0"/>
          </a:schemeClr>
        </a:solidFill>
        <a:ln w="19050"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88EBA32-E8EF-45D5-929E-81585A363005}">
      <dsp:nvSpPr>
        <dsp:cNvPr id="0" name=""/>
        <dsp:cNvSpPr/>
      </dsp:nvSpPr>
      <dsp:spPr>
        <a:xfrm>
          <a:off x="544768" y="29758"/>
          <a:ext cx="7626759" cy="560880"/>
        </a:xfrm>
        <a:prstGeom prst="round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8273" tIns="0" rIns="288273" bIns="0" numCol="1" spcCol="1270" anchor="ctr" anchorCtr="0">
          <a:noAutofit/>
        </a:bodyPr>
        <a:lstStyle/>
        <a:p>
          <a:pPr marL="0" lvl="0" indent="0" algn="l" defTabSz="1778000">
            <a:lnSpc>
              <a:spcPct val="90000"/>
            </a:lnSpc>
            <a:spcBef>
              <a:spcPct val="0"/>
            </a:spcBef>
            <a:spcAft>
              <a:spcPct val="35000"/>
            </a:spcAft>
            <a:buNone/>
          </a:pPr>
          <a:r>
            <a:rPr lang="en-GB" sz="4000" b="1" kern="1200" dirty="0">
              <a:latin typeface="Arial" panose="020B0604020202020204" pitchFamily="34" charset="0"/>
              <a:cs typeface="Arial" panose="020B0604020202020204" pitchFamily="34" charset="0"/>
            </a:rPr>
            <a:t>Credible</a:t>
          </a:r>
          <a:endParaRPr lang="en-US" sz="4000" b="1" kern="1200" dirty="0">
            <a:latin typeface="Arial" panose="020B0604020202020204" pitchFamily="34" charset="0"/>
            <a:cs typeface="Arial" panose="020B0604020202020204" pitchFamily="34" charset="0"/>
          </a:endParaRPr>
        </a:p>
      </dsp:txBody>
      <dsp:txXfrm>
        <a:off x="572148" y="57138"/>
        <a:ext cx="7571999" cy="506120"/>
      </dsp:txXfrm>
    </dsp:sp>
    <dsp:sp modelId="{3BFB43E5-83C7-48C1-844B-13D83787851A}">
      <dsp:nvSpPr>
        <dsp:cNvPr id="0" name=""/>
        <dsp:cNvSpPr/>
      </dsp:nvSpPr>
      <dsp:spPr>
        <a:xfrm>
          <a:off x="0" y="1172038"/>
          <a:ext cx="10895369" cy="478800"/>
        </a:xfrm>
        <a:prstGeom prst="rect">
          <a:avLst/>
        </a:prstGeom>
        <a:solidFill>
          <a:schemeClr val="lt1">
            <a:alpha val="90000"/>
            <a:hueOff val="0"/>
            <a:satOff val="0"/>
            <a:lumOff val="0"/>
            <a:alphaOff val="0"/>
          </a:schemeClr>
        </a:solidFill>
        <a:ln w="19050"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E89A6B2-30F6-41B1-8057-2BD9CDAF8B06}">
      <dsp:nvSpPr>
        <dsp:cNvPr id="0" name=""/>
        <dsp:cNvSpPr/>
      </dsp:nvSpPr>
      <dsp:spPr>
        <a:xfrm>
          <a:off x="544768" y="891598"/>
          <a:ext cx="7626759" cy="560880"/>
        </a:xfrm>
        <a:prstGeom prst="round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8273" tIns="0" rIns="288273" bIns="0" numCol="1" spcCol="1270" anchor="ctr" anchorCtr="0">
          <a:noAutofit/>
        </a:bodyPr>
        <a:lstStyle/>
        <a:p>
          <a:pPr marL="0" lvl="0" indent="0" algn="l" defTabSz="1778000">
            <a:lnSpc>
              <a:spcPct val="90000"/>
            </a:lnSpc>
            <a:spcBef>
              <a:spcPct val="0"/>
            </a:spcBef>
            <a:spcAft>
              <a:spcPct val="35000"/>
            </a:spcAft>
            <a:buNone/>
          </a:pPr>
          <a:r>
            <a:rPr lang="en-GB" sz="4000" b="1" kern="1200" dirty="0">
              <a:latin typeface="Arial" panose="020B0604020202020204" pitchFamily="34" charset="0"/>
              <a:cs typeface="Arial" panose="020B0604020202020204" pitchFamily="34" charset="0"/>
            </a:rPr>
            <a:t>Current</a:t>
          </a:r>
          <a:endParaRPr lang="en-US" sz="4000" b="1" kern="1200" dirty="0">
            <a:latin typeface="Arial" panose="020B0604020202020204" pitchFamily="34" charset="0"/>
            <a:cs typeface="Arial" panose="020B0604020202020204" pitchFamily="34" charset="0"/>
          </a:endParaRPr>
        </a:p>
      </dsp:txBody>
      <dsp:txXfrm>
        <a:off x="572148" y="918978"/>
        <a:ext cx="7571999" cy="506120"/>
      </dsp:txXfrm>
    </dsp:sp>
    <dsp:sp modelId="{E8DA3164-67D7-40AF-9B5C-ED611DDF1EAD}">
      <dsp:nvSpPr>
        <dsp:cNvPr id="0" name=""/>
        <dsp:cNvSpPr/>
      </dsp:nvSpPr>
      <dsp:spPr>
        <a:xfrm>
          <a:off x="0" y="2033878"/>
          <a:ext cx="10895369" cy="478800"/>
        </a:xfrm>
        <a:prstGeom prst="rect">
          <a:avLst/>
        </a:prstGeom>
        <a:solidFill>
          <a:schemeClr val="lt1">
            <a:alpha val="90000"/>
            <a:hueOff val="0"/>
            <a:satOff val="0"/>
            <a:lumOff val="0"/>
            <a:alphaOff val="0"/>
          </a:schemeClr>
        </a:solidFill>
        <a:ln w="19050"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E2CB90-8376-477F-881C-E7459291DB95}">
      <dsp:nvSpPr>
        <dsp:cNvPr id="0" name=""/>
        <dsp:cNvSpPr/>
      </dsp:nvSpPr>
      <dsp:spPr>
        <a:xfrm>
          <a:off x="544768" y="1753438"/>
          <a:ext cx="7626759" cy="560880"/>
        </a:xfrm>
        <a:prstGeom prst="round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8273" tIns="0" rIns="288273" bIns="0" numCol="1" spcCol="1270" anchor="ctr" anchorCtr="0">
          <a:noAutofit/>
        </a:bodyPr>
        <a:lstStyle/>
        <a:p>
          <a:pPr marL="0" lvl="0" indent="0" algn="l" defTabSz="1778000">
            <a:lnSpc>
              <a:spcPct val="90000"/>
            </a:lnSpc>
            <a:spcBef>
              <a:spcPct val="0"/>
            </a:spcBef>
            <a:spcAft>
              <a:spcPct val="35000"/>
            </a:spcAft>
            <a:buNone/>
          </a:pPr>
          <a:r>
            <a:rPr lang="en-GB" sz="4000" b="1" kern="1200" dirty="0">
              <a:latin typeface="Arial" panose="020B0604020202020204" pitchFamily="34" charset="0"/>
              <a:cs typeface="Arial" panose="020B0604020202020204" pitchFamily="34" charset="0"/>
            </a:rPr>
            <a:t>Relevant</a:t>
          </a:r>
          <a:endParaRPr lang="en-US" sz="4000" b="1" kern="1200" dirty="0">
            <a:latin typeface="Arial" panose="020B0604020202020204" pitchFamily="34" charset="0"/>
            <a:cs typeface="Arial" panose="020B0604020202020204" pitchFamily="34" charset="0"/>
          </a:endParaRPr>
        </a:p>
      </dsp:txBody>
      <dsp:txXfrm>
        <a:off x="572148" y="1780818"/>
        <a:ext cx="7571999" cy="506120"/>
      </dsp:txXfrm>
    </dsp:sp>
    <dsp:sp modelId="{4682B47C-BB1A-4F68-AE89-B635D52F739A}">
      <dsp:nvSpPr>
        <dsp:cNvPr id="0" name=""/>
        <dsp:cNvSpPr/>
      </dsp:nvSpPr>
      <dsp:spPr>
        <a:xfrm>
          <a:off x="0" y="2895718"/>
          <a:ext cx="10895369" cy="478800"/>
        </a:xfrm>
        <a:prstGeom prst="rect">
          <a:avLst/>
        </a:prstGeom>
        <a:solidFill>
          <a:schemeClr val="lt1">
            <a:alpha val="90000"/>
            <a:hueOff val="0"/>
            <a:satOff val="0"/>
            <a:lumOff val="0"/>
            <a:alphaOff val="0"/>
          </a:schemeClr>
        </a:solidFill>
        <a:ln w="19050"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13974B3-0BF7-4517-A249-7C74784FFE9F}">
      <dsp:nvSpPr>
        <dsp:cNvPr id="0" name=""/>
        <dsp:cNvSpPr/>
      </dsp:nvSpPr>
      <dsp:spPr>
        <a:xfrm>
          <a:off x="544768" y="2615278"/>
          <a:ext cx="7626759" cy="560880"/>
        </a:xfrm>
        <a:prstGeom prst="round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8273" tIns="0" rIns="288273" bIns="0" numCol="1" spcCol="1270" anchor="ctr" anchorCtr="0">
          <a:noAutofit/>
        </a:bodyPr>
        <a:lstStyle/>
        <a:p>
          <a:pPr marL="0" lvl="0" indent="0" algn="l" defTabSz="1778000">
            <a:lnSpc>
              <a:spcPct val="90000"/>
            </a:lnSpc>
            <a:spcBef>
              <a:spcPct val="0"/>
            </a:spcBef>
            <a:spcAft>
              <a:spcPct val="35000"/>
            </a:spcAft>
            <a:buNone/>
          </a:pPr>
          <a:r>
            <a:rPr lang="en-GB" sz="4000" b="1" kern="1200" dirty="0">
              <a:latin typeface="Arial" panose="020B0604020202020204" pitchFamily="34" charset="0"/>
              <a:cs typeface="Arial" panose="020B0604020202020204" pitchFamily="34" charset="0"/>
            </a:rPr>
            <a:t>Authentic</a:t>
          </a:r>
          <a:endParaRPr lang="en-US" sz="4000" b="1" kern="1200" dirty="0">
            <a:latin typeface="Arial" panose="020B0604020202020204" pitchFamily="34" charset="0"/>
            <a:cs typeface="Arial" panose="020B0604020202020204" pitchFamily="34" charset="0"/>
          </a:endParaRPr>
        </a:p>
      </dsp:txBody>
      <dsp:txXfrm>
        <a:off x="572148" y="2642658"/>
        <a:ext cx="7571999" cy="5061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DE5C01-A0FE-4A35-B542-DF88FCCF6D2C}">
      <dsp:nvSpPr>
        <dsp:cNvPr id="0" name=""/>
        <dsp:cNvSpPr/>
      </dsp:nvSpPr>
      <dsp:spPr>
        <a:xfrm>
          <a:off x="8265" y="46969"/>
          <a:ext cx="2470479" cy="1482287"/>
        </a:xfrm>
        <a:prstGeom prst="roundRect">
          <a:avLst>
            <a:gd name="adj" fmla="val 10000"/>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The people who have lost their jobs were prone to several mental health issues.</a:t>
          </a:r>
          <a:endParaRPr lang="en-US" sz="1400" kern="1200" dirty="0">
            <a:latin typeface="Arial" panose="020B0604020202020204" pitchFamily="34" charset="0"/>
            <a:cs typeface="Arial" panose="020B0604020202020204" pitchFamily="34" charset="0"/>
          </a:endParaRPr>
        </a:p>
      </dsp:txBody>
      <dsp:txXfrm>
        <a:off x="51680" y="90384"/>
        <a:ext cx="2383649" cy="1395457"/>
      </dsp:txXfrm>
    </dsp:sp>
    <dsp:sp modelId="{4C23DB58-F7BC-4F64-9C98-2E432C6293FD}">
      <dsp:nvSpPr>
        <dsp:cNvPr id="0" name=""/>
        <dsp:cNvSpPr/>
      </dsp:nvSpPr>
      <dsp:spPr>
        <a:xfrm>
          <a:off x="2696146" y="481773"/>
          <a:ext cx="523741" cy="612678"/>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2696146" y="604309"/>
        <a:ext cx="366619" cy="367606"/>
      </dsp:txXfrm>
    </dsp:sp>
    <dsp:sp modelId="{EB4E8F1C-E0F6-40B4-849C-DE0F4EBE2915}">
      <dsp:nvSpPr>
        <dsp:cNvPr id="0" name=""/>
        <dsp:cNvSpPr/>
      </dsp:nvSpPr>
      <dsp:spPr>
        <a:xfrm>
          <a:off x="3466936" y="46969"/>
          <a:ext cx="2470479" cy="1482287"/>
        </a:xfrm>
        <a:prstGeom prst="roundRect">
          <a:avLst>
            <a:gd name="adj" fmla="val 10000"/>
          </a:avLst>
        </a:prstGeom>
        <a:solidFill>
          <a:schemeClr val="accent5">
            <a:hueOff val="1247448"/>
            <a:satOff val="-803"/>
            <a:lumOff val="54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The people who have caught the virus are also in high risk of different mental health complications.</a:t>
          </a:r>
          <a:endParaRPr lang="en-US" sz="1400" kern="1200" dirty="0">
            <a:latin typeface="Arial" panose="020B0604020202020204" pitchFamily="34" charset="0"/>
            <a:cs typeface="Arial" panose="020B0604020202020204" pitchFamily="34" charset="0"/>
          </a:endParaRPr>
        </a:p>
      </dsp:txBody>
      <dsp:txXfrm>
        <a:off x="3510351" y="90384"/>
        <a:ext cx="2383649" cy="1395457"/>
      </dsp:txXfrm>
    </dsp:sp>
    <dsp:sp modelId="{380FDD8D-24F1-4818-9151-CEB8885D8ECE}">
      <dsp:nvSpPr>
        <dsp:cNvPr id="0" name=""/>
        <dsp:cNvSpPr/>
      </dsp:nvSpPr>
      <dsp:spPr>
        <a:xfrm>
          <a:off x="6154817" y="481773"/>
          <a:ext cx="523741" cy="612678"/>
        </a:xfrm>
        <a:prstGeom prst="rightArrow">
          <a:avLst>
            <a:gd name="adj1" fmla="val 60000"/>
            <a:gd name="adj2" fmla="val 50000"/>
          </a:avLst>
        </a:prstGeom>
        <a:solidFill>
          <a:schemeClr val="accent5">
            <a:hueOff val="1559309"/>
            <a:satOff val="-1003"/>
            <a:lumOff val="68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6154817" y="604309"/>
        <a:ext cx="366619" cy="367606"/>
      </dsp:txXfrm>
    </dsp:sp>
    <dsp:sp modelId="{8E929614-623A-4EE3-9EBD-F1447E491A8E}">
      <dsp:nvSpPr>
        <dsp:cNvPr id="0" name=""/>
        <dsp:cNvSpPr/>
      </dsp:nvSpPr>
      <dsp:spPr>
        <a:xfrm>
          <a:off x="6925607" y="46969"/>
          <a:ext cx="2470479" cy="1482287"/>
        </a:xfrm>
        <a:prstGeom prst="roundRect">
          <a:avLst>
            <a:gd name="adj" fmla="val 10000"/>
          </a:avLst>
        </a:prstGeom>
        <a:solidFill>
          <a:schemeClr val="accent5">
            <a:hueOff val="2494895"/>
            <a:satOff val="-1605"/>
            <a:lumOff val="109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During the COVID-19 epidemic, 52.1% of persons reported feeling anxious, and 57.8%–77.9% of these individuals required emotional support from their family and friends (Thomas, 2021).</a:t>
          </a:r>
          <a:endParaRPr lang="en-US" sz="1200" kern="1200" dirty="0">
            <a:latin typeface="Arial" panose="020B0604020202020204" pitchFamily="34" charset="0"/>
            <a:cs typeface="Arial" panose="020B0604020202020204" pitchFamily="34" charset="0"/>
          </a:endParaRPr>
        </a:p>
      </dsp:txBody>
      <dsp:txXfrm>
        <a:off x="6969022" y="90384"/>
        <a:ext cx="2383649" cy="1395457"/>
      </dsp:txXfrm>
    </dsp:sp>
    <dsp:sp modelId="{11AC9D91-9992-43F3-ABD1-45873073CB83}">
      <dsp:nvSpPr>
        <dsp:cNvPr id="0" name=""/>
        <dsp:cNvSpPr/>
      </dsp:nvSpPr>
      <dsp:spPr>
        <a:xfrm rot="5400000">
          <a:off x="7898976" y="1702190"/>
          <a:ext cx="523741" cy="612678"/>
        </a:xfrm>
        <a:prstGeom prst="rightArrow">
          <a:avLst>
            <a:gd name="adj1" fmla="val 60000"/>
            <a:gd name="adj2" fmla="val 50000"/>
          </a:avLst>
        </a:prstGeom>
        <a:solidFill>
          <a:schemeClr val="accent5">
            <a:hueOff val="3118619"/>
            <a:satOff val="-2006"/>
            <a:lumOff val="137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5400000">
        <a:off x="7977044" y="1746658"/>
        <a:ext cx="367606" cy="366619"/>
      </dsp:txXfrm>
    </dsp:sp>
    <dsp:sp modelId="{159B388A-A910-4B6E-B052-0FF655CFA865}">
      <dsp:nvSpPr>
        <dsp:cNvPr id="0" name=""/>
        <dsp:cNvSpPr/>
      </dsp:nvSpPr>
      <dsp:spPr>
        <a:xfrm>
          <a:off x="6925607" y="2517448"/>
          <a:ext cx="2470479" cy="1482287"/>
        </a:xfrm>
        <a:prstGeom prst="roundRect">
          <a:avLst>
            <a:gd name="adj" fmla="val 10000"/>
          </a:avLst>
        </a:prstGeom>
        <a:solidFill>
          <a:schemeClr val="accent5">
            <a:hueOff val="3742343"/>
            <a:satOff val="-2408"/>
            <a:lumOff val="164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Domestic abuses increased significantly against the vulnerable groups.</a:t>
          </a:r>
          <a:endParaRPr lang="en-US" sz="1600" kern="1200" dirty="0">
            <a:latin typeface="Arial" panose="020B0604020202020204" pitchFamily="34" charset="0"/>
            <a:cs typeface="Arial" panose="020B0604020202020204" pitchFamily="34" charset="0"/>
          </a:endParaRPr>
        </a:p>
      </dsp:txBody>
      <dsp:txXfrm>
        <a:off x="6969022" y="2560863"/>
        <a:ext cx="2383649" cy="1395457"/>
      </dsp:txXfrm>
    </dsp:sp>
    <dsp:sp modelId="{3D295845-9C0A-4442-A6C4-66DBB4430793}">
      <dsp:nvSpPr>
        <dsp:cNvPr id="0" name=""/>
        <dsp:cNvSpPr/>
      </dsp:nvSpPr>
      <dsp:spPr>
        <a:xfrm rot="10800000">
          <a:off x="6184463" y="2952253"/>
          <a:ext cx="523741" cy="612678"/>
        </a:xfrm>
        <a:prstGeom prst="rightArrow">
          <a:avLst>
            <a:gd name="adj1" fmla="val 60000"/>
            <a:gd name="adj2" fmla="val 50000"/>
          </a:avLst>
        </a:prstGeom>
        <a:solidFill>
          <a:schemeClr val="accent5">
            <a:hueOff val="4677928"/>
            <a:satOff val="-3010"/>
            <a:lumOff val="205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10800000">
        <a:off x="6341585" y="3074789"/>
        <a:ext cx="366619" cy="367606"/>
      </dsp:txXfrm>
    </dsp:sp>
    <dsp:sp modelId="{5EFB7AEA-868A-44C5-9103-5FE442056FFD}">
      <dsp:nvSpPr>
        <dsp:cNvPr id="0" name=""/>
        <dsp:cNvSpPr/>
      </dsp:nvSpPr>
      <dsp:spPr>
        <a:xfrm>
          <a:off x="3466936" y="2517448"/>
          <a:ext cx="2470479" cy="1482287"/>
        </a:xfrm>
        <a:prstGeom prst="roundRect">
          <a:avLst>
            <a:gd name="adj" fmla="val 10000"/>
          </a:avLst>
        </a:prstGeom>
        <a:solidFill>
          <a:schemeClr val="accent5">
            <a:hueOff val="4989790"/>
            <a:satOff val="-3210"/>
            <a:lumOff val="219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Awareness about the disease and community actions can be helpful to reduce the negative impact of the pandemic.</a:t>
          </a:r>
          <a:endParaRPr lang="en-US" sz="1600" kern="1200" dirty="0">
            <a:latin typeface="Arial" panose="020B0604020202020204" pitchFamily="34" charset="0"/>
            <a:cs typeface="Arial" panose="020B0604020202020204" pitchFamily="34" charset="0"/>
          </a:endParaRPr>
        </a:p>
      </dsp:txBody>
      <dsp:txXfrm>
        <a:off x="3510351" y="2560863"/>
        <a:ext cx="2383649" cy="1395457"/>
      </dsp:txXfrm>
    </dsp:sp>
    <dsp:sp modelId="{7388F482-72AC-411A-92D3-168C60206DBE}">
      <dsp:nvSpPr>
        <dsp:cNvPr id="0" name=""/>
        <dsp:cNvSpPr/>
      </dsp:nvSpPr>
      <dsp:spPr>
        <a:xfrm rot="10800000">
          <a:off x="2725792" y="2952253"/>
          <a:ext cx="523741" cy="612678"/>
        </a:xfrm>
        <a:prstGeom prst="rightArrow">
          <a:avLst>
            <a:gd name="adj1" fmla="val 60000"/>
            <a:gd name="adj2" fmla="val 50000"/>
          </a:avLst>
        </a:prstGeom>
        <a:solidFill>
          <a:schemeClr val="accent5">
            <a:hueOff val="6237238"/>
            <a:satOff val="-4013"/>
            <a:lumOff val="274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10800000">
        <a:off x="2882914" y="3074789"/>
        <a:ext cx="366619" cy="367606"/>
      </dsp:txXfrm>
    </dsp:sp>
    <dsp:sp modelId="{AC564D50-50DA-4DB6-9644-714BA5BC0617}">
      <dsp:nvSpPr>
        <dsp:cNvPr id="0" name=""/>
        <dsp:cNvSpPr/>
      </dsp:nvSpPr>
      <dsp:spPr>
        <a:xfrm>
          <a:off x="8265" y="2517448"/>
          <a:ext cx="2470479" cy="1482287"/>
        </a:xfrm>
        <a:prstGeom prst="roundRect">
          <a:avLst>
            <a:gd name="adj" fmla="val 10000"/>
          </a:avLst>
        </a:prstGeom>
        <a:solidFill>
          <a:schemeClr val="accent5">
            <a:hueOff val="6237238"/>
            <a:satOff val="-4013"/>
            <a:lumOff val="274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The use of technology can help to reduce the impacts of the pandemic.</a:t>
          </a:r>
          <a:endParaRPr lang="en-US" sz="1600" kern="1200" dirty="0">
            <a:latin typeface="Arial" panose="020B0604020202020204" pitchFamily="34" charset="0"/>
            <a:cs typeface="Arial" panose="020B0604020202020204" pitchFamily="34" charset="0"/>
          </a:endParaRPr>
        </a:p>
      </dsp:txBody>
      <dsp:txXfrm>
        <a:off x="51680" y="2560863"/>
        <a:ext cx="2383649" cy="13954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18F978-4D9F-463F-A4F6-AD5595B8352B}">
      <dsp:nvSpPr>
        <dsp:cNvPr id="0" name=""/>
        <dsp:cNvSpPr/>
      </dsp:nvSpPr>
      <dsp:spPr>
        <a:xfrm>
          <a:off x="8265" y="51833"/>
          <a:ext cx="2470479" cy="1482287"/>
        </a:xfrm>
        <a:prstGeom prst="roundRect">
          <a:avLst>
            <a:gd name="adj" fmla="val 10000"/>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In majority of the countries, some sort of control was imposed in all types of public activities because of the pandemic.</a:t>
          </a:r>
          <a:endParaRPr lang="en-US" sz="1400" kern="1200" dirty="0">
            <a:latin typeface="Arial" panose="020B0604020202020204" pitchFamily="34" charset="0"/>
            <a:cs typeface="Arial" panose="020B0604020202020204" pitchFamily="34" charset="0"/>
          </a:endParaRPr>
        </a:p>
      </dsp:txBody>
      <dsp:txXfrm>
        <a:off x="51680" y="95248"/>
        <a:ext cx="2383649" cy="1395457"/>
      </dsp:txXfrm>
    </dsp:sp>
    <dsp:sp modelId="{0D2D7DA4-57F5-46BA-BD11-629E632AD17B}">
      <dsp:nvSpPr>
        <dsp:cNvPr id="0" name=""/>
        <dsp:cNvSpPr/>
      </dsp:nvSpPr>
      <dsp:spPr>
        <a:xfrm>
          <a:off x="2696146" y="486637"/>
          <a:ext cx="523741" cy="612678"/>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2696146" y="609173"/>
        <a:ext cx="366619" cy="367606"/>
      </dsp:txXfrm>
    </dsp:sp>
    <dsp:sp modelId="{354C6872-A04D-43A0-9564-5B127680DAF2}">
      <dsp:nvSpPr>
        <dsp:cNvPr id="0" name=""/>
        <dsp:cNvSpPr/>
      </dsp:nvSpPr>
      <dsp:spPr>
        <a:xfrm>
          <a:off x="3466936" y="51833"/>
          <a:ext cx="2470479" cy="1482287"/>
        </a:xfrm>
        <a:prstGeom prst="roundRect">
          <a:avLst>
            <a:gd name="adj" fmla="val 10000"/>
          </a:avLst>
        </a:prstGeom>
        <a:solidFill>
          <a:schemeClr val="accent5">
            <a:hueOff val="1559309"/>
            <a:satOff val="-1003"/>
            <a:lumOff val="68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The people who are already vulnerable like children, elderly people, women, and poor people were more vulnerable to be affected by the pandemic.</a:t>
          </a:r>
          <a:endParaRPr lang="en-US" sz="1400" kern="1200" dirty="0">
            <a:latin typeface="Arial" panose="020B0604020202020204" pitchFamily="34" charset="0"/>
            <a:cs typeface="Arial" panose="020B0604020202020204" pitchFamily="34" charset="0"/>
          </a:endParaRPr>
        </a:p>
      </dsp:txBody>
      <dsp:txXfrm>
        <a:off x="3510351" y="95248"/>
        <a:ext cx="2383649" cy="1395457"/>
      </dsp:txXfrm>
    </dsp:sp>
    <dsp:sp modelId="{CDBA8672-985D-4683-A46C-DC30C60DD65A}">
      <dsp:nvSpPr>
        <dsp:cNvPr id="0" name=""/>
        <dsp:cNvSpPr/>
      </dsp:nvSpPr>
      <dsp:spPr>
        <a:xfrm>
          <a:off x="6154817" y="486637"/>
          <a:ext cx="523741" cy="612678"/>
        </a:xfrm>
        <a:prstGeom prst="rightArrow">
          <a:avLst>
            <a:gd name="adj1" fmla="val 60000"/>
            <a:gd name="adj2" fmla="val 50000"/>
          </a:avLst>
        </a:prstGeom>
        <a:solidFill>
          <a:schemeClr val="accent5">
            <a:hueOff val="2079079"/>
            <a:satOff val="-1338"/>
            <a:lumOff val="91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6154817" y="609173"/>
        <a:ext cx="366619" cy="367606"/>
      </dsp:txXfrm>
    </dsp:sp>
    <dsp:sp modelId="{3C772B46-E156-4825-B1D0-AB15CAA6F8CF}">
      <dsp:nvSpPr>
        <dsp:cNvPr id="0" name=""/>
        <dsp:cNvSpPr/>
      </dsp:nvSpPr>
      <dsp:spPr>
        <a:xfrm>
          <a:off x="6925607" y="51833"/>
          <a:ext cx="2470479" cy="1482287"/>
        </a:xfrm>
        <a:prstGeom prst="roundRect">
          <a:avLst>
            <a:gd name="adj" fmla="val 10000"/>
          </a:avLst>
        </a:prstGeom>
        <a:solidFill>
          <a:schemeClr val="accent5">
            <a:hueOff val="3118619"/>
            <a:satOff val="-2006"/>
            <a:lumOff val="137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Students and young adults were affected more because of long term closure of the educational institutions and subsequent distance from the peers.</a:t>
          </a:r>
          <a:endParaRPr lang="en-US" sz="1400" kern="1200" dirty="0">
            <a:latin typeface="Arial" panose="020B0604020202020204" pitchFamily="34" charset="0"/>
            <a:cs typeface="Arial" panose="020B0604020202020204" pitchFamily="34" charset="0"/>
          </a:endParaRPr>
        </a:p>
      </dsp:txBody>
      <dsp:txXfrm>
        <a:off x="6969022" y="95248"/>
        <a:ext cx="2383649" cy="1395457"/>
      </dsp:txXfrm>
    </dsp:sp>
    <dsp:sp modelId="{C2D4E09F-1F18-4A36-AC22-46037D259CFE}">
      <dsp:nvSpPr>
        <dsp:cNvPr id="0" name=""/>
        <dsp:cNvSpPr/>
      </dsp:nvSpPr>
      <dsp:spPr>
        <a:xfrm rot="5400000">
          <a:off x="7898976" y="1707054"/>
          <a:ext cx="523741" cy="612678"/>
        </a:xfrm>
        <a:prstGeom prst="rightArrow">
          <a:avLst>
            <a:gd name="adj1" fmla="val 60000"/>
            <a:gd name="adj2" fmla="val 50000"/>
          </a:avLst>
        </a:prstGeom>
        <a:solidFill>
          <a:schemeClr val="accent5">
            <a:hueOff val="4158159"/>
            <a:satOff val="-2675"/>
            <a:lumOff val="182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5400000">
        <a:off x="7977044" y="1751522"/>
        <a:ext cx="367606" cy="366619"/>
      </dsp:txXfrm>
    </dsp:sp>
    <dsp:sp modelId="{108FCB22-97B8-4D85-9003-639372578EE4}">
      <dsp:nvSpPr>
        <dsp:cNvPr id="0" name=""/>
        <dsp:cNvSpPr/>
      </dsp:nvSpPr>
      <dsp:spPr>
        <a:xfrm>
          <a:off x="6925607" y="2522312"/>
          <a:ext cx="2470479" cy="1482287"/>
        </a:xfrm>
        <a:prstGeom prst="roundRect">
          <a:avLst>
            <a:gd name="adj" fmla="val 10000"/>
          </a:avLst>
        </a:prstGeom>
        <a:solidFill>
          <a:schemeClr val="accent5">
            <a:hueOff val="4677928"/>
            <a:satOff val="-3010"/>
            <a:lumOff val="205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As people were bound to stay at home, they were forced to adopt many health practices which improved their overall mental health.</a:t>
          </a:r>
          <a:endParaRPr lang="en-US" sz="1600" kern="1200" dirty="0">
            <a:latin typeface="Arial" panose="020B0604020202020204" pitchFamily="34" charset="0"/>
            <a:cs typeface="Arial" panose="020B0604020202020204" pitchFamily="34" charset="0"/>
          </a:endParaRPr>
        </a:p>
      </dsp:txBody>
      <dsp:txXfrm>
        <a:off x="6969022" y="2565727"/>
        <a:ext cx="2383649" cy="1395457"/>
      </dsp:txXfrm>
    </dsp:sp>
    <dsp:sp modelId="{084AA3C9-A749-4755-A45C-A52F93A232D0}">
      <dsp:nvSpPr>
        <dsp:cNvPr id="0" name=""/>
        <dsp:cNvSpPr/>
      </dsp:nvSpPr>
      <dsp:spPr>
        <a:xfrm rot="10800000">
          <a:off x="6184463" y="2957117"/>
          <a:ext cx="523741" cy="612678"/>
        </a:xfrm>
        <a:prstGeom prst="rightArrow">
          <a:avLst>
            <a:gd name="adj1" fmla="val 60000"/>
            <a:gd name="adj2" fmla="val 50000"/>
          </a:avLst>
        </a:prstGeom>
        <a:solidFill>
          <a:schemeClr val="accent5">
            <a:hueOff val="6237238"/>
            <a:satOff val="-4013"/>
            <a:lumOff val="274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10800000">
        <a:off x="6341585" y="3079653"/>
        <a:ext cx="366619" cy="367606"/>
      </dsp:txXfrm>
    </dsp:sp>
    <dsp:sp modelId="{7C28AAFC-9C65-430A-AB37-CEA8D536CE08}">
      <dsp:nvSpPr>
        <dsp:cNvPr id="0" name=""/>
        <dsp:cNvSpPr/>
      </dsp:nvSpPr>
      <dsp:spPr>
        <a:xfrm>
          <a:off x="3466936" y="2522312"/>
          <a:ext cx="2470479" cy="1482287"/>
        </a:xfrm>
        <a:prstGeom prst="roundRect">
          <a:avLst>
            <a:gd name="adj" fmla="val 10000"/>
          </a:avLst>
        </a:prstGeom>
        <a:solidFill>
          <a:schemeClr val="accent5">
            <a:hueOff val="6237238"/>
            <a:satOff val="-4013"/>
            <a:lumOff val="274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The healthcare workers were in more risk than the other professionals.</a:t>
          </a:r>
        </a:p>
      </dsp:txBody>
      <dsp:txXfrm>
        <a:off x="3510351" y="2565727"/>
        <a:ext cx="2383649" cy="139545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2C7C5E-5EFC-442B-9BAB-57A0DCE84C56}">
      <dsp:nvSpPr>
        <dsp:cNvPr id="0" name=""/>
        <dsp:cNvSpPr/>
      </dsp:nvSpPr>
      <dsp:spPr>
        <a:xfrm>
          <a:off x="0" y="415"/>
          <a:ext cx="10895369" cy="9724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4DE71D-CF2E-435D-ABCB-D93A54052B4E}">
      <dsp:nvSpPr>
        <dsp:cNvPr id="0" name=""/>
        <dsp:cNvSpPr/>
      </dsp:nvSpPr>
      <dsp:spPr>
        <a:xfrm>
          <a:off x="294154" y="219208"/>
          <a:ext cx="534827" cy="53482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5C003CA-AF90-4461-89E7-2732C69BC968}">
      <dsp:nvSpPr>
        <dsp:cNvPr id="0" name=""/>
        <dsp:cNvSpPr/>
      </dsp:nvSpPr>
      <dsp:spPr>
        <a:xfrm>
          <a:off x="1123137" y="415"/>
          <a:ext cx="9772232" cy="9724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914" tIns="102914" rIns="102914" bIns="102914"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Primary research can be incorporated for more relevant findings</a:t>
          </a:r>
          <a:r>
            <a:rPr lang="en-GB" sz="2300" kern="1200" dirty="0">
              <a:latin typeface="Arial" panose="020B0604020202020204" pitchFamily="34" charset="0"/>
              <a:cs typeface="Arial" panose="020B0604020202020204" pitchFamily="34" charset="0"/>
            </a:rPr>
            <a:t>.</a:t>
          </a:r>
          <a:endParaRPr lang="en-US" sz="2300" kern="1200" dirty="0">
            <a:latin typeface="Arial" panose="020B0604020202020204" pitchFamily="34" charset="0"/>
            <a:cs typeface="Arial" panose="020B0604020202020204" pitchFamily="34" charset="0"/>
          </a:endParaRPr>
        </a:p>
      </dsp:txBody>
      <dsp:txXfrm>
        <a:off x="1123137" y="415"/>
        <a:ext cx="9772232" cy="972413"/>
      </dsp:txXfrm>
    </dsp:sp>
    <dsp:sp modelId="{4E8ACF4C-4C43-48EC-B401-9D3A1EFFEF8D}">
      <dsp:nvSpPr>
        <dsp:cNvPr id="0" name=""/>
        <dsp:cNvSpPr/>
      </dsp:nvSpPr>
      <dsp:spPr>
        <a:xfrm>
          <a:off x="0" y="1172961"/>
          <a:ext cx="10895369" cy="9724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CAC577-E10E-4FDB-A564-6272CA78B378}">
      <dsp:nvSpPr>
        <dsp:cNvPr id="0" name=""/>
        <dsp:cNvSpPr/>
      </dsp:nvSpPr>
      <dsp:spPr>
        <a:xfrm>
          <a:off x="294154" y="1434724"/>
          <a:ext cx="534827" cy="53482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493062A-1527-4726-BE86-CD0284B81E39}">
      <dsp:nvSpPr>
        <dsp:cNvPr id="0" name=""/>
        <dsp:cNvSpPr/>
      </dsp:nvSpPr>
      <dsp:spPr>
        <a:xfrm>
          <a:off x="1123137" y="1215931"/>
          <a:ext cx="9772232" cy="9724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914" tIns="102914" rIns="102914" bIns="102914"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The methodologies should always be chosen based upon the requirement of the specific research.</a:t>
          </a:r>
          <a:endParaRPr lang="en-US" sz="2400" kern="1200" dirty="0">
            <a:latin typeface="Arial" panose="020B0604020202020204" pitchFamily="34" charset="0"/>
            <a:cs typeface="Arial" panose="020B0604020202020204" pitchFamily="34" charset="0"/>
          </a:endParaRPr>
        </a:p>
      </dsp:txBody>
      <dsp:txXfrm>
        <a:off x="1123137" y="1215931"/>
        <a:ext cx="9772232" cy="972413"/>
      </dsp:txXfrm>
    </dsp:sp>
    <dsp:sp modelId="{B53092E9-56AD-4B64-BD34-FC6BA3F68FDA}">
      <dsp:nvSpPr>
        <dsp:cNvPr id="0" name=""/>
        <dsp:cNvSpPr/>
      </dsp:nvSpPr>
      <dsp:spPr>
        <a:xfrm>
          <a:off x="0" y="2431448"/>
          <a:ext cx="10895369" cy="9724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526BEC-E782-4A2C-BCA2-82D29D0E6B05}">
      <dsp:nvSpPr>
        <dsp:cNvPr id="0" name=""/>
        <dsp:cNvSpPr/>
      </dsp:nvSpPr>
      <dsp:spPr>
        <a:xfrm>
          <a:off x="294154" y="2650241"/>
          <a:ext cx="534827" cy="53482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B8F21D3-AEA9-43FA-BCDF-FD2A20525A08}">
      <dsp:nvSpPr>
        <dsp:cNvPr id="0" name=""/>
        <dsp:cNvSpPr/>
      </dsp:nvSpPr>
      <dsp:spPr>
        <a:xfrm>
          <a:off x="1123137" y="2431448"/>
          <a:ext cx="9772232" cy="9724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914" tIns="102914" rIns="102914" bIns="102914"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Regardless of whether it is a primary research or secondary research-based study, depth study on literature sources is required.</a:t>
          </a:r>
          <a:endParaRPr lang="en-US" sz="2400" kern="1200" dirty="0">
            <a:latin typeface="Arial" panose="020B0604020202020204" pitchFamily="34" charset="0"/>
            <a:cs typeface="Arial" panose="020B0604020202020204" pitchFamily="34" charset="0"/>
          </a:endParaRPr>
        </a:p>
      </dsp:txBody>
      <dsp:txXfrm>
        <a:off x="1123137" y="2431448"/>
        <a:ext cx="9772232" cy="97241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4442CB-CBA0-4906-862F-531DF6003279}" type="datetimeFigureOut">
              <a:rPr lang="en-GB" smtClean="0"/>
              <a:t>20/03/2023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494973-E634-463E-BDEA-B5C7CE5DDBA8}" type="slidenum">
              <a:rPr lang="en-GB" smtClean="0"/>
              <a:t>‹#›</a:t>
            </a:fld>
            <a:endParaRPr lang="en-GB"/>
          </a:p>
        </p:txBody>
      </p:sp>
    </p:spTree>
    <p:extLst>
      <p:ext uri="{BB962C8B-B14F-4D97-AF65-F5344CB8AC3E}">
        <p14:creationId xmlns:p14="http://schemas.microsoft.com/office/powerpoint/2010/main" val="1845973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Research methodology refers to the procedures or strategies used to locate, select, and </a:t>
            </a:r>
            <a:r>
              <a:rPr lang="en-US" dirty="0" err="1"/>
              <a:t>analyse</a:t>
            </a:r>
            <a:r>
              <a:rPr lang="en-US" dirty="0"/>
              <a:t> data regarding a particular issue (</a:t>
            </a:r>
            <a:r>
              <a:rPr lang="en-US" dirty="0" err="1"/>
              <a:t>Welman</a:t>
            </a:r>
            <a:r>
              <a:rPr lang="en-US" dirty="0"/>
              <a:t>, Kruger and Mitchell, 2019). </a:t>
            </a:r>
          </a:p>
          <a:p>
            <a:endParaRPr lang="en-US" dirty="0"/>
          </a:p>
          <a:p>
            <a:r>
              <a:rPr lang="en-US" dirty="0"/>
              <a:t>The four research philosophies available to researchers are positivism, interpretivism, realism, and pragmatism (Hughes and Sharrock, 2016). The interpretivism research philosophy will be used in this investigation. This research philosophy holds that the preferences of the researcher should be the main emphasis of the analysis.</a:t>
            </a:r>
          </a:p>
          <a:p>
            <a:r>
              <a:rPr lang="en-US" dirty="0"/>
              <a:t>There are two main categories of research methodologies: inductive research approaches and deductive research approaches. Out of them, deductive research approach will be applied to ensure relevance with the research philosophy.</a:t>
            </a:r>
          </a:p>
          <a:p>
            <a:r>
              <a:rPr lang="en-US" dirty="0"/>
              <a:t>This research will be carried out fully based on the secondary research. A range of secondary sources including books, journal articles, newspapers, and websites will be considered in this research to find meaningful findings.</a:t>
            </a:r>
          </a:p>
          <a:p>
            <a:r>
              <a:rPr lang="en-US" dirty="0"/>
              <a:t>Data can be divided into two categories: qualitative data and quantitative data. From a range of sources, both the types of data will be considered. </a:t>
            </a:r>
          </a:p>
          <a:p>
            <a:r>
              <a:rPr lang="en-US" dirty="0"/>
              <a:t>Computer technologies will be used to store and </a:t>
            </a:r>
            <a:r>
              <a:rPr lang="en-US" dirty="0" err="1"/>
              <a:t>analyse</a:t>
            </a:r>
            <a:r>
              <a:rPr lang="en-US" dirty="0"/>
              <a:t> the data collected from different secondary sources. The findings then will be presented in a way that makes it simple for readers to understand. A firewall and passwords will be employed to guarantee the data's security and privacy. </a:t>
            </a:r>
          </a:p>
          <a:p>
            <a:r>
              <a:rPr lang="en-US" dirty="0"/>
              <a:t>While carrying out any sort of research, it is important to follow all the ethical issues associated with the research. As this research does not include any primary data, it will exempt of many ethical considerations. Yet, it is a very important ethical consideration to cite and refer all the secondary sources in the </a:t>
            </a:r>
            <a:r>
              <a:rPr lang="en-US" dirty="0" err="1"/>
              <a:t>recognised</a:t>
            </a:r>
            <a:r>
              <a:rPr lang="en-US" dirty="0"/>
              <a:t> ways.</a:t>
            </a:r>
            <a:endParaRPr lang="en-GB" dirty="0"/>
          </a:p>
        </p:txBody>
      </p:sp>
      <p:sp>
        <p:nvSpPr>
          <p:cNvPr id="4" name="Slide Number Placeholder 3"/>
          <p:cNvSpPr>
            <a:spLocks noGrp="1"/>
          </p:cNvSpPr>
          <p:nvPr>
            <p:ph type="sldNum" sz="quarter" idx="10"/>
          </p:nvPr>
        </p:nvSpPr>
        <p:spPr/>
        <p:txBody>
          <a:bodyPr/>
          <a:lstStyle/>
          <a:p>
            <a:fld id="{A4494973-E634-463E-BDEA-B5C7CE5DDBA8}" type="slidenum">
              <a:rPr lang="en-GB" smtClean="0"/>
              <a:t>4</a:t>
            </a:fld>
            <a:endParaRPr lang="en-GB"/>
          </a:p>
        </p:txBody>
      </p:sp>
    </p:spTree>
    <p:extLst>
      <p:ext uri="{BB962C8B-B14F-4D97-AF65-F5344CB8AC3E}">
        <p14:creationId xmlns:p14="http://schemas.microsoft.com/office/powerpoint/2010/main" val="30246571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COVID-19 has been greatly impactful for the modern humans; hence a lot of research have been carried out on this topic. Out of the available sources, this research will only consider the best quality sources in terms of credibility, relevance, and currency. Thus, a detailed and high-quality literature review has been developed for this research project.</a:t>
            </a:r>
            <a:endParaRPr lang="en-GB" dirty="0"/>
          </a:p>
        </p:txBody>
      </p:sp>
      <p:sp>
        <p:nvSpPr>
          <p:cNvPr id="4" name="Slide Number Placeholder 3"/>
          <p:cNvSpPr>
            <a:spLocks noGrp="1"/>
          </p:cNvSpPr>
          <p:nvPr>
            <p:ph type="sldNum" sz="quarter" idx="10"/>
          </p:nvPr>
        </p:nvSpPr>
        <p:spPr/>
        <p:txBody>
          <a:bodyPr/>
          <a:lstStyle/>
          <a:p>
            <a:fld id="{A4494973-E634-463E-BDEA-B5C7CE5DDBA8}" type="slidenum">
              <a:rPr lang="en-GB" smtClean="0"/>
              <a:t>5</a:t>
            </a:fld>
            <a:endParaRPr lang="en-GB"/>
          </a:p>
        </p:txBody>
      </p:sp>
    </p:spTree>
    <p:extLst>
      <p:ext uri="{BB962C8B-B14F-4D97-AF65-F5344CB8AC3E}">
        <p14:creationId xmlns:p14="http://schemas.microsoft.com/office/powerpoint/2010/main" val="42111143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494973-E634-463E-BDEA-B5C7CE5DDBA8}" type="slidenum">
              <a:rPr lang="en-GB" smtClean="0"/>
              <a:t>7</a:t>
            </a:fld>
            <a:endParaRPr lang="en-GB"/>
          </a:p>
        </p:txBody>
      </p:sp>
    </p:spTree>
    <p:extLst>
      <p:ext uri="{BB962C8B-B14F-4D97-AF65-F5344CB8AC3E}">
        <p14:creationId xmlns:p14="http://schemas.microsoft.com/office/powerpoint/2010/main" val="38854595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the findings and experiences of this research paper, some recommendations have been made for the future researches. As it can be seen, only secondary research have been used in this paper. Inclusion of primary research could have improved the research paper. Aside of that, it is suggested that the methodologies should be chosen based on context. Hence, for future researches, different methodologies can be used. It has been observed in this paper that literature review can be insightful and can guide the whole research. Hence, research activities should always include literature review regardless of the chosen methodology and data sources.</a:t>
            </a:r>
          </a:p>
        </p:txBody>
      </p:sp>
      <p:sp>
        <p:nvSpPr>
          <p:cNvPr id="4" name="Slide Number Placeholder 3"/>
          <p:cNvSpPr>
            <a:spLocks noGrp="1"/>
          </p:cNvSpPr>
          <p:nvPr>
            <p:ph type="sldNum" sz="quarter" idx="5"/>
          </p:nvPr>
        </p:nvSpPr>
        <p:spPr/>
        <p:txBody>
          <a:bodyPr/>
          <a:lstStyle/>
          <a:p>
            <a:fld id="{A4494973-E634-463E-BDEA-B5C7CE5DDBA8}" type="slidenum">
              <a:rPr lang="en-GB" smtClean="0"/>
              <a:t>8</a:t>
            </a:fld>
            <a:endParaRPr lang="en-GB"/>
          </a:p>
        </p:txBody>
      </p:sp>
    </p:spTree>
    <p:extLst>
      <p:ext uri="{BB962C8B-B14F-4D97-AF65-F5344CB8AC3E}">
        <p14:creationId xmlns:p14="http://schemas.microsoft.com/office/powerpoint/2010/main" val="38225290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975459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43312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55282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25238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23705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86121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569359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09331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372318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34139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345149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7022246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287206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866277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943169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55045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69851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61BEF0D-F0BB-DE4B-95CE-6DB70DBA9567}" type="datetimeFigureOut">
              <a:rPr lang="en-US" smtClean="0"/>
              <a:pPr/>
              <a:t>3/20/2023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0096339"/>
      </p:ext>
    </p:extLst>
  </p:cSld>
  <p:clrMap bg1="dk1" tx1="lt1" bg2="dk2" tx2="lt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2" r:id="rId13"/>
    <p:sldLayoutId id="2147483743" r:id="rId14"/>
    <p:sldLayoutId id="2147483744" r:id="rId15"/>
    <p:sldLayoutId id="2147483745" r:id="rId16"/>
    <p:sldLayoutId id="2147483746"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jpeg"/><Relationship Id="rId7" Type="http://schemas.openxmlformats.org/officeDocument/2006/relationships/diagramColors" Target="../diagrams/colors4.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1" name="Rectangle 20">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3"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5" name="Freeform: Shape 24">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id="{E8FBF850-1E72-1F8D-3BF0-1428186E035C}"/>
              </a:ext>
            </a:extLst>
          </p:cNvPr>
          <p:cNvSpPr>
            <a:spLocks noGrp="1"/>
          </p:cNvSpPr>
          <p:nvPr>
            <p:ph type="title"/>
          </p:nvPr>
        </p:nvSpPr>
        <p:spPr>
          <a:xfrm>
            <a:off x="1103312" y="452718"/>
            <a:ext cx="8947522" cy="1400530"/>
          </a:xfrm>
        </p:spPr>
        <p:txBody>
          <a:bodyPr anchor="ctr">
            <a:normAutofit/>
          </a:bodyPr>
          <a:lstStyle/>
          <a:p>
            <a:r>
              <a:rPr lang="en-US" b="1">
                <a:solidFill>
                  <a:srgbClr val="FFFFFF"/>
                </a:solidFill>
                <a:latin typeface="Arial" panose="020B0604020202020204" pitchFamily="34" charset="0"/>
                <a:cs typeface="Arial" panose="020B0604020202020204" pitchFamily="34" charset="0"/>
              </a:rPr>
              <a:t>MENTAL HEALTH AND COVID - 19</a:t>
            </a:r>
          </a:p>
        </p:txBody>
      </p:sp>
      <p:sp>
        <p:nvSpPr>
          <p:cNvPr id="3" name="Content Placeholder 2">
            <a:extLst>
              <a:ext uri="{FF2B5EF4-FFF2-40B4-BE49-F238E27FC236}">
                <a16:creationId xmlns:a16="http://schemas.microsoft.com/office/drawing/2014/main" id="{B6076524-D469-9FF0-D11A-55903FFB4EFF}"/>
              </a:ext>
            </a:extLst>
          </p:cNvPr>
          <p:cNvSpPr>
            <a:spLocks noGrp="1"/>
          </p:cNvSpPr>
          <p:nvPr>
            <p:ph idx="1"/>
          </p:nvPr>
        </p:nvSpPr>
        <p:spPr>
          <a:xfrm>
            <a:off x="1103312" y="2763520"/>
            <a:ext cx="8946541" cy="3484879"/>
          </a:xfrm>
        </p:spPr>
        <p:txBody>
          <a:bodyPr>
            <a:noAutofit/>
          </a:bodyPr>
          <a:lstStyle/>
          <a:p>
            <a:pPr marL="0" indent="0">
              <a:buNone/>
            </a:pPr>
            <a:r>
              <a:rPr lang="en-US" sz="3200" b="1" dirty="0">
                <a:latin typeface="Arial" panose="020B0604020202020204" pitchFamily="34" charset="0"/>
                <a:cs typeface="Arial" panose="020B0604020202020204" pitchFamily="34" charset="0"/>
              </a:rPr>
              <a:t>MODULE: INTRODUCTION TO RESEARCH </a:t>
            </a:r>
          </a:p>
          <a:p>
            <a:pPr marL="0" indent="0">
              <a:buNone/>
            </a:pPr>
            <a:r>
              <a:rPr lang="en-US" sz="3200" b="1" dirty="0">
                <a:latin typeface="Arial" panose="020B0604020202020204" pitchFamily="34" charset="0"/>
                <a:cs typeface="Arial" panose="020B0604020202020204" pitchFamily="34" charset="0"/>
              </a:rPr>
              <a:t>MODULE CODE: BMHP5005_BIRM</a:t>
            </a:r>
          </a:p>
          <a:p>
            <a:pPr marL="0" indent="0">
              <a:buNone/>
            </a:pPr>
            <a:r>
              <a:rPr lang="en-US" sz="3200" b="1" dirty="0">
                <a:latin typeface="Arial" panose="020B0604020202020204" pitchFamily="34" charset="0"/>
                <a:cs typeface="Arial" panose="020B0604020202020204" pitchFamily="34" charset="0"/>
              </a:rPr>
              <a:t>LECTURER: DR FAHAD KHAN</a:t>
            </a:r>
          </a:p>
          <a:p>
            <a:pPr marL="0" indent="0">
              <a:buNone/>
            </a:pPr>
            <a:r>
              <a:rPr lang="en-US" sz="3200" b="1" dirty="0">
                <a:latin typeface="Arial" panose="020B0604020202020204" pitchFamily="34" charset="0"/>
                <a:cs typeface="Arial" panose="020B0604020202020204" pitchFamily="34" charset="0"/>
              </a:rPr>
              <a:t>STUDENT NAME: LEONAS ALEXANDRU NICOLAE</a:t>
            </a:r>
          </a:p>
          <a:p>
            <a:pPr marL="0" indent="0">
              <a:buNone/>
            </a:pPr>
            <a:r>
              <a:rPr lang="en-US" sz="3200" b="1" dirty="0">
                <a:latin typeface="Arial" panose="020B0604020202020204" pitchFamily="34" charset="0"/>
                <a:cs typeface="Arial" panose="020B0604020202020204" pitchFamily="34" charset="0"/>
              </a:rPr>
              <a:t>STUDENT NUMBER: 2026944</a:t>
            </a:r>
          </a:p>
        </p:txBody>
      </p:sp>
    </p:spTree>
    <p:extLst>
      <p:ext uri="{BB962C8B-B14F-4D97-AF65-F5344CB8AC3E}">
        <p14:creationId xmlns:p14="http://schemas.microsoft.com/office/powerpoint/2010/main" val="689308178"/>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4"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p:cNvSpPr>
            <a:spLocks noGrp="1"/>
          </p:cNvSpPr>
          <p:nvPr>
            <p:ph type="title"/>
          </p:nvPr>
        </p:nvSpPr>
        <p:spPr>
          <a:xfrm>
            <a:off x="1103312" y="452718"/>
            <a:ext cx="8947522" cy="1400530"/>
          </a:xfrm>
        </p:spPr>
        <p:txBody>
          <a:bodyPr anchor="ctr">
            <a:normAutofit/>
          </a:bodyPr>
          <a:lstStyle/>
          <a:p>
            <a:pPr algn="ctr"/>
            <a:r>
              <a:rPr lang="en-GB" sz="4800" b="1" dirty="0">
                <a:solidFill>
                  <a:srgbClr val="FFFFFF"/>
                </a:solidFill>
              </a:rPr>
              <a:t>Introduction</a:t>
            </a:r>
          </a:p>
        </p:txBody>
      </p:sp>
      <p:sp>
        <p:nvSpPr>
          <p:cNvPr id="3" name="Content Placeholder 2"/>
          <p:cNvSpPr>
            <a:spLocks noGrp="1"/>
          </p:cNvSpPr>
          <p:nvPr>
            <p:ph idx="1"/>
          </p:nvPr>
        </p:nvSpPr>
        <p:spPr>
          <a:xfrm>
            <a:off x="1103312" y="2763520"/>
            <a:ext cx="10678785" cy="3721363"/>
          </a:xfrm>
        </p:spPr>
        <p:txBody>
          <a:bodyPr>
            <a:noAutofit/>
          </a:bodyPr>
          <a:lstStyle/>
          <a:p>
            <a:pPr marL="0" indent="0">
              <a:buNone/>
            </a:pPr>
            <a:r>
              <a:rPr lang="en-US" sz="2400" dirty="0">
                <a:latin typeface="Arial" panose="020B0604020202020204" pitchFamily="34" charset="0"/>
                <a:cs typeface="Arial" panose="020B0604020202020204" pitchFamily="34" charset="0"/>
              </a:rPr>
              <a:t>COVID-19 has impacted almost every action taken by an average human in the hit countries. People could not travel in public transportations, healthcare got stricter, entertainment facilities were shut down, and the affected people had to go through tough physical and mental health conditions (Leary, 2022).  This paper has discussed how mental health is associated with COVID-19 outbreak and how the humans could manage such situation better in the future days. This research have been carried out with the help of secondary data. Reading this paper, a reader will full overview of how mental health is associated with regular human activities and how pandemics can be handled better.</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72961221"/>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4"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p:cNvSpPr>
            <a:spLocks noGrp="1"/>
          </p:cNvSpPr>
          <p:nvPr>
            <p:ph type="title"/>
          </p:nvPr>
        </p:nvSpPr>
        <p:spPr>
          <a:xfrm>
            <a:off x="1103312" y="452718"/>
            <a:ext cx="8947522" cy="1400530"/>
          </a:xfrm>
        </p:spPr>
        <p:txBody>
          <a:bodyPr anchor="ctr">
            <a:normAutofit/>
          </a:bodyPr>
          <a:lstStyle/>
          <a:p>
            <a:pPr algn="ctr"/>
            <a:r>
              <a:rPr lang="en-GB" sz="4800" b="1" dirty="0">
                <a:solidFill>
                  <a:srgbClr val="FFFFFF"/>
                </a:solidFill>
              </a:rPr>
              <a:t>Background</a:t>
            </a:r>
          </a:p>
        </p:txBody>
      </p:sp>
      <p:sp>
        <p:nvSpPr>
          <p:cNvPr id="3" name="Content Placeholder 2"/>
          <p:cNvSpPr>
            <a:spLocks noGrp="1"/>
          </p:cNvSpPr>
          <p:nvPr>
            <p:ph idx="1"/>
          </p:nvPr>
        </p:nvSpPr>
        <p:spPr>
          <a:xfrm>
            <a:off x="567559" y="2587999"/>
            <a:ext cx="11204027" cy="4065049"/>
          </a:xfrm>
        </p:spPr>
        <p:txBody>
          <a:bodyPr>
            <a:noAutofit/>
          </a:bodyPr>
          <a:lstStyle/>
          <a:p>
            <a:pPr marL="0" indent="0">
              <a:buNone/>
            </a:pPr>
            <a:r>
              <a:rPr lang="en-US" sz="2400" dirty="0">
                <a:latin typeface="Arial" panose="020B0604020202020204" pitchFamily="34" charset="0"/>
                <a:cs typeface="Arial" panose="020B0604020202020204" pitchFamily="34" charset="0"/>
              </a:rPr>
              <a:t>The COVID-19 virus has the potential to negatively impact many people's mental health in many ways. During the COVID-19 pandemic, there is an increased burden on the mental health of patients' close friends and family, isolated or suspicious populations, medical professionals, and the general public. Aside of the affected ones, the whole population of the earth have been affected the lockdowns, and different social and economic issues. Understanding how the COVID-19 pandemic affects a person's mental health may help to prevent many present and future mental health problems. Aside of that, the preparation for the future pandemics will be easier if the implications of the COVID-19 pandemic can be known better.</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6012703"/>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 name="Rectangle 52">
            <a:extLst>
              <a:ext uri="{FF2B5EF4-FFF2-40B4-BE49-F238E27FC236}">
                <a16:creationId xmlns:a16="http://schemas.microsoft.com/office/drawing/2014/main" id="{4E78424C-6FD0-41F8-9CAA-5DC19C4235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3855" y="1447800"/>
            <a:ext cx="3108626" cy="4572000"/>
          </a:xfrm>
        </p:spPr>
        <p:txBody>
          <a:bodyPr anchor="ctr">
            <a:normAutofit/>
          </a:bodyPr>
          <a:lstStyle/>
          <a:p>
            <a:r>
              <a:rPr lang="en-GB" sz="3600" b="1" dirty="0">
                <a:solidFill>
                  <a:srgbClr val="F2F2F2"/>
                </a:solidFill>
                <a:latin typeface="Arial" panose="020B0604020202020204" pitchFamily="34" charset="0"/>
                <a:cs typeface="Arial" panose="020B0604020202020204" pitchFamily="34" charset="0"/>
              </a:rPr>
              <a:t>Methodology</a:t>
            </a:r>
          </a:p>
        </p:txBody>
      </p:sp>
      <p:sp>
        <p:nvSpPr>
          <p:cNvPr id="55" name="Freeform: Shape 54">
            <a:extLst>
              <a:ext uri="{FF2B5EF4-FFF2-40B4-BE49-F238E27FC236}">
                <a16:creationId xmlns:a16="http://schemas.microsoft.com/office/drawing/2014/main" id="{DD136760-57DC-4301-8BEA-B71AD2D13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7" name="Freeform 11">
            <a:extLst>
              <a:ext uri="{FF2B5EF4-FFF2-40B4-BE49-F238E27FC236}">
                <a16:creationId xmlns:a16="http://schemas.microsoft.com/office/drawing/2014/main" id="{BDC58DEA-1307-4F44-AD47-E613D8B76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p:nvSpPr>
          <p:cNvPr id="59" name="Rectangle 58">
            <a:extLst>
              <a:ext uri="{FF2B5EF4-FFF2-40B4-BE49-F238E27FC236}">
                <a16:creationId xmlns:a16="http://schemas.microsoft.com/office/drawing/2014/main" id="{C99B912D-1E4B-42AF-A2BE-CFEFEC916E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1D66519C-41F2-D33E-521C-CC44EB91208D}"/>
              </a:ext>
            </a:extLst>
          </p:cNvPr>
          <p:cNvGraphicFramePr>
            <a:graphicFrameLocks noGrp="1"/>
          </p:cNvGraphicFramePr>
          <p:nvPr>
            <p:ph idx="1"/>
            <p:extLst>
              <p:ext uri="{D42A27DB-BD31-4B8C-83A1-F6EECF244321}">
                <p14:modId xmlns:p14="http://schemas.microsoft.com/office/powerpoint/2010/main" val="3112335432"/>
              </p:ext>
            </p:extLst>
          </p:nvPr>
        </p:nvGraphicFramePr>
        <p:xfrm>
          <a:off x="4720782" y="1143000"/>
          <a:ext cx="7155908" cy="54890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7329363"/>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9"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a:normAutofit/>
          </a:bodyPr>
          <a:lstStyle/>
          <a:p>
            <a:pPr algn="ctr"/>
            <a:r>
              <a:rPr lang="en-GB" sz="4800" b="1" dirty="0">
                <a:solidFill>
                  <a:srgbClr val="EBEBEB"/>
                </a:solidFill>
                <a:latin typeface="Arial" panose="020B0604020202020204" pitchFamily="34" charset="0"/>
                <a:cs typeface="Arial" panose="020B0604020202020204" pitchFamily="34" charset="0"/>
              </a:rPr>
              <a:t>Literature review qualities</a:t>
            </a:r>
          </a:p>
        </p:txBody>
      </p:sp>
      <p:sp>
        <p:nvSpPr>
          <p:cNvPr id="41" name="Rectangle 40">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3" name="Freeform: Shape 42">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sp>
      <p:graphicFrame>
        <p:nvGraphicFramePr>
          <p:cNvPr id="5" name="Content Placeholder 2">
            <a:extLst>
              <a:ext uri="{FF2B5EF4-FFF2-40B4-BE49-F238E27FC236}">
                <a16:creationId xmlns:a16="http://schemas.microsoft.com/office/drawing/2014/main" id="{D9B21388-962A-BEF0-5F90-074D9C1FBFF0}"/>
              </a:ext>
            </a:extLst>
          </p:cNvPr>
          <p:cNvGraphicFramePr>
            <a:graphicFrameLocks noGrp="1"/>
          </p:cNvGraphicFramePr>
          <p:nvPr>
            <p:ph idx="1"/>
            <p:extLst>
              <p:ext uri="{D42A27DB-BD31-4B8C-83A1-F6EECF244321}">
                <p14:modId xmlns:p14="http://schemas.microsoft.com/office/powerpoint/2010/main" val="2015585385"/>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43534769"/>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1400530"/>
          </a:xfrm>
        </p:spPr>
        <p:txBody>
          <a:bodyPr>
            <a:normAutofit/>
          </a:bodyPr>
          <a:lstStyle/>
          <a:p>
            <a:pPr algn="ctr"/>
            <a:r>
              <a:rPr lang="en-GB" sz="6000" b="1" dirty="0">
                <a:latin typeface="Arial" panose="020B0604020202020204" pitchFamily="34" charset="0"/>
                <a:cs typeface="Arial" panose="020B0604020202020204" pitchFamily="34" charset="0"/>
              </a:rPr>
              <a:t>Key findings</a:t>
            </a:r>
          </a:p>
        </p:txBody>
      </p:sp>
      <p:graphicFrame>
        <p:nvGraphicFramePr>
          <p:cNvPr id="5" name="Content Placeholder 2">
            <a:extLst>
              <a:ext uri="{FF2B5EF4-FFF2-40B4-BE49-F238E27FC236}">
                <a16:creationId xmlns:a16="http://schemas.microsoft.com/office/drawing/2014/main" id="{28ED83DA-A633-B00E-DDCA-E9230534420D}"/>
              </a:ext>
            </a:extLst>
          </p:cNvPr>
          <p:cNvGraphicFramePr>
            <a:graphicFrameLocks noGrp="1"/>
          </p:cNvGraphicFramePr>
          <p:nvPr>
            <p:ph idx="1"/>
            <p:extLst>
              <p:ext uri="{D42A27DB-BD31-4B8C-83A1-F6EECF244321}">
                <p14:modId xmlns:p14="http://schemas.microsoft.com/office/powerpoint/2010/main" val="1089599441"/>
              </p:ext>
            </p:extLst>
          </p:nvPr>
        </p:nvGraphicFramePr>
        <p:xfrm>
          <a:off x="646111" y="2237362"/>
          <a:ext cx="9404352" cy="40467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3674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1400530"/>
          </a:xfrm>
        </p:spPr>
        <p:txBody>
          <a:bodyPr>
            <a:normAutofit/>
          </a:bodyPr>
          <a:lstStyle/>
          <a:p>
            <a:pPr algn="ctr"/>
            <a:r>
              <a:rPr lang="en-GB" sz="6600" b="1" dirty="0">
                <a:latin typeface="Arial" panose="020B0604020202020204" pitchFamily="34" charset="0"/>
                <a:cs typeface="Arial" panose="020B0604020202020204" pitchFamily="34" charset="0"/>
              </a:rPr>
              <a:t>Key findings</a:t>
            </a:r>
          </a:p>
        </p:txBody>
      </p:sp>
      <p:graphicFrame>
        <p:nvGraphicFramePr>
          <p:cNvPr id="5" name="Content Placeholder 2">
            <a:extLst>
              <a:ext uri="{FF2B5EF4-FFF2-40B4-BE49-F238E27FC236}">
                <a16:creationId xmlns:a16="http://schemas.microsoft.com/office/drawing/2014/main" id="{86C7B5C6-212A-68A1-F6A1-79E5FA795CC8}"/>
              </a:ext>
            </a:extLst>
          </p:cNvPr>
          <p:cNvGraphicFramePr>
            <a:graphicFrameLocks noGrp="1"/>
          </p:cNvGraphicFramePr>
          <p:nvPr>
            <p:ph idx="1"/>
            <p:extLst>
              <p:ext uri="{D42A27DB-BD31-4B8C-83A1-F6EECF244321}">
                <p14:modId xmlns:p14="http://schemas.microsoft.com/office/powerpoint/2010/main" val="190016668"/>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745651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9"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6"/>
            <a:ext cx="9252154" cy="1273105"/>
          </a:xfrm>
        </p:spPr>
        <p:txBody>
          <a:bodyPr>
            <a:noAutofit/>
          </a:bodyPr>
          <a:lstStyle/>
          <a:p>
            <a:pPr algn="ctr">
              <a:lnSpc>
                <a:spcPct val="90000"/>
              </a:lnSpc>
            </a:pPr>
            <a:r>
              <a:rPr lang="en-GB" sz="4400" b="1" dirty="0">
                <a:solidFill>
                  <a:srgbClr val="EBEBEB"/>
                </a:solidFill>
                <a:latin typeface="Arial" panose="020B0604020202020204" pitchFamily="34" charset="0"/>
                <a:cs typeface="Arial" panose="020B0604020202020204" pitchFamily="34" charset="0"/>
              </a:rPr>
              <a:t>Recommendations for future research</a:t>
            </a:r>
          </a:p>
        </p:txBody>
      </p:sp>
      <p:sp>
        <p:nvSpPr>
          <p:cNvPr id="41" name="Rectangle 40">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3" name="Freeform: Shape 42">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sp>
      <p:graphicFrame>
        <p:nvGraphicFramePr>
          <p:cNvPr id="5" name="Content Placeholder 2">
            <a:extLst>
              <a:ext uri="{FF2B5EF4-FFF2-40B4-BE49-F238E27FC236}">
                <a16:creationId xmlns:a16="http://schemas.microsoft.com/office/drawing/2014/main" id="{9E9D27D8-1DFC-F2E3-A953-3048A16BC13F}"/>
              </a:ext>
            </a:extLst>
          </p:cNvPr>
          <p:cNvGraphicFramePr>
            <a:graphicFrameLocks noGrp="1"/>
          </p:cNvGraphicFramePr>
          <p:nvPr>
            <p:ph idx="1"/>
            <p:extLst>
              <p:ext uri="{D42A27DB-BD31-4B8C-83A1-F6EECF244321}">
                <p14:modId xmlns:p14="http://schemas.microsoft.com/office/powerpoint/2010/main" val="2231005928"/>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88212434"/>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4"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p:cNvSpPr>
            <a:spLocks noGrp="1"/>
          </p:cNvSpPr>
          <p:nvPr>
            <p:ph type="title"/>
          </p:nvPr>
        </p:nvSpPr>
        <p:spPr>
          <a:xfrm>
            <a:off x="1103312" y="452718"/>
            <a:ext cx="8947522" cy="1400530"/>
          </a:xfrm>
        </p:spPr>
        <p:txBody>
          <a:bodyPr anchor="ctr">
            <a:normAutofit/>
          </a:bodyPr>
          <a:lstStyle/>
          <a:p>
            <a:pPr algn="ctr"/>
            <a:r>
              <a:rPr lang="en-GB" sz="6000" b="1" dirty="0">
                <a:solidFill>
                  <a:srgbClr val="FFFFFF"/>
                </a:solidFill>
                <a:latin typeface="Arial" panose="020B0604020202020204" pitchFamily="34" charset="0"/>
                <a:cs typeface="Arial" panose="020B0604020202020204" pitchFamily="34" charset="0"/>
              </a:rPr>
              <a:t>Conclusion</a:t>
            </a:r>
          </a:p>
        </p:txBody>
      </p:sp>
      <p:sp>
        <p:nvSpPr>
          <p:cNvPr id="3" name="Content Placeholder 2"/>
          <p:cNvSpPr>
            <a:spLocks noGrp="1"/>
          </p:cNvSpPr>
          <p:nvPr>
            <p:ph idx="1"/>
          </p:nvPr>
        </p:nvSpPr>
        <p:spPr>
          <a:xfrm>
            <a:off x="1103312" y="2763520"/>
            <a:ext cx="8946541" cy="3484879"/>
          </a:xfrm>
        </p:spPr>
        <p:txBody>
          <a:bodyPr>
            <a:normAutofit/>
          </a:bodyPr>
          <a:lstStyle/>
          <a:p>
            <a:pPr marL="0" indent="0">
              <a:buNone/>
            </a:pPr>
            <a:r>
              <a:rPr lang="en-US"/>
              <a:t>Human health is an important part of individual life as well as collective life. When our health is not well, we cannot live good lives. And mental health is the core part of the overall health and well-being of a person. In such situation, there is no way to ignore the importance of mental health or to avoid the factors that are negatively impacting the mental health condition of the people. COVID-19 was a fact that affected the mental health of the people of the world to a mass level. Hence, there is no way to ignore this phenomena. Rather, considering this pandemic as a case study to improve the mental health condition of the people and be prepared for the future pandemics are good ways to go forward. </a:t>
            </a:r>
            <a:endParaRPr lang="en-GB"/>
          </a:p>
        </p:txBody>
      </p:sp>
    </p:spTree>
    <p:extLst>
      <p:ext uri="{BB962C8B-B14F-4D97-AF65-F5344CB8AC3E}">
        <p14:creationId xmlns:p14="http://schemas.microsoft.com/office/powerpoint/2010/main" val="650136731"/>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4"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p:cNvSpPr>
            <a:spLocks noGrp="1"/>
          </p:cNvSpPr>
          <p:nvPr>
            <p:ph type="title"/>
          </p:nvPr>
        </p:nvSpPr>
        <p:spPr>
          <a:xfrm>
            <a:off x="1103312" y="452718"/>
            <a:ext cx="8947522" cy="1400530"/>
          </a:xfrm>
        </p:spPr>
        <p:txBody>
          <a:bodyPr anchor="ctr">
            <a:normAutofit/>
          </a:bodyPr>
          <a:lstStyle/>
          <a:p>
            <a:pPr algn="ctr"/>
            <a:r>
              <a:rPr lang="en-GB" sz="6000" b="1" dirty="0">
                <a:solidFill>
                  <a:srgbClr val="FFFFFF"/>
                </a:solidFill>
                <a:latin typeface="Arial" panose="020B0604020202020204" pitchFamily="34" charset="0"/>
                <a:cs typeface="Arial" panose="020B0604020202020204" pitchFamily="34" charset="0"/>
              </a:rPr>
              <a:t>References</a:t>
            </a:r>
          </a:p>
        </p:txBody>
      </p:sp>
      <p:sp>
        <p:nvSpPr>
          <p:cNvPr id="3" name="Content Placeholder 2"/>
          <p:cNvSpPr>
            <a:spLocks noGrp="1"/>
          </p:cNvSpPr>
          <p:nvPr>
            <p:ph idx="1"/>
          </p:nvPr>
        </p:nvSpPr>
        <p:spPr>
          <a:xfrm>
            <a:off x="1103312" y="2763520"/>
            <a:ext cx="8946541" cy="3484879"/>
          </a:xfrm>
        </p:spPr>
        <p:txBody>
          <a:bodyPr>
            <a:normAutofit fontScale="92500" lnSpcReduction="20000"/>
          </a:bodyPr>
          <a:lstStyle/>
          <a:p>
            <a:pPr>
              <a:lnSpc>
                <a:spcPct val="90000"/>
              </a:lnSpc>
              <a:spcAft>
                <a:spcPts val="1000"/>
              </a:spcAft>
            </a:pPr>
            <a:r>
              <a:rPr lang="en-GB" sz="2600" dirty="0">
                <a:latin typeface="Arial" panose="020B0604020202020204" pitchFamily="34" charset="0"/>
                <a:ea typeface="Calibri" panose="020F0502020204030204" pitchFamily="34" charset="0"/>
                <a:cs typeface="Arial" panose="020B0604020202020204" pitchFamily="34" charset="0"/>
              </a:rPr>
              <a:t>Hughes, J.A. and Sharrock, W.W. (2016). </a:t>
            </a:r>
            <a:r>
              <a:rPr lang="en-GB" sz="2600" i="1" dirty="0">
                <a:latin typeface="Arial" panose="020B0604020202020204" pitchFamily="34" charset="0"/>
                <a:ea typeface="Calibri" panose="020F0502020204030204" pitchFamily="34" charset="0"/>
                <a:cs typeface="Arial" panose="020B0604020202020204" pitchFamily="34" charset="0"/>
              </a:rPr>
              <a:t>The philosophy of social research</a:t>
            </a:r>
            <a:r>
              <a:rPr lang="en-GB" sz="2600" dirty="0">
                <a:latin typeface="Arial" panose="020B0604020202020204" pitchFamily="34" charset="0"/>
                <a:ea typeface="Calibri" panose="020F0502020204030204" pitchFamily="34" charset="0"/>
                <a:cs typeface="Arial" panose="020B0604020202020204" pitchFamily="34" charset="0"/>
              </a:rPr>
              <a:t>. London: Routledge.</a:t>
            </a:r>
          </a:p>
          <a:p>
            <a:pPr>
              <a:lnSpc>
                <a:spcPct val="90000"/>
              </a:lnSpc>
              <a:spcAft>
                <a:spcPts val="1000"/>
              </a:spcAft>
            </a:pPr>
            <a:r>
              <a:rPr lang="en-GB" sz="2600" dirty="0">
                <a:latin typeface="Arial" panose="020B0604020202020204" pitchFamily="34" charset="0"/>
                <a:ea typeface="Calibri" panose="020F0502020204030204" pitchFamily="34" charset="0"/>
                <a:cs typeface="Arial" panose="020B0604020202020204" pitchFamily="34" charset="0"/>
              </a:rPr>
              <a:t>Leary, S. (2022). </a:t>
            </a:r>
            <a:r>
              <a:rPr lang="en-GB" sz="2600" i="1" dirty="0">
                <a:latin typeface="Arial" panose="020B0604020202020204" pitchFamily="34" charset="0"/>
                <a:ea typeface="Calibri" panose="020F0502020204030204" pitchFamily="34" charset="0"/>
                <a:cs typeface="Arial" panose="020B0604020202020204" pitchFamily="34" charset="0"/>
              </a:rPr>
              <a:t>Sean Leary’s Greatest Hits, Vol. 10: Of Tiger Kings And Covid Times</a:t>
            </a:r>
            <a:r>
              <a:rPr lang="en-GB" sz="2600" dirty="0">
                <a:latin typeface="Arial" panose="020B0604020202020204" pitchFamily="34" charset="0"/>
                <a:ea typeface="Calibri" panose="020F0502020204030204" pitchFamily="34" charset="0"/>
                <a:cs typeface="Arial" panose="020B0604020202020204" pitchFamily="34" charset="0"/>
              </a:rPr>
              <a:t>. Dreaming World Books.</a:t>
            </a:r>
          </a:p>
          <a:p>
            <a:pPr>
              <a:lnSpc>
                <a:spcPct val="90000"/>
              </a:lnSpc>
              <a:spcAft>
                <a:spcPts val="1000"/>
              </a:spcAft>
            </a:pPr>
            <a:r>
              <a:rPr lang="en-GB" sz="2600" dirty="0">
                <a:latin typeface="Arial" panose="020B0604020202020204" pitchFamily="34" charset="0"/>
                <a:ea typeface="Calibri" panose="020F0502020204030204" pitchFamily="34" charset="0"/>
                <a:cs typeface="Arial" panose="020B0604020202020204" pitchFamily="34" charset="0"/>
              </a:rPr>
              <a:t>Thomas, S.P. (2021). Coronavirus Challenges for Psychiatric-Mental Health Nursing in 2021. </a:t>
            </a:r>
            <a:r>
              <a:rPr lang="en-GB" sz="2600" i="1" dirty="0">
                <a:latin typeface="Arial" panose="020B0604020202020204" pitchFamily="34" charset="0"/>
                <a:ea typeface="Calibri" panose="020F0502020204030204" pitchFamily="34" charset="0"/>
                <a:cs typeface="Arial" panose="020B0604020202020204" pitchFamily="34" charset="0"/>
              </a:rPr>
              <a:t>Issues in Mental Health Nursing</a:t>
            </a:r>
            <a:r>
              <a:rPr lang="en-GB" sz="2600" dirty="0">
                <a:latin typeface="Arial" panose="020B0604020202020204" pitchFamily="34" charset="0"/>
                <a:ea typeface="Calibri" panose="020F0502020204030204" pitchFamily="34" charset="0"/>
                <a:cs typeface="Arial" panose="020B0604020202020204" pitchFamily="34" charset="0"/>
              </a:rPr>
              <a:t>, 42(1), pp.1–2. doi:10.1080/01612840.2021.1875696.</a:t>
            </a:r>
          </a:p>
          <a:p>
            <a:pPr>
              <a:lnSpc>
                <a:spcPct val="90000"/>
              </a:lnSpc>
              <a:spcAft>
                <a:spcPts val="1000"/>
              </a:spcAft>
            </a:pPr>
            <a:r>
              <a:rPr lang="en-GB" sz="2600" dirty="0" err="1">
                <a:latin typeface="Arial" panose="020B0604020202020204" pitchFamily="34" charset="0"/>
                <a:ea typeface="Calibri" panose="020F0502020204030204" pitchFamily="34" charset="0"/>
                <a:cs typeface="Arial" panose="020B0604020202020204" pitchFamily="34" charset="0"/>
              </a:rPr>
              <a:t>Welman</a:t>
            </a:r>
            <a:r>
              <a:rPr lang="en-GB" sz="2600" dirty="0">
                <a:latin typeface="Arial" panose="020B0604020202020204" pitchFamily="34" charset="0"/>
                <a:ea typeface="Calibri" panose="020F0502020204030204" pitchFamily="34" charset="0"/>
                <a:cs typeface="Arial" panose="020B0604020202020204" pitchFamily="34" charset="0"/>
              </a:rPr>
              <a:t>, J., Kruger, F. and Mitchell, B. (2019). </a:t>
            </a:r>
            <a:r>
              <a:rPr lang="en-GB" sz="2600" i="1" dirty="0">
                <a:latin typeface="Arial" panose="020B0604020202020204" pitchFamily="34" charset="0"/>
                <a:ea typeface="Calibri" panose="020F0502020204030204" pitchFamily="34" charset="0"/>
                <a:cs typeface="Arial" panose="020B0604020202020204" pitchFamily="34" charset="0"/>
              </a:rPr>
              <a:t>Research methodology</a:t>
            </a:r>
            <a:r>
              <a:rPr lang="en-GB" sz="2600" dirty="0">
                <a:latin typeface="Arial" panose="020B0604020202020204" pitchFamily="34" charset="0"/>
                <a:ea typeface="Calibri" panose="020F0502020204030204" pitchFamily="34" charset="0"/>
                <a:cs typeface="Arial" panose="020B0604020202020204" pitchFamily="34" charset="0"/>
              </a:rPr>
              <a:t>. Cape Town ; Oxford: Oxford University Press.</a:t>
            </a:r>
          </a:p>
          <a:p>
            <a:pPr>
              <a:lnSpc>
                <a:spcPct val="90000"/>
              </a:lnSpc>
              <a:spcAft>
                <a:spcPts val="1000"/>
              </a:spcAft>
            </a:pPr>
            <a:endParaRPr lang="en-GB" dirty="0">
              <a:latin typeface="Times New Roman" panose="02020603050405020304" pitchFamily="18" charset="0"/>
              <a:ea typeface="Calibri" panose="020F0502020204030204" pitchFamily="34" charset="0"/>
            </a:endParaRPr>
          </a:p>
          <a:p>
            <a:pPr>
              <a:lnSpc>
                <a:spcPct val="90000"/>
              </a:lnSpc>
            </a:pPr>
            <a:endParaRPr lang="en-GB" dirty="0"/>
          </a:p>
        </p:txBody>
      </p:sp>
    </p:spTree>
    <p:extLst>
      <p:ext uri="{BB962C8B-B14F-4D97-AF65-F5344CB8AC3E}">
        <p14:creationId xmlns:p14="http://schemas.microsoft.com/office/powerpoint/2010/main" val="1317772982"/>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0</TotalTime>
  <Words>1346</Words>
  <Application>Microsoft Office PowerPoint</Application>
  <PresentationFormat>Widescreen</PresentationFormat>
  <Paragraphs>60</Paragraphs>
  <Slides>10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Century Gothic</vt:lpstr>
      <vt:lpstr>Times New Roman</vt:lpstr>
      <vt:lpstr>Wingdings 3</vt:lpstr>
      <vt:lpstr>Ion</vt:lpstr>
      <vt:lpstr>MENTAL HEALTH AND COVID - 19</vt:lpstr>
      <vt:lpstr>Introduction</vt:lpstr>
      <vt:lpstr>Background</vt:lpstr>
      <vt:lpstr>Methodology</vt:lpstr>
      <vt:lpstr>Literature review qualities</vt:lpstr>
      <vt:lpstr>Key findings</vt:lpstr>
      <vt:lpstr>Key findings</vt:lpstr>
      <vt:lpstr>Recommendations for future research</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Title: Literature Review Topic: Mental health and COVID.</dc:title>
  <dc:creator>Microsoft account</dc:creator>
  <cp:lastModifiedBy>Alexandru Nicolae</cp:lastModifiedBy>
  <cp:revision>27</cp:revision>
  <dcterms:created xsi:type="dcterms:W3CDTF">2023-02-01T18:26:52Z</dcterms:created>
  <dcterms:modified xsi:type="dcterms:W3CDTF">2023-03-20T11:59:07Z</dcterms:modified>
</cp:coreProperties>
</file>