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9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B7D4A8-5EC3-43A1-9318-6AC5438B9AB1}" v="64" dt="2026-06-14T21:16:29.9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obia Riaz (2226851)" userId="3a01e325-89ca-4929-b555-096137185ecc" providerId="ADAL" clId="{B218ED51-8D5D-4D0D-81A0-60C5B931E660}"/>
    <pc:docChg chg="undo custSel addSld delSld modSld sldOrd">
      <pc:chgData name="Zobia Riaz (2226851)" userId="3a01e325-89ca-4929-b555-096137185ecc" providerId="ADAL" clId="{B218ED51-8D5D-4D0D-81A0-60C5B931E660}" dt="2026-06-14T21:19:03.821" v="1184" actId="1076"/>
      <pc:docMkLst>
        <pc:docMk/>
      </pc:docMkLst>
      <pc:sldChg chg="addSp delSp modSp mod setBg delDesignElem">
        <pc:chgData name="Zobia Riaz (2226851)" userId="3a01e325-89ca-4929-b555-096137185ecc" providerId="ADAL" clId="{B218ED51-8D5D-4D0D-81A0-60C5B931E660}" dt="2026-06-14T13:21:33.709" v="707"/>
        <pc:sldMkLst>
          <pc:docMk/>
          <pc:sldMk cId="3518888954" sldId="256"/>
        </pc:sldMkLst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518888954" sldId="256"/>
            <ac:spMk id="10" creationId="{F3060C83-F051-4F0E-ABAD-AA0DFC48B218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518888954" sldId="256"/>
            <ac:spMk id="12" creationId="{83C98ABE-055B-441F-B07E-44F97F083C39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518888954" sldId="256"/>
            <ac:spMk id="14" creationId="{29FDB030-9B49-4CED-8CCD-4D99382388AC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518888954" sldId="256"/>
            <ac:spMk id="16" creationId="{3783CA14-24A1-485C-8B30-D6A5D87987AD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518888954" sldId="256"/>
            <ac:spMk id="18" creationId="{9A97C86A-04D6-40F7-AE84-31AB43E6A846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518888954" sldId="256"/>
            <ac:spMk id="20" creationId="{FF9F2414-84E8-453E-B1F3-389FDE8192D9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518888954" sldId="256"/>
            <ac:spMk id="22" creationId="{3ECA69A1-7536-43AC-85EF-C7106179F5ED}"/>
          </ac:spMkLst>
        </pc:spChg>
        <pc:graphicFrameChg chg="add mod modGraphic">
          <ac:chgData name="Zobia Riaz (2226851)" userId="3a01e325-89ca-4929-b555-096137185ecc" providerId="ADAL" clId="{B218ED51-8D5D-4D0D-81A0-60C5B931E660}" dt="2026-06-09T22:41:24.242" v="497" actId="14100"/>
          <ac:graphicFrameMkLst>
            <pc:docMk/>
            <pc:sldMk cId="3518888954" sldId="256"/>
            <ac:graphicFrameMk id="5" creationId="{1380F40A-A186-B4D0-2065-C0A3329629C2}"/>
          </ac:graphicFrameMkLst>
        </pc:graphicFrameChg>
      </pc:sldChg>
      <pc:sldChg chg="addSp delSp modSp new mod setBg delDesignElem">
        <pc:chgData name="Zobia Riaz (2226851)" userId="3a01e325-89ca-4929-b555-096137185ecc" providerId="ADAL" clId="{B218ED51-8D5D-4D0D-81A0-60C5B931E660}" dt="2026-06-14T21:07:08.179" v="1065" actId="207"/>
        <pc:sldMkLst>
          <pc:docMk/>
          <pc:sldMk cId="354865847" sldId="257"/>
        </pc:sldMkLst>
        <pc:spChg chg="mod">
          <ac:chgData name="Zobia Riaz (2226851)" userId="3a01e325-89ca-4929-b555-096137185ecc" providerId="ADAL" clId="{B218ED51-8D5D-4D0D-81A0-60C5B931E660}" dt="2026-06-14T21:07:08.179" v="1065" actId="207"/>
          <ac:spMkLst>
            <pc:docMk/>
            <pc:sldMk cId="354865847" sldId="257"/>
            <ac:spMk id="2" creationId="{DC13E05E-9B5D-C9D7-3535-E29A6E16DED8}"/>
          </ac:spMkLst>
        </pc:spChg>
        <pc:spChg chg="del mod">
          <ac:chgData name="Zobia Riaz (2226851)" userId="3a01e325-89ca-4929-b555-096137185ecc" providerId="ADAL" clId="{B218ED51-8D5D-4D0D-81A0-60C5B931E660}" dt="2026-06-14T13:37:44.549" v="920" actId="26606"/>
          <ac:spMkLst>
            <pc:docMk/>
            <pc:sldMk cId="354865847" sldId="257"/>
            <ac:spMk id="3" creationId="{224833F3-A60E-D045-D97B-11E83DAB8839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54865847" sldId="257"/>
            <ac:spMk id="8" creationId="{907EF6B7-1338-4443-8C46-6A318D952DFD}"/>
          </ac:spMkLst>
        </pc:spChg>
        <pc:spChg chg="add">
          <ac:chgData name="Zobia Riaz (2226851)" userId="3a01e325-89ca-4929-b555-096137185ecc" providerId="ADAL" clId="{B218ED51-8D5D-4D0D-81A0-60C5B931E660}" dt="2026-06-14T13:37:44.549" v="920" actId="26606"/>
          <ac:spMkLst>
            <pc:docMk/>
            <pc:sldMk cId="354865847" sldId="257"/>
            <ac:spMk id="9" creationId="{2659FDB4-FCBE-4A89-B46D-43D4FA54464D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54865847" sldId="257"/>
            <ac:spMk id="10" creationId="{DAAE4CDD-124C-4DCF-9584-B6033B545DD5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54865847" sldId="257"/>
            <ac:spMk id="12" creationId="{081E4A58-353D-44AE-B2FC-2A74E2E400F7}"/>
          </ac:spMkLst>
        </pc:spChg>
        <pc:graphicFrameChg chg="add mod modGraphic">
          <ac:chgData name="Zobia Riaz (2226851)" userId="3a01e325-89ca-4929-b555-096137185ecc" providerId="ADAL" clId="{B218ED51-8D5D-4D0D-81A0-60C5B931E660}" dt="2026-06-14T21:06:57.773" v="1064" actId="14100"/>
          <ac:graphicFrameMkLst>
            <pc:docMk/>
            <pc:sldMk cId="354865847" sldId="257"/>
            <ac:graphicFrameMk id="5" creationId="{2D7B2EBF-0B25-8D95-7783-96EF025ABB74}"/>
          </ac:graphicFrameMkLst>
        </pc:graphicFrameChg>
        <pc:cxnChg chg="add">
          <ac:chgData name="Zobia Riaz (2226851)" userId="3a01e325-89ca-4929-b555-096137185ecc" providerId="ADAL" clId="{B218ED51-8D5D-4D0D-81A0-60C5B931E660}" dt="2026-06-14T13:37:44.549" v="920" actId="26606"/>
          <ac:cxnSpMkLst>
            <pc:docMk/>
            <pc:sldMk cId="354865847" sldId="257"/>
            <ac:cxnSpMk id="11" creationId="{C8F51B3F-8331-4E4A-AE96-D47B1006EEAD}"/>
          </ac:cxnSpMkLst>
        </pc:cxnChg>
      </pc:sldChg>
      <pc:sldChg chg="addSp delSp modSp new mod setBg delDesignElem">
        <pc:chgData name="Zobia Riaz (2226851)" userId="3a01e325-89ca-4929-b555-096137185ecc" providerId="ADAL" clId="{B218ED51-8D5D-4D0D-81A0-60C5B931E660}" dt="2026-06-14T13:37:05.051" v="917" actId="20577"/>
        <pc:sldMkLst>
          <pc:docMk/>
          <pc:sldMk cId="1445254720" sldId="258"/>
        </pc:sldMkLst>
        <pc:spChg chg="mod">
          <ac:chgData name="Zobia Riaz (2226851)" userId="3a01e325-89ca-4929-b555-096137185ecc" providerId="ADAL" clId="{B218ED51-8D5D-4D0D-81A0-60C5B931E660}" dt="2026-06-14T13:36:50.174" v="914" actId="207"/>
          <ac:spMkLst>
            <pc:docMk/>
            <pc:sldMk cId="1445254720" sldId="258"/>
            <ac:spMk id="2" creationId="{0B901CBF-5FA0-22BE-1120-6D6594F7B5D5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1445254720" sldId="258"/>
            <ac:spMk id="10" creationId="{B50AB553-2A96-4A92-96F2-93548E096954}"/>
          </ac:spMkLst>
        </pc:spChg>
        <pc:spChg chg="add">
          <ac:chgData name="Zobia Riaz (2226851)" userId="3a01e325-89ca-4929-b555-096137185ecc" providerId="ADAL" clId="{B218ED51-8D5D-4D0D-81A0-60C5B931E660}" dt="2026-06-14T13:36:19.818" v="908" actId="26606"/>
          <ac:spMkLst>
            <pc:docMk/>
            <pc:sldMk cId="1445254720" sldId="258"/>
            <ac:spMk id="11" creationId="{9F7D5CDA-D291-4307-BF55-1381FED29634}"/>
          </ac:spMkLst>
        </pc:spChg>
        <pc:spChg chg="add">
          <ac:chgData name="Zobia Riaz (2226851)" userId="3a01e325-89ca-4929-b555-096137185ecc" providerId="ADAL" clId="{B218ED51-8D5D-4D0D-81A0-60C5B931E660}" dt="2026-06-14T13:36:19.818" v="908" actId="26606"/>
          <ac:spMkLst>
            <pc:docMk/>
            <pc:sldMk cId="1445254720" sldId="258"/>
            <ac:spMk id="13" creationId="{59B296B9-C5A5-4E4F-9B60-C907B5F1466C}"/>
          </ac:spMkLst>
        </pc:spChg>
        <pc:spChg chg="add">
          <ac:chgData name="Zobia Riaz (2226851)" userId="3a01e325-89ca-4929-b555-096137185ecc" providerId="ADAL" clId="{B218ED51-8D5D-4D0D-81A0-60C5B931E660}" dt="2026-06-14T13:36:19.818" v="908" actId="26606"/>
          <ac:spMkLst>
            <pc:docMk/>
            <pc:sldMk cId="1445254720" sldId="258"/>
            <ac:spMk id="15" creationId="{D0300FD3-5AF1-6305-15FA-9078072672E2}"/>
          </ac:spMkLst>
        </pc:spChg>
        <pc:graphicFrameChg chg="add mod modGraphic">
          <ac:chgData name="Zobia Riaz (2226851)" userId="3a01e325-89ca-4929-b555-096137185ecc" providerId="ADAL" clId="{B218ED51-8D5D-4D0D-81A0-60C5B931E660}" dt="2026-06-14T13:37:05.051" v="917" actId="20577"/>
          <ac:graphicFrameMkLst>
            <pc:docMk/>
            <pc:sldMk cId="1445254720" sldId="258"/>
            <ac:graphicFrameMk id="5" creationId="{5754DA0E-ACDA-F5C7-5B6F-122C136895AB}"/>
          </ac:graphicFrameMkLst>
        </pc:graphicFrameChg>
        <pc:picChg chg="add mod">
          <ac:chgData name="Zobia Riaz (2226851)" userId="3a01e325-89ca-4929-b555-096137185ecc" providerId="ADAL" clId="{B218ED51-8D5D-4D0D-81A0-60C5B931E660}" dt="2026-06-14T13:36:19.818" v="908" actId="26606"/>
          <ac:picMkLst>
            <pc:docMk/>
            <pc:sldMk cId="1445254720" sldId="258"/>
            <ac:picMk id="6" creationId="{32FA0052-3C1E-6193-E12A-F114092F9890}"/>
          </ac:picMkLst>
        </pc:picChg>
      </pc:sldChg>
      <pc:sldChg chg="addSp delSp modSp new mod setBg delDesignElem">
        <pc:chgData name="Zobia Riaz (2226851)" userId="3a01e325-89ca-4929-b555-096137185ecc" providerId="ADAL" clId="{B218ED51-8D5D-4D0D-81A0-60C5B931E660}" dt="2026-06-14T13:40:44.084" v="971" actId="1076"/>
        <pc:sldMkLst>
          <pc:docMk/>
          <pc:sldMk cId="3005711066" sldId="259"/>
        </pc:sldMkLst>
        <pc:spChg chg="mod">
          <ac:chgData name="Zobia Riaz (2226851)" userId="3a01e325-89ca-4929-b555-096137185ecc" providerId="ADAL" clId="{B218ED51-8D5D-4D0D-81A0-60C5B931E660}" dt="2026-06-14T13:39:35.274" v="962" actId="207"/>
          <ac:spMkLst>
            <pc:docMk/>
            <pc:sldMk cId="3005711066" sldId="259"/>
            <ac:spMk id="2" creationId="{D50595C4-4251-4AD8-D050-E76F86FEEB3D}"/>
          </ac:spMkLst>
        </pc:spChg>
        <pc:spChg chg="mod ord">
          <ac:chgData name="Zobia Riaz (2226851)" userId="3a01e325-89ca-4929-b555-096137185ecc" providerId="ADAL" clId="{B218ED51-8D5D-4D0D-81A0-60C5B931E660}" dt="2026-06-14T13:40:08.002" v="970" actId="20577"/>
          <ac:spMkLst>
            <pc:docMk/>
            <pc:sldMk cId="3005711066" sldId="259"/>
            <ac:spMk id="3" creationId="{FFF00E7C-CC5E-9905-06A1-BC7D3E0F2568}"/>
          </ac:spMkLst>
        </pc:spChg>
        <pc:spChg chg="add">
          <ac:chgData name="Zobia Riaz (2226851)" userId="3a01e325-89ca-4929-b555-096137185ecc" providerId="ADAL" clId="{B218ED51-8D5D-4D0D-81A0-60C5B931E660}" dt="2026-06-14T13:39:10.485" v="955" actId="26606"/>
          <ac:spMkLst>
            <pc:docMk/>
            <pc:sldMk cId="3005711066" sldId="259"/>
            <ac:spMk id="8" creationId="{E81BF4F6-F2CF-4984-9D14-D6966D92F99F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005711066" sldId="259"/>
            <ac:spMk id="25" creationId="{7B831B6F-405A-4B47-B9BB-5CA88F285844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005711066" sldId="259"/>
            <ac:spMk id="27" creationId="{953EE71A-6488-4203-A7C4-77102FD0DCCA}"/>
          </ac:spMkLst>
        </pc:spChg>
        <pc:picChg chg="add mod">
          <ac:chgData name="Zobia Riaz (2226851)" userId="3a01e325-89ca-4929-b555-096137185ecc" providerId="ADAL" clId="{B218ED51-8D5D-4D0D-81A0-60C5B931E660}" dt="2026-06-14T13:40:44.084" v="971" actId="1076"/>
          <ac:picMkLst>
            <pc:docMk/>
            <pc:sldMk cId="3005711066" sldId="259"/>
            <ac:picMk id="6" creationId="{2B23A8CD-084E-9423-5B91-63995769D298}"/>
          </ac:picMkLst>
        </pc:picChg>
      </pc:sldChg>
      <pc:sldChg chg="addSp delSp modSp new mod setBg delDesignElem">
        <pc:chgData name="Zobia Riaz (2226851)" userId="3a01e325-89ca-4929-b555-096137185ecc" providerId="ADAL" clId="{B218ED51-8D5D-4D0D-81A0-60C5B931E660}" dt="2026-06-14T21:17:02.222" v="1170" actId="113"/>
        <pc:sldMkLst>
          <pc:docMk/>
          <pc:sldMk cId="1404083626" sldId="260"/>
        </pc:sldMkLst>
        <pc:spChg chg="mod">
          <ac:chgData name="Zobia Riaz (2226851)" userId="3a01e325-89ca-4929-b555-096137185ecc" providerId="ADAL" clId="{B218ED51-8D5D-4D0D-81A0-60C5B931E660}" dt="2026-06-14T21:17:02.222" v="1170" actId="113"/>
          <ac:spMkLst>
            <pc:docMk/>
            <pc:sldMk cId="1404083626" sldId="260"/>
            <ac:spMk id="2" creationId="{E0BD97CF-8618-C5CC-8010-F12150B53D54}"/>
          </ac:spMkLst>
        </pc:spChg>
        <pc:spChg chg="mod">
          <ac:chgData name="Zobia Riaz (2226851)" userId="3a01e325-89ca-4929-b555-096137185ecc" providerId="ADAL" clId="{B218ED51-8D5D-4D0D-81A0-60C5B931E660}" dt="2026-06-14T13:43:48.424" v="1000" actId="14100"/>
          <ac:spMkLst>
            <pc:docMk/>
            <pc:sldMk cId="1404083626" sldId="260"/>
            <ac:spMk id="3" creationId="{A0D43F98-3973-5CBA-2539-60059D3206B2}"/>
          </ac:spMkLst>
        </pc:spChg>
        <pc:spChg chg="add del mod">
          <ac:chgData name="Zobia Riaz (2226851)" userId="3a01e325-89ca-4929-b555-096137185ecc" providerId="ADAL" clId="{B218ED51-8D5D-4D0D-81A0-60C5B931E660}" dt="2026-06-14T13:41:35.743" v="976" actId="478"/>
          <ac:spMkLst>
            <pc:docMk/>
            <pc:sldMk cId="1404083626" sldId="260"/>
            <ac:spMk id="4" creationId="{B650147E-E21F-61CD-CF79-C30BE7ABF16E}"/>
          </ac:spMkLst>
        </pc:spChg>
        <pc:spChg chg="add">
          <ac:chgData name="Zobia Riaz (2226851)" userId="3a01e325-89ca-4929-b555-096137185ecc" providerId="ADAL" clId="{B218ED51-8D5D-4D0D-81A0-60C5B931E660}" dt="2026-06-14T13:42:29.287" v="983" actId="26606"/>
          <ac:spMkLst>
            <pc:docMk/>
            <pc:sldMk cId="1404083626" sldId="260"/>
            <ac:spMk id="8" creationId="{04812C46-200A-4DEB-A05E-3ED6C68C2387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1404083626" sldId="260"/>
            <ac:spMk id="9" creationId="{4C608BEB-860E-4094-8511-78603564A75E}"/>
          </ac:spMkLst>
        </pc:spChg>
        <pc:spChg chg="add">
          <ac:chgData name="Zobia Riaz (2226851)" userId="3a01e325-89ca-4929-b555-096137185ecc" providerId="ADAL" clId="{B218ED51-8D5D-4D0D-81A0-60C5B931E660}" dt="2026-06-14T13:42:29.287" v="983" actId="26606"/>
          <ac:spMkLst>
            <pc:docMk/>
            <pc:sldMk cId="1404083626" sldId="260"/>
            <ac:spMk id="13" creationId="{D1EA859B-E555-4109-94F3-6700E046E008}"/>
          </ac:spMkLst>
        </pc:spChg>
        <pc:picChg chg="add mod ord">
          <ac:chgData name="Zobia Riaz (2226851)" userId="3a01e325-89ca-4929-b555-096137185ecc" providerId="ADAL" clId="{B218ED51-8D5D-4D0D-81A0-60C5B931E660}" dt="2026-06-14T13:42:29.287" v="983" actId="26606"/>
          <ac:picMkLst>
            <pc:docMk/>
            <pc:sldMk cId="1404083626" sldId="260"/>
            <ac:picMk id="6" creationId="{081B0575-4657-79EB-260A-04AA7FE0D58F}"/>
          </ac:picMkLst>
        </pc:picChg>
        <pc:cxnChg chg="add del">
          <ac:chgData name="Zobia Riaz (2226851)" userId="3a01e325-89ca-4929-b555-096137185ecc" providerId="ADAL" clId="{B218ED51-8D5D-4D0D-81A0-60C5B931E660}" dt="2026-06-14T13:21:33.709" v="707"/>
          <ac:cxnSpMkLst>
            <pc:docMk/>
            <pc:sldMk cId="1404083626" sldId="260"/>
            <ac:cxnSpMk id="11" creationId="{1F16A8D4-FE87-4604-88B2-394B5D1EB437}"/>
          </ac:cxnSpMkLst>
        </pc:cxnChg>
      </pc:sldChg>
      <pc:sldChg chg="addSp delSp modSp new mod ord setBg setClrOvrMap delDesignElem">
        <pc:chgData name="Zobia Riaz (2226851)" userId="3a01e325-89ca-4929-b555-096137185ecc" providerId="ADAL" clId="{B218ED51-8D5D-4D0D-81A0-60C5B931E660}" dt="2026-06-14T21:17:08.707" v="1172"/>
        <pc:sldMkLst>
          <pc:docMk/>
          <pc:sldMk cId="502974441" sldId="261"/>
        </pc:sldMkLst>
        <pc:spChg chg="mod ord">
          <ac:chgData name="Zobia Riaz (2226851)" userId="3a01e325-89ca-4929-b555-096137185ecc" providerId="ADAL" clId="{B218ED51-8D5D-4D0D-81A0-60C5B931E660}" dt="2026-06-14T21:16:57.829" v="1169" actId="113"/>
          <ac:spMkLst>
            <pc:docMk/>
            <pc:sldMk cId="502974441" sldId="261"/>
            <ac:spMk id="2" creationId="{E4516D60-D5E4-54EB-C993-5F9BB0B76CD2}"/>
          </ac:spMkLst>
        </pc:spChg>
        <pc:spChg chg="mod ord">
          <ac:chgData name="Zobia Riaz (2226851)" userId="3a01e325-89ca-4929-b555-096137185ecc" providerId="ADAL" clId="{B218ED51-8D5D-4D0D-81A0-60C5B931E660}" dt="2026-06-14T13:45:11.053" v="1011" actId="207"/>
          <ac:spMkLst>
            <pc:docMk/>
            <pc:sldMk cId="502974441" sldId="261"/>
            <ac:spMk id="3" creationId="{B9763043-D373-1E0E-6132-61E9BDFCACA5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502974441" sldId="261"/>
            <ac:spMk id="7" creationId="{04812C46-200A-4DEB-A05E-3ED6C68C2387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502974441" sldId="261"/>
            <ac:spMk id="9" creationId="{D1EA859B-E555-4109-94F3-6700E046E008}"/>
          </ac:spMkLst>
        </pc:spChg>
        <pc:spChg chg="add del">
          <ac:chgData name="Zobia Riaz (2226851)" userId="3a01e325-89ca-4929-b555-096137185ecc" providerId="ADAL" clId="{B218ED51-8D5D-4D0D-81A0-60C5B931E660}" dt="2026-06-14T13:24:31.960" v="773" actId="26606"/>
          <ac:spMkLst>
            <pc:docMk/>
            <pc:sldMk cId="502974441" sldId="261"/>
            <ac:spMk id="11" creationId="{C6870151-9189-4C3A-8379-EF3D95827A0A}"/>
          </ac:spMkLst>
        </pc:spChg>
        <pc:spChg chg="add del">
          <ac:chgData name="Zobia Riaz (2226851)" userId="3a01e325-89ca-4929-b555-096137185ecc" providerId="ADAL" clId="{B218ED51-8D5D-4D0D-81A0-60C5B931E660}" dt="2026-06-14T13:24:31.960" v="773" actId="26606"/>
          <ac:spMkLst>
            <pc:docMk/>
            <pc:sldMk cId="502974441" sldId="261"/>
            <ac:spMk id="13" creationId="{123EA69C-102A-4DD0-9547-05DCD271D159}"/>
          </ac:spMkLst>
        </pc:spChg>
        <pc:spChg chg="add del">
          <ac:chgData name="Zobia Riaz (2226851)" userId="3a01e325-89ca-4929-b555-096137185ecc" providerId="ADAL" clId="{B218ED51-8D5D-4D0D-81A0-60C5B931E660}" dt="2026-06-14T13:24:31.960" v="773" actId="26606"/>
          <ac:spMkLst>
            <pc:docMk/>
            <pc:sldMk cId="502974441" sldId="261"/>
            <ac:spMk id="14" creationId="{6A862265-5CA3-4C40-8582-7534C3B03C2A}"/>
          </ac:spMkLst>
        </pc:spChg>
        <pc:spChg chg="add">
          <ac:chgData name="Zobia Riaz (2226851)" userId="3a01e325-89ca-4929-b555-096137185ecc" providerId="ADAL" clId="{B218ED51-8D5D-4D0D-81A0-60C5B931E660}" dt="2026-06-14T13:44:21.492" v="1001" actId="26606"/>
          <ac:spMkLst>
            <pc:docMk/>
            <pc:sldMk cId="502974441" sldId="261"/>
            <ac:spMk id="15" creationId="{04812C46-200A-4DEB-A05E-3ED6C68C2387}"/>
          </ac:spMkLst>
        </pc:spChg>
        <pc:spChg chg="add del">
          <ac:chgData name="Zobia Riaz (2226851)" userId="3a01e325-89ca-4929-b555-096137185ecc" providerId="ADAL" clId="{B218ED51-8D5D-4D0D-81A0-60C5B931E660}" dt="2026-06-14T13:24:31.960" v="773" actId="26606"/>
          <ac:spMkLst>
            <pc:docMk/>
            <pc:sldMk cId="502974441" sldId="261"/>
            <ac:spMk id="16" creationId="{600EF80B-0391-4082-9AF5-F15B091B4CE9}"/>
          </ac:spMkLst>
        </pc:spChg>
        <pc:spChg chg="add">
          <ac:chgData name="Zobia Riaz (2226851)" userId="3a01e325-89ca-4929-b555-096137185ecc" providerId="ADAL" clId="{B218ED51-8D5D-4D0D-81A0-60C5B931E660}" dt="2026-06-14T13:44:21.492" v="1001" actId="26606"/>
          <ac:spMkLst>
            <pc:docMk/>
            <pc:sldMk cId="502974441" sldId="261"/>
            <ac:spMk id="17" creationId="{D1EA859B-E555-4109-94F3-6700E046E008}"/>
          </ac:spMkLst>
        </pc:spChg>
        <pc:spChg chg="add del">
          <ac:chgData name="Zobia Riaz (2226851)" userId="3a01e325-89ca-4929-b555-096137185ecc" providerId="ADAL" clId="{B218ED51-8D5D-4D0D-81A0-60C5B931E660}" dt="2026-06-14T13:24:31.960" v="773" actId="26606"/>
          <ac:spMkLst>
            <pc:docMk/>
            <pc:sldMk cId="502974441" sldId="261"/>
            <ac:spMk id="20" creationId="{3FBF03E8-C602-4192-9C52-F84B29FDCC88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502974441" sldId="261"/>
            <ac:spMk id="22" creationId="{C014BF94-4DFC-4A65-99BF-76277891EA04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502974441" sldId="261"/>
            <ac:spMk id="23" creationId="{B255C7B1-10DA-4D61-B560-5E1F081B3472}"/>
          </ac:spMkLst>
        </pc:spChg>
        <pc:picChg chg="add mod ord">
          <ac:chgData name="Zobia Riaz (2226851)" userId="3a01e325-89ca-4929-b555-096137185ecc" providerId="ADAL" clId="{B218ED51-8D5D-4D0D-81A0-60C5B931E660}" dt="2026-06-14T13:44:21.492" v="1001" actId="26606"/>
          <ac:picMkLst>
            <pc:docMk/>
            <pc:sldMk cId="502974441" sldId="261"/>
            <ac:picMk id="5" creationId="{E7403507-5AD0-FF04-3071-DEF5B3736FE5}"/>
          </ac:picMkLst>
        </pc:picChg>
        <pc:picChg chg="add del">
          <ac:chgData name="Zobia Riaz (2226851)" userId="3a01e325-89ca-4929-b555-096137185ecc" providerId="ADAL" clId="{B218ED51-8D5D-4D0D-81A0-60C5B931E660}" dt="2026-06-14T13:33:44.337" v="866"/>
          <ac:picMkLst>
            <pc:docMk/>
            <pc:sldMk cId="502974441" sldId="261"/>
            <ac:picMk id="24" creationId="{88C29B8B-A62C-43CE-92FF-12EAA1D01B53}"/>
          </ac:picMkLst>
        </pc:picChg>
        <pc:picChg chg="add del">
          <ac:chgData name="Zobia Riaz (2226851)" userId="3a01e325-89ca-4929-b555-096137185ecc" providerId="ADAL" clId="{B218ED51-8D5D-4D0D-81A0-60C5B931E660}" dt="2026-06-14T13:33:44.337" v="866"/>
          <ac:picMkLst>
            <pc:docMk/>
            <pc:sldMk cId="502974441" sldId="261"/>
            <ac:picMk id="25" creationId="{F873EA42-E9E9-4806-A9F6-1718BE38B727}"/>
          </ac:picMkLst>
        </pc:picChg>
        <pc:cxnChg chg="add del">
          <ac:chgData name="Zobia Riaz (2226851)" userId="3a01e325-89ca-4929-b555-096137185ecc" providerId="ADAL" clId="{B218ED51-8D5D-4D0D-81A0-60C5B931E660}" dt="2026-06-14T13:24:31.960" v="773" actId="26606"/>
          <ac:cxnSpMkLst>
            <pc:docMk/>
            <pc:sldMk cId="502974441" sldId="261"/>
            <ac:cxnSpMk id="18" creationId="{D33AC32D-5F44-45F7-A0BD-7C11A86BED57}"/>
          </ac:cxnSpMkLst>
        </pc:cxnChg>
        <pc:cxnChg chg="add del">
          <ac:chgData name="Zobia Riaz (2226851)" userId="3a01e325-89ca-4929-b555-096137185ecc" providerId="ADAL" clId="{B218ED51-8D5D-4D0D-81A0-60C5B931E660}" dt="2026-06-14T13:33:44.337" v="866"/>
          <ac:cxnSpMkLst>
            <pc:docMk/>
            <pc:sldMk cId="502974441" sldId="261"/>
            <ac:cxnSpMk id="26" creationId="{A99D5523-0BC8-4D5A-871C-69C0725E7363}"/>
          </ac:cxnSpMkLst>
        </pc:cxnChg>
      </pc:sldChg>
      <pc:sldChg chg="addSp delSp modSp new mod">
        <pc:chgData name="Zobia Riaz (2226851)" userId="3a01e325-89ca-4929-b555-096137185ecc" providerId="ADAL" clId="{B218ED51-8D5D-4D0D-81A0-60C5B931E660}" dt="2026-06-14T21:16:32.837" v="1168" actId="1076"/>
        <pc:sldMkLst>
          <pc:docMk/>
          <pc:sldMk cId="2459172067" sldId="262"/>
        </pc:sldMkLst>
        <pc:spChg chg="mod">
          <ac:chgData name="Zobia Riaz (2226851)" userId="3a01e325-89ca-4929-b555-096137185ecc" providerId="ADAL" clId="{B218ED51-8D5D-4D0D-81A0-60C5B931E660}" dt="2026-06-14T21:15:56.858" v="1161" actId="1076"/>
          <ac:spMkLst>
            <pc:docMk/>
            <pc:sldMk cId="2459172067" sldId="262"/>
            <ac:spMk id="2" creationId="{22C5D87D-86CC-EC56-AE83-2315C9809339}"/>
          </ac:spMkLst>
        </pc:spChg>
        <pc:spChg chg="add mod">
          <ac:chgData name="Zobia Riaz (2226851)" userId="3a01e325-89ca-4929-b555-096137185ecc" providerId="ADAL" clId="{B218ED51-8D5D-4D0D-81A0-60C5B931E660}" dt="2026-06-14T21:16:32.837" v="1168" actId="1076"/>
          <ac:spMkLst>
            <pc:docMk/>
            <pc:sldMk cId="2459172067" sldId="262"/>
            <ac:spMk id="4" creationId="{DD93A7A8-C4B1-E8C7-F524-FF1C3D3C4F06}"/>
          </ac:spMkLst>
        </pc:spChg>
        <pc:graphicFrameChg chg="add mod">
          <ac:chgData name="Zobia Riaz (2226851)" userId="3a01e325-89ca-4929-b555-096137185ecc" providerId="ADAL" clId="{B218ED51-8D5D-4D0D-81A0-60C5B931E660}" dt="2026-06-14T21:16:29.952" v="1167"/>
          <ac:graphicFrameMkLst>
            <pc:docMk/>
            <pc:sldMk cId="2459172067" sldId="262"/>
            <ac:graphicFrameMk id="5" creationId="{A02C318C-7F99-06D4-EBCF-E1521825EE52}"/>
          </ac:graphicFrameMkLst>
        </pc:graphicFrameChg>
      </pc:sldChg>
      <pc:sldChg chg="addSp delSp modSp new mod setBg setClrOvrMap delDesignElem">
        <pc:chgData name="Zobia Riaz (2226851)" userId="3a01e325-89ca-4929-b555-096137185ecc" providerId="ADAL" clId="{B218ED51-8D5D-4D0D-81A0-60C5B931E660}" dt="2026-06-14T21:15:24.590" v="1160" actId="14100"/>
        <pc:sldMkLst>
          <pc:docMk/>
          <pc:sldMk cId="1004500415" sldId="263"/>
        </pc:sldMkLst>
        <pc:spChg chg="mod">
          <ac:chgData name="Zobia Riaz (2226851)" userId="3a01e325-89ca-4929-b555-096137185ecc" providerId="ADAL" clId="{B218ED51-8D5D-4D0D-81A0-60C5B931E660}" dt="2026-06-14T13:47:51.093" v="1041" actId="122"/>
          <ac:spMkLst>
            <pc:docMk/>
            <pc:sldMk cId="1004500415" sldId="263"/>
            <ac:spMk id="2" creationId="{B6C9C391-42BF-4EE1-C74C-4F3925974F07}"/>
          </ac:spMkLst>
        </pc:spChg>
        <pc:spChg chg="mod">
          <ac:chgData name="Zobia Riaz (2226851)" userId="3a01e325-89ca-4929-b555-096137185ecc" providerId="ADAL" clId="{B218ED51-8D5D-4D0D-81A0-60C5B931E660}" dt="2026-06-14T21:15:24.590" v="1160" actId="14100"/>
          <ac:spMkLst>
            <pc:docMk/>
            <pc:sldMk cId="1004500415" sldId="263"/>
            <ac:spMk id="3" creationId="{634FD437-DDC8-467A-2E50-528A36B2FDD9}"/>
          </ac:spMkLst>
        </pc:spChg>
        <pc:spChg chg="add">
          <ac:chgData name="Zobia Riaz (2226851)" userId="3a01e325-89ca-4929-b555-096137185ecc" providerId="ADAL" clId="{B218ED51-8D5D-4D0D-81A0-60C5B931E660}" dt="2026-06-14T13:46:04.858" v="1017" actId="26606"/>
          <ac:spMkLst>
            <pc:docMk/>
            <pc:sldMk cId="1004500415" sldId="263"/>
            <ac:spMk id="7" creationId="{D009D6D5-DAC2-4A8B-A17A-E206B9012D09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1004500415" sldId="263"/>
            <ac:spMk id="8" creationId="{44D65982-4F00-4330-8DAA-DE6A9E4D6D23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1004500415" sldId="263"/>
            <ac:spMk id="9" creationId="{C6870151-9189-4C3A-8379-EF3D95827A0A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1004500415" sldId="263"/>
            <ac:spMk id="10" creationId="{009115B9-5BFD-478D-9C87-29ADB3AF1721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1004500415" sldId="263"/>
            <ac:spMk id="11" creationId="{123EA69C-102A-4DD0-9547-05DCD271D159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1004500415" sldId="263"/>
            <ac:spMk id="13" creationId="{6A862265-5CA3-4C40-8582-7534C3B03C2A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1004500415" sldId="263"/>
            <ac:spMk id="15" creationId="{600EF80B-0391-4082-9AF5-F15B091B4CE9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1004500415" sldId="263"/>
            <ac:spMk id="19" creationId="{3FBF03E8-C602-4192-9C52-F84B29FDCC88}"/>
          </ac:spMkLst>
        </pc:spChg>
        <pc:grpChg chg="add del">
          <ac:chgData name="Zobia Riaz (2226851)" userId="3a01e325-89ca-4929-b555-096137185ecc" providerId="ADAL" clId="{B218ED51-8D5D-4D0D-81A0-60C5B931E660}" dt="2026-06-14T13:21:33.709" v="707"/>
          <ac:grpSpMkLst>
            <pc:docMk/>
            <pc:sldMk cId="1004500415" sldId="263"/>
            <ac:grpSpMk id="12" creationId="{8D57F946-2E03-4DE1-91F8-25BEDC663563}"/>
          </ac:grpSpMkLst>
        </pc:grpChg>
        <pc:grpChg chg="add del">
          <ac:chgData name="Zobia Riaz (2226851)" userId="3a01e325-89ca-4929-b555-096137185ecc" providerId="ADAL" clId="{B218ED51-8D5D-4D0D-81A0-60C5B931E660}" dt="2026-06-14T13:21:33.709" v="707"/>
          <ac:grpSpMkLst>
            <pc:docMk/>
            <pc:sldMk cId="1004500415" sldId="263"/>
            <ac:grpSpMk id="16" creationId="{43F5E015-E085-4624-B431-B42414448684}"/>
          </ac:grpSpMkLst>
        </pc:grpChg>
        <pc:picChg chg="add mod ord">
          <ac:chgData name="Zobia Riaz (2226851)" userId="3a01e325-89ca-4929-b555-096137185ecc" providerId="ADAL" clId="{B218ED51-8D5D-4D0D-81A0-60C5B931E660}" dt="2026-06-14T13:46:04.858" v="1017" actId="26606"/>
          <ac:picMkLst>
            <pc:docMk/>
            <pc:sldMk cId="1004500415" sldId="263"/>
            <ac:picMk id="5" creationId="{389289E4-D733-312F-50B2-0873BB317C01}"/>
          </ac:picMkLst>
        </pc:picChg>
        <pc:picChg chg="add del">
          <ac:chgData name="Zobia Riaz (2226851)" userId="3a01e325-89ca-4929-b555-096137185ecc" providerId="ADAL" clId="{B218ED51-8D5D-4D0D-81A0-60C5B931E660}" dt="2026-06-14T13:33:44.337" v="866"/>
          <ac:picMkLst>
            <pc:docMk/>
            <pc:sldMk cId="1004500415" sldId="263"/>
            <ac:picMk id="17" creationId="{B7438D12-0AE8-484F-B876-9E855987DC56}"/>
          </ac:picMkLst>
        </pc:picChg>
      </pc:sldChg>
      <pc:sldChg chg="addSp delSp modSp new mod setBg delDesignElem">
        <pc:chgData name="Zobia Riaz (2226851)" userId="3a01e325-89ca-4929-b555-096137185ecc" providerId="ADAL" clId="{B218ED51-8D5D-4D0D-81A0-60C5B931E660}" dt="2026-06-14T13:48:56.175" v="1047" actId="255"/>
        <pc:sldMkLst>
          <pc:docMk/>
          <pc:sldMk cId="1941811805" sldId="264"/>
        </pc:sldMkLst>
        <pc:spChg chg="mod">
          <ac:chgData name="Zobia Riaz (2226851)" userId="3a01e325-89ca-4929-b555-096137185ecc" providerId="ADAL" clId="{B218ED51-8D5D-4D0D-81A0-60C5B931E660}" dt="2026-06-14T13:48:33.428" v="1045" actId="207"/>
          <ac:spMkLst>
            <pc:docMk/>
            <pc:sldMk cId="1941811805" sldId="264"/>
            <ac:spMk id="2" creationId="{AFC0CE3D-8B91-2921-64DB-49A92F30F70D}"/>
          </ac:spMkLst>
        </pc:spChg>
        <pc:spChg chg="mod">
          <ac:chgData name="Zobia Riaz (2226851)" userId="3a01e325-89ca-4929-b555-096137185ecc" providerId="ADAL" clId="{B218ED51-8D5D-4D0D-81A0-60C5B931E660}" dt="2026-06-14T13:48:56.175" v="1047" actId="255"/>
          <ac:spMkLst>
            <pc:docMk/>
            <pc:sldMk cId="1941811805" sldId="264"/>
            <ac:spMk id="3" creationId="{80B69F3A-46DB-5D07-F4B1-AACE454D7EA8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1941811805" sldId="264"/>
            <ac:spMk id="9" creationId="{F944E337-3E5D-4A1F-A5A1-2057F25B8A7B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1941811805" sldId="264"/>
            <ac:spMk id="11" creationId="{4DA50D69-7CF7-4844-B844-A2B821C77F24}"/>
          </ac:spMkLst>
        </pc:spChg>
        <pc:picChg chg="add">
          <ac:chgData name="Zobia Riaz (2226851)" userId="3a01e325-89ca-4929-b555-096137185ecc" providerId="ADAL" clId="{B218ED51-8D5D-4D0D-81A0-60C5B931E660}" dt="2026-06-09T22:48:15.142" v="543" actId="26606"/>
          <ac:picMkLst>
            <pc:docMk/>
            <pc:sldMk cId="1941811805" sldId="264"/>
            <ac:picMk id="5" creationId="{139EF6AC-4859-FE67-6C5B-984BE49AFA79}"/>
          </ac:picMkLst>
        </pc:picChg>
      </pc:sldChg>
      <pc:sldChg chg="addSp delSp modSp new mod setBg delDesignElem">
        <pc:chgData name="Zobia Riaz (2226851)" userId="3a01e325-89ca-4929-b555-096137185ecc" providerId="ADAL" clId="{B218ED51-8D5D-4D0D-81A0-60C5B931E660}" dt="2026-06-14T21:19:03.821" v="1184" actId="1076"/>
        <pc:sldMkLst>
          <pc:docMk/>
          <pc:sldMk cId="3937130694" sldId="265"/>
        </pc:sldMkLst>
        <pc:spChg chg="mod">
          <ac:chgData name="Zobia Riaz (2226851)" userId="3a01e325-89ca-4929-b555-096137185ecc" providerId="ADAL" clId="{B218ED51-8D5D-4D0D-81A0-60C5B931E660}" dt="2026-06-14T21:19:03.821" v="1184" actId="1076"/>
          <ac:spMkLst>
            <pc:docMk/>
            <pc:sldMk cId="3937130694" sldId="265"/>
            <ac:spMk id="2" creationId="{5D46BA72-D8EA-CC39-C1BD-C9B3A9E7557D}"/>
          </ac:spMkLst>
        </pc:spChg>
        <pc:spChg chg="add del mod ord">
          <ac:chgData name="Zobia Riaz (2226851)" userId="3a01e325-89ca-4929-b555-096137185ecc" providerId="ADAL" clId="{B218ED51-8D5D-4D0D-81A0-60C5B931E660}" dt="2026-06-14T13:29:23.635" v="816" actId="26606"/>
          <ac:spMkLst>
            <pc:docMk/>
            <pc:sldMk cId="3937130694" sldId="265"/>
            <ac:spMk id="3" creationId="{C7D36C26-442A-DC0B-ACC5-F34FCDB4665F}"/>
          </ac:spMkLst>
        </pc:spChg>
        <pc:spChg chg="add del">
          <ac:chgData name="Zobia Riaz (2226851)" userId="3a01e325-89ca-4929-b555-096137185ecc" providerId="ADAL" clId="{B218ED51-8D5D-4D0D-81A0-60C5B931E660}" dt="2026-06-14T13:29:23.375" v="815" actId="26606"/>
          <ac:spMkLst>
            <pc:docMk/>
            <pc:sldMk cId="3937130694" sldId="265"/>
            <ac:spMk id="15" creationId="{C7D36C26-442A-DC0B-ACC5-F34FCDB4665F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937130694" sldId="265"/>
            <ac:spMk id="24" creationId="{04812C46-200A-4DEB-A05E-3ED6C68C2387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3937130694" sldId="265"/>
            <ac:spMk id="25" creationId="{D1EA859B-E555-4109-94F3-6700E046E008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3937130694" sldId="265"/>
            <ac:spMk id="26" creationId="{C014BF94-4DFC-4A65-99BF-76277891EA04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3937130694" sldId="265"/>
            <ac:spMk id="27" creationId="{B255C7B1-10DA-4D61-B560-5E1F081B3472}"/>
          </ac:spMkLst>
        </pc:spChg>
        <pc:spChg chg="add mod">
          <ac:chgData name="Zobia Riaz (2226851)" userId="3a01e325-89ca-4929-b555-096137185ecc" providerId="ADAL" clId="{B218ED51-8D5D-4D0D-81A0-60C5B931E660}" dt="2026-06-14T21:18:54" v="1182" actId="207"/>
          <ac:spMkLst>
            <pc:docMk/>
            <pc:sldMk cId="3937130694" sldId="265"/>
            <ac:spMk id="29" creationId="{C7D36C26-442A-DC0B-ACC5-F34FCDB4665F}"/>
          </ac:spMkLst>
        </pc:spChg>
        <pc:spChg chg="add">
          <ac:chgData name="Zobia Riaz (2226851)" userId="3a01e325-89ca-4929-b555-096137185ecc" providerId="ADAL" clId="{B218ED51-8D5D-4D0D-81A0-60C5B931E660}" dt="2026-06-14T21:18:05.765" v="1173" actId="26606"/>
          <ac:spMkLst>
            <pc:docMk/>
            <pc:sldMk cId="3937130694" sldId="265"/>
            <ac:spMk id="34" creationId="{04812C46-200A-4DEB-A05E-3ED6C68C2387}"/>
          </ac:spMkLst>
        </pc:spChg>
        <pc:spChg chg="add">
          <ac:chgData name="Zobia Riaz (2226851)" userId="3a01e325-89ca-4929-b555-096137185ecc" providerId="ADAL" clId="{B218ED51-8D5D-4D0D-81A0-60C5B931E660}" dt="2026-06-14T21:18:05.765" v="1173" actId="26606"/>
          <ac:spMkLst>
            <pc:docMk/>
            <pc:sldMk cId="3937130694" sldId="265"/>
            <ac:spMk id="36" creationId="{D1EA859B-E555-4109-94F3-6700E046E008}"/>
          </ac:spMkLst>
        </pc:spChg>
        <pc:grpChg chg="add del">
          <ac:chgData name="Zobia Riaz (2226851)" userId="3a01e325-89ca-4929-b555-096137185ecc" providerId="ADAL" clId="{B218ED51-8D5D-4D0D-81A0-60C5B931E660}" dt="2026-06-14T13:29:23.375" v="815" actId="26606"/>
          <ac:grpSpMkLst>
            <pc:docMk/>
            <pc:sldMk cId="3937130694" sldId="265"/>
            <ac:grpSpMk id="19" creationId="{C0C75A5C-43F0-47CF-9403-0A7FD5500D2A}"/>
          </ac:grpSpMkLst>
        </pc:grpChg>
        <pc:graphicFrameChg chg="add del">
          <ac:chgData name="Zobia Riaz (2226851)" userId="3a01e325-89ca-4929-b555-096137185ecc" providerId="ADAL" clId="{B218ED51-8D5D-4D0D-81A0-60C5B931E660}" dt="2026-06-14T13:29:17.245" v="813" actId="26606"/>
          <ac:graphicFrameMkLst>
            <pc:docMk/>
            <pc:sldMk cId="3937130694" sldId="265"/>
            <ac:graphicFrameMk id="13" creationId="{F9998F19-78C2-B5BA-1228-AD58A156B4F4}"/>
          </ac:graphicFrameMkLst>
        </pc:graphicFrameChg>
        <pc:picChg chg="add mod ord">
          <ac:chgData name="Zobia Riaz (2226851)" userId="3a01e325-89ca-4929-b555-096137185ecc" providerId="ADAL" clId="{B218ED51-8D5D-4D0D-81A0-60C5B931E660}" dt="2026-06-14T21:18:05.765" v="1173" actId="26606"/>
          <ac:picMkLst>
            <pc:docMk/>
            <pc:sldMk cId="3937130694" sldId="265"/>
            <ac:picMk id="11" creationId="{82250992-9CD4-7DE7-37AB-81D48CF2AACB}"/>
          </ac:picMkLst>
        </pc:picChg>
        <pc:picChg chg="add del">
          <ac:chgData name="Zobia Riaz (2226851)" userId="3a01e325-89ca-4929-b555-096137185ecc" providerId="ADAL" clId="{B218ED51-8D5D-4D0D-81A0-60C5B931E660}" dt="2026-06-14T13:33:44.337" v="866"/>
          <ac:picMkLst>
            <pc:docMk/>
            <pc:sldMk cId="3937130694" sldId="265"/>
            <ac:picMk id="28" creationId="{88C29B8B-A62C-43CE-92FF-12EAA1D01B53}"/>
          </ac:picMkLst>
        </pc:picChg>
        <pc:picChg chg="add del">
          <ac:chgData name="Zobia Riaz (2226851)" userId="3a01e325-89ca-4929-b555-096137185ecc" providerId="ADAL" clId="{B218ED51-8D5D-4D0D-81A0-60C5B931E660}" dt="2026-06-14T13:33:44.337" v="866"/>
          <ac:picMkLst>
            <pc:docMk/>
            <pc:sldMk cId="3937130694" sldId="265"/>
            <ac:picMk id="30" creationId="{F873EA42-E9E9-4806-A9F6-1718BE38B727}"/>
          </ac:picMkLst>
        </pc:picChg>
        <pc:cxnChg chg="add del">
          <ac:chgData name="Zobia Riaz (2226851)" userId="3a01e325-89ca-4929-b555-096137185ecc" providerId="ADAL" clId="{B218ED51-8D5D-4D0D-81A0-60C5B931E660}" dt="2026-06-14T13:33:44.337" v="866"/>
          <ac:cxnSpMkLst>
            <pc:docMk/>
            <pc:sldMk cId="3937130694" sldId="265"/>
            <ac:cxnSpMk id="31" creationId="{A99D5523-0BC8-4D5A-871C-69C0725E7363}"/>
          </ac:cxnSpMkLst>
        </pc:cxnChg>
      </pc:sldChg>
      <pc:sldChg chg="addSp delSp modSp new mod setBg delDesignElem">
        <pc:chgData name="Zobia Riaz (2226851)" userId="3a01e325-89ca-4929-b555-096137185ecc" providerId="ADAL" clId="{B218ED51-8D5D-4D0D-81A0-60C5B931E660}" dt="2026-06-14T21:12:45.280" v="1089" actId="1076"/>
        <pc:sldMkLst>
          <pc:docMk/>
          <pc:sldMk cId="581574692" sldId="266"/>
        </pc:sldMkLst>
        <pc:spChg chg="mod">
          <ac:chgData name="Zobia Riaz (2226851)" userId="3a01e325-89ca-4929-b555-096137185ecc" providerId="ADAL" clId="{B218ED51-8D5D-4D0D-81A0-60C5B931E660}" dt="2026-06-14T21:12:27.969" v="1084" actId="26606"/>
          <ac:spMkLst>
            <pc:docMk/>
            <pc:sldMk cId="581574692" sldId="266"/>
            <ac:spMk id="2" creationId="{D3B3198F-0B05-9347-DB38-B444E661C931}"/>
          </ac:spMkLst>
        </pc:spChg>
        <pc:spChg chg="add del">
          <ac:chgData name="Zobia Riaz (2226851)" userId="3a01e325-89ca-4929-b555-096137185ecc" providerId="ADAL" clId="{B218ED51-8D5D-4D0D-81A0-60C5B931E660}" dt="2026-06-14T13:21:33.709" v="707"/>
          <ac:spMkLst>
            <pc:docMk/>
            <pc:sldMk cId="581574692" sldId="266"/>
            <ac:spMk id="10" creationId="{B50AB553-2A96-4A92-96F2-93548E096954}"/>
          </ac:spMkLst>
        </pc:spChg>
        <pc:grpChg chg="add del">
          <ac:chgData name="Zobia Riaz (2226851)" userId="3a01e325-89ca-4929-b555-096137185ecc" providerId="ADAL" clId="{B218ED51-8D5D-4D0D-81A0-60C5B931E660}" dt="2026-06-14T21:12:19.605" v="1082" actId="26606"/>
          <ac:grpSpMkLst>
            <pc:docMk/>
            <pc:sldMk cId="581574692" sldId="266"/>
            <ac:grpSpMk id="11" creationId="{1FD67D68-9B83-C338-8342-3348D8F22347}"/>
          </ac:grpSpMkLst>
        </pc:grpChg>
        <pc:graphicFrameChg chg="add mod modGraphic">
          <ac:chgData name="Zobia Riaz (2226851)" userId="3a01e325-89ca-4929-b555-096137185ecc" providerId="ADAL" clId="{B218ED51-8D5D-4D0D-81A0-60C5B931E660}" dt="2026-06-14T21:12:45.280" v="1089" actId="1076"/>
          <ac:graphicFrameMkLst>
            <pc:docMk/>
            <pc:sldMk cId="581574692" sldId="266"/>
            <ac:graphicFrameMk id="5" creationId="{30BC1DE9-2EDE-06D8-C25D-21A54BE83420}"/>
          </ac:graphicFrameMkLst>
        </pc:graphicFrameChg>
        <pc:picChg chg="add mod ord">
          <ac:chgData name="Zobia Riaz (2226851)" userId="3a01e325-89ca-4929-b555-096137185ecc" providerId="ADAL" clId="{B218ED51-8D5D-4D0D-81A0-60C5B931E660}" dt="2026-06-14T21:12:27.969" v="1084" actId="26606"/>
          <ac:picMkLst>
            <pc:docMk/>
            <pc:sldMk cId="581574692" sldId="266"/>
            <ac:picMk id="6" creationId="{08D97BC8-7492-347A-4F5A-8AA96F6337C4}"/>
          </ac:picMkLst>
        </pc:picChg>
        <pc:cxnChg chg="add del">
          <ac:chgData name="Zobia Riaz (2226851)" userId="3a01e325-89ca-4929-b555-096137185ecc" providerId="ADAL" clId="{B218ED51-8D5D-4D0D-81A0-60C5B931E660}" dt="2026-06-14T21:12:27.969" v="1084" actId="26606"/>
          <ac:cxnSpMkLst>
            <pc:docMk/>
            <pc:sldMk cId="581574692" sldId="266"/>
            <ac:cxnSpMk id="15" creationId="{FC23E3B9-5ABF-58B3-E2B0-E9A5DAA90037}"/>
          </ac:cxnSpMkLst>
        </pc:cxnChg>
      </pc:sldChg>
      <pc:sldChg chg="modSp new del mod">
        <pc:chgData name="Zobia Riaz (2226851)" userId="3a01e325-89ca-4929-b555-096137185ecc" providerId="ADAL" clId="{B218ED51-8D5D-4D0D-81A0-60C5B931E660}" dt="2026-06-14T13:35:12.413" v="902" actId="47"/>
        <pc:sldMkLst>
          <pc:docMk/>
          <pc:sldMk cId="1917833632" sldId="267"/>
        </pc:sldMkLst>
        <pc:spChg chg="mod">
          <ac:chgData name="Zobia Riaz (2226851)" userId="3a01e325-89ca-4929-b555-096137185ecc" providerId="ADAL" clId="{B218ED51-8D5D-4D0D-81A0-60C5B931E660}" dt="2026-06-14T13:33:10.032" v="858" actId="27636"/>
          <ac:spMkLst>
            <pc:docMk/>
            <pc:sldMk cId="1917833632" sldId="267"/>
            <ac:spMk id="3" creationId="{3698239E-BA4F-5BB0-8925-0CBF042E05D2}"/>
          </ac:spMkLst>
        </pc:spChg>
      </pc:sldChg>
      <pc:sldChg chg="addSp delSp modSp new mod setBg delDesignElem">
        <pc:chgData name="Zobia Riaz (2226851)" userId="3a01e325-89ca-4929-b555-096137185ecc" providerId="ADAL" clId="{B218ED51-8D5D-4D0D-81A0-60C5B931E660}" dt="2026-06-14T21:10:52.295" v="1079" actId="20577"/>
        <pc:sldMkLst>
          <pc:docMk/>
          <pc:sldMk cId="4116796941" sldId="268"/>
        </pc:sldMkLst>
        <pc:spChg chg="del">
          <ac:chgData name="Zobia Riaz (2226851)" userId="3a01e325-89ca-4929-b555-096137185ecc" providerId="ADAL" clId="{B218ED51-8D5D-4D0D-81A0-60C5B931E660}" dt="2026-06-14T13:33:18.134" v="860" actId="478"/>
          <ac:spMkLst>
            <pc:docMk/>
            <pc:sldMk cId="4116796941" sldId="268"/>
            <ac:spMk id="2" creationId="{A7A9372B-1BEC-EA16-F12F-5AB547A6071D}"/>
          </ac:spMkLst>
        </pc:spChg>
        <pc:spChg chg="del">
          <ac:chgData name="Zobia Riaz (2226851)" userId="3a01e325-89ca-4929-b555-096137185ecc" providerId="ADAL" clId="{B218ED51-8D5D-4D0D-81A0-60C5B931E660}" dt="2026-06-14T13:33:26.236" v="861" actId="26606"/>
          <ac:spMkLst>
            <pc:docMk/>
            <pc:sldMk cId="4116796941" sldId="268"/>
            <ac:spMk id="3" creationId="{B8926E3D-143F-56DF-CA07-F2FE418A49A1}"/>
          </ac:spMkLst>
        </pc:spChg>
        <pc:spChg chg="add mod">
          <ac:chgData name="Zobia Riaz (2226851)" userId="3a01e325-89ca-4929-b555-096137185ecc" providerId="ADAL" clId="{B218ED51-8D5D-4D0D-81A0-60C5B931E660}" dt="2026-06-14T21:10:52.295" v="1079" actId="20577"/>
          <ac:spMkLst>
            <pc:docMk/>
            <pc:sldMk cId="4116796941" sldId="268"/>
            <ac:spMk id="4" creationId="{088FC402-2EDD-7FE4-0361-8A8D0187A846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4116796941" sldId="268"/>
            <ac:spMk id="10" creationId="{F23306E6-5D0B-439F-BB88-7F1CEA89BD63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4116796941" sldId="268"/>
            <ac:spMk id="16" creationId="{1C69834E-5EEE-4D61-833E-04928896454C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4116796941" sldId="268"/>
            <ac:spMk id="18" creationId="{58E5D9BA-46E7-4BFA-9C74-75495BF6F54D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4116796941" sldId="268"/>
            <ac:spMk id="20" creationId="{5B033D76-5800-44B6-AFE9-EE2106935115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4116796941" sldId="268"/>
            <ac:spMk id="22" creationId="{522D6F85-FFBA-4F81-AEE5-AAA17CB7AA98}"/>
          </ac:spMkLst>
        </pc:spChg>
        <pc:spChg chg="add del">
          <ac:chgData name="Zobia Riaz (2226851)" userId="3a01e325-89ca-4929-b555-096137185ecc" providerId="ADAL" clId="{B218ED51-8D5D-4D0D-81A0-60C5B931E660}" dt="2026-06-14T13:33:44.337" v="866"/>
          <ac:spMkLst>
            <pc:docMk/>
            <pc:sldMk cId="4116796941" sldId="268"/>
            <ac:spMk id="24" creationId="{13B31514-E6DF-4357-9EEA-EFB7983080DA}"/>
          </ac:spMkLst>
        </pc:spChg>
        <pc:picChg chg="add del">
          <ac:chgData name="Zobia Riaz (2226851)" userId="3a01e325-89ca-4929-b555-096137185ecc" providerId="ADAL" clId="{B218ED51-8D5D-4D0D-81A0-60C5B931E660}" dt="2026-06-14T13:33:44.337" v="866"/>
          <ac:picMkLst>
            <pc:docMk/>
            <pc:sldMk cId="4116796941" sldId="268"/>
            <ac:picMk id="8" creationId="{F28373B5-F4E4-4102-9D27-E17631B4C7A8}"/>
          </ac:picMkLst>
        </pc:picChg>
        <pc:picChg chg="add del">
          <ac:chgData name="Zobia Riaz (2226851)" userId="3a01e325-89ca-4929-b555-096137185ecc" providerId="ADAL" clId="{B218ED51-8D5D-4D0D-81A0-60C5B931E660}" dt="2026-06-14T13:33:44.337" v="866"/>
          <ac:picMkLst>
            <pc:docMk/>
            <pc:sldMk cId="4116796941" sldId="268"/>
            <ac:picMk id="14" creationId="{06E4F4B6-B981-4284-BB88-5B702BA3D7FC}"/>
          </ac:picMkLst>
        </pc:picChg>
        <pc:picChg chg="add del">
          <ac:chgData name="Zobia Riaz (2226851)" userId="3a01e325-89ca-4929-b555-096137185ecc" providerId="ADAL" clId="{B218ED51-8D5D-4D0D-81A0-60C5B931E660}" dt="2026-06-14T13:33:44.337" v="866"/>
          <ac:picMkLst>
            <pc:docMk/>
            <pc:sldMk cId="4116796941" sldId="268"/>
            <ac:picMk id="28" creationId="{1EDE8358-DCAB-4435-B043-58877C674356}"/>
          </ac:picMkLst>
        </pc:picChg>
        <pc:cxnChg chg="del">
          <ac:chgData name="Zobia Riaz (2226851)" userId="3a01e325-89ca-4929-b555-096137185ecc" providerId="ADAL" clId="{B218ED51-8D5D-4D0D-81A0-60C5B931E660}" dt="2026-06-14T13:33:44.337" v="866"/>
          <ac:cxnSpMkLst>
            <pc:docMk/>
            <pc:sldMk cId="4116796941" sldId="268"/>
            <ac:cxnSpMk id="26" creationId="{412BDC66-00FA-4A3F-9BC7-BE05FF7705F8}"/>
          </ac:cxnSpMkLst>
        </pc:cxnChg>
      </pc:sldChg>
      <pc:sldChg chg="addSp delSp modSp new mod setBg">
        <pc:chgData name="Zobia Riaz (2226851)" userId="3a01e325-89ca-4929-b555-096137185ecc" providerId="ADAL" clId="{B218ED51-8D5D-4D0D-81A0-60C5B931E660}" dt="2026-06-14T21:14:09.145" v="1149" actId="20577"/>
        <pc:sldMkLst>
          <pc:docMk/>
          <pc:sldMk cId="2323044168" sldId="269"/>
        </pc:sldMkLst>
        <pc:spChg chg="del">
          <ac:chgData name="Zobia Riaz (2226851)" userId="3a01e325-89ca-4929-b555-096137185ecc" providerId="ADAL" clId="{B218ED51-8D5D-4D0D-81A0-60C5B931E660}" dt="2026-06-14T21:13:25.783" v="1136" actId="478"/>
          <ac:spMkLst>
            <pc:docMk/>
            <pc:sldMk cId="2323044168" sldId="269"/>
            <ac:spMk id="2" creationId="{336457C2-5DC7-9D91-C535-8A9878AA8463}"/>
          </ac:spMkLst>
        </pc:spChg>
        <pc:spChg chg="mod">
          <ac:chgData name="Zobia Riaz (2226851)" userId="3a01e325-89ca-4929-b555-096137185ecc" providerId="ADAL" clId="{B218ED51-8D5D-4D0D-81A0-60C5B931E660}" dt="2026-06-14T21:14:09.145" v="1149" actId="20577"/>
          <ac:spMkLst>
            <pc:docMk/>
            <pc:sldMk cId="2323044168" sldId="269"/>
            <ac:spMk id="3" creationId="{0BD63283-4DED-F09E-5BFA-0779A140A597}"/>
          </ac:spMkLst>
        </pc:spChg>
        <pc:spChg chg="add del">
          <ac:chgData name="Zobia Riaz (2226851)" userId="3a01e325-89ca-4929-b555-096137185ecc" providerId="ADAL" clId="{B218ED51-8D5D-4D0D-81A0-60C5B931E660}" dt="2026-06-14T21:13:36.057" v="1139" actId="26606"/>
          <ac:spMkLst>
            <pc:docMk/>
            <pc:sldMk cId="2323044168" sldId="269"/>
            <ac:spMk id="8" creationId="{0D7B6173-1D58-48E2-83CF-37350F315F75}"/>
          </ac:spMkLst>
        </pc:spChg>
        <pc:spChg chg="add del">
          <ac:chgData name="Zobia Riaz (2226851)" userId="3a01e325-89ca-4929-b555-096137185ecc" providerId="ADAL" clId="{B218ED51-8D5D-4D0D-81A0-60C5B931E660}" dt="2026-06-14T21:13:36.057" v="1139" actId="26606"/>
          <ac:spMkLst>
            <pc:docMk/>
            <pc:sldMk cId="2323044168" sldId="269"/>
            <ac:spMk id="10" creationId="{3E4CBDBB-4FBD-4B9E-BD01-054A81D431CC}"/>
          </ac:spMkLst>
        </pc:spChg>
        <pc:spChg chg="add del">
          <ac:chgData name="Zobia Riaz (2226851)" userId="3a01e325-89ca-4929-b555-096137185ecc" providerId="ADAL" clId="{B218ED51-8D5D-4D0D-81A0-60C5B931E660}" dt="2026-06-14T21:13:36.057" v="1139" actId="26606"/>
          <ac:spMkLst>
            <pc:docMk/>
            <pc:sldMk cId="2323044168" sldId="269"/>
            <ac:spMk id="14" creationId="{72C4834C-B602-4125-8264-BD0D55A5885F}"/>
          </ac:spMkLst>
        </pc:spChg>
        <pc:spChg chg="add del">
          <ac:chgData name="Zobia Riaz (2226851)" userId="3a01e325-89ca-4929-b555-096137185ecc" providerId="ADAL" clId="{B218ED51-8D5D-4D0D-81A0-60C5B931E660}" dt="2026-06-14T21:13:36.057" v="1139" actId="26606"/>
          <ac:spMkLst>
            <pc:docMk/>
            <pc:sldMk cId="2323044168" sldId="269"/>
            <ac:spMk id="16" creationId="{53172EE5-132F-4DD4-8855-4DBBD9C3465E}"/>
          </ac:spMkLst>
        </pc:spChg>
        <pc:spChg chg="add">
          <ac:chgData name="Zobia Riaz (2226851)" userId="3a01e325-89ca-4929-b555-096137185ecc" providerId="ADAL" clId="{B218ED51-8D5D-4D0D-81A0-60C5B931E660}" dt="2026-06-14T21:13:36.091" v="1140" actId="26606"/>
          <ac:spMkLst>
            <pc:docMk/>
            <pc:sldMk cId="2323044168" sldId="269"/>
            <ac:spMk id="19" creationId="{EDDBB197-D710-4A4F-A9CA-FD2177498BE8}"/>
          </ac:spMkLst>
        </pc:spChg>
        <pc:spChg chg="add">
          <ac:chgData name="Zobia Riaz (2226851)" userId="3a01e325-89ca-4929-b555-096137185ecc" providerId="ADAL" clId="{B218ED51-8D5D-4D0D-81A0-60C5B931E660}" dt="2026-06-14T21:13:36.091" v="1140" actId="26606"/>
          <ac:spMkLst>
            <pc:docMk/>
            <pc:sldMk cId="2323044168" sldId="269"/>
            <ac:spMk id="20" creationId="{975D1CFA-2CDB-4B64-BD9F-85744E8DA12F}"/>
          </ac:spMkLst>
        </pc:spChg>
        <pc:grpChg chg="add">
          <ac:chgData name="Zobia Riaz (2226851)" userId="3a01e325-89ca-4929-b555-096137185ecc" providerId="ADAL" clId="{B218ED51-8D5D-4D0D-81A0-60C5B931E660}" dt="2026-06-14T21:13:36.091" v="1140" actId="26606"/>
          <ac:grpSpMkLst>
            <pc:docMk/>
            <pc:sldMk cId="2323044168" sldId="269"/>
            <ac:grpSpMk id="21" creationId="{25EE5136-01F1-466C-962D-BA9B4C6757AA}"/>
          </ac:grpSpMkLst>
        </pc:grpChg>
        <pc:picChg chg="add">
          <ac:chgData name="Zobia Riaz (2226851)" userId="3a01e325-89ca-4929-b555-096137185ecc" providerId="ADAL" clId="{B218ED51-8D5D-4D0D-81A0-60C5B931E660}" dt="2026-06-14T21:13:36.091" v="1140" actId="26606"/>
          <ac:picMkLst>
            <pc:docMk/>
            <pc:sldMk cId="2323044168" sldId="269"/>
            <ac:picMk id="7" creationId="{BD0FC8EB-99BF-6DC5-E62B-8241E8D3D61C}"/>
          </ac:picMkLst>
        </pc:picChg>
        <pc:picChg chg="add del">
          <ac:chgData name="Zobia Riaz (2226851)" userId="3a01e325-89ca-4929-b555-096137185ecc" providerId="ADAL" clId="{B218ED51-8D5D-4D0D-81A0-60C5B931E660}" dt="2026-06-14T21:13:36.057" v="1139" actId="26606"/>
          <ac:picMkLst>
            <pc:docMk/>
            <pc:sldMk cId="2323044168" sldId="269"/>
            <ac:picMk id="12" creationId="{B01A6F03-171F-40B2-8B2C-A061B89241F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2A39D5-236C-46A1-84AA-247431344F5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FFF4A1D-DD44-4ACC-97FE-E5BB6189D1CA}">
      <dgm:prSet/>
      <dgm:spPr/>
      <dgm:t>
        <a:bodyPr/>
        <a:lstStyle/>
        <a:p>
          <a:pPr algn="ctr"/>
          <a:r>
            <a:rPr lang="en-GB" b="1" dirty="0">
              <a:solidFill>
                <a:schemeClr val="accent3">
                  <a:lumMod val="75000"/>
                </a:schemeClr>
              </a:solidFill>
            </a:rPr>
            <a:t>Presentation Overview</a:t>
          </a:r>
          <a:endParaRPr lang="en-US" b="1" dirty="0">
            <a:solidFill>
              <a:schemeClr val="accent3">
                <a:lumMod val="75000"/>
              </a:schemeClr>
            </a:solidFill>
          </a:endParaRPr>
        </a:p>
      </dgm:t>
    </dgm:pt>
    <dgm:pt modelId="{C61FD73E-387A-44AB-9B0E-1AAFF0FEC3FD}" type="parTrans" cxnId="{AF498F0E-A2E0-4B67-859D-CAE7D2D45D3F}">
      <dgm:prSet/>
      <dgm:spPr/>
      <dgm:t>
        <a:bodyPr/>
        <a:lstStyle/>
        <a:p>
          <a:endParaRPr lang="en-US"/>
        </a:p>
      </dgm:t>
    </dgm:pt>
    <dgm:pt modelId="{71C303B3-EEB8-4B0D-B38F-37B7B5BF6C0D}" type="sibTrans" cxnId="{AF498F0E-A2E0-4B67-859D-CAE7D2D45D3F}">
      <dgm:prSet/>
      <dgm:spPr/>
      <dgm:t>
        <a:bodyPr/>
        <a:lstStyle/>
        <a:p>
          <a:endParaRPr lang="en-US"/>
        </a:p>
      </dgm:t>
    </dgm:pt>
    <dgm:pt modelId="{19EB20F8-0082-47CE-9B42-A0DD0B20117A}">
      <dgm:prSet/>
      <dgm:spPr/>
      <dgm:t>
        <a:bodyPr/>
        <a:lstStyle/>
        <a:p>
          <a:r>
            <a:rPr lang="en-GB"/>
            <a:t>Background and prevalence</a:t>
          </a:r>
          <a:endParaRPr lang="en-US"/>
        </a:p>
      </dgm:t>
    </dgm:pt>
    <dgm:pt modelId="{BA0FD8EF-CD1F-4E80-8864-800C1E9B4112}" type="parTrans" cxnId="{0D4A08F4-94C1-43D8-8FA7-ACF70A492A18}">
      <dgm:prSet/>
      <dgm:spPr/>
      <dgm:t>
        <a:bodyPr/>
        <a:lstStyle/>
        <a:p>
          <a:endParaRPr lang="en-US"/>
        </a:p>
      </dgm:t>
    </dgm:pt>
    <dgm:pt modelId="{1B02179E-7946-44EA-81F5-9F85DC04B9C0}" type="sibTrans" cxnId="{0D4A08F4-94C1-43D8-8FA7-ACF70A492A18}">
      <dgm:prSet/>
      <dgm:spPr/>
      <dgm:t>
        <a:bodyPr/>
        <a:lstStyle/>
        <a:p>
          <a:endParaRPr lang="en-US"/>
        </a:p>
      </dgm:t>
    </dgm:pt>
    <dgm:pt modelId="{4AEA3579-0AB9-403B-BD17-1EE44F76920E}">
      <dgm:prSet/>
      <dgm:spPr/>
      <dgm:t>
        <a:bodyPr/>
        <a:lstStyle/>
        <a:p>
          <a:r>
            <a:rPr lang="en-GB"/>
            <a:t>Rationale</a:t>
          </a:r>
          <a:endParaRPr lang="en-US"/>
        </a:p>
      </dgm:t>
    </dgm:pt>
    <dgm:pt modelId="{25D491E1-81FF-4764-AF13-6E86BE5B6B98}" type="parTrans" cxnId="{C935E6E4-AD35-45E7-AB7C-171190E12733}">
      <dgm:prSet/>
      <dgm:spPr/>
      <dgm:t>
        <a:bodyPr/>
        <a:lstStyle/>
        <a:p>
          <a:endParaRPr lang="en-US"/>
        </a:p>
      </dgm:t>
    </dgm:pt>
    <dgm:pt modelId="{866200B0-530A-4A8F-B194-D058B2B7C6F6}" type="sibTrans" cxnId="{C935E6E4-AD35-45E7-AB7C-171190E12733}">
      <dgm:prSet/>
      <dgm:spPr/>
      <dgm:t>
        <a:bodyPr/>
        <a:lstStyle/>
        <a:p>
          <a:endParaRPr lang="en-US"/>
        </a:p>
      </dgm:t>
    </dgm:pt>
    <dgm:pt modelId="{4AFD05B9-907A-432E-8F37-4FD7F5BE9D1A}">
      <dgm:prSet/>
      <dgm:spPr/>
      <dgm:t>
        <a:bodyPr/>
        <a:lstStyle/>
        <a:p>
          <a:r>
            <a:rPr lang="en-GB" dirty="0"/>
            <a:t>Research question</a:t>
          </a:r>
          <a:endParaRPr lang="en-US" dirty="0"/>
        </a:p>
      </dgm:t>
    </dgm:pt>
    <dgm:pt modelId="{A9BFFE2E-D256-4D94-8303-A078C149A5AB}" type="parTrans" cxnId="{9DAB6C82-CC86-492A-A8AC-718C4C2E8BAD}">
      <dgm:prSet/>
      <dgm:spPr/>
      <dgm:t>
        <a:bodyPr/>
        <a:lstStyle/>
        <a:p>
          <a:endParaRPr lang="en-US"/>
        </a:p>
      </dgm:t>
    </dgm:pt>
    <dgm:pt modelId="{B60D0622-1DEE-47FF-87D5-BB37B09EF356}" type="sibTrans" cxnId="{9DAB6C82-CC86-492A-A8AC-718C4C2E8BAD}">
      <dgm:prSet/>
      <dgm:spPr/>
      <dgm:t>
        <a:bodyPr/>
        <a:lstStyle/>
        <a:p>
          <a:endParaRPr lang="en-US"/>
        </a:p>
      </dgm:t>
    </dgm:pt>
    <dgm:pt modelId="{4BA42D5C-45D3-4EF2-9A65-BC7A83C79DB8}">
      <dgm:prSet/>
      <dgm:spPr/>
      <dgm:t>
        <a:bodyPr/>
        <a:lstStyle/>
        <a:p>
          <a:r>
            <a:rPr lang="en-GB"/>
            <a:t>Aim and objectives</a:t>
          </a:r>
          <a:endParaRPr lang="en-US"/>
        </a:p>
      </dgm:t>
    </dgm:pt>
    <dgm:pt modelId="{5D2C2A05-877A-4B18-AB9A-F4805D40B18D}" type="parTrans" cxnId="{8AA0A714-3FF4-438E-966A-AF49EEBDA1E9}">
      <dgm:prSet/>
      <dgm:spPr/>
      <dgm:t>
        <a:bodyPr/>
        <a:lstStyle/>
        <a:p>
          <a:endParaRPr lang="en-US"/>
        </a:p>
      </dgm:t>
    </dgm:pt>
    <dgm:pt modelId="{DF61A576-D556-4B29-8B37-FA2F598C56EA}" type="sibTrans" cxnId="{8AA0A714-3FF4-438E-966A-AF49EEBDA1E9}">
      <dgm:prSet/>
      <dgm:spPr/>
      <dgm:t>
        <a:bodyPr/>
        <a:lstStyle/>
        <a:p>
          <a:endParaRPr lang="en-US"/>
        </a:p>
      </dgm:t>
    </dgm:pt>
    <dgm:pt modelId="{B9CD2F0F-BB34-4659-8362-D408C74B6F91}">
      <dgm:prSet/>
      <dgm:spPr/>
      <dgm:t>
        <a:bodyPr/>
        <a:lstStyle/>
        <a:p>
          <a:r>
            <a:rPr lang="en-GB"/>
            <a:t>Methodology</a:t>
          </a:r>
          <a:endParaRPr lang="en-US"/>
        </a:p>
      </dgm:t>
    </dgm:pt>
    <dgm:pt modelId="{4E611DC1-5167-4D27-BC3F-1516675648B7}" type="parTrans" cxnId="{3B00ACAC-0538-4ABF-836F-78B498997CFF}">
      <dgm:prSet/>
      <dgm:spPr/>
      <dgm:t>
        <a:bodyPr/>
        <a:lstStyle/>
        <a:p>
          <a:endParaRPr lang="en-US"/>
        </a:p>
      </dgm:t>
    </dgm:pt>
    <dgm:pt modelId="{23D15625-126E-4C96-A8BF-5B5C0EE72E8F}" type="sibTrans" cxnId="{3B00ACAC-0538-4ABF-836F-78B498997CFF}">
      <dgm:prSet/>
      <dgm:spPr/>
      <dgm:t>
        <a:bodyPr/>
        <a:lstStyle/>
        <a:p>
          <a:endParaRPr lang="en-US"/>
        </a:p>
      </dgm:t>
    </dgm:pt>
    <dgm:pt modelId="{9B403644-FE40-4E05-9ECF-A3EC59777B6A}">
      <dgm:prSet/>
      <dgm:spPr/>
      <dgm:t>
        <a:bodyPr/>
        <a:lstStyle/>
        <a:p>
          <a:r>
            <a:rPr lang="en-GB" dirty="0"/>
            <a:t>Research impact</a:t>
          </a:r>
          <a:endParaRPr lang="en-US" dirty="0"/>
        </a:p>
      </dgm:t>
    </dgm:pt>
    <dgm:pt modelId="{652E319A-F2BD-4600-9C6C-7A8C8F7E34F2}" type="parTrans" cxnId="{6B3B3F11-2E7D-4887-847C-7E791F6513B3}">
      <dgm:prSet/>
      <dgm:spPr/>
      <dgm:t>
        <a:bodyPr/>
        <a:lstStyle/>
        <a:p>
          <a:endParaRPr lang="en-US"/>
        </a:p>
      </dgm:t>
    </dgm:pt>
    <dgm:pt modelId="{1E79BF18-DCC5-4D19-BBEE-0D4B9D2AA188}" type="sibTrans" cxnId="{6B3B3F11-2E7D-4887-847C-7E791F6513B3}">
      <dgm:prSet/>
      <dgm:spPr/>
      <dgm:t>
        <a:bodyPr/>
        <a:lstStyle/>
        <a:p>
          <a:endParaRPr lang="en-US"/>
        </a:p>
      </dgm:t>
    </dgm:pt>
    <dgm:pt modelId="{BC872F4D-FF59-4092-B211-245C63A84429}">
      <dgm:prSet/>
      <dgm:spPr/>
      <dgm:t>
        <a:bodyPr/>
        <a:lstStyle/>
        <a:p>
          <a:r>
            <a:rPr lang="en-GB" dirty="0"/>
            <a:t>Conclusion</a:t>
          </a:r>
          <a:endParaRPr lang="en-US" dirty="0"/>
        </a:p>
      </dgm:t>
    </dgm:pt>
    <dgm:pt modelId="{144403BE-AC30-431A-8C79-46F88304E264}" type="parTrans" cxnId="{401DD766-7898-4808-A8AA-4D5E5104552D}">
      <dgm:prSet/>
      <dgm:spPr/>
      <dgm:t>
        <a:bodyPr/>
        <a:lstStyle/>
        <a:p>
          <a:endParaRPr lang="en-US"/>
        </a:p>
      </dgm:t>
    </dgm:pt>
    <dgm:pt modelId="{95B56DF0-9D7C-445C-961F-0CBD2F43A8FA}" type="sibTrans" cxnId="{401DD766-7898-4808-A8AA-4D5E5104552D}">
      <dgm:prSet/>
      <dgm:spPr/>
      <dgm:t>
        <a:bodyPr/>
        <a:lstStyle/>
        <a:p>
          <a:endParaRPr lang="en-US"/>
        </a:p>
      </dgm:t>
    </dgm:pt>
    <dgm:pt modelId="{6D7106FE-3DD8-4CFD-91C9-9235C6C6DB0F}" type="pres">
      <dgm:prSet presAssocID="{B22A39D5-236C-46A1-84AA-247431344F5B}" presName="linear" presStyleCnt="0">
        <dgm:presLayoutVars>
          <dgm:animLvl val="lvl"/>
          <dgm:resizeHandles val="exact"/>
        </dgm:presLayoutVars>
      </dgm:prSet>
      <dgm:spPr/>
    </dgm:pt>
    <dgm:pt modelId="{4A115228-60BB-49AB-908D-0AC26AD74E97}" type="pres">
      <dgm:prSet presAssocID="{9FFF4A1D-DD44-4ACC-97FE-E5BB6189D1CA}" presName="parentText" presStyleLbl="node1" presStyleIdx="0" presStyleCnt="8" custLinFactNeighborX="-488" custLinFactNeighborY="-33832">
        <dgm:presLayoutVars>
          <dgm:chMax val="0"/>
          <dgm:bulletEnabled val="1"/>
        </dgm:presLayoutVars>
      </dgm:prSet>
      <dgm:spPr/>
    </dgm:pt>
    <dgm:pt modelId="{273FC47C-4B65-453D-A4E1-77F8321E1C11}" type="pres">
      <dgm:prSet presAssocID="{71C303B3-EEB8-4B0D-B38F-37B7B5BF6C0D}" presName="spacer" presStyleCnt="0"/>
      <dgm:spPr/>
    </dgm:pt>
    <dgm:pt modelId="{34B9D921-8020-43D7-B1E9-6803847229EA}" type="pres">
      <dgm:prSet presAssocID="{19EB20F8-0082-47CE-9B42-A0DD0B20117A}" presName="parentText" presStyleLbl="node1" presStyleIdx="1" presStyleCnt="8" custLinFactNeighborX="-1145" custLinFactNeighborY="84667">
        <dgm:presLayoutVars>
          <dgm:chMax val="0"/>
          <dgm:bulletEnabled val="1"/>
        </dgm:presLayoutVars>
      </dgm:prSet>
      <dgm:spPr/>
    </dgm:pt>
    <dgm:pt modelId="{679C6C3E-F9F7-4B89-8F44-848739690215}" type="pres">
      <dgm:prSet presAssocID="{1B02179E-7946-44EA-81F5-9F85DC04B9C0}" presName="spacer" presStyleCnt="0"/>
      <dgm:spPr/>
    </dgm:pt>
    <dgm:pt modelId="{5FC3D5CC-7962-4AFC-9BE7-D9445626B487}" type="pres">
      <dgm:prSet presAssocID="{4AEA3579-0AB9-403B-BD17-1EE44F76920E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F66C2043-107B-45CF-84CE-6F8469418483}" type="pres">
      <dgm:prSet presAssocID="{866200B0-530A-4A8F-B194-D058B2B7C6F6}" presName="spacer" presStyleCnt="0"/>
      <dgm:spPr/>
    </dgm:pt>
    <dgm:pt modelId="{6F4D7F39-73DD-47BD-AA0B-F612AC770784}" type="pres">
      <dgm:prSet presAssocID="{4AFD05B9-907A-432E-8F37-4FD7F5BE9D1A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4D482266-E0E4-4516-A8F8-E5136093A913}" type="pres">
      <dgm:prSet presAssocID="{B60D0622-1DEE-47FF-87D5-BB37B09EF356}" presName="spacer" presStyleCnt="0"/>
      <dgm:spPr/>
    </dgm:pt>
    <dgm:pt modelId="{84B0F1E3-6355-4ADB-B282-5F6BA179BFB2}" type="pres">
      <dgm:prSet presAssocID="{4BA42D5C-45D3-4EF2-9A65-BC7A83C79DB8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CE4B68B1-81ED-4291-8949-9989FC96D8EF}" type="pres">
      <dgm:prSet presAssocID="{DF61A576-D556-4B29-8B37-FA2F598C56EA}" presName="spacer" presStyleCnt="0"/>
      <dgm:spPr/>
    </dgm:pt>
    <dgm:pt modelId="{E899AABB-ABBF-459E-852A-5ADE3D937F30}" type="pres">
      <dgm:prSet presAssocID="{B9CD2F0F-BB34-4659-8362-D408C74B6F91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661D593A-6355-4754-BE74-5FADAAA6CBB2}" type="pres">
      <dgm:prSet presAssocID="{23D15625-126E-4C96-A8BF-5B5C0EE72E8F}" presName="spacer" presStyleCnt="0"/>
      <dgm:spPr/>
    </dgm:pt>
    <dgm:pt modelId="{6D13611C-8BD8-4AEE-A6C9-B7129EA90A94}" type="pres">
      <dgm:prSet presAssocID="{9B403644-FE40-4E05-9ECF-A3EC59777B6A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BECD57BA-C6EC-4172-B102-E2E0748C0E82}" type="pres">
      <dgm:prSet presAssocID="{1E79BF18-DCC5-4D19-BBEE-0D4B9D2AA188}" presName="spacer" presStyleCnt="0"/>
      <dgm:spPr/>
    </dgm:pt>
    <dgm:pt modelId="{9983817F-D18A-4CBD-A348-819DD5116471}" type="pres">
      <dgm:prSet presAssocID="{BC872F4D-FF59-4092-B211-245C63A84429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74BA2507-86F4-4D50-8CAF-3D3F3615704D}" type="presOf" srcId="{9FFF4A1D-DD44-4ACC-97FE-E5BB6189D1CA}" destId="{4A115228-60BB-49AB-908D-0AC26AD74E97}" srcOrd="0" destOrd="0" presId="urn:microsoft.com/office/officeart/2005/8/layout/vList2"/>
    <dgm:cxn modelId="{AF498F0E-A2E0-4B67-859D-CAE7D2D45D3F}" srcId="{B22A39D5-236C-46A1-84AA-247431344F5B}" destId="{9FFF4A1D-DD44-4ACC-97FE-E5BB6189D1CA}" srcOrd="0" destOrd="0" parTransId="{C61FD73E-387A-44AB-9B0E-1AAFF0FEC3FD}" sibTransId="{71C303B3-EEB8-4B0D-B38F-37B7B5BF6C0D}"/>
    <dgm:cxn modelId="{6B3B3F11-2E7D-4887-847C-7E791F6513B3}" srcId="{B22A39D5-236C-46A1-84AA-247431344F5B}" destId="{9B403644-FE40-4E05-9ECF-A3EC59777B6A}" srcOrd="6" destOrd="0" parTransId="{652E319A-F2BD-4600-9C6C-7A8C8F7E34F2}" sibTransId="{1E79BF18-DCC5-4D19-BBEE-0D4B9D2AA188}"/>
    <dgm:cxn modelId="{8AA0A714-3FF4-438E-966A-AF49EEBDA1E9}" srcId="{B22A39D5-236C-46A1-84AA-247431344F5B}" destId="{4BA42D5C-45D3-4EF2-9A65-BC7A83C79DB8}" srcOrd="4" destOrd="0" parTransId="{5D2C2A05-877A-4B18-AB9A-F4805D40B18D}" sibTransId="{DF61A576-D556-4B29-8B37-FA2F598C56EA}"/>
    <dgm:cxn modelId="{401DD766-7898-4808-A8AA-4D5E5104552D}" srcId="{B22A39D5-236C-46A1-84AA-247431344F5B}" destId="{BC872F4D-FF59-4092-B211-245C63A84429}" srcOrd="7" destOrd="0" parTransId="{144403BE-AC30-431A-8C79-46F88304E264}" sibTransId="{95B56DF0-9D7C-445C-961F-0CBD2F43A8FA}"/>
    <dgm:cxn modelId="{05F5EF46-6E86-444B-BEDD-079BAD57071E}" type="presOf" srcId="{9B403644-FE40-4E05-9ECF-A3EC59777B6A}" destId="{6D13611C-8BD8-4AEE-A6C9-B7129EA90A94}" srcOrd="0" destOrd="0" presId="urn:microsoft.com/office/officeart/2005/8/layout/vList2"/>
    <dgm:cxn modelId="{BB6C9054-5402-4F7F-9EC4-5FE5A20E07A9}" type="presOf" srcId="{BC872F4D-FF59-4092-B211-245C63A84429}" destId="{9983817F-D18A-4CBD-A348-819DD5116471}" srcOrd="0" destOrd="0" presId="urn:microsoft.com/office/officeart/2005/8/layout/vList2"/>
    <dgm:cxn modelId="{9DAB6C82-CC86-492A-A8AC-718C4C2E8BAD}" srcId="{B22A39D5-236C-46A1-84AA-247431344F5B}" destId="{4AFD05B9-907A-432E-8F37-4FD7F5BE9D1A}" srcOrd="3" destOrd="0" parTransId="{A9BFFE2E-D256-4D94-8303-A078C149A5AB}" sibTransId="{B60D0622-1DEE-47FF-87D5-BB37B09EF356}"/>
    <dgm:cxn modelId="{5DEC9D8C-5BF4-47E8-B0FA-199F9B394E26}" type="presOf" srcId="{B9CD2F0F-BB34-4659-8362-D408C74B6F91}" destId="{E899AABB-ABBF-459E-852A-5ADE3D937F30}" srcOrd="0" destOrd="0" presId="urn:microsoft.com/office/officeart/2005/8/layout/vList2"/>
    <dgm:cxn modelId="{019BBC9B-CF36-4680-8194-10176D5B904C}" type="presOf" srcId="{B22A39D5-236C-46A1-84AA-247431344F5B}" destId="{6D7106FE-3DD8-4CFD-91C9-9235C6C6DB0F}" srcOrd="0" destOrd="0" presId="urn:microsoft.com/office/officeart/2005/8/layout/vList2"/>
    <dgm:cxn modelId="{993FC5A9-5A3C-4B7C-A4EB-7D33E015964E}" type="presOf" srcId="{4BA42D5C-45D3-4EF2-9A65-BC7A83C79DB8}" destId="{84B0F1E3-6355-4ADB-B282-5F6BA179BFB2}" srcOrd="0" destOrd="0" presId="urn:microsoft.com/office/officeart/2005/8/layout/vList2"/>
    <dgm:cxn modelId="{3B00ACAC-0538-4ABF-836F-78B498997CFF}" srcId="{B22A39D5-236C-46A1-84AA-247431344F5B}" destId="{B9CD2F0F-BB34-4659-8362-D408C74B6F91}" srcOrd="5" destOrd="0" parTransId="{4E611DC1-5167-4D27-BC3F-1516675648B7}" sibTransId="{23D15625-126E-4C96-A8BF-5B5C0EE72E8F}"/>
    <dgm:cxn modelId="{086BD1BA-9E5E-4F5F-8636-B8A601061997}" type="presOf" srcId="{19EB20F8-0082-47CE-9B42-A0DD0B20117A}" destId="{34B9D921-8020-43D7-B1E9-6803847229EA}" srcOrd="0" destOrd="0" presId="urn:microsoft.com/office/officeart/2005/8/layout/vList2"/>
    <dgm:cxn modelId="{A22B4EDC-366F-4811-BA09-2E1B684491B7}" type="presOf" srcId="{4AEA3579-0AB9-403B-BD17-1EE44F76920E}" destId="{5FC3D5CC-7962-4AFC-9BE7-D9445626B487}" srcOrd="0" destOrd="0" presId="urn:microsoft.com/office/officeart/2005/8/layout/vList2"/>
    <dgm:cxn modelId="{C935E6E4-AD35-45E7-AB7C-171190E12733}" srcId="{B22A39D5-236C-46A1-84AA-247431344F5B}" destId="{4AEA3579-0AB9-403B-BD17-1EE44F76920E}" srcOrd="2" destOrd="0" parTransId="{25D491E1-81FF-4764-AF13-6E86BE5B6B98}" sibTransId="{866200B0-530A-4A8F-B194-D058B2B7C6F6}"/>
    <dgm:cxn modelId="{0D4A08F4-94C1-43D8-8FA7-ACF70A492A18}" srcId="{B22A39D5-236C-46A1-84AA-247431344F5B}" destId="{19EB20F8-0082-47CE-9B42-A0DD0B20117A}" srcOrd="1" destOrd="0" parTransId="{BA0FD8EF-CD1F-4E80-8864-800C1E9B4112}" sibTransId="{1B02179E-7946-44EA-81F5-9F85DC04B9C0}"/>
    <dgm:cxn modelId="{5030E4F7-00C3-4967-99ED-F4ADBA4BFAEF}" type="presOf" srcId="{4AFD05B9-907A-432E-8F37-4FD7F5BE9D1A}" destId="{6F4D7F39-73DD-47BD-AA0B-F612AC770784}" srcOrd="0" destOrd="0" presId="urn:microsoft.com/office/officeart/2005/8/layout/vList2"/>
    <dgm:cxn modelId="{B5BC1D8E-7ADD-41FD-81ED-B2396547A78E}" type="presParOf" srcId="{6D7106FE-3DD8-4CFD-91C9-9235C6C6DB0F}" destId="{4A115228-60BB-49AB-908D-0AC26AD74E97}" srcOrd="0" destOrd="0" presId="urn:microsoft.com/office/officeart/2005/8/layout/vList2"/>
    <dgm:cxn modelId="{18FF0A48-A565-497C-AE7D-D2D8492F92CC}" type="presParOf" srcId="{6D7106FE-3DD8-4CFD-91C9-9235C6C6DB0F}" destId="{273FC47C-4B65-453D-A4E1-77F8321E1C11}" srcOrd="1" destOrd="0" presId="urn:microsoft.com/office/officeart/2005/8/layout/vList2"/>
    <dgm:cxn modelId="{3969F0AE-96B6-45FD-8641-6C43F9DD59FE}" type="presParOf" srcId="{6D7106FE-3DD8-4CFD-91C9-9235C6C6DB0F}" destId="{34B9D921-8020-43D7-B1E9-6803847229EA}" srcOrd="2" destOrd="0" presId="urn:microsoft.com/office/officeart/2005/8/layout/vList2"/>
    <dgm:cxn modelId="{6D76F1DD-ED4E-49A3-8267-B67CA304725C}" type="presParOf" srcId="{6D7106FE-3DD8-4CFD-91C9-9235C6C6DB0F}" destId="{679C6C3E-F9F7-4B89-8F44-848739690215}" srcOrd="3" destOrd="0" presId="urn:microsoft.com/office/officeart/2005/8/layout/vList2"/>
    <dgm:cxn modelId="{0548EF4D-43D3-4A1F-8678-02476114C029}" type="presParOf" srcId="{6D7106FE-3DD8-4CFD-91C9-9235C6C6DB0F}" destId="{5FC3D5CC-7962-4AFC-9BE7-D9445626B487}" srcOrd="4" destOrd="0" presId="urn:microsoft.com/office/officeart/2005/8/layout/vList2"/>
    <dgm:cxn modelId="{2527930B-FC44-401E-B9F3-946FBA865111}" type="presParOf" srcId="{6D7106FE-3DD8-4CFD-91C9-9235C6C6DB0F}" destId="{F66C2043-107B-45CF-84CE-6F8469418483}" srcOrd="5" destOrd="0" presId="urn:microsoft.com/office/officeart/2005/8/layout/vList2"/>
    <dgm:cxn modelId="{1F9E5A5A-3597-4EA3-A993-BB0C78641A61}" type="presParOf" srcId="{6D7106FE-3DD8-4CFD-91C9-9235C6C6DB0F}" destId="{6F4D7F39-73DD-47BD-AA0B-F612AC770784}" srcOrd="6" destOrd="0" presId="urn:microsoft.com/office/officeart/2005/8/layout/vList2"/>
    <dgm:cxn modelId="{99A95ED6-C65B-46A0-B245-925BF9606271}" type="presParOf" srcId="{6D7106FE-3DD8-4CFD-91C9-9235C6C6DB0F}" destId="{4D482266-E0E4-4516-A8F8-E5136093A913}" srcOrd="7" destOrd="0" presId="urn:microsoft.com/office/officeart/2005/8/layout/vList2"/>
    <dgm:cxn modelId="{C69747DC-9E2C-4EB3-8191-BC0B6F0FCC21}" type="presParOf" srcId="{6D7106FE-3DD8-4CFD-91C9-9235C6C6DB0F}" destId="{84B0F1E3-6355-4ADB-B282-5F6BA179BFB2}" srcOrd="8" destOrd="0" presId="urn:microsoft.com/office/officeart/2005/8/layout/vList2"/>
    <dgm:cxn modelId="{A123DA40-7A3C-4BE7-8BB2-B61DDC619906}" type="presParOf" srcId="{6D7106FE-3DD8-4CFD-91C9-9235C6C6DB0F}" destId="{CE4B68B1-81ED-4291-8949-9989FC96D8EF}" srcOrd="9" destOrd="0" presId="urn:microsoft.com/office/officeart/2005/8/layout/vList2"/>
    <dgm:cxn modelId="{CFBF2D14-C88A-442A-9336-F3AE8B67FC1D}" type="presParOf" srcId="{6D7106FE-3DD8-4CFD-91C9-9235C6C6DB0F}" destId="{E899AABB-ABBF-459E-852A-5ADE3D937F30}" srcOrd="10" destOrd="0" presId="urn:microsoft.com/office/officeart/2005/8/layout/vList2"/>
    <dgm:cxn modelId="{FD86B1B2-7613-4D50-A1B7-A2B8114AB0A9}" type="presParOf" srcId="{6D7106FE-3DD8-4CFD-91C9-9235C6C6DB0F}" destId="{661D593A-6355-4754-BE74-5FADAAA6CBB2}" srcOrd="11" destOrd="0" presId="urn:microsoft.com/office/officeart/2005/8/layout/vList2"/>
    <dgm:cxn modelId="{C2018759-485E-4E40-8270-2A9428866C3A}" type="presParOf" srcId="{6D7106FE-3DD8-4CFD-91C9-9235C6C6DB0F}" destId="{6D13611C-8BD8-4AEE-A6C9-B7129EA90A94}" srcOrd="12" destOrd="0" presId="urn:microsoft.com/office/officeart/2005/8/layout/vList2"/>
    <dgm:cxn modelId="{A287EE10-66B0-41DD-9E5A-3CF1DC3B7B73}" type="presParOf" srcId="{6D7106FE-3DD8-4CFD-91C9-9235C6C6DB0F}" destId="{BECD57BA-C6EC-4172-B102-E2E0748C0E82}" srcOrd="13" destOrd="0" presId="urn:microsoft.com/office/officeart/2005/8/layout/vList2"/>
    <dgm:cxn modelId="{6E5172B4-2F8B-49A2-8290-BFF5694BA1A8}" type="presParOf" srcId="{6D7106FE-3DD8-4CFD-91C9-9235C6C6DB0F}" destId="{9983817F-D18A-4CBD-A348-819DD5116471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CC74AC-5BF1-497F-943C-840B5598C218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E240644-7A1D-4A71-A342-421DEC1FCE5D}">
      <dgm:prSet/>
      <dgm:spPr/>
      <dgm:t>
        <a:bodyPr/>
        <a:lstStyle/>
        <a:p>
          <a:r>
            <a:rPr lang="en-GB"/>
            <a:t>Type 2 diabetes is a long-term condition that affects how the body regulates blood glucose levels (Chatterjee et al., 2017).</a:t>
          </a:r>
          <a:endParaRPr lang="en-US"/>
        </a:p>
      </dgm:t>
    </dgm:pt>
    <dgm:pt modelId="{174A623A-8FC8-4DD6-B1C2-25ACA63A83D4}" type="parTrans" cxnId="{7930D2B1-E928-4A75-BC13-76946376535C}">
      <dgm:prSet/>
      <dgm:spPr/>
      <dgm:t>
        <a:bodyPr/>
        <a:lstStyle/>
        <a:p>
          <a:endParaRPr lang="en-US"/>
        </a:p>
      </dgm:t>
    </dgm:pt>
    <dgm:pt modelId="{25CC4CC3-180C-4A21-AE86-01C96A5ACC59}" type="sibTrans" cxnId="{7930D2B1-E928-4A75-BC13-76946376535C}">
      <dgm:prSet/>
      <dgm:spPr/>
      <dgm:t>
        <a:bodyPr/>
        <a:lstStyle/>
        <a:p>
          <a:endParaRPr lang="en-US"/>
        </a:p>
      </dgm:t>
    </dgm:pt>
    <dgm:pt modelId="{CD157EA9-48F9-4D45-9F15-88ABE87A1E55}">
      <dgm:prSet/>
      <dgm:spPr/>
      <dgm:t>
        <a:bodyPr/>
        <a:lstStyle/>
        <a:p>
          <a:r>
            <a:rPr lang="en-GB" dirty="0"/>
            <a:t>Key facts: Represents approximately 90% of diabetes cases (Diabetes UK, 2024).</a:t>
          </a:r>
          <a:endParaRPr lang="en-US" dirty="0"/>
        </a:p>
      </dgm:t>
    </dgm:pt>
    <dgm:pt modelId="{48EF3CC2-59AA-4AE0-A3C8-269D1D8DBEDF}" type="parTrans" cxnId="{39DA606E-9297-4F00-876F-C00B736D3B8F}">
      <dgm:prSet/>
      <dgm:spPr/>
      <dgm:t>
        <a:bodyPr/>
        <a:lstStyle/>
        <a:p>
          <a:endParaRPr lang="en-US"/>
        </a:p>
      </dgm:t>
    </dgm:pt>
    <dgm:pt modelId="{C6FFEC69-0C3A-4BE3-8AF7-C725BCA32E48}" type="sibTrans" cxnId="{39DA606E-9297-4F00-876F-C00B736D3B8F}">
      <dgm:prSet/>
      <dgm:spPr/>
      <dgm:t>
        <a:bodyPr/>
        <a:lstStyle/>
        <a:p>
          <a:endParaRPr lang="en-US"/>
        </a:p>
      </dgm:t>
    </dgm:pt>
    <dgm:pt modelId="{9D586938-E370-474F-B6C1-62035AB3CD54}">
      <dgm:prSet/>
      <dgm:spPr/>
      <dgm:t>
        <a:bodyPr/>
        <a:lstStyle/>
        <a:p>
          <a:r>
            <a:rPr lang="en-GB"/>
            <a:t>Common among older adults (Sinclair et al., 2015).</a:t>
          </a:r>
          <a:endParaRPr lang="en-US"/>
        </a:p>
      </dgm:t>
    </dgm:pt>
    <dgm:pt modelId="{6B929A76-9D06-41E5-8562-86FECF3BB29A}" type="parTrans" cxnId="{68EBE445-F8FF-4397-A418-C6B51001662E}">
      <dgm:prSet/>
      <dgm:spPr/>
      <dgm:t>
        <a:bodyPr/>
        <a:lstStyle/>
        <a:p>
          <a:endParaRPr lang="en-US"/>
        </a:p>
      </dgm:t>
    </dgm:pt>
    <dgm:pt modelId="{F07B6962-BE3B-463B-B8A5-59E5A13FC441}" type="sibTrans" cxnId="{68EBE445-F8FF-4397-A418-C6B51001662E}">
      <dgm:prSet/>
      <dgm:spPr/>
      <dgm:t>
        <a:bodyPr/>
        <a:lstStyle/>
        <a:p>
          <a:endParaRPr lang="en-US"/>
        </a:p>
      </dgm:t>
    </dgm:pt>
    <dgm:pt modelId="{9B0745E8-C09F-4376-BDC1-A605CC0986CA}">
      <dgm:prSet/>
      <dgm:spPr/>
      <dgm:t>
        <a:bodyPr/>
        <a:lstStyle/>
        <a:p>
          <a:r>
            <a:rPr lang="en-GB" dirty="0"/>
            <a:t> Associated with cardiovascular disease, kidney disease and vision loss (WHO, 2023)</a:t>
          </a:r>
          <a:endParaRPr lang="en-US" dirty="0"/>
        </a:p>
      </dgm:t>
    </dgm:pt>
    <dgm:pt modelId="{5E6D9CCF-3DC4-40D6-A4AE-0F78BFDB794F}" type="parTrans" cxnId="{7D897EFD-31DD-4243-8845-7DF3483BD965}">
      <dgm:prSet/>
      <dgm:spPr/>
      <dgm:t>
        <a:bodyPr/>
        <a:lstStyle/>
        <a:p>
          <a:endParaRPr lang="en-US"/>
        </a:p>
      </dgm:t>
    </dgm:pt>
    <dgm:pt modelId="{3BDEBC3E-8BF4-45B1-8845-F11E97DF6BDA}" type="sibTrans" cxnId="{7D897EFD-31DD-4243-8845-7DF3483BD965}">
      <dgm:prSet/>
      <dgm:spPr/>
      <dgm:t>
        <a:bodyPr/>
        <a:lstStyle/>
        <a:p>
          <a:endParaRPr lang="en-US"/>
        </a:p>
      </dgm:t>
    </dgm:pt>
    <dgm:pt modelId="{F67C573E-2EB2-4120-AEA9-C43C62A2AB5F}">
      <dgm:prSet/>
      <dgm:spPr/>
      <dgm:t>
        <a:bodyPr/>
        <a:lstStyle/>
        <a:p>
          <a:r>
            <a:rPr lang="en-GB" dirty="0"/>
            <a:t>Can significantly affect independence and quality of life (Kirkman et al., 2012)..</a:t>
          </a:r>
          <a:endParaRPr lang="en-US" dirty="0"/>
        </a:p>
      </dgm:t>
    </dgm:pt>
    <dgm:pt modelId="{A5627804-986B-4DF7-A763-66B4DBB773B2}" type="parTrans" cxnId="{992A37B3-C0A2-4FA9-AA59-1CB193C5A8E8}">
      <dgm:prSet/>
      <dgm:spPr/>
      <dgm:t>
        <a:bodyPr/>
        <a:lstStyle/>
        <a:p>
          <a:endParaRPr lang="en-US"/>
        </a:p>
      </dgm:t>
    </dgm:pt>
    <dgm:pt modelId="{3BA39471-D991-46CC-83FB-AFBA6CFE85BE}" type="sibTrans" cxnId="{992A37B3-C0A2-4FA9-AA59-1CB193C5A8E8}">
      <dgm:prSet/>
      <dgm:spPr/>
      <dgm:t>
        <a:bodyPr/>
        <a:lstStyle/>
        <a:p>
          <a:endParaRPr lang="en-US"/>
        </a:p>
      </dgm:t>
    </dgm:pt>
    <dgm:pt modelId="{85710C5F-5CF9-41C8-A563-C316A9C463EC}" type="pres">
      <dgm:prSet presAssocID="{4FCC74AC-5BF1-497F-943C-840B5598C218}" presName="linear" presStyleCnt="0">
        <dgm:presLayoutVars>
          <dgm:animLvl val="lvl"/>
          <dgm:resizeHandles val="exact"/>
        </dgm:presLayoutVars>
      </dgm:prSet>
      <dgm:spPr/>
    </dgm:pt>
    <dgm:pt modelId="{82414AAE-57AF-43D7-A587-62425BBD1F55}" type="pres">
      <dgm:prSet presAssocID="{7E240644-7A1D-4A71-A342-421DEC1FCE5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E93242F-2341-4382-9F15-6FDC8339B4ED}" type="pres">
      <dgm:prSet presAssocID="{25CC4CC3-180C-4A21-AE86-01C96A5ACC59}" presName="spacer" presStyleCnt="0"/>
      <dgm:spPr/>
    </dgm:pt>
    <dgm:pt modelId="{AC500DBE-BAB5-475A-A8BF-BAA9F29DE993}" type="pres">
      <dgm:prSet presAssocID="{CD157EA9-48F9-4D45-9F15-88ABE87A1E5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2F17A66-B925-47A1-B2AF-A08558817C78}" type="pres">
      <dgm:prSet presAssocID="{C6FFEC69-0C3A-4BE3-8AF7-C725BCA32E48}" presName="spacer" presStyleCnt="0"/>
      <dgm:spPr/>
    </dgm:pt>
    <dgm:pt modelId="{3264D1F7-A3AB-4E3A-97BC-4DACBFFBE6B8}" type="pres">
      <dgm:prSet presAssocID="{9D586938-E370-474F-B6C1-62035AB3CD5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352644C-554B-40C9-874A-06AAE36D4F55}" type="pres">
      <dgm:prSet presAssocID="{F07B6962-BE3B-463B-B8A5-59E5A13FC441}" presName="spacer" presStyleCnt="0"/>
      <dgm:spPr/>
    </dgm:pt>
    <dgm:pt modelId="{F26F56C0-7CFD-4C3B-8C96-205AC71E9711}" type="pres">
      <dgm:prSet presAssocID="{9B0745E8-C09F-4376-BDC1-A605CC0986C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2F5FCF6-FE4B-4CA3-A5D1-EB8D5D5505DF}" type="pres">
      <dgm:prSet presAssocID="{3BDEBC3E-8BF4-45B1-8845-F11E97DF6BDA}" presName="spacer" presStyleCnt="0"/>
      <dgm:spPr/>
    </dgm:pt>
    <dgm:pt modelId="{EE3426CD-3718-40DB-841A-FBDD78B421BF}" type="pres">
      <dgm:prSet presAssocID="{F67C573E-2EB2-4120-AEA9-C43C62A2AB5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EC42F04-69B8-4B01-80B2-814DDE8874CC}" type="presOf" srcId="{F67C573E-2EB2-4120-AEA9-C43C62A2AB5F}" destId="{EE3426CD-3718-40DB-841A-FBDD78B421BF}" srcOrd="0" destOrd="0" presId="urn:microsoft.com/office/officeart/2005/8/layout/vList2"/>
    <dgm:cxn modelId="{763FBA5E-7C29-4ACB-B9CA-9B0CCD1F6BCA}" type="presOf" srcId="{7E240644-7A1D-4A71-A342-421DEC1FCE5D}" destId="{82414AAE-57AF-43D7-A587-62425BBD1F55}" srcOrd="0" destOrd="0" presId="urn:microsoft.com/office/officeart/2005/8/layout/vList2"/>
    <dgm:cxn modelId="{68EBE445-F8FF-4397-A418-C6B51001662E}" srcId="{4FCC74AC-5BF1-497F-943C-840B5598C218}" destId="{9D586938-E370-474F-B6C1-62035AB3CD54}" srcOrd="2" destOrd="0" parTransId="{6B929A76-9D06-41E5-8562-86FECF3BB29A}" sibTransId="{F07B6962-BE3B-463B-B8A5-59E5A13FC441}"/>
    <dgm:cxn modelId="{593DC448-5B86-4FD1-9276-1EF5C57F59AA}" type="presOf" srcId="{9D586938-E370-474F-B6C1-62035AB3CD54}" destId="{3264D1F7-A3AB-4E3A-97BC-4DACBFFBE6B8}" srcOrd="0" destOrd="0" presId="urn:microsoft.com/office/officeart/2005/8/layout/vList2"/>
    <dgm:cxn modelId="{39DA606E-9297-4F00-876F-C00B736D3B8F}" srcId="{4FCC74AC-5BF1-497F-943C-840B5598C218}" destId="{CD157EA9-48F9-4D45-9F15-88ABE87A1E55}" srcOrd="1" destOrd="0" parTransId="{48EF3CC2-59AA-4AE0-A3C8-269D1D8DBEDF}" sibTransId="{C6FFEC69-0C3A-4BE3-8AF7-C725BCA32E48}"/>
    <dgm:cxn modelId="{4445BC7A-7EC3-49F6-9C13-1BAC012A5114}" type="presOf" srcId="{CD157EA9-48F9-4D45-9F15-88ABE87A1E55}" destId="{AC500DBE-BAB5-475A-A8BF-BAA9F29DE993}" srcOrd="0" destOrd="0" presId="urn:microsoft.com/office/officeart/2005/8/layout/vList2"/>
    <dgm:cxn modelId="{846746A9-9EDE-4181-9281-E0C810AB6D5D}" type="presOf" srcId="{4FCC74AC-5BF1-497F-943C-840B5598C218}" destId="{85710C5F-5CF9-41C8-A563-C316A9C463EC}" srcOrd="0" destOrd="0" presId="urn:microsoft.com/office/officeart/2005/8/layout/vList2"/>
    <dgm:cxn modelId="{41D64AA9-1A1E-4A67-82D1-CCD6E91791CF}" type="presOf" srcId="{9B0745E8-C09F-4376-BDC1-A605CC0986CA}" destId="{F26F56C0-7CFD-4C3B-8C96-205AC71E9711}" srcOrd="0" destOrd="0" presId="urn:microsoft.com/office/officeart/2005/8/layout/vList2"/>
    <dgm:cxn modelId="{7930D2B1-E928-4A75-BC13-76946376535C}" srcId="{4FCC74AC-5BF1-497F-943C-840B5598C218}" destId="{7E240644-7A1D-4A71-A342-421DEC1FCE5D}" srcOrd="0" destOrd="0" parTransId="{174A623A-8FC8-4DD6-B1C2-25ACA63A83D4}" sibTransId="{25CC4CC3-180C-4A21-AE86-01C96A5ACC59}"/>
    <dgm:cxn modelId="{992A37B3-C0A2-4FA9-AA59-1CB193C5A8E8}" srcId="{4FCC74AC-5BF1-497F-943C-840B5598C218}" destId="{F67C573E-2EB2-4120-AEA9-C43C62A2AB5F}" srcOrd="4" destOrd="0" parTransId="{A5627804-986B-4DF7-A763-66B4DBB773B2}" sibTransId="{3BA39471-D991-46CC-83FB-AFBA6CFE85BE}"/>
    <dgm:cxn modelId="{7D897EFD-31DD-4243-8845-7DF3483BD965}" srcId="{4FCC74AC-5BF1-497F-943C-840B5598C218}" destId="{9B0745E8-C09F-4376-BDC1-A605CC0986CA}" srcOrd="3" destOrd="0" parTransId="{5E6D9CCF-3DC4-40D6-A4AE-0F78BFDB794F}" sibTransId="{3BDEBC3E-8BF4-45B1-8845-F11E97DF6BDA}"/>
    <dgm:cxn modelId="{CC128316-0224-46B4-A426-AE39602141AF}" type="presParOf" srcId="{85710C5F-5CF9-41C8-A563-C316A9C463EC}" destId="{82414AAE-57AF-43D7-A587-62425BBD1F55}" srcOrd="0" destOrd="0" presId="urn:microsoft.com/office/officeart/2005/8/layout/vList2"/>
    <dgm:cxn modelId="{8A12B6AA-E052-4D45-8C28-B5AC386FC1DB}" type="presParOf" srcId="{85710C5F-5CF9-41C8-A563-C316A9C463EC}" destId="{AE93242F-2341-4382-9F15-6FDC8339B4ED}" srcOrd="1" destOrd="0" presId="urn:microsoft.com/office/officeart/2005/8/layout/vList2"/>
    <dgm:cxn modelId="{9E732877-2758-49F6-9473-93D658824C49}" type="presParOf" srcId="{85710C5F-5CF9-41C8-A563-C316A9C463EC}" destId="{AC500DBE-BAB5-475A-A8BF-BAA9F29DE993}" srcOrd="2" destOrd="0" presId="urn:microsoft.com/office/officeart/2005/8/layout/vList2"/>
    <dgm:cxn modelId="{89EDEC5E-B05C-47D3-937E-26A7C52B6AD3}" type="presParOf" srcId="{85710C5F-5CF9-41C8-A563-C316A9C463EC}" destId="{72F17A66-B925-47A1-B2AF-A08558817C78}" srcOrd="3" destOrd="0" presId="urn:microsoft.com/office/officeart/2005/8/layout/vList2"/>
    <dgm:cxn modelId="{BFC0AD29-43AA-4670-88B4-B6676A0D6FBC}" type="presParOf" srcId="{85710C5F-5CF9-41C8-A563-C316A9C463EC}" destId="{3264D1F7-A3AB-4E3A-97BC-4DACBFFBE6B8}" srcOrd="4" destOrd="0" presId="urn:microsoft.com/office/officeart/2005/8/layout/vList2"/>
    <dgm:cxn modelId="{6438FC95-6CCC-4A14-ABE5-6FC951DBCC5C}" type="presParOf" srcId="{85710C5F-5CF9-41C8-A563-C316A9C463EC}" destId="{4352644C-554B-40C9-874A-06AAE36D4F55}" srcOrd="5" destOrd="0" presId="urn:microsoft.com/office/officeart/2005/8/layout/vList2"/>
    <dgm:cxn modelId="{6FBE270E-FCDC-4B5F-AED9-6994DF49680B}" type="presParOf" srcId="{85710C5F-5CF9-41C8-A563-C316A9C463EC}" destId="{F26F56C0-7CFD-4C3B-8C96-205AC71E9711}" srcOrd="6" destOrd="0" presId="urn:microsoft.com/office/officeart/2005/8/layout/vList2"/>
    <dgm:cxn modelId="{7899E8D2-445F-46A0-BDC5-0AAF28E3267F}" type="presParOf" srcId="{85710C5F-5CF9-41C8-A563-C316A9C463EC}" destId="{E2F5FCF6-FE4B-4CA3-A5D1-EB8D5D5505DF}" srcOrd="7" destOrd="0" presId="urn:microsoft.com/office/officeart/2005/8/layout/vList2"/>
    <dgm:cxn modelId="{BDAA930C-13E4-4771-9212-46D371A69A88}" type="presParOf" srcId="{85710C5F-5CF9-41C8-A563-C316A9C463EC}" destId="{EE3426CD-3718-40DB-841A-FBDD78B421B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924EC3-D575-448E-ACDB-4B84AE030E6C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BAAC46-5C74-4B1A-AE6C-14C1B6A196DB}">
      <dgm:prSet/>
      <dgm:spPr/>
      <dgm:t>
        <a:bodyPr/>
        <a:lstStyle/>
        <a:p>
          <a:r>
            <a:rPr lang="en-GB" b="1" dirty="0"/>
            <a:t>Research Aim</a:t>
          </a:r>
          <a:endParaRPr lang="en-US" dirty="0"/>
        </a:p>
      </dgm:t>
    </dgm:pt>
    <dgm:pt modelId="{7A4F0115-C9A3-4B1A-85E6-532C65F41D29}" type="parTrans" cxnId="{514C4CFE-2145-4256-92F5-64D19E66C0E1}">
      <dgm:prSet/>
      <dgm:spPr/>
      <dgm:t>
        <a:bodyPr/>
        <a:lstStyle/>
        <a:p>
          <a:endParaRPr lang="en-US"/>
        </a:p>
      </dgm:t>
    </dgm:pt>
    <dgm:pt modelId="{8E89090A-614F-4809-9473-E56DE37B950B}" type="sibTrans" cxnId="{514C4CFE-2145-4256-92F5-64D19E66C0E1}">
      <dgm:prSet/>
      <dgm:spPr/>
      <dgm:t>
        <a:bodyPr/>
        <a:lstStyle/>
        <a:p>
          <a:endParaRPr lang="en-US"/>
        </a:p>
      </dgm:t>
    </dgm:pt>
    <dgm:pt modelId="{1918057E-F047-4DEC-B648-28FFBA29556D}">
      <dgm:prSet/>
      <dgm:spPr/>
      <dgm:t>
        <a:bodyPr/>
        <a:lstStyle/>
        <a:p>
          <a:r>
            <a:rPr lang="en-GB" dirty="0"/>
            <a:t>To explore how health and social care services support individuals aged 60 years and over living with Type 2 diabetes to manage their condition and maintain their quality of life in the UK.</a:t>
          </a:r>
          <a:endParaRPr lang="en-US" dirty="0"/>
        </a:p>
      </dgm:t>
    </dgm:pt>
    <dgm:pt modelId="{A6870083-3F9F-49D9-9864-E320A2F14C12}" type="parTrans" cxnId="{54085B77-EE16-4D9C-8538-45DC27A58948}">
      <dgm:prSet/>
      <dgm:spPr/>
      <dgm:t>
        <a:bodyPr/>
        <a:lstStyle/>
        <a:p>
          <a:endParaRPr lang="en-US"/>
        </a:p>
      </dgm:t>
    </dgm:pt>
    <dgm:pt modelId="{7599EC95-094B-46DF-A418-2091B6E866C4}" type="sibTrans" cxnId="{54085B77-EE16-4D9C-8538-45DC27A58948}">
      <dgm:prSet/>
      <dgm:spPr/>
      <dgm:t>
        <a:bodyPr/>
        <a:lstStyle/>
        <a:p>
          <a:endParaRPr lang="en-US"/>
        </a:p>
      </dgm:t>
    </dgm:pt>
    <dgm:pt modelId="{1A284EF2-E6FF-48B0-9C0C-E1FE7747A42C}">
      <dgm:prSet/>
      <dgm:spPr/>
      <dgm:t>
        <a:bodyPr/>
        <a:lstStyle/>
        <a:p>
          <a:r>
            <a:rPr lang="en-GB" b="1"/>
            <a:t>Objectives</a:t>
          </a:r>
          <a:endParaRPr lang="en-US"/>
        </a:p>
      </dgm:t>
    </dgm:pt>
    <dgm:pt modelId="{3EE961C5-9A62-4AC8-A0B5-00B074638FD6}" type="parTrans" cxnId="{60009B5F-E215-4779-87D5-F318310F5090}">
      <dgm:prSet/>
      <dgm:spPr/>
      <dgm:t>
        <a:bodyPr/>
        <a:lstStyle/>
        <a:p>
          <a:endParaRPr lang="en-US"/>
        </a:p>
      </dgm:t>
    </dgm:pt>
    <dgm:pt modelId="{3AE42115-1F0E-48DD-BD40-BA4542463726}" type="sibTrans" cxnId="{60009B5F-E215-4779-87D5-F318310F5090}">
      <dgm:prSet/>
      <dgm:spPr/>
      <dgm:t>
        <a:bodyPr/>
        <a:lstStyle/>
        <a:p>
          <a:endParaRPr lang="en-US"/>
        </a:p>
      </dgm:t>
    </dgm:pt>
    <dgm:pt modelId="{DFCC4342-818F-4AA6-AFB3-5192E86EE566}">
      <dgm:prSet/>
      <dgm:spPr/>
      <dgm:t>
        <a:bodyPr/>
        <a:lstStyle/>
        <a:p>
          <a:r>
            <a:rPr lang="en-GB" dirty="0"/>
            <a:t>Examine the impact of Type 2 diabetes on physical, emotional and social wellbeing.</a:t>
          </a:r>
          <a:endParaRPr lang="en-US" dirty="0"/>
        </a:p>
      </dgm:t>
    </dgm:pt>
    <dgm:pt modelId="{880DE297-E07C-4ACB-9314-737242510A9A}" type="parTrans" cxnId="{0AF9F566-EE75-482F-A319-C423FCE7A133}">
      <dgm:prSet/>
      <dgm:spPr/>
      <dgm:t>
        <a:bodyPr/>
        <a:lstStyle/>
        <a:p>
          <a:endParaRPr lang="en-US"/>
        </a:p>
      </dgm:t>
    </dgm:pt>
    <dgm:pt modelId="{8CCF667C-FD9A-4565-8902-BFB551F1ACAA}" type="sibTrans" cxnId="{0AF9F566-EE75-482F-A319-C423FCE7A133}">
      <dgm:prSet/>
      <dgm:spPr/>
      <dgm:t>
        <a:bodyPr/>
        <a:lstStyle/>
        <a:p>
          <a:endParaRPr lang="en-US"/>
        </a:p>
      </dgm:t>
    </dgm:pt>
    <dgm:pt modelId="{FC898269-6B89-4D08-B628-46939997C316}">
      <dgm:prSet/>
      <dgm:spPr/>
      <dgm:t>
        <a:bodyPr/>
        <a:lstStyle/>
        <a:p>
          <a:r>
            <a:rPr lang="en-GB" dirty="0"/>
            <a:t>Identify health and social care services available to support older adults with Type 2 diabetes.</a:t>
          </a:r>
          <a:endParaRPr lang="en-US" dirty="0"/>
        </a:p>
      </dgm:t>
    </dgm:pt>
    <dgm:pt modelId="{AA5AB725-0203-4886-8F8B-D2251B41FBE6}" type="parTrans" cxnId="{777B5A5A-19BD-4A54-BF18-3F17405E22AB}">
      <dgm:prSet/>
      <dgm:spPr/>
      <dgm:t>
        <a:bodyPr/>
        <a:lstStyle/>
        <a:p>
          <a:endParaRPr lang="en-US"/>
        </a:p>
      </dgm:t>
    </dgm:pt>
    <dgm:pt modelId="{4F260299-336E-4558-8A8B-04217491A2B0}" type="sibTrans" cxnId="{777B5A5A-19BD-4A54-BF18-3F17405E22AB}">
      <dgm:prSet/>
      <dgm:spPr/>
      <dgm:t>
        <a:bodyPr/>
        <a:lstStyle/>
        <a:p>
          <a:endParaRPr lang="en-US"/>
        </a:p>
      </dgm:t>
    </dgm:pt>
    <dgm:pt modelId="{5C23A9DB-BEB6-4BCF-947A-9A4167BB8C79}">
      <dgm:prSet/>
      <dgm:spPr/>
      <dgm:t>
        <a:bodyPr/>
        <a:lstStyle/>
        <a:p>
          <a:r>
            <a:rPr lang="en-GB" dirty="0"/>
            <a:t>Evaluate the effectiveness of these services in improving self-management and quality of life.</a:t>
          </a:r>
          <a:endParaRPr lang="en-US" dirty="0"/>
        </a:p>
      </dgm:t>
    </dgm:pt>
    <dgm:pt modelId="{B209F80F-7A2B-4076-8D6B-21262787AABC}" type="parTrans" cxnId="{E294AB74-FD70-446D-B284-A5DE8DFD06C9}">
      <dgm:prSet/>
      <dgm:spPr/>
      <dgm:t>
        <a:bodyPr/>
        <a:lstStyle/>
        <a:p>
          <a:endParaRPr lang="en-US"/>
        </a:p>
      </dgm:t>
    </dgm:pt>
    <dgm:pt modelId="{D88B8149-17E9-4D3F-ADDB-AC511B4CBB92}" type="sibTrans" cxnId="{E294AB74-FD70-446D-B284-A5DE8DFD06C9}">
      <dgm:prSet/>
      <dgm:spPr/>
      <dgm:t>
        <a:bodyPr/>
        <a:lstStyle/>
        <a:p>
          <a:endParaRPr lang="en-US"/>
        </a:p>
      </dgm:t>
    </dgm:pt>
    <dgm:pt modelId="{31318CA1-3DC0-4B34-BDC1-0807869E238A}" type="pres">
      <dgm:prSet presAssocID="{F1924EC3-D575-448E-ACDB-4B84AE030E6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E09371A-E870-4F36-BD04-6F211A39B2E2}" type="pres">
      <dgm:prSet presAssocID="{EDBAAC46-5C74-4B1A-AE6C-14C1B6A196DB}" presName="hierRoot1" presStyleCnt="0">
        <dgm:presLayoutVars>
          <dgm:hierBranch val="init"/>
        </dgm:presLayoutVars>
      </dgm:prSet>
      <dgm:spPr/>
    </dgm:pt>
    <dgm:pt modelId="{2F4B2999-407F-46C8-9283-9C878698BD7D}" type="pres">
      <dgm:prSet presAssocID="{EDBAAC46-5C74-4B1A-AE6C-14C1B6A196DB}" presName="rootComposite1" presStyleCnt="0"/>
      <dgm:spPr/>
    </dgm:pt>
    <dgm:pt modelId="{580007AC-C442-4904-ABD7-D6C7A9BA3769}" type="pres">
      <dgm:prSet presAssocID="{EDBAAC46-5C74-4B1A-AE6C-14C1B6A196DB}" presName="rootText1" presStyleLbl="node0" presStyleIdx="0" presStyleCnt="3" custScaleX="85374" custLinFactNeighborX="17977" custLinFactNeighborY="-6324">
        <dgm:presLayoutVars>
          <dgm:chPref val="3"/>
        </dgm:presLayoutVars>
      </dgm:prSet>
      <dgm:spPr/>
    </dgm:pt>
    <dgm:pt modelId="{5AA8327B-2476-43C6-A53F-34C38DE7E098}" type="pres">
      <dgm:prSet presAssocID="{EDBAAC46-5C74-4B1A-AE6C-14C1B6A196DB}" presName="rootConnector1" presStyleLbl="node1" presStyleIdx="0" presStyleCnt="0"/>
      <dgm:spPr/>
    </dgm:pt>
    <dgm:pt modelId="{73965EB2-F273-457E-A8B7-9E8B33119558}" type="pres">
      <dgm:prSet presAssocID="{EDBAAC46-5C74-4B1A-AE6C-14C1B6A196DB}" presName="hierChild2" presStyleCnt="0"/>
      <dgm:spPr/>
    </dgm:pt>
    <dgm:pt modelId="{0D0BC6EE-79AA-4421-B5A7-77BFFA8D664D}" type="pres">
      <dgm:prSet presAssocID="{EDBAAC46-5C74-4B1A-AE6C-14C1B6A196DB}" presName="hierChild3" presStyleCnt="0"/>
      <dgm:spPr/>
    </dgm:pt>
    <dgm:pt modelId="{C1306347-54E0-4D15-9999-3875C8A1BC20}" type="pres">
      <dgm:prSet presAssocID="{1918057E-F047-4DEC-B648-28FFBA29556D}" presName="hierRoot1" presStyleCnt="0">
        <dgm:presLayoutVars>
          <dgm:hierBranch val="init"/>
        </dgm:presLayoutVars>
      </dgm:prSet>
      <dgm:spPr/>
    </dgm:pt>
    <dgm:pt modelId="{D88F7BA9-B418-446F-B917-ACBD05CE9F44}" type="pres">
      <dgm:prSet presAssocID="{1918057E-F047-4DEC-B648-28FFBA29556D}" presName="rootComposite1" presStyleCnt="0"/>
      <dgm:spPr/>
    </dgm:pt>
    <dgm:pt modelId="{85E61919-C6CB-4B14-95C6-39929EA0AEDA}" type="pres">
      <dgm:prSet presAssocID="{1918057E-F047-4DEC-B648-28FFBA29556D}" presName="rootText1" presStyleLbl="node0" presStyleIdx="1" presStyleCnt="3" custScaleX="109495" custLinFactY="47774" custLinFactNeighborX="-94604" custLinFactNeighborY="100000">
        <dgm:presLayoutVars>
          <dgm:chPref val="3"/>
        </dgm:presLayoutVars>
      </dgm:prSet>
      <dgm:spPr/>
    </dgm:pt>
    <dgm:pt modelId="{F16B0680-0001-446B-A815-2DC3DED3ED97}" type="pres">
      <dgm:prSet presAssocID="{1918057E-F047-4DEC-B648-28FFBA29556D}" presName="rootConnector1" presStyleLbl="node1" presStyleIdx="0" presStyleCnt="0"/>
      <dgm:spPr/>
    </dgm:pt>
    <dgm:pt modelId="{A8C65AF3-D40D-4884-AC6B-7E773E28D183}" type="pres">
      <dgm:prSet presAssocID="{1918057E-F047-4DEC-B648-28FFBA29556D}" presName="hierChild2" presStyleCnt="0"/>
      <dgm:spPr/>
    </dgm:pt>
    <dgm:pt modelId="{05B9C5F1-3E97-4BD1-98CD-F7E6E9852F19}" type="pres">
      <dgm:prSet presAssocID="{1918057E-F047-4DEC-B648-28FFBA29556D}" presName="hierChild3" presStyleCnt="0"/>
      <dgm:spPr/>
    </dgm:pt>
    <dgm:pt modelId="{B11FE43C-4D76-4ABF-B3E6-CF75B0287DE3}" type="pres">
      <dgm:prSet presAssocID="{1A284EF2-E6FF-48B0-9C0C-E1FE7747A42C}" presName="hierRoot1" presStyleCnt="0">
        <dgm:presLayoutVars>
          <dgm:hierBranch val="init"/>
        </dgm:presLayoutVars>
      </dgm:prSet>
      <dgm:spPr/>
    </dgm:pt>
    <dgm:pt modelId="{E2EDAA55-1BEA-463C-9D3B-494EC0CE1B94}" type="pres">
      <dgm:prSet presAssocID="{1A284EF2-E6FF-48B0-9C0C-E1FE7747A42C}" presName="rootComposite1" presStyleCnt="0"/>
      <dgm:spPr/>
    </dgm:pt>
    <dgm:pt modelId="{CC40E1FB-F7AD-4322-A888-CCD035CC889B}" type="pres">
      <dgm:prSet presAssocID="{1A284EF2-E6FF-48B0-9C0C-E1FE7747A42C}" presName="rootText1" presStyleLbl="node0" presStyleIdx="2" presStyleCnt="3">
        <dgm:presLayoutVars>
          <dgm:chPref val="3"/>
        </dgm:presLayoutVars>
      </dgm:prSet>
      <dgm:spPr/>
    </dgm:pt>
    <dgm:pt modelId="{D40ACA08-7101-4B58-9FE9-247603C09E06}" type="pres">
      <dgm:prSet presAssocID="{1A284EF2-E6FF-48B0-9C0C-E1FE7747A42C}" presName="rootConnector1" presStyleLbl="node1" presStyleIdx="0" presStyleCnt="0"/>
      <dgm:spPr/>
    </dgm:pt>
    <dgm:pt modelId="{36149B40-0CE6-43EC-99B3-8182CD925912}" type="pres">
      <dgm:prSet presAssocID="{1A284EF2-E6FF-48B0-9C0C-E1FE7747A42C}" presName="hierChild2" presStyleCnt="0"/>
      <dgm:spPr/>
    </dgm:pt>
    <dgm:pt modelId="{000A8596-AB86-4887-BA5B-3494FAC9F90A}" type="pres">
      <dgm:prSet presAssocID="{880DE297-E07C-4ACB-9314-737242510A9A}" presName="Name37" presStyleLbl="parChTrans1D2" presStyleIdx="0" presStyleCnt="3"/>
      <dgm:spPr/>
    </dgm:pt>
    <dgm:pt modelId="{B5EE905D-E9D8-44BE-B365-993CF4683C77}" type="pres">
      <dgm:prSet presAssocID="{DFCC4342-818F-4AA6-AFB3-5192E86EE566}" presName="hierRoot2" presStyleCnt="0">
        <dgm:presLayoutVars>
          <dgm:hierBranch val="init"/>
        </dgm:presLayoutVars>
      </dgm:prSet>
      <dgm:spPr/>
    </dgm:pt>
    <dgm:pt modelId="{10ADAFF3-658E-4805-AE7C-5BEFBB876772}" type="pres">
      <dgm:prSet presAssocID="{DFCC4342-818F-4AA6-AFB3-5192E86EE566}" presName="rootComposite" presStyleCnt="0"/>
      <dgm:spPr/>
    </dgm:pt>
    <dgm:pt modelId="{86C15A39-D561-41C9-A20D-A3215B2133F0}" type="pres">
      <dgm:prSet presAssocID="{DFCC4342-818F-4AA6-AFB3-5192E86EE566}" presName="rootText" presStyleLbl="node2" presStyleIdx="0" presStyleCnt="3" custScaleX="76243">
        <dgm:presLayoutVars>
          <dgm:chPref val="3"/>
        </dgm:presLayoutVars>
      </dgm:prSet>
      <dgm:spPr/>
    </dgm:pt>
    <dgm:pt modelId="{C85FF37A-210D-4A5E-87E3-999FE8960C21}" type="pres">
      <dgm:prSet presAssocID="{DFCC4342-818F-4AA6-AFB3-5192E86EE566}" presName="rootConnector" presStyleLbl="node2" presStyleIdx="0" presStyleCnt="3"/>
      <dgm:spPr/>
    </dgm:pt>
    <dgm:pt modelId="{4A2219F6-0E0E-495A-BA36-0017F99A8600}" type="pres">
      <dgm:prSet presAssocID="{DFCC4342-818F-4AA6-AFB3-5192E86EE566}" presName="hierChild4" presStyleCnt="0"/>
      <dgm:spPr/>
    </dgm:pt>
    <dgm:pt modelId="{A1757D1B-820D-4EA4-A14E-9EB68640A3CA}" type="pres">
      <dgm:prSet presAssocID="{DFCC4342-818F-4AA6-AFB3-5192E86EE566}" presName="hierChild5" presStyleCnt="0"/>
      <dgm:spPr/>
    </dgm:pt>
    <dgm:pt modelId="{19D422E7-2F41-4439-8FAC-9DFEA4AD0B1F}" type="pres">
      <dgm:prSet presAssocID="{AA5AB725-0203-4886-8F8B-D2251B41FBE6}" presName="Name37" presStyleLbl="parChTrans1D2" presStyleIdx="1" presStyleCnt="3"/>
      <dgm:spPr/>
    </dgm:pt>
    <dgm:pt modelId="{1EDCAB3E-E415-41DF-B10B-2C863A1E67A8}" type="pres">
      <dgm:prSet presAssocID="{FC898269-6B89-4D08-B628-46939997C316}" presName="hierRoot2" presStyleCnt="0">
        <dgm:presLayoutVars>
          <dgm:hierBranch val="init"/>
        </dgm:presLayoutVars>
      </dgm:prSet>
      <dgm:spPr/>
    </dgm:pt>
    <dgm:pt modelId="{DCFCDFE7-26FE-4473-8F31-7A085D68D700}" type="pres">
      <dgm:prSet presAssocID="{FC898269-6B89-4D08-B628-46939997C316}" presName="rootComposite" presStyleCnt="0"/>
      <dgm:spPr/>
    </dgm:pt>
    <dgm:pt modelId="{DFD6201B-0C13-419E-9FC7-CF6973439C62}" type="pres">
      <dgm:prSet presAssocID="{FC898269-6B89-4D08-B628-46939997C316}" presName="rootText" presStyleLbl="node2" presStyleIdx="1" presStyleCnt="3" custScaleX="73308">
        <dgm:presLayoutVars>
          <dgm:chPref val="3"/>
        </dgm:presLayoutVars>
      </dgm:prSet>
      <dgm:spPr/>
    </dgm:pt>
    <dgm:pt modelId="{1F23928F-6F6E-4943-A36F-76E0DB3A18CD}" type="pres">
      <dgm:prSet presAssocID="{FC898269-6B89-4D08-B628-46939997C316}" presName="rootConnector" presStyleLbl="node2" presStyleIdx="1" presStyleCnt="3"/>
      <dgm:spPr/>
    </dgm:pt>
    <dgm:pt modelId="{EB5D8F76-FFA2-4A83-8E60-B0F067815887}" type="pres">
      <dgm:prSet presAssocID="{FC898269-6B89-4D08-B628-46939997C316}" presName="hierChild4" presStyleCnt="0"/>
      <dgm:spPr/>
    </dgm:pt>
    <dgm:pt modelId="{46C3A927-6418-425D-A95C-333AAAC0A84B}" type="pres">
      <dgm:prSet presAssocID="{FC898269-6B89-4D08-B628-46939997C316}" presName="hierChild5" presStyleCnt="0"/>
      <dgm:spPr/>
    </dgm:pt>
    <dgm:pt modelId="{0412450F-B1D7-4FB4-B534-08A82DAF78A3}" type="pres">
      <dgm:prSet presAssocID="{B209F80F-7A2B-4076-8D6B-21262787AABC}" presName="Name37" presStyleLbl="parChTrans1D2" presStyleIdx="2" presStyleCnt="3"/>
      <dgm:spPr/>
    </dgm:pt>
    <dgm:pt modelId="{B2E1B706-C30F-4A44-9492-3BF64C64E7BC}" type="pres">
      <dgm:prSet presAssocID="{5C23A9DB-BEB6-4BCF-947A-9A4167BB8C79}" presName="hierRoot2" presStyleCnt="0">
        <dgm:presLayoutVars>
          <dgm:hierBranch val="init"/>
        </dgm:presLayoutVars>
      </dgm:prSet>
      <dgm:spPr/>
    </dgm:pt>
    <dgm:pt modelId="{81AF504C-3FF1-4D62-9901-F46DC1CE46CC}" type="pres">
      <dgm:prSet presAssocID="{5C23A9DB-BEB6-4BCF-947A-9A4167BB8C79}" presName="rootComposite" presStyleCnt="0"/>
      <dgm:spPr/>
    </dgm:pt>
    <dgm:pt modelId="{E6ECEC64-1291-48FE-9E8B-585ACC493DBF}" type="pres">
      <dgm:prSet presAssocID="{5C23A9DB-BEB6-4BCF-947A-9A4167BB8C79}" presName="rootText" presStyleLbl="node2" presStyleIdx="2" presStyleCnt="3" custScaleX="70842">
        <dgm:presLayoutVars>
          <dgm:chPref val="3"/>
        </dgm:presLayoutVars>
      </dgm:prSet>
      <dgm:spPr/>
    </dgm:pt>
    <dgm:pt modelId="{3261EC92-742C-4F2B-AA0B-6F8E4D7D3466}" type="pres">
      <dgm:prSet presAssocID="{5C23A9DB-BEB6-4BCF-947A-9A4167BB8C79}" presName="rootConnector" presStyleLbl="node2" presStyleIdx="2" presStyleCnt="3"/>
      <dgm:spPr/>
    </dgm:pt>
    <dgm:pt modelId="{72A8E06B-9A30-4932-A178-C2396EA04531}" type="pres">
      <dgm:prSet presAssocID="{5C23A9DB-BEB6-4BCF-947A-9A4167BB8C79}" presName="hierChild4" presStyleCnt="0"/>
      <dgm:spPr/>
    </dgm:pt>
    <dgm:pt modelId="{65BD68CF-3A01-4BBA-9D81-14458BCA4009}" type="pres">
      <dgm:prSet presAssocID="{5C23A9DB-BEB6-4BCF-947A-9A4167BB8C79}" presName="hierChild5" presStyleCnt="0"/>
      <dgm:spPr/>
    </dgm:pt>
    <dgm:pt modelId="{0C33ECB1-1A16-4C29-B3D7-7BAA05690205}" type="pres">
      <dgm:prSet presAssocID="{1A284EF2-E6FF-48B0-9C0C-E1FE7747A42C}" presName="hierChild3" presStyleCnt="0"/>
      <dgm:spPr/>
    </dgm:pt>
  </dgm:ptLst>
  <dgm:cxnLst>
    <dgm:cxn modelId="{314D9312-FB5C-4EED-964F-16260C4D4C49}" type="presOf" srcId="{EDBAAC46-5C74-4B1A-AE6C-14C1B6A196DB}" destId="{5AA8327B-2476-43C6-A53F-34C38DE7E098}" srcOrd="1" destOrd="0" presId="urn:microsoft.com/office/officeart/2005/8/layout/orgChart1"/>
    <dgm:cxn modelId="{6982351E-BE03-4573-9617-B8C1A949FC91}" type="presOf" srcId="{DFCC4342-818F-4AA6-AFB3-5192E86EE566}" destId="{86C15A39-D561-41C9-A20D-A3215B2133F0}" srcOrd="0" destOrd="0" presId="urn:microsoft.com/office/officeart/2005/8/layout/orgChart1"/>
    <dgm:cxn modelId="{6503E21F-9631-4985-B090-D747738DE832}" type="presOf" srcId="{FC898269-6B89-4D08-B628-46939997C316}" destId="{DFD6201B-0C13-419E-9FC7-CF6973439C62}" srcOrd="0" destOrd="0" presId="urn:microsoft.com/office/officeart/2005/8/layout/orgChart1"/>
    <dgm:cxn modelId="{60009B5F-E215-4779-87D5-F318310F5090}" srcId="{F1924EC3-D575-448E-ACDB-4B84AE030E6C}" destId="{1A284EF2-E6FF-48B0-9C0C-E1FE7747A42C}" srcOrd="2" destOrd="0" parTransId="{3EE961C5-9A62-4AC8-A0B5-00B074638FD6}" sibTransId="{3AE42115-1F0E-48DD-BD40-BA4542463726}"/>
    <dgm:cxn modelId="{C103E246-03F6-4547-BB6C-6E54C8D3CBAD}" type="presOf" srcId="{880DE297-E07C-4ACB-9314-737242510A9A}" destId="{000A8596-AB86-4887-BA5B-3494FAC9F90A}" srcOrd="0" destOrd="0" presId="urn:microsoft.com/office/officeart/2005/8/layout/orgChart1"/>
    <dgm:cxn modelId="{0AF9F566-EE75-482F-A319-C423FCE7A133}" srcId="{1A284EF2-E6FF-48B0-9C0C-E1FE7747A42C}" destId="{DFCC4342-818F-4AA6-AFB3-5192E86EE566}" srcOrd="0" destOrd="0" parTransId="{880DE297-E07C-4ACB-9314-737242510A9A}" sibTransId="{8CCF667C-FD9A-4565-8902-BFB551F1ACAA}"/>
    <dgm:cxn modelId="{1741BC6B-3FF3-4318-97DF-A79E449087D1}" type="presOf" srcId="{F1924EC3-D575-448E-ACDB-4B84AE030E6C}" destId="{31318CA1-3DC0-4B34-BDC1-0807869E238A}" srcOrd="0" destOrd="0" presId="urn:microsoft.com/office/officeart/2005/8/layout/orgChart1"/>
    <dgm:cxn modelId="{9E0A666D-9D58-4E5E-A343-2899955590A4}" type="presOf" srcId="{FC898269-6B89-4D08-B628-46939997C316}" destId="{1F23928F-6F6E-4943-A36F-76E0DB3A18CD}" srcOrd="1" destOrd="0" presId="urn:microsoft.com/office/officeart/2005/8/layout/orgChart1"/>
    <dgm:cxn modelId="{81FC7C74-86F5-457C-B8A5-E806E0F99C07}" type="presOf" srcId="{1918057E-F047-4DEC-B648-28FFBA29556D}" destId="{85E61919-C6CB-4B14-95C6-39929EA0AEDA}" srcOrd="0" destOrd="0" presId="urn:microsoft.com/office/officeart/2005/8/layout/orgChart1"/>
    <dgm:cxn modelId="{E294AB74-FD70-446D-B284-A5DE8DFD06C9}" srcId="{1A284EF2-E6FF-48B0-9C0C-E1FE7747A42C}" destId="{5C23A9DB-BEB6-4BCF-947A-9A4167BB8C79}" srcOrd="2" destOrd="0" parTransId="{B209F80F-7A2B-4076-8D6B-21262787AABC}" sibTransId="{D88B8149-17E9-4D3F-ADDB-AC511B4CBB92}"/>
    <dgm:cxn modelId="{54085B77-EE16-4D9C-8538-45DC27A58948}" srcId="{F1924EC3-D575-448E-ACDB-4B84AE030E6C}" destId="{1918057E-F047-4DEC-B648-28FFBA29556D}" srcOrd="1" destOrd="0" parTransId="{A6870083-3F9F-49D9-9864-E320A2F14C12}" sibTransId="{7599EC95-094B-46DF-A418-2091B6E866C4}"/>
    <dgm:cxn modelId="{777B5A5A-19BD-4A54-BF18-3F17405E22AB}" srcId="{1A284EF2-E6FF-48B0-9C0C-E1FE7747A42C}" destId="{FC898269-6B89-4D08-B628-46939997C316}" srcOrd="1" destOrd="0" parTransId="{AA5AB725-0203-4886-8F8B-D2251B41FBE6}" sibTransId="{4F260299-336E-4558-8A8B-04217491A2B0}"/>
    <dgm:cxn modelId="{BA8B7E7B-4206-49BC-AECD-CE509134C274}" type="presOf" srcId="{5C23A9DB-BEB6-4BCF-947A-9A4167BB8C79}" destId="{E6ECEC64-1291-48FE-9E8B-585ACC493DBF}" srcOrd="0" destOrd="0" presId="urn:microsoft.com/office/officeart/2005/8/layout/orgChart1"/>
    <dgm:cxn modelId="{F14C2A81-A262-4F88-B60B-4C21FF32A667}" type="presOf" srcId="{B209F80F-7A2B-4076-8D6B-21262787AABC}" destId="{0412450F-B1D7-4FB4-B534-08A82DAF78A3}" srcOrd="0" destOrd="0" presId="urn:microsoft.com/office/officeart/2005/8/layout/orgChart1"/>
    <dgm:cxn modelId="{3B37008D-5D33-4B81-A959-F3EC69C76316}" type="presOf" srcId="{1A284EF2-E6FF-48B0-9C0C-E1FE7747A42C}" destId="{D40ACA08-7101-4B58-9FE9-247603C09E06}" srcOrd="1" destOrd="0" presId="urn:microsoft.com/office/officeart/2005/8/layout/orgChart1"/>
    <dgm:cxn modelId="{2A83A3C3-D281-4D5C-BF92-C29AD989A985}" type="presOf" srcId="{EDBAAC46-5C74-4B1A-AE6C-14C1B6A196DB}" destId="{580007AC-C442-4904-ABD7-D6C7A9BA3769}" srcOrd="0" destOrd="0" presId="urn:microsoft.com/office/officeart/2005/8/layout/orgChart1"/>
    <dgm:cxn modelId="{960B6BC8-C7B9-49DE-8F09-6102DDA1E37B}" type="presOf" srcId="{DFCC4342-818F-4AA6-AFB3-5192E86EE566}" destId="{C85FF37A-210D-4A5E-87E3-999FE8960C21}" srcOrd="1" destOrd="0" presId="urn:microsoft.com/office/officeart/2005/8/layout/orgChart1"/>
    <dgm:cxn modelId="{E53CF9DE-80C6-4218-8512-FAD1C60907AF}" type="presOf" srcId="{5C23A9DB-BEB6-4BCF-947A-9A4167BB8C79}" destId="{3261EC92-742C-4F2B-AA0B-6F8E4D7D3466}" srcOrd="1" destOrd="0" presId="urn:microsoft.com/office/officeart/2005/8/layout/orgChart1"/>
    <dgm:cxn modelId="{DF8F17E5-1A4D-47A5-BEE8-D324F253918F}" type="presOf" srcId="{1918057E-F047-4DEC-B648-28FFBA29556D}" destId="{F16B0680-0001-446B-A815-2DC3DED3ED97}" srcOrd="1" destOrd="0" presId="urn:microsoft.com/office/officeart/2005/8/layout/orgChart1"/>
    <dgm:cxn modelId="{82286CED-D96B-4A82-8E24-A9662120A8E5}" type="presOf" srcId="{AA5AB725-0203-4886-8F8B-D2251B41FBE6}" destId="{19D422E7-2F41-4439-8FAC-9DFEA4AD0B1F}" srcOrd="0" destOrd="0" presId="urn:microsoft.com/office/officeart/2005/8/layout/orgChart1"/>
    <dgm:cxn modelId="{784705F9-E59C-4F3F-882A-1226278D9704}" type="presOf" srcId="{1A284EF2-E6FF-48B0-9C0C-E1FE7747A42C}" destId="{CC40E1FB-F7AD-4322-A888-CCD035CC889B}" srcOrd="0" destOrd="0" presId="urn:microsoft.com/office/officeart/2005/8/layout/orgChart1"/>
    <dgm:cxn modelId="{514C4CFE-2145-4256-92F5-64D19E66C0E1}" srcId="{F1924EC3-D575-448E-ACDB-4B84AE030E6C}" destId="{EDBAAC46-5C74-4B1A-AE6C-14C1B6A196DB}" srcOrd="0" destOrd="0" parTransId="{7A4F0115-C9A3-4B1A-85E6-532C65F41D29}" sibTransId="{8E89090A-614F-4809-9473-E56DE37B950B}"/>
    <dgm:cxn modelId="{A219470E-234F-413B-9F5F-0B4B325051C4}" type="presParOf" srcId="{31318CA1-3DC0-4B34-BDC1-0807869E238A}" destId="{7E09371A-E870-4F36-BD04-6F211A39B2E2}" srcOrd="0" destOrd="0" presId="urn:microsoft.com/office/officeart/2005/8/layout/orgChart1"/>
    <dgm:cxn modelId="{DCE4B6F6-1A67-4B60-9BBC-4D36F610D5C3}" type="presParOf" srcId="{7E09371A-E870-4F36-BD04-6F211A39B2E2}" destId="{2F4B2999-407F-46C8-9283-9C878698BD7D}" srcOrd="0" destOrd="0" presId="urn:microsoft.com/office/officeart/2005/8/layout/orgChart1"/>
    <dgm:cxn modelId="{1006A4B4-9E90-4B64-8EC7-686C6588F275}" type="presParOf" srcId="{2F4B2999-407F-46C8-9283-9C878698BD7D}" destId="{580007AC-C442-4904-ABD7-D6C7A9BA3769}" srcOrd="0" destOrd="0" presId="urn:microsoft.com/office/officeart/2005/8/layout/orgChart1"/>
    <dgm:cxn modelId="{21234B2D-77EC-4049-8A38-469E896904BB}" type="presParOf" srcId="{2F4B2999-407F-46C8-9283-9C878698BD7D}" destId="{5AA8327B-2476-43C6-A53F-34C38DE7E098}" srcOrd="1" destOrd="0" presId="urn:microsoft.com/office/officeart/2005/8/layout/orgChart1"/>
    <dgm:cxn modelId="{8CD7D712-E96C-4742-8BF0-9756333D1FF7}" type="presParOf" srcId="{7E09371A-E870-4F36-BD04-6F211A39B2E2}" destId="{73965EB2-F273-457E-A8B7-9E8B33119558}" srcOrd="1" destOrd="0" presId="urn:microsoft.com/office/officeart/2005/8/layout/orgChart1"/>
    <dgm:cxn modelId="{9B0325B3-DE22-4394-8A23-4313906C6432}" type="presParOf" srcId="{7E09371A-E870-4F36-BD04-6F211A39B2E2}" destId="{0D0BC6EE-79AA-4421-B5A7-77BFFA8D664D}" srcOrd="2" destOrd="0" presId="urn:microsoft.com/office/officeart/2005/8/layout/orgChart1"/>
    <dgm:cxn modelId="{CB42A6CD-1087-42B5-A5B9-67BBA6A273B5}" type="presParOf" srcId="{31318CA1-3DC0-4B34-BDC1-0807869E238A}" destId="{C1306347-54E0-4D15-9999-3875C8A1BC20}" srcOrd="1" destOrd="0" presId="urn:microsoft.com/office/officeart/2005/8/layout/orgChart1"/>
    <dgm:cxn modelId="{ACCDFFB6-EE38-4027-AF82-F396493EAABF}" type="presParOf" srcId="{C1306347-54E0-4D15-9999-3875C8A1BC20}" destId="{D88F7BA9-B418-446F-B917-ACBD05CE9F44}" srcOrd="0" destOrd="0" presId="urn:microsoft.com/office/officeart/2005/8/layout/orgChart1"/>
    <dgm:cxn modelId="{2E86BB8D-C822-44A1-A28D-F1143473B3C2}" type="presParOf" srcId="{D88F7BA9-B418-446F-B917-ACBD05CE9F44}" destId="{85E61919-C6CB-4B14-95C6-39929EA0AEDA}" srcOrd="0" destOrd="0" presId="urn:microsoft.com/office/officeart/2005/8/layout/orgChart1"/>
    <dgm:cxn modelId="{603AAD71-F87C-459C-8DE6-93FB2776F49B}" type="presParOf" srcId="{D88F7BA9-B418-446F-B917-ACBD05CE9F44}" destId="{F16B0680-0001-446B-A815-2DC3DED3ED97}" srcOrd="1" destOrd="0" presId="urn:microsoft.com/office/officeart/2005/8/layout/orgChart1"/>
    <dgm:cxn modelId="{65F6B615-1DCF-42F5-9714-6A1861B0258D}" type="presParOf" srcId="{C1306347-54E0-4D15-9999-3875C8A1BC20}" destId="{A8C65AF3-D40D-4884-AC6B-7E773E28D183}" srcOrd="1" destOrd="0" presId="urn:microsoft.com/office/officeart/2005/8/layout/orgChart1"/>
    <dgm:cxn modelId="{B06D67B6-2EA4-4157-AFA4-C13B457BA754}" type="presParOf" srcId="{C1306347-54E0-4D15-9999-3875C8A1BC20}" destId="{05B9C5F1-3E97-4BD1-98CD-F7E6E9852F19}" srcOrd="2" destOrd="0" presId="urn:microsoft.com/office/officeart/2005/8/layout/orgChart1"/>
    <dgm:cxn modelId="{DED804EC-8560-4167-A3AE-974BD98C3C8F}" type="presParOf" srcId="{31318CA1-3DC0-4B34-BDC1-0807869E238A}" destId="{B11FE43C-4D76-4ABF-B3E6-CF75B0287DE3}" srcOrd="2" destOrd="0" presId="urn:microsoft.com/office/officeart/2005/8/layout/orgChart1"/>
    <dgm:cxn modelId="{410CB03B-E742-4321-9049-B145CD2DC747}" type="presParOf" srcId="{B11FE43C-4D76-4ABF-B3E6-CF75B0287DE3}" destId="{E2EDAA55-1BEA-463C-9D3B-494EC0CE1B94}" srcOrd="0" destOrd="0" presId="urn:microsoft.com/office/officeart/2005/8/layout/orgChart1"/>
    <dgm:cxn modelId="{4F0EBCC0-C8F8-441E-8295-5B0E5541BF8C}" type="presParOf" srcId="{E2EDAA55-1BEA-463C-9D3B-494EC0CE1B94}" destId="{CC40E1FB-F7AD-4322-A888-CCD035CC889B}" srcOrd="0" destOrd="0" presId="urn:microsoft.com/office/officeart/2005/8/layout/orgChart1"/>
    <dgm:cxn modelId="{4477C247-5645-4526-B9AF-C5C83AA332AC}" type="presParOf" srcId="{E2EDAA55-1BEA-463C-9D3B-494EC0CE1B94}" destId="{D40ACA08-7101-4B58-9FE9-247603C09E06}" srcOrd="1" destOrd="0" presId="urn:microsoft.com/office/officeart/2005/8/layout/orgChart1"/>
    <dgm:cxn modelId="{3C34408F-BCC2-48E8-BCA0-368D243E650F}" type="presParOf" srcId="{B11FE43C-4D76-4ABF-B3E6-CF75B0287DE3}" destId="{36149B40-0CE6-43EC-99B3-8182CD925912}" srcOrd="1" destOrd="0" presId="urn:microsoft.com/office/officeart/2005/8/layout/orgChart1"/>
    <dgm:cxn modelId="{2D496B16-A870-4365-831D-D465C8F9C12F}" type="presParOf" srcId="{36149B40-0CE6-43EC-99B3-8182CD925912}" destId="{000A8596-AB86-4887-BA5B-3494FAC9F90A}" srcOrd="0" destOrd="0" presId="urn:microsoft.com/office/officeart/2005/8/layout/orgChart1"/>
    <dgm:cxn modelId="{6966AACA-EF17-49C8-A709-A93BEB16B9C1}" type="presParOf" srcId="{36149B40-0CE6-43EC-99B3-8182CD925912}" destId="{B5EE905D-E9D8-44BE-B365-993CF4683C77}" srcOrd="1" destOrd="0" presId="urn:microsoft.com/office/officeart/2005/8/layout/orgChart1"/>
    <dgm:cxn modelId="{C739E351-279A-4A9F-A496-3072B54813F6}" type="presParOf" srcId="{B5EE905D-E9D8-44BE-B365-993CF4683C77}" destId="{10ADAFF3-658E-4805-AE7C-5BEFBB876772}" srcOrd="0" destOrd="0" presId="urn:microsoft.com/office/officeart/2005/8/layout/orgChart1"/>
    <dgm:cxn modelId="{2AAA956A-473D-4A60-ABDF-6FF71DBB0873}" type="presParOf" srcId="{10ADAFF3-658E-4805-AE7C-5BEFBB876772}" destId="{86C15A39-D561-41C9-A20D-A3215B2133F0}" srcOrd="0" destOrd="0" presId="urn:microsoft.com/office/officeart/2005/8/layout/orgChart1"/>
    <dgm:cxn modelId="{474A508C-1F09-4639-9E42-57F0B22E0D9A}" type="presParOf" srcId="{10ADAFF3-658E-4805-AE7C-5BEFBB876772}" destId="{C85FF37A-210D-4A5E-87E3-999FE8960C21}" srcOrd="1" destOrd="0" presId="urn:microsoft.com/office/officeart/2005/8/layout/orgChart1"/>
    <dgm:cxn modelId="{6731FF50-AA8E-4F49-8CE4-499897966101}" type="presParOf" srcId="{B5EE905D-E9D8-44BE-B365-993CF4683C77}" destId="{4A2219F6-0E0E-495A-BA36-0017F99A8600}" srcOrd="1" destOrd="0" presId="urn:microsoft.com/office/officeart/2005/8/layout/orgChart1"/>
    <dgm:cxn modelId="{5456B639-54FB-4A36-A8DC-FC6A0B97CC8B}" type="presParOf" srcId="{B5EE905D-E9D8-44BE-B365-993CF4683C77}" destId="{A1757D1B-820D-4EA4-A14E-9EB68640A3CA}" srcOrd="2" destOrd="0" presId="urn:microsoft.com/office/officeart/2005/8/layout/orgChart1"/>
    <dgm:cxn modelId="{22736F98-10FB-4098-A218-3AF565E36854}" type="presParOf" srcId="{36149B40-0CE6-43EC-99B3-8182CD925912}" destId="{19D422E7-2F41-4439-8FAC-9DFEA4AD0B1F}" srcOrd="2" destOrd="0" presId="urn:microsoft.com/office/officeart/2005/8/layout/orgChart1"/>
    <dgm:cxn modelId="{5A97D760-4A6B-4F82-9C6B-195A7AD3CB7E}" type="presParOf" srcId="{36149B40-0CE6-43EC-99B3-8182CD925912}" destId="{1EDCAB3E-E415-41DF-B10B-2C863A1E67A8}" srcOrd="3" destOrd="0" presId="urn:microsoft.com/office/officeart/2005/8/layout/orgChart1"/>
    <dgm:cxn modelId="{5A96EC06-53D1-4CB0-8282-7B5822DD5F63}" type="presParOf" srcId="{1EDCAB3E-E415-41DF-B10B-2C863A1E67A8}" destId="{DCFCDFE7-26FE-4473-8F31-7A085D68D700}" srcOrd="0" destOrd="0" presId="urn:microsoft.com/office/officeart/2005/8/layout/orgChart1"/>
    <dgm:cxn modelId="{180378FE-4CD8-4BC6-9D0F-553D98C8F9E0}" type="presParOf" srcId="{DCFCDFE7-26FE-4473-8F31-7A085D68D700}" destId="{DFD6201B-0C13-419E-9FC7-CF6973439C62}" srcOrd="0" destOrd="0" presId="urn:microsoft.com/office/officeart/2005/8/layout/orgChart1"/>
    <dgm:cxn modelId="{0CD3AA3A-7C3F-496A-94D4-1D77F2D11812}" type="presParOf" srcId="{DCFCDFE7-26FE-4473-8F31-7A085D68D700}" destId="{1F23928F-6F6E-4943-A36F-76E0DB3A18CD}" srcOrd="1" destOrd="0" presId="urn:microsoft.com/office/officeart/2005/8/layout/orgChart1"/>
    <dgm:cxn modelId="{7DD128E6-2A6F-4C00-94C6-E0FB0064F30F}" type="presParOf" srcId="{1EDCAB3E-E415-41DF-B10B-2C863A1E67A8}" destId="{EB5D8F76-FFA2-4A83-8E60-B0F067815887}" srcOrd="1" destOrd="0" presId="urn:microsoft.com/office/officeart/2005/8/layout/orgChart1"/>
    <dgm:cxn modelId="{3FF244A7-6BF5-4AC7-B67F-4C996A8FD9D1}" type="presParOf" srcId="{1EDCAB3E-E415-41DF-B10B-2C863A1E67A8}" destId="{46C3A927-6418-425D-A95C-333AAAC0A84B}" srcOrd="2" destOrd="0" presId="urn:microsoft.com/office/officeart/2005/8/layout/orgChart1"/>
    <dgm:cxn modelId="{8BFF5305-A768-4F9B-AB8E-96962538DB0E}" type="presParOf" srcId="{36149B40-0CE6-43EC-99B3-8182CD925912}" destId="{0412450F-B1D7-4FB4-B534-08A82DAF78A3}" srcOrd="4" destOrd="0" presId="urn:microsoft.com/office/officeart/2005/8/layout/orgChart1"/>
    <dgm:cxn modelId="{5150095A-C8D9-4D50-B09D-3D77724B1B40}" type="presParOf" srcId="{36149B40-0CE6-43EC-99B3-8182CD925912}" destId="{B2E1B706-C30F-4A44-9492-3BF64C64E7BC}" srcOrd="5" destOrd="0" presId="urn:microsoft.com/office/officeart/2005/8/layout/orgChart1"/>
    <dgm:cxn modelId="{549B198B-232A-4938-9DD4-2A096CE77F25}" type="presParOf" srcId="{B2E1B706-C30F-4A44-9492-3BF64C64E7BC}" destId="{81AF504C-3FF1-4D62-9901-F46DC1CE46CC}" srcOrd="0" destOrd="0" presId="urn:microsoft.com/office/officeart/2005/8/layout/orgChart1"/>
    <dgm:cxn modelId="{6822806D-F2AB-4326-889B-E75FC56D00F5}" type="presParOf" srcId="{81AF504C-3FF1-4D62-9901-F46DC1CE46CC}" destId="{E6ECEC64-1291-48FE-9E8B-585ACC493DBF}" srcOrd="0" destOrd="0" presId="urn:microsoft.com/office/officeart/2005/8/layout/orgChart1"/>
    <dgm:cxn modelId="{8572CE74-A100-42F6-B12D-82FAE1B18E55}" type="presParOf" srcId="{81AF504C-3FF1-4D62-9901-F46DC1CE46CC}" destId="{3261EC92-742C-4F2B-AA0B-6F8E4D7D3466}" srcOrd="1" destOrd="0" presId="urn:microsoft.com/office/officeart/2005/8/layout/orgChart1"/>
    <dgm:cxn modelId="{9C9DCF05-2A02-49F0-A632-D5D65FE0C4C2}" type="presParOf" srcId="{B2E1B706-C30F-4A44-9492-3BF64C64E7BC}" destId="{72A8E06B-9A30-4932-A178-C2396EA04531}" srcOrd="1" destOrd="0" presId="urn:microsoft.com/office/officeart/2005/8/layout/orgChart1"/>
    <dgm:cxn modelId="{C97BA5D0-B5FE-4ED2-9E34-371C7BD6B36A}" type="presParOf" srcId="{B2E1B706-C30F-4A44-9492-3BF64C64E7BC}" destId="{65BD68CF-3A01-4BBA-9D81-14458BCA4009}" srcOrd="2" destOrd="0" presId="urn:microsoft.com/office/officeart/2005/8/layout/orgChart1"/>
    <dgm:cxn modelId="{79D5D6E7-5E10-4E27-AA43-DA8BCE736C0B}" type="presParOf" srcId="{B11FE43C-4D76-4ABF-B3E6-CF75B0287DE3}" destId="{0C33ECB1-1A16-4C29-B3D7-7BAA05690205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664BA7-6C83-450C-ABBE-C014BFF8D206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3C3860-E61B-4010-B11B-DA3BB6492AC5}">
      <dgm:prSet/>
      <dgm:spPr/>
      <dgm:t>
        <a:bodyPr/>
        <a:lstStyle/>
        <a:p>
          <a:r>
            <a:rPr lang="en-GB" dirty="0"/>
            <a:t>Type 2 diabetes is a growing public health challenge.</a:t>
          </a:r>
          <a:endParaRPr lang="en-US" dirty="0"/>
        </a:p>
      </dgm:t>
    </dgm:pt>
    <dgm:pt modelId="{855851BB-B61D-4853-BEDF-A02105336E40}" type="parTrans" cxnId="{9615666F-EC09-471C-906B-FC79A56C2133}">
      <dgm:prSet/>
      <dgm:spPr/>
      <dgm:t>
        <a:bodyPr/>
        <a:lstStyle/>
        <a:p>
          <a:endParaRPr lang="en-US"/>
        </a:p>
      </dgm:t>
    </dgm:pt>
    <dgm:pt modelId="{42AD3A4B-5FCF-487F-A236-2371BD9821CB}" type="sibTrans" cxnId="{9615666F-EC09-471C-906B-FC79A56C2133}">
      <dgm:prSet/>
      <dgm:spPr/>
      <dgm:t>
        <a:bodyPr/>
        <a:lstStyle/>
        <a:p>
          <a:endParaRPr lang="en-US"/>
        </a:p>
      </dgm:t>
    </dgm:pt>
    <dgm:pt modelId="{757ECF4C-101A-4180-87B0-55BA2025906F}">
      <dgm:prSet/>
      <dgm:spPr/>
      <dgm:t>
        <a:bodyPr/>
        <a:lstStyle/>
        <a:p>
          <a:r>
            <a:rPr lang="en-GB" dirty="0"/>
            <a:t> Older adults are disproportionately affected.</a:t>
          </a:r>
          <a:endParaRPr lang="en-US" dirty="0"/>
        </a:p>
      </dgm:t>
    </dgm:pt>
    <dgm:pt modelId="{F2352681-980A-4AC0-9DF8-48D6573F7707}" type="parTrans" cxnId="{D5AEE110-B27A-45F2-890F-C7239BF2C2DB}">
      <dgm:prSet/>
      <dgm:spPr/>
      <dgm:t>
        <a:bodyPr/>
        <a:lstStyle/>
        <a:p>
          <a:endParaRPr lang="en-US"/>
        </a:p>
      </dgm:t>
    </dgm:pt>
    <dgm:pt modelId="{5238DCDF-B804-4A27-A0DB-9CBA1CB1FF2D}" type="sibTrans" cxnId="{D5AEE110-B27A-45F2-890F-C7239BF2C2DB}">
      <dgm:prSet/>
      <dgm:spPr/>
      <dgm:t>
        <a:bodyPr/>
        <a:lstStyle/>
        <a:p>
          <a:endParaRPr lang="en-US"/>
        </a:p>
      </dgm:t>
    </dgm:pt>
    <dgm:pt modelId="{C0394696-7A00-4642-A6BD-E9F1FAC9A8D4}">
      <dgm:prSet/>
      <dgm:spPr/>
      <dgm:t>
        <a:bodyPr/>
        <a:lstStyle/>
        <a:p>
          <a:r>
            <a:rPr lang="en-GB" dirty="0"/>
            <a:t> Effective health and social care support is essential.</a:t>
          </a:r>
          <a:endParaRPr lang="en-US" dirty="0"/>
        </a:p>
      </dgm:t>
    </dgm:pt>
    <dgm:pt modelId="{C88A43B8-8F00-4559-AB33-DB2806146BB2}" type="parTrans" cxnId="{46C6362F-ECAD-48A1-B0AF-2F7408207363}">
      <dgm:prSet/>
      <dgm:spPr/>
      <dgm:t>
        <a:bodyPr/>
        <a:lstStyle/>
        <a:p>
          <a:endParaRPr lang="en-US"/>
        </a:p>
      </dgm:t>
    </dgm:pt>
    <dgm:pt modelId="{782DE638-97AB-4A81-B79A-2BF3B4D895C3}" type="sibTrans" cxnId="{46C6362F-ECAD-48A1-B0AF-2F7408207363}">
      <dgm:prSet/>
      <dgm:spPr/>
      <dgm:t>
        <a:bodyPr/>
        <a:lstStyle/>
        <a:p>
          <a:endParaRPr lang="en-US"/>
        </a:p>
      </dgm:t>
    </dgm:pt>
    <dgm:pt modelId="{A4D8388D-6078-4771-A26F-55BD926E2914}">
      <dgm:prSet/>
      <dgm:spPr/>
      <dgm:t>
        <a:bodyPr/>
        <a:lstStyle/>
        <a:p>
          <a:r>
            <a:rPr lang="en-GB" dirty="0"/>
            <a:t> Understanding service effectiveness can improve quality of life and independence.</a:t>
          </a:r>
          <a:endParaRPr lang="en-US" dirty="0"/>
        </a:p>
      </dgm:t>
    </dgm:pt>
    <dgm:pt modelId="{5C0ACA75-9C9C-4A1B-BB7F-21C79AD3958D}" type="parTrans" cxnId="{83F2C17E-2C4C-4038-8030-CF84FD0208E7}">
      <dgm:prSet/>
      <dgm:spPr/>
      <dgm:t>
        <a:bodyPr/>
        <a:lstStyle/>
        <a:p>
          <a:endParaRPr lang="en-US"/>
        </a:p>
      </dgm:t>
    </dgm:pt>
    <dgm:pt modelId="{0D6DF59E-E743-46FA-BAF1-BE87F9CF1959}" type="sibTrans" cxnId="{83F2C17E-2C4C-4038-8030-CF84FD0208E7}">
      <dgm:prSet/>
      <dgm:spPr/>
      <dgm:t>
        <a:bodyPr/>
        <a:lstStyle/>
        <a:p>
          <a:endParaRPr lang="en-US"/>
        </a:p>
      </dgm:t>
    </dgm:pt>
    <dgm:pt modelId="{5250A8C3-CE76-4A98-97C3-DC3038FA4811}">
      <dgm:prSet/>
      <dgm:spPr/>
      <dgm:t>
        <a:bodyPr/>
        <a:lstStyle/>
        <a:p>
          <a:r>
            <a:rPr lang="en-GB" dirty="0"/>
            <a:t> Findings may contribute to future service improvement and policy development.</a:t>
          </a:r>
          <a:endParaRPr lang="en-US" dirty="0"/>
        </a:p>
      </dgm:t>
    </dgm:pt>
    <dgm:pt modelId="{56B49BA9-A329-40CB-8184-41866ABAA0B9}" type="parTrans" cxnId="{9A0E394E-4FB4-4820-A37E-E43D0912C801}">
      <dgm:prSet/>
      <dgm:spPr/>
      <dgm:t>
        <a:bodyPr/>
        <a:lstStyle/>
        <a:p>
          <a:endParaRPr lang="en-US"/>
        </a:p>
      </dgm:t>
    </dgm:pt>
    <dgm:pt modelId="{64B6E2EC-FB51-4DCF-AD81-F6BD6CE3283A}" type="sibTrans" cxnId="{9A0E394E-4FB4-4820-A37E-E43D0912C801}">
      <dgm:prSet/>
      <dgm:spPr/>
      <dgm:t>
        <a:bodyPr/>
        <a:lstStyle/>
        <a:p>
          <a:endParaRPr lang="en-US"/>
        </a:p>
      </dgm:t>
    </dgm:pt>
    <dgm:pt modelId="{FCA1B101-F64B-4D14-BD8F-3682157C9763}">
      <dgm:prSet/>
      <dgm:spPr/>
      <dgm:t>
        <a:bodyPr/>
        <a:lstStyle/>
        <a:p>
          <a:endParaRPr lang="en-US" dirty="0"/>
        </a:p>
      </dgm:t>
    </dgm:pt>
    <dgm:pt modelId="{BCE3AEFE-BDBD-469F-8062-E09F2816A967}" type="parTrans" cxnId="{203C4133-AA5C-4B48-9888-BCD4450833BB}">
      <dgm:prSet/>
      <dgm:spPr/>
      <dgm:t>
        <a:bodyPr/>
        <a:lstStyle/>
        <a:p>
          <a:endParaRPr lang="en-US"/>
        </a:p>
      </dgm:t>
    </dgm:pt>
    <dgm:pt modelId="{CC8C2982-D7B0-4798-92C7-EA6E345A2CFC}" type="sibTrans" cxnId="{203C4133-AA5C-4B48-9888-BCD4450833BB}">
      <dgm:prSet/>
      <dgm:spPr/>
      <dgm:t>
        <a:bodyPr/>
        <a:lstStyle/>
        <a:p>
          <a:endParaRPr lang="en-US"/>
        </a:p>
      </dgm:t>
    </dgm:pt>
    <dgm:pt modelId="{73D5CA52-5800-4716-8C95-A0C86AEC9FCD}" type="pres">
      <dgm:prSet presAssocID="{99664BA7-6C83-450C-ABBE-C014BFF8D206}" presName="outerComposite" presStyleCnt="0">
        <dgm:presLayoutVars>
          <dgm:chMax val="5"/>
          <dgm:dir/>
          <dgm:resizeHandles val="exact"/>
        </dgm:presLayoutVars>
      </dgm:prSet>
      <dgm:spPr/>
    </dgm:pt>
    <dgm:pt modelId="{61732399-43FA-4813-A76F-FD6D1374BFA8}" type="pres">
      <dgm:prSet presAssocID="{99664BA7-6C83-450C-ABBE-C014BFF8D206}" presName="dummyMaxCanvas" presStyleCnt="0">
        <dgm:presLayoutVars/>
      </dgm:prSet>
      <dgm:spPr/>
    </dgm:pt>
    <dgm:pt modelId="{A0B40E3E-826D-4E3E-AA6E-6F37F53A3BAD}" type="pres">
      <dgm:prSet presAssocID="{99664BA7-6C83-450C-ABBE-C014BFF8D206}" presName="FiveNodes_1" presStyleLbl="node1" presStyleIdx="0" presStyleCnt="5">
        <dgm:presLayoutVars>
          <dgm:bulletEnabled val="1"/>
        </dgm:presLayoutVars>
      </dgm:prSet>
      <dgm:spPr/>
    </dgm:pt>
    <dgm:pt modelId="{D7AEC1A2-009E-4002-9B2A-FC1FE2BD7DB3}" type="pres">
      <dgm:prSet presAssocID="{99664BA7-6C83-450C-ABBE-C014BFF8D206}" presName="FiveNodes_2" presStyleLbl="node1" presStyleIdx="1" presStyleCnt="5">
        <dgm:presLayoutVars>
          <dgm:bulletEnabled val="1"/>
        </dgm:presLayoutVars>
      </dgm:prSet>
      <dgm:spPr/>
    </dgm:pt>
    <dgm:pt modelId="{E8C9B0D9-A3E8-4028-B96F-8289B125BAE4}" type="pres">
      <dgm:prSet presAssocID="{99664BA7-6C83-450C-ABBE-C014BFF8D206}" presName="FiveNodes_3" presStyleLbl="node1" presStyleIdx="2" presStyleCnt="5">
        <dgm:presLayoutVars>
          <dgm:bulletEnabled val="1"/>
        </dgm:presLayoutVars>
      </dgm:prSet>
      <dgm:spPr/>
    </dgm:pt>
    <dgm:pt modelId="{1765E0BD-633F-4EF8-812B-37F2E1B9D0E0}" type="pres">
      <dgm:prSet presAssocID="{99664BA7-6C83-450C-ABBE-C014BFF8D206}" presName="FiveNodes_4" presStyleLbl="node1" presStyleIdx="3" presStyleCnt="5">
        <dgm:presLayoutVars>
          <dgm:bulletEnabled val="1"/>
        </dgm:presLayoutVars>
      </dgm:prSet>
      <dgm:spPr/>
    </dgm:pt>
    <dgm:pt modelId="{FF5DAACE-5739-4531-BF8C-C098E328E557}" type="pres">
      <dgm:prSet presAssocID="{99664BA7-6C83-450C-ABBE-C014BFF8D206}" presName="FiveNodes_5" presStyleLbl="node1" presStyleIdx="4" presStyleCnt="5">
        <dgm:presLayoutVars>
          <dgm:bulletEnabled val="1"/>
        </dgm:presLayoutVars>
      </dgm:prSet>
      <dgm:spPr/>
    </dgm:pt>
    <dgm:pt modelId="{18B7FA89-B087-432D-87AF-5A05B0F2E768}" type="pres">
      <dgm:prSet presAssocID="{99664BA7-6C83-450C-ABBE-C014BFF8D206}" presName="FiveConn_1-2" presStyleLbl="fgAccFollowNode1" presStyleIdx="0" presStyleCnt="4">
        <dgm:presLayoutVars>
          <dgm:bulletEnabled val="1"/>
        </dgm:presLayoutVars>
      </dgm:prSet>
      <dgm:spPr/>
    </dgm:pt>
    <dgm:pt modelId="{B4125647-F93D-4FFB-B9FA-B801780091F2}" type="pres">
      <dgm:prSet presAssocID="{99664BA7-6C83-450C-ABBE-C014BFF8D206}" presName="FiveConn_2-3" presStyleLbl="fgAccFollowNode1" presStyleIdx="1" presStyleCnt="4">
        <dgm:presLayoutVars>
          <dgm:bulletEnabled val="1"/>
        </dgm:presLayoutVars>
      </dgm:prSet>
      <dgm:spPr/>
    </dgm:pt>
    <dgm:pt modelId="{E8EF51FE-508B-40DC-83B3-86895418881C}" type="pres">
      <dgm:prSet presAssocID="{99664BA7-6C83-450C-ABBE-C014BFF8D206}" presName="FiveConn_3-4" presStyleLbl="fgAccFollowNode1" presStyleIdx="2" presStyleCnt="4">
        <dgm:presLayoutVars>
          <dgm:bulletEnabled val="1"/>
        </dgm:presLayoutVars>
      </dgm:prSet>
      <dgm:spPr/>
    </dgm:pt>
    <dgm:pt modelId="{11CF1E22-F18A-4DEB-B10A-499624681EDA}" type="pres">
      <dgm:prSet presAssocID="{99664BA7-6C83-450C-ABBE-C014BFF8D206}" presName="FiveConn_4-5" presStyleLbl="fgAccFollowNode1" presStyleIdx="3" presStyleCnt="4">
        <dgm:presLayoutVars>
          <dgm:bulletEnabled val="1"/>
        </dgm:presLayoutVars>
      </dgm:prSet>
      <dgm:spPr/>
    </dgm:pt>
    <dgm:pt modelId="{69244652-A771-4228-8CA8-588FF84A581F}" type="pres">
      <dgm:prSet presAssocID="{99664BA7-6C83-450C-ABBE-C014BFF8D206}" presName="FiveNodes_1_text" presStyleLbl="node1" presStyleIdx="4" presStyleCnt="5">
        <dgm:presLayoutVars>
          <dgm:bulletEnabled val="1"/>
        </dgm:presLayoutVars>
      </dgm:prSet>
      <dgm:spPr/>
    </dgm:pt>
    <dgm:pt modelId="{C0B3F949-4EBF-40C6-9389-86DBDF99F06D}" type="pres">
      <dgm:prSet presAssocID="{99664BA7-6C83-450C-ABBE-C014BFF8D206}" presName="FiveNodes_2_text" presStyleLbl="node1" presStyleIdx="4" presStyleCnt="5">
        <dgm:presLayoutVars>
          <dgm:bulletEnabled val="1"/>
        </dgm:presLayoutVars>
      </dgm:prSet>
      <dgm:spPr/>
    </dgm:pt>
    <dgm:pt modelId="{0419D627-CC95-4D3B-91A5-9872F7229768}" type="pres">
      <dgm:prSet presAssocID="{99664BA7-6C83-450C-ABBE-C014BFF8D206}" presName="FiveNodes_3_text" presStyleLbl="node1" presStyleIdx="4" presStyleCnt="5">
        <dgm:presLayoutVars>
          <dgm:bulletEnabled val="1"/>
        </dgm:presLayoutVars>
      </dgm:prSet>
      <dgm:spPr/>
    </dgm:pt>
    <dgm:pt modelId="{1AAB79E5-AC44-4FC5-8610-6184E96B8488}" type="pres">
      <dgm:prSet presAssocID="{99664BA7-6C83-450C-ABBE-C014BFF8D206}" presName="FiveNodes_4_text" presStyleLbl="node1" presStyleIdx="4" presStyleCnt="5">
        <dgm:presLayoutVars>
          <dgm:bulletEnabled val="1"/>
        </dgm:presLayoutVars>
      </dgm:prSet>
      <dgm:spPr/>
    </dgm:pt>
    <dgm:pt modelId="{D69E1D27-D31D-4F54-A55B-103390449D2C}" type="pres">
      <dgm:prSet presAssocID="{99664BA7-6C83-450C-ABBE-C014BFF8D20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0C5E003-E1CA-4370-A7D5-9D9DA426A2E5}" type="presOf" srcId="{5250A8C3-CE76-4A98-97C3-DC3038FA4811}" destId="{D69E1D27-D31D-4F54-A55B-103390449D2C}" srcOrd="1" destOrd="0" presId="urn:microsoft.com/office/officeart/2005/8/layout/vProcess5"/>
    <dgm:cxn modelId="{D5AEE110-B27A-45F2-890F-C7239BF2C2DB}" srcId="{99664BA7-6C83-450C-ABBE-C014BFF8D206}" destId="{757ECF4C-101A-4180-87B0-55BA2025906F}" srcOrd="1" destOrd="0" parTransId="{F2352681-980A-4AC0-9DF8-48D6573F7707}" sibTransId="{5238DCDF-B804-4A27-A0DB-9CBA1CB1FF2D}"/>
    <dgm:cxn modelId="{CCD78412-C376-4E95-AB57-F5DDB840FEA3}" type="presOf" srcId="{A4D8388D-6078-4771-A26F-55BD926E2914}" destId="{1AAB79E5-AC44-4FC5-8610-6184E96B8488}" srcOrd="1" destOrd="0" presId="urn:microsoft.com/office/officeart/2005/8/layout/vProcess5"/>
    <dgm:cxn modelId="{8F168414-4B02-41EC-941B-1D586C81E7E0}" type="presOf" srcId="{757ECF4C-101A-4180-87B0-55BA2025906F}" destId="{C0B3F949-4EBF-40C6-9389-86DBDF99F06D}" srcOrd="1" destOrd="0" presId="urn:microsoft.com/office/officeart/2005/8/layout/vProcess5"/>
    <dgm:cxn modelId="{46C6362F-ECAD-48A1-B0AF-2F7408207363}" srcId="{99664BA7-6C83-450C-ABBE-C014BFF8D206}" destId="{C0394696-7A00-4642-A6BD-E9F1FAC9A8D4}" srcOrd="2" destOrd="0" parTransId="{C88A43B8-8F00-4559-AB33-DB2806146BB2}" sibTransId="{782DE638-97AB-4A81-B79A-2BF3B4D895C3}"/>
    <dgm:cxn modelId="{9A4CEB32-8654-42EB-80BE-AF1DA5237084}" type="presOf" srcId="{763C3860-E61B-4010-B11B-DA3BB6492AC5}" destId="{A0B40E3E-826D-4E3E-AA6E-6F37F53A3BAD}" srcOrd="0" destOrd="0" presId="urn:microsoft.com/office/officeart/2005/8/layout/vProcess5"/>
    <dgm:cxn modelId="{203C4133-AA5C-4B48-9888-BCD4450833BB}" srcId="{99664BA7-6C83-450C-ABBE-C014BFF8D206}" destId="{FCA1B101-F64B-4D14-BD8F-3682157C9763}" srcOrd="5" destOrd="0" parTransId="{BCE3AEFE-BDBD-469F-8062-E09F2816A967}" sibTransId="{CC8C2982-D7B0-4798-92C7-EA6E345A2CFC}"/>
    <dgm:cxn modelId="{DAD1983F-CBB7-468D-9853-7D5429364AE6}" type="presOf" srcId="{A4D8388D-6078-4771-A26F-55BD926E2914}" destId="{1765E0BD-633F-4EF8-812B-37F2E1B9D0E0}" srcOrd="0" destOrd="0" presId="urn:microsoft.com/office/officeart/2005/8/layout/vProcess5"/>
    <dgm:cxn modelId="{3711EC5C-1A16-429C-A984-4B91E08A528B}" type="presOf" srcId="{99664BA7-6C83-450C-ABBE-C014BFF8D206}" destId="{73D5CA52-5800-4716-8C95-A0C86AEC9FCD}" srcOrd="0" destOrd="0" presId="urn:microsoft.com/office/officeart/2005/8/layout/vProcess5"/>
    <dgm:cxn modelId="{9A0E394E-4FB4-4820-A37E-E43D0912C801}" srcId="{99664BA7-6C83-450C-ABBE-C014BFF8D206}" destId="{5250A8C3-CE76-4A98-97C3-DC3038FA4811}" srcOrd="4" destOrd="0" parTransId="{56B49BA9-A329-40CB-8184-41866ABAA0B9}" sibTransId="{64B6E2EC-FB51-4DCF-AD81-F6BD6CE3283A}"/>
    <dgm:cxn modelId="{9615666F-EC09-471C-906B-FC79A56C2133}" srcId="{99664BA7-6C83-450C-ABBE-C014BFF8D206}" destId="{763C3860-E61B-4010-B11B-DA3BB6492AC5}" srcOrd="0" destOrd="0" parTransId="{855851BB-B61D-4853-BEDF-A02105336E40}" sibTransId="{42AD3A4B-5FCF-487F-A236-2371BD9821CB}"/>
    <dgm:cxn modelId="{5813EC70-C34F-40B0-96E2-2DB9ECAA6449}" type="presOf" srcId="{782DE638-97AB-4A81-B79A-2BF3B4D895C3}" destId="{E8EF51FE-508B-40DC-83B3-86895418881C}" srcOrd="0" destOrd="0" presId="urn:microsoft.com/office/officeart/2005/8/layout/vProcess5"/>
    <dgm:cxn modelId="{5B930074-5AE7-4727-B3B0-8BDC02551C13}" type="presOf" srcId="{0D6DF59E-E743-46FA-BAF1-BE87F9CF1959}" destId="{11CF1E22-F18A-4DEB-B10A-499624681EDA}" srcOrd="0" destOrd="0" presId="urn:microsoft.com/office/officeart/2005/8/layout/vProcess5"/>
    <dgm:cxn modelId="{49591276-317E-47B9-A8C7-584A1D07CDFE}" type="presOf" srcId="{757ECF4C-101A-4180-87B0-55BA2025906F}" destId="{D7AEC1A2-009E-4002-9B2A-FC1FE2BD7DB3}" srcOrd="0" destOrd="0" presId="urn:microsoft.com/office/officeart/2005/8/layout/vProcess5"/>
    <dgm:cxn modelId="{AC146B76-D384-414F-BE76-F53993706157}" type="presOf" srcId="{5238DCDF-B804-4A27-A0DB-9CBA1CB1FF2D}" destId="{B4125647-F93D-4FFB-B9FA-B801780091F2}" srcOrd="0" destOrd="0" presId="urn:microsoft.com/office/officeart/2005/8/layout/vProcess5"/>
    <dgm:cxn modelId="{83F2C17E-2C4C-4038-8030-CF84FD0208E7}" srcId="{99664BA7-6C83-450C-ABBE-C014BFF8D206}" destId="{A4D8388D-6078-4771-A26F-55BD926E2914}" srcOrd="3" destOrd="0" parTransId="{5C0ACA75-9C9C-4A1B-BB7F-21C79AD3958D}" sibTransId="{0D6DF59E-E743-46FA-BAF1-BE87F9CF1959}"/>
    <dgm:cxn modelId="{CAFDB7A2-7798-4303-BB35-DE96569CEAEA}" type="presOf" srcId="{C0394696-7A00-4642-A6BD-E9F1FAC9A8D4}" destId="{E8C9B0D9-A3E8-4028-B96F-8289B125BAE4}" srcOrd="0" destOrd="0" presId="urn:microsoft.com/office/officeart/2005/8/layout/vProcess5"/>
    <dgm:cxn modelId="{862B6FC2-471E-4BBA-843A-878BFD19050E}" type="presOf" srcId="{42AD3A4B-5FCF-487F-A236-2371BD9821CB}" destId="{18B7FA89-B087-432D-87AF-5A05B0F2E768}" srcOrd="0" destOrd="0" presId="urn:microsoft.com/office/officeart/2005/8/layout/vProcess5"/>
    <dgm:cxn modelId="{9C4E50CC-2568-44FB-B7BB-B43D16370338}" type="presOf" srcId="{5250A8C3-CE76-4A98-97C3-DC3038FA4811}" destId="{FF5DAACE-5739-4531-BF8C-C098E328E557}" srcOrd="0" destOrd="0" presId="urn:microsoft.com/office/officeart/2005/8/layout/vProcess5"/>
    <dgm:cxn modelId="{C65164D7-1B17-4BEF-87A5-66603E59426E}" type="presOf" srcId="{763C3860-E61B-4010-B11B-DA3BB6492AC5}" destId="{69244652-A771-4228-8CA8-588FF84A581F}" srcOrd="1" destOrd="0" presId="urn:microsoft.com/office/officeart/2005/8/layout/vProcess5"/>
    <dgm:cxn modelId="{2C92ABFE-63C5-4EE1-BF03-2D912455126C}" type="presOf" srcId="{C0394696-7A00-4642-A6BD-E9F1FAC9A8D4}" destId="{0419D627-CC95-4D3B-91A5-9872F7229768}" srcOrd="1" destOrd="0" presId="urn:microsoft.com/office/officeart/2005/8/layout/vProcess5"/>
    <dgm:cxn modelId="{E09E2862-4C1F-4F5C-9E4E-1B06AD2FB191}" type="presParOf" srcId="{73D5CA52-5800-4716-8C95-A0C86AEC9FCD}" destId="{61732399-43FA-4813-A76F-FD6D1374BFA8}" srcOrd="0" destOrd="0" presId="urn:microsoft.com/office/officeart/2005/8/layout/vProcess5"/>
    <dgm:cxn modelId="{39AE0E1C-6E57-4BA2-B86D-E1DA214A9E19}" type="presParOf" srcId="{73D5CA52-5800-4716-8C95-A0C86AEC9FCD}" destId="{A0B40E3E-826D-4E3E-AA6E-6F37F53A3BAD}" srcOrd="1" destOrd="0" presId="urn:microsoft.com/office/officeart/2005/8/layout/vProcess5"/>
    <dgm:cxn modelId="{25B9785E-0CA2-4D14-83C4-88C4FE0E80BD}" type="presParOf" srcId="{73D5CA52-5800-4716-8C95-A0C86AEC9FCD}" destId="{D7AEC1A2-009E-4002-9B2A-FC1FE2BD7DB3}" srcOrd="2" destOrd="0" presId="urn:microsoft.com/office/officeart/2005/8/layout/vProcess5"/>
    <dgm:cxn modelId="{D0382FDC-F5E9-4488-90A4-8FBDB603F965}" type="presParOf" srcId="{73D5CA52-5800-4716-8C95-A0C86AEC9FCD}" destId="{E8C9B0D9-A3E8-4028-B96F-8289B125BAE4}" srcOrd="3" destOrd="0" presId="urn:microsoft.com/office/officeart/2005/8/layout/vProcess5"/>
    <dgm:cxn modelId="{D2EFA613-1DCB-4086-AA63-1FFA8638A069}" type="presParOf" srcId="{73D5CA52-5800-4716-8C95-A0C86AEC9FCD}" destId="{1765E0BD-633F-4EF8-812B-37F2E1B9D0E0}" srcOrd="4" destOrd="0" presId="urn:microsoft.com/office/officeart/2005/8/layout/vProcess5"/>
    <dgm:cxn modelId="{B2150F72-0B4A-45F1-838C-720C3F36A715}" type="presParOf" srcId="{73D5CA52-5800-4716-8C95-A0C86AEC9FCD}" destId="{FF5DAACE-5739-4531-BF8C-C098E328E557}" srcOrd="5" destOrd="0" presId="urn:microsoft.com/office/officeart/2005/8/layout/vProcess5"/>
    <dgm:cxn modelId="{27699F18-6908-420D-ADF5-73C21D91D926}" type="presParOf" srcId="{73D5CA52-5800-4716-8C95-A0C86AEC9FCD}" destId="{18B7FA89-B087-432D-87AF-5A05B0F2E768}" srcOrd="6" destOrd="0" presId="urn:microsoft.com/office/officeart/2005/8/layout/vProcess5"/>
    <dgm:cxn modelId="{A41AB435-588C-4F3F-B41E-AA4F99BE642F}" type="presParOf" srcId="{73D5CA52-5800-4716-8C95-A0C86AEC9FCD}" destId="{B4125647-F93D-4FFB-B9FA-B801780091F2}" srcOrd="7" destOrd="0" presId="urn:microsoft.com/office/officeart/2005/8/layout/vProcess5"/>
    <dgm:cxn modelId="{391AD397-7327-47D1-A1EE-666C6AC58734}" type="presParOf" srcId="{73D5CA52-5800-4716-8C95-A0C86AEC9FCD}" destId="{E8EF51FE-508B-40DC-83B3-86895418881C}" srcOrd="8" destOrd="0" presId="urn:microsoft.com/office/officeart/2005/8/layout/vProcess5"/>
    <dgm:cxn modelId="{00021C77-6407-40D8-BCD0-8BEFB3A2DCEB}" type="presParOf" srcId="{73D5CA52-5800-4716-8C95-A0C86AEC9FCD}" destId="{11CF1E22-F18A-4DEB-B10A-499624681EDA}" srcOrd="9" destOrd="0" presId="urn:microsoft.com/office/officeart/2005/8/layout/vProcess5"/>
    <dgm:cxn modelId="{A5828052-5E71-4AE8-B2AD-ACF518ECEF49}" type="presParOf" srcId="{73D5CA52-5800-4716-8C95-A0C86AEC9FCD}" destId="{69244652-A771-4228-8CA8-588FF84A581F}" srcOrd="10" destOrd="0" presId="urn:microsoft.com/office/officeart/2005/8/layout/vProcess5"/>
    <dgm:cxn modelId="{75EE1061-1601-45D9-A026-A457F32EB926}" type="presParOf" srcId="{73D5CA52-5800-4716-8C95-A0C86AEC9FCD}" destId="{C0B3F949-4EBF-40C6-9389-86DBDF99F06D}" srcOrd="11" destOrd="0" presId="urn:microsoft.com/office/officeart/2005/8/layout/vProcess5"/>
    <dgm:cxn modelId="{0EDBABB4-AA5D-4EB9-A5D5-E6A82EC376D1}" type="presParOf" srcId="{73D5CA52-5800-4716-8C95-A0C86AEC9FCD}" destId="{0419D627-CC95-4D3B-91A5-9872F7229768}" srcOrd="12" destOrd="0" presId="urn:microsoft.com/office/officeart/2005/8/layout/vProcess5"/>
    <dgm:cxn modelId="{E1CA5E30-DD91-4159-8B9D-C33DE1987123}" type="presParOf" srcId="{73D5CA52-5800-4716-8C95-A0C86AEC9FCD}" destId="{1AAB79E5-AC44-4FC5-8610-6184E96B8488}" srcOrd="13" destOrd="0" presId="urn:microsoft.com/office/officeart/2005/8/layout/vProcess5"/>
    <dgm:cxn modelId="{3A6AB069-0CD3-44CF-98A3-A01FA38AA7CC}" type="presParOf" srcId="{73D5CA52-5800-4716-8C95-A0C86AEC9FCD}" destId="{D69E1D27-D31D-4F54-A55B-103390449D2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115228-60BB-49AB-908D-0AC26AD74E97}">
      <dsp:nvSpPr>
        <dsp:cNvPr id="0" name=""/>
        <dsp:cNvSpPr/>
      </dsp:nvSpPr>
      <dsp:spPr>
        <a:xfrm>
          <a:off x="0" y="77640"/>
          <a:ext cx="6245265" cy="687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accent3">
                  <a:lumMod val="75000"/>
                </a:schemeClr>
              </a:solidFill>
            </a:rPr>
            <a:t>Presentation Overview</a:t>
          </a:r>
          <a:endParaRPr lang="en-US" sz="2800" b="1" kern="1200" dirty="0">
            <a:solidFill>
              <a:schemeClr val="accent3">
                <a:lumMod val="75000"/>
              </a:schemeClr>
            </a:solidFill>
          </a:endParaRPr>
        </a:p>
      </dsp:txBody>
      <dsp:txXfrm>
        <a:off x="33583" y="111223"/>
        <a:ext cx="6178099" cy="620794"/>
      </dsp:txXfrm>
    </dsp:sp>
    <dsp:sp modelId="{34B9D921-8020-43D7-B1E9-6803847229EA}">
      <dsp:nvSpPr>
        <dsp:cNvPr id="0" name=""/>
        <dsp:cNvSpPr/>
      </dsp:nvSpPr>
      <dsp:spPr>
        <a:xfrm>
          <a:off x="0" y="941798"/>
          <a:ext cx="6245265" cy="687960"/>
        </a:xfrm>
        <a:prstGeom prst="roundRect">
          <a:avLst/>
        </a:prstGeom>
        <a:solidFill>
          <a:schemeClr val="accent2">
            <a:hueOff val="16206"/>
            <a:satOff val="1863"/>
            <a:lumOff val="-148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Background and prevalence</a:t>
          </a:r>
          <a:endParaRPr lang="en-US" sz="2800" kern="1200"/>
        </a:p>
      </dsp:txBody>
      <dsp:txXfrm>
        <a:off x="33583" y="975381"/>
        <a:ext cx="6178099" cy="620794"/>
      </dsp:txXfrm>
    </dsp:sp>
    <dsp:sp modelId="{5FC3D5CC-7962-4AFC-9BE7-D9445626B487}">
      <dsp:nvSpPr>
        <dsp:cNvPr id="0" name=""/>
        <dsp:cNvSpPr/>
      </dsp:nvSpPr>
      <dsp:spPr>
        <a:xfrm>
          <a:off x="0" y="1642123"/>
          <a:ext cx="6245265" cy="687960"/>
        </a:xfrm>
        <a:prstGeom prst="roundRect">
          <a:avLst/>
        </a:prstGeom>
        <a:solidFill>
          <a:schemeClr val="accent2">
            <a:hueOff val="32411"/>
            <a:satOff val="3725"/>
            <a:lumOff val="-29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Rationale</a:t>
          </a:r>
          <a:endParaRPr lang="en-US" sz="2800" kern="1200"/>
        </a:p>
      </dsp:txBody>
      <dsp:txXfrm>
        <a:off x="33583" y="1675706"/>
        <a:ext cx="6178099" cy="620794"/>
      </dsp:txXfrm>
    </dsp:sp>
    <dsp:sp modelId="{6F4D7F39-73DD-47BD-AA0B-F612AC770784}">
      <dsp:nvSpPr>
        <dsp:cNvPr id="0" name=""/>
        <dsp:cNvSpPr/>
      </dsp:nvSpPr>
      <dsp:spPr>
        <a:xfrm>
          <a:off x="0" y="2410723"/>
          <a:ext cx="6245265" cy="687960"/>
        </a:xfrm>
        <a:prstGeom prst="roundRect">
          <a:avLst/>
        </a:prstGeom>
        <a:solidFill>
          <a:schemeClr val="accent2">
            <a:hueOff val="48617"/>
            <a:satOff val="5588"/>
            <a:lumOff val="-44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Research question</a:t>
          </a:r>
          <a:endParaRPr lang="en-US" sz="2800" kern="1200" dirty="0"/>
        </a:p>
      </dsp:txBody>
      <dsp:txXfrm>
        <a:off x="33583" y="2444306"/>
        <a:ext cx="6178099" cy="620794"/>
      </dsp:txXfrm>
    </dsp:sp>
    <dsp:sp modelId="{84B0F1E3-6355-4ADB-B282-5F6BA179BFB2}">
      <dsp:nvSpPr>
        <dsp:cNvPr id="0" name=""/>
        <dsp:cNvSpPr/>
      </dsp:nvSpPr>
      <dsp:spPr>
        <a:xfrm>
          <a:off x="0" y="3179322"/>
          <a:ext cx="6245265" cy="687960"/>
        </a:xfrm>
        <a:prstGeom prst="roundRect">
          <a:avLst/>
        </a:prstGeom>
        <a:solidFill>
          <a:schemeClr val="accent2">
            <a:hueOff val="64822"/>
            <a:satOff val="7451"/>
            <a:lumOff val="-59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Aim and objectives</a:t>
          </a:r>
          <a:endParaRPr lang="en-US" sz="2800" kern="1200"/>
        </a:p>
      </dsp:txBody>
      <dsp:txXfrm>
        <a:off x="33583" y="3212905"/>
        <a:ext cx="6178099" cy="620794"/>
      </dsp:txXfrm>
    </dsp:sp>
    <dsp:sp modelId="{E899AABB-ABBF-459E-852A-5ADE3D937F30}">
      <dsp:nvSpPr>
        <dsp:cNvPr id="0" name=""/>
        <dsp:cNvSpPr/>
      </dsp:nvSpPr>
      <dsp:spPr>
        <a:xfrm>
          <a:off x="0" y="3947922"/>
          <a:ext cx="6245265" cy="687960"/>
        </a:xfrm>
        <a:prstGeom prst="roundRect">
          <a:avLst/>
        </a:prstGeom>
        <a:solidFill>
          <a:schemeClr val="accent2">
            <a:hueOff val="81028"/>
            <a:satOff val="9314"/>
            <a:lumOff val="-74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Methodology</a:t>
          </a:r>
          <a:endParaRPr lang="en-US" sz="2800" kern="1200"/>
        </a:p>
      </dsp:txBody>
      <dsp:txXfrm>
        <a:off x="33583" y="3981505"/>
        <a:ext cx="6178099" cy="620794"/>
      </dsp:txXfrm>
    </dsp:sp>
    <dsp:sp modelId="{6D13611C-8BD8-4AEE-A6C9-B7129EA90A94}">
      <dsp:nvSpPr>
        <dsp:cNvPr id="0" name=""/>
        <dsp:cNvSpPr/>
      </dsp:nvSpPr>
      <dsp:spPr>
        <a:xfrm>
          <a:off x="0" y="4716523"/>
          <a:ext cx="6245265" cy="687960"/>
        </a:xfrm>
        <a:prstGeom prst="roundRect">
          <a:avLst/>
        </a:prstGeom>
        <a:solidFill>
          <a:schemeClr val="accent2">
            <a:hueOff val="97234"/>
            <a:satOff val="11176"/>
            <a:lumOff val="-890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Research impact</a:t>
          </a:r>
          <a:endParaRPr lang="en-US" sz="2800" kern="1200" dirty="0"/>
        </a:p>
      </dsp:txBody>
      <dsp:txXfrm>
        <a:off x="33583" y="4750106"/>
        <a:ext cx="6178099" cy="620794"/>
      </dsp:txXfrm>
    </dsp:sp>
    <dsp:sp modelId="{9983817F-D18A-4CBD-A348-819DD5116471}">
      <dsp:nvSpPr>
        <dsp:cNvPr id="0" name=""/>
        <dsp:cNvSpPr/>
      </dsp:nvSpPr>
      <dsp:spPr>
        <a:xfrm>
          <a:off x="0" y="5485122"/>
          <a:ext cx="6245265" cy="687960"/>
        </a:xfrm>
        <a:prstGeom prst="roundRect">
          <a:avLst/>
        </a:prstGeom>
        <a:solidFill>
          <a:schemeClr val="accent2">
            <a:hueOff val="113439"/>
            <a:satOff val="13039"/>
            <a:lumOff val="-1039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Conclusion</a:t>
          </a:r>
          <a:endParaRPr lang="en-US" sz="2800" kern="1200" dirty="0"/>
        </a:p>
      </dsp:txBody>
      <dsp:txXfrm>
        <a:off x="33583" y="5518705"/>
        <a:ext cx="6178099" cy="6207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414AAE-57AF-43D7-A587-62425BBD1F55}">
      <dsp:nvSpPr>
        <dsp:cNvPr id="0" name=""/>
        <dsp:cNvSpPr/>
      </dsp:nvSpPr>
      <dsp:spPr>
        <a:xfrm>
          <a:off x="0" y="334869"/>
          <a:ext cx="5862320" cy="6762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Type 2 diabetes is a long-term condition that affects how the body regulates blood glucose levels (Chatterjee et al., 2017).</a:t>
          </a:r>
          <a:endParaRPr lang="en-US" sz="1700" kern="1200"/>
        </a:p>
      </dsp:txBody>
      <dsp:txXfrm>
        <a:off x="33012" y="367881"/>
        <a:ext cx="5796296" cy="610236"/>
      </dsp:txXfrm>
    </dsp:sp>
    <dsp:sp modelId="{AC500DBE-BAB5-475A-A8BF-BAA9F29DE993}">
      <dsp:nvSpPr>
        <dsp:cNvPr id="0" name=""/>
        <dsp:cNvSpPr/>
      </dsp:nvSpPr>
      <dsp:spPr>
        <a:xfrm>
          <a:off x="0" y="1060089"/>
          <a:ext cx="5862320" cy="676260"/>
        </a:xfrm>
        <a:prstGeom prst="roundRect">
          <a:avLst/>
        </a:prstGeom>
        <a:gradFill rotWithShape="0">
          <a:gsLst>
            <a:gs pos="0">
              <a:schemeClr val="accent5">
                <a:hueOff val="1502676"/>
                <a:satOff val="-6595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502676"/>
                <a:satOff val="-6595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502676"/>
                <a:satOff val="-6595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Key facts: Represents approximately 90% of diabetes cases (Diabetes UK, 2024).</a:t>
          </a:r>
          <a:endParaRPr lang="en-US" sz="1700" kern="1200" dirty="0"/>
        </a:p>
      </dsp:txBody>
      <dsp:txXfrm>
        <a:off x="33012" y="1093101"/>
        <a:ext cx="5796296" cy="610236"/>
      </dsp:txXfrm>
    </dsp:sp>
    <dsp:sp modelId="{3264D1F7-A3AB-4E3A-97BC-4DACBFFBE6B8}">
      <dsp:nvSpPr>
        <dsp:cNvPr id="0" name=""/>
        <dsp:cNvSpPr/>
      </dsp:nvSpPr>
      <dsp:spPr>
        <a:xfrm>
          <a:off x="0" y="1785309"/>
          <a:ext cx="5862320" cy="676260"/>
        </a:xfrm>
        <a:prstGeom prst="roundRect">
          <a:avLst/>
        </a:prstGeom>
        <a:gradFill rotWithShape="0">
          <a:gsLst>
            <a:gs pos="0">
              <a:schemeClr val="accent5">
                <a:hueOff val="3005351"/>
                <a:satOff val="-13190"/>
                <a:lumOff val="39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3005351"/>
                <a:satOff val="-13190"/>
                <a:lumOff val="39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3005351"/>
                <a:satOff val="-13190"/>
                <a:lumOff val="39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Common among older adults (Sinclair et al., 2015).</a:t>
          </a:r>
          <a:endParaRPr lang="en-US" sz="1700" kern="1200"/>
        </a:p>
      </dsp:txBody>
      <dsp:txXfrm>
        <a:off x="33012" y="1818321"/>
        <a:ext cx="5796296" cy="610236"/>
      </dsp:txXfrm>
    </dsp:sp>
    <dsp:sp modelId="{F26F56C0-7CFD-4C3B-8C96-205AC71E9711}">
      <dsp:nvSpPr>
        <dsp:cNvPr id="0" name=""/>
        <dsp:cNvSpPr/>
      </dsp:nvSpPr>
      <dsp:spPr>
        <a:xfrm>
          <a:off x="0" y="2510529"/>
          <a:ext cx="5862320" cy="676260"/>
        </a:xfrm>
        <a:prstGeom prst="roundRect">
          <a:avLst/>
        </a:prstGeom>
        <a:gradFill rotWithShape="0">
          <a:gsLst>
            <a:gs pos="0">
              <a:schemeClr val="accent5">
                <a:hueOff val="4508027"/>
                <a:satOff val="-19785"/>
                <a:lumOff val="58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4508027"/>
                <a:satOff val="-19785"/>
                <a:lumOff val="58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4508027"/>
                <a:satOff val="-19785"/>
                <a:lumOff val="58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 Associated with cardiovascular disease, kidney disease and vision loss (WHO, 2023)</a:t>
          </a:r>
          <a:endParaRPr lang="en-US" sz="1700" kern="1200" dirty="0"/>
        </a:p>
      </dsp:txBody>
      <dsp:txXfrm>
        <a:off x="33012" y="2543541"/>
        <a:ext cx="5796296" cy="610236"/>
      </dsp:txXfrm>
    </dsp:sp>
    <dsp:sp modelId="{EE3426CD-3718-40DB-841A-FBDD78B421BF}">
      <dsp:nvSpPr>
        <dsp:cNvPr id="0" name=""/>
        <dsp:cNvSpPr/>
      </dsp:nvSpPr>
      <dsp:spPr>
        <a:xfrm>
          <a:off x="0" y="3235749"/>
          <a:ext cx="5862320" cy="676260"/>
        </a:xfrm>
        <a:prstGeom prst="roundRect">
          <a:avLst/>
        </a:prstGeom>
        <a:gradFill rotWithShape="0">
          <a:gsLst>
            <a:gs pos="0">
              <a:schemeClr val="accent5">
                <a:hueOff val="6010703"/>
                <a:satOff val="-26380"/>
                <a:lumOff val="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6010703"/>
                <a:satOff val="-26380"/>
                <a:lumOff val="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6010703"/>
                <a:satOff val="-26380"/>
                <a:lumOff val="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Can significantly affect independence and quality of life (Kirkman et al., 2012)..</a:t>
          </a:r>
          <a:endParaRPr lang="en-US" sz="1700" kern="1200" dirty="0"/>
        </a:p>
      </dsp:txBody>
      <dsp:txXfrm>
        <a:off x="33012" y="3268761"/>
        <a:ext cx="5796296" cy="610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12450F-B1D7-4FB4-B534-08A82DAF78A3}">
      <dsp:nvSpPr>
        <dsp:cNvPr id="0" name=""/>
        <dsp:cNvSpPr/>
      </dsp:nvSpPr>
      <dsp:spPr>
        <a:xfrm>
          <a:off x="8112703" y="2746199"/>
          <a:ext cx="2706530" cy="5934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6720"/>
              </a:lnTo>
              <a:lnTo>
                <a:pt x="2706530" y="296720"/>
              </a:lnTo>
              <a:lnTo>
                <a:pt x="2706530" y="59344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D422E7-2F41-4439-8FAC-9DFEA4AD0B1F}">
      <dsp:nvSpPr>
        <dsp:cNvPr id="0" name=""/>
        <dsp:cNvSpPr/>
      </dsp:nvSpPr>
      <dsp:spPr>
        <a:xfrm>
          <a:off x="8066983" y="2746199"/>
          <a:ext cx="91440" cy="59344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96720"/>
              </a:lnTo>
              <a:lnTo>
                <a:pt x="122033" y="296720"/>
              </a:lnTo>
              <a:lnTo>
                <a:pt x="122033" y="59344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0A8596-AB86-4887-BA5B-3494FAC9F90A}">
      <dsp:nvSpPr>
        <dsp:cNvPr id="0" name=""/>
        <dsp:cNvSpPr/>
      </dsp:nvSpPr>
      <dsp:spPr>
        <a:xfrm>
          <a:off x="5482486" y="2746199"/>
          <a:ext cx="2630216" cy="593441"/>
        </a:xfrm>
        <a:custGeom>
          <a:avLst/>
          <a:gdLst/>
          <a:ahLst/>
          <a:cxnLst/>
          <a:rect l="0" t="0" r="0" b="0"/>
          <a:pathLst>
            <a:path>
              <a:moveTo>
                <a:pt x="2630216" y="0"/>
              </a:moveTo>
              <a:lnTo>
                <a:pt x="2630216" y="296720"/>
              </a:lnTo>
              <a:lnTo>
                <a:pt x="0" y="296720"/>
              </a:lnTo>
              <a:lnTo>
                <a:pt x="0" y="59344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0007AC-C442-4904-ABD7-D6C7A9BA3769}">
      <dsp:nvSpPr>
        <dsp:cNvPr id="0" name=""/>
        <dsp:cNvSpPr/>
      </dsp:nvSpPr>
      <dsp:spPr>
        <a:xfrm>
          <a:off x="514054" y="1243888"/>
          <a:ext cx="2412593" cy="14129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Research Aim</a:t>
          </a:r>
          <a:endParaRPr lang="en-US" sz="1600" kern="1200" dirty="0"/>
        </a:p>
      </dsp:txBody>
      <dsp:txXfrm>
        <a:off x="514054" y="1243888"/>
        <a:ext cx="2412593" cy="1412955"/>
      </dsp:txXfrm>
    </dsp:sp>
    <dsp:sp modelId="{85E61919-C6CB-4B14-95C6-39929EA0AEDA}">
      <dsp:nvSpPr>
        <dsp:cNvPr id="0" name=""/>
        <dsp:cNvSpPr/>
      </dsp:nvSpPr>
      <dsp:spPr>
        <a:xfrm>
          <a:off x="338649" y="3421224"/>
          <a:ext cx="3094231" cy="14129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explore how health and social care services support individuals aged 60 years and over living with Type 2 diabetes to manage their condition and maintain their quality of life in the UK.</a:t>
          </a:r>
          <a:endParaRPr lang="en-US" sz="1600" kern="1200" dirty="0"/>
        </a:p>
      </dsp:txBody>
      <dsp:txXfrm>
        <a:off x="338649" y="3421224"/>
        <a:ext cx="3094231" cy="1412955"/>
      </dsp:txXfrm>
    </dsp:sp>
    <dsp:sp modelId="{CC40E1FB-F7AD-4322-A888-CCD035CC889B}">
      <dsp:nvSpPr>
        <dsp:cNvPr id="0" name=""/>
        <dsp:cNvSpPr/>
      </dsp:nvSpPr>
      <dsp:spPr>
        <a:xfrm>
          <a:off x="6699747" y="1333243"/>
          <a:ext cx="2825911" cy="14129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Objectives</a:t>
          </a:r>
          <a:endParaRPr lang="en-US" sz="1600" kern="1200"/>
        </a:p>
      </dsp:txBody>
      <dsp:txXfrm>
        <a:off x="6699747" y="1333243"/>
        <a:ext cx="2825911" cy="1412955"/>
      </dsp:txXfrm>
    </dsp:sp>
    <dsp:sp modelId="{86C15A39-D561-41C9-A20D-A3215B2133F0}">
      <dsp:nvSpPr>
        <dsp:cNvPr id="0" name=""/>
        <dsp:cNvSpPr/>
      </dsp:nvSpPr>
      <dsp:spPr>
        <a:xfrm>
          <a:off x="4405206" y="3339640"/>
          <a:ext cx="2154559" cy="14129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Examine the impact of Type 2 diabetes on physical, emotional and social wellbeing.</a:t>
          </a:r>
          <a:endParaRPr lang="en-US" sz="1600" kern="1200" dirty="0"/>
        </a:p>
      </dsp:txBody>
      <dsp:txXfrm>
        <a:off x="4405206" y="3339640"/>
        <a:ext cx="2154559" cy="1412955"/>
      </dsp:txXfrm>
    </dsp:sp>
    <dsp:sp modelId="{DFD6201B-0C13-419E-9FC7-CF6973439C62}">
      <dsp:nvSpPr>
        <dsp:cNvPr id="0" name=""/>
        <dsp:cNvSpPr/>
      </dsp:nvSpPr>
      <dsp:spPr>
        <a:xfrm>
          <a:off x="7153207" y="3339640"/>
          <a:ext cx="2071619" cy="14129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Identify health and social care services available to support older adults with Type 2 diabetes.</a:t>
          </a:r>
          <a:endParaRPr lang="en-US" sz="1600" kern="1200" dirty="0"/>
        </a:p>
      </dsp:txBody>
      <dsp:txXfrm>
        <a:off x="7153207" y="3339640"/>
        <a:ext cx="2071619" cy="1412955"/>
      </dsp:txXfrm>
    </dsp:sp>
    <dsp:sp modelId="{E6ECEC64-1291-48FE-9E8B-585ACC493DBF}">
      <dsp:nvSpPr>
        <dsp:cNvPr id="0" name=""/>
        <dsp:cNvSpPr/>
      </dsp:nvSpPr>
      <dsp:spPr>
        <a:xfrm>
          <a:off x="9818267" y="3339640"/>
          <a:ext cx="2001932" cy="14129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Evaluate the effectiveness of these services in improving self-management and quality of life.</a:t>
          </a:r>
          <a:endParaRPr lang="en-US" sz="1600" kern="1200" dirty="0"/>
        </a:p>
      </dsp:txBody>
      <dsp:txXfrm>
        <a:off x="9818267" y="3339640"/>
        <a:ext cx="2001932" cy="14129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40E3E-826D-4E3E-AA6E-6F37F53A3BAD}">
      <dsp:nvSpPr>
        <dsp:cNvPr id="0" name=""/>
        <dsp:cNvSpPr/>
      </dsp:nvSpPr>
      <dsp:spPr>
        <a:xfrm>
          <a:off x="0" y="0"/>
          <a:ext cx="9160967" cy="9363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Type 2 diabetes is a growing public health challenge.</a:t>
          </a:r>
          <a:endParaRPr lang="en-US" sz="2400" kern="1200" dirty="0"/>
        </a:p>
      </dsp:txBody>
      <dsp:txXfrm>
        <a:off x="27425" y="27425"/>
        <a:ext cx="8041024" cy="881495"/>
      </dsp:txXfrm>
    </dsp:sp>
    <dsp:sp modelId="{D7AEC1A2-009E-4002-9B2A-FC1FE2BD7DB3}">
      <dsp:nvSpPr>
        <dsp:cNvPr id="0" name=""/>
        <dsp:cNvSpPr/>
      </dsp:nvSpPr>
      <dsp:spPr>
        <a:xfrm>
          <a:off x="684098" y="1066393"/>
          <a:ext cx="9160967" cy="9363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8360"/>
                <a:satOff val="3260"/>
                <a:lumOff val="-25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8360"/>
                <a:satOff val="3260"/>
                <a:lumOff val="-25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8360"/>
                <a:satOff val="3260"/>
                <a:lumOff val="-25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 Older adults are disproportionately affected.</a:t>
          </a:r>
          <a:endParaRPr lang="en-US" sz="2400" kern="1200" dirty="0"/>
        </a:p>
      </dsp:txBody>
      <dsp:txXfrm>
        <a:off x="711523" y="1093818"/>
        <a:ext cx="7813394" cy="881495"/>
      </dsp:txXfrm>
    </dsp:sp>
    <dsp:sp modelId="{E8C9B0D9-A3E8-4028-B96F-8289B125BAE4}">
      <dsp:nvSpPr>
        <dsp:cNvPr id="0" name=""/>
        <dsp:cNvSpPr/>
      </dsp:nvSpPr>
      <dsp:spPr>
        <a:xfrm>
          <a:off x="1368196" y="2132787"/>
          <a:ext cx="9160967" cy="9363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6720"/>
                <a:satOff val="6519"/>
                <a:lumOff val="-519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6720"/>
                <a:satOff val="6519"/>
                <a:lumOff val="-519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6720"/>
                <a:satOff val="6519"/>
                <a:lumOff val="-519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 Effective health and social care support is essential.</a:t>
          </a:r>
          <a:endParaRPr lang="en-US" sz="2400" kern="1200" dirty="0"/>
        </a:p>
      </dsp:txBody>
      <dsp:txXfrm>
        <a:off x="1395621" y="2160212"/>
        <a:ext cx="7813394" cy="881495"/>
      </dsp:txXfrm>
    </dsp:sp>
    <dsp:sp modelId="{1765E0BD-633F-4EF8-812B-37F2E1B9D0E0}">
      <dsp:nvSpPr>
        <dsp:cNvPr id="0" name=""/>
        <dsp:cNvSpPr/>
      </dsp:nvSpPr>
      <dsp:spPr>
        <a:xfrm>
          <a:off x="2052294" y="3199180"/>
          <a:ext cx="9160967" cy="9363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85079"/>
                <a:satOff val="9779"/>
                <a:lumOff val="-77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85079"/>
                <a:satOff val="9779"/>
                <a:lumOff val="-77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85079"/>
                <a:satOff val="9779"/>
                <a:lumOff val="-77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 Understanding service effectiveness can improve quality of life and independence.</a:t>
          </a:r>
          <a:endParaRPr lang="en-US" sz="2400" kern="1200" dirty="0"/>
        </a:p>
      </dsp:txBody>
      <dsp:txXfrm>
        <a:off x="2079719" y="3226605"/>
        <a:ext cx="7813394" cy="881495"/>
      </dsp:txXfrm>
    </dsp:sp>
    <dsp:sp modelId="{FF5DAACE-5739-4531-BF8C-C098E328E557}">
      <dsp:nvSpPr>
        <dsp:cNvPr id="0" name=""/>
        <dsp:cNvSpPr/>
      </dsp:nvSpPr>
      <dsp:spPr>
        <a:xfrm>
          <a:off x="2736392" y="4265574"/>
          <a:ext cx="9160967" cy="9363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13439"/>
                <a:satOff val="13039"/>
                <a:lumOff val="-103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13439"/>
                <a:satOff val="13039"/>
                <a:lumOff val="-103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 Findings may contribute to future service improvement and policy development.</a:t>
          </a:r>
          <a:endParaRPr lang="en-US" sz="2400" kern="1200" dirty="0"/>
        </a:p>
      </dsp:txBody>
      <dsp:txXfrm>
        <a:off x="2763817" y="4292999"/>
        <a:ext cx="7813394" cy="881495"/>
      </dsp:txXfrm>
    </dsp:sp>
    <dsp:sp modelId="{18B7FA89-B087-432D-87AF-5A05B0F2E768}">
      <dsp:nvSpPr>
        <dsp:cNvPr id="0" name=""/>
        <dsp:cNvSpPr/>
      </dsp:nvSpPr>
      <dsp:spPr>
        <a:xfrm>
          <a:off x="8552342" y="684052"/>
          <a:ext cx="608624" cy="60862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689282" y="684052"/>
        <a:ext cx="334744" cy="457990"/>
      </dsp:txXfrm>
    </dsp:sp>
    <dsp:sp modelId="{B4125647-F93D-4FFB-B9FA-B801780091F2}">
      <dsp:nvSpPr>
        <dsp:cNvPr id="0" name=""/>
        <dsp:cNvSpPr/>
      </dsp:nvSpPr>
      <dsp:spPr>
        <a:xfrm>
          <a:off x="9236440" y="1750446"/>
          <a:ext cx="608624" cy="60862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43101"/>
            <a:satOff val="2643"/>
            <a:lumOff val="-29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43101"/>
              <a:satOff val="2643"/>
              <a:lumOff val="-29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373380" y="1750446"/>
        <a:ext cx="334744" cy="457990"/>
      </dsp:txXfrm>
    </dsp:sp>
    <dsp:sp modelId="{E8EF51FE-508B-40DC-83B3-86895418881C}">
      <dsp:nvSpPr>
        <dsp:cNvPr id="0" name=""/>
        <dsp:cNvSpPr/>
      </dsp:nvSpPr>
      <dsp:spPr>
        <a:xfrm>
          <a:off x="9920538" y="2801233"/>
          <a:ext cx="608624" cy="60862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86202"/>
            <a:satOff val="5285"/>
            <a:lumOff val="-59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86202"/>
              <a:satOff val="5285"/>
              <a:lumOff val="-5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10057478" y="2801233"/>
        <a:ext cx="334744" cy="457990"/>
      </dsp:txXfrm>
    </dsp:sp>
    <dsp:sp modelId="{11CF1E22-F18A-4DEB-B10A-499624681EDA}">
      <dsp:nvSpPr>
        <dsp:cNvPr id="0" name=""/>
        <dsp:cNvSpPr/>
      </dsp:nvSpPr>
      <dsp:spPr>
        <a:xfrm>
          <a:off x="10604637" y="3878031"/>
          <a:ext cx="608624" cy="60862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29303"/>
            <a:satOff val="7928"/>
            <a:lumOff val="-8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29303"/>
              <a:satOff val="7928"/>
              <a:lumOff val="-8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10741577" y="3878031"/>
        <a:ext cx="334744" cy="4579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75E24-CB16-463E-C0A3-85C81AC435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D93761-B827-E5FE-3414-C6F3D24CFD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1E3AC-9564-811E-7B30-8D159F882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17A73D-CEE4-2E31-E15C-87F406DA7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CF9D87-3865-CF29-7EAE-6599A9FAB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967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75A2C-B8EE-7933-1657-DDFA47208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A3077-1EF9-DFFB-3651-48F8AED05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2E12A-0E66-4640-D66D-7F1451ABC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060D1F-35B4-6A83-1EB3-760D4D7C8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D6EFD-0BA4-EB58-97A6-C8A41CB27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24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5C0EC-5563-1B8A-2E11-6DABC80D0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C5CEBE-D4A4-3346-5692-9255EC52F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0610D-2705-F0C5-6A3F-99BC31C13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07EFE2-A188-DD2E-5254-6179D0E94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C54A8-DD76-945C-1DCA-1C61B20D2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385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2C7C5-D05A-9915-2133-CA06FD68F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43711-19D5-3CB0-9D9F-48B0E48677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6F0D5A-0523-4737-5E61-81A22742DA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F7AC39-7F69-862B-46F3-9D2AC077A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91057E-F0DD-40DF-BE30-C8E8F6528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8A766D-13E3-D9C6-CCEA-B69BFA3FF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478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8E242-0A42-5B8D-90CB-414ABD84F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3994B8-107D-C3C2-9756-1391534F9F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5D3A39-51AB-4283-EA92-237D22170D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6C35CF-F93A-18DB-2724-BAE11C79EA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91B9F6-8AF8-1894-8551-8F1AEC9014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3AFA63-5A23-1343-7BE3-689616943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CD9A8F-D706-E47B-6670-D6E8999D3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B6661B-0D7C-0E9D-65F2-8723BB73D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879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43846-0066-09C1-9911-0341580E9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46ADFC-640E-73ED-C89A-493334AD6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FFD8E4-FDCC-47E1-A6D7-B62C86CCC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513852-3C7F-9A70-3E8D-CC295A86C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22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029854-C51D-B3F9-1E74-02B0AF373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5914C4-41DA-7629-7B9D-6963B187B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25923C-8F34-EBD7-3583-DCC306894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143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E5A88-B03E-1C37-87CF-45E20AE15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059F7-2719-9E1B-EC38-DF7192520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B6734A-7D52-861B-1874-233ED76ECC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17EDCB-4B3C-1760-4372-EB14BFC5B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EAE34E-696E-6D10-0C26-DC63E6879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E1BF93-2A1C-2621-C9B1-3A9194F59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207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5F84F-DFE3-6D17-C3F5-836DA6831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5153EC-2138-8B72-518C-7BA4283CDC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BA1327-A576-A9BB-098D-07A291764A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0E1109-B491-CE23-3B57-E0505452B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2CDF43-15C0-0302-0C91-3D1960E76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905F81-BFAF-C7CE-33CB-A4A60C94C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539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5F7D2-BE05-0819-32EF-DC076086D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D0C43D-BA75-CAE0-4B25-765A2F104E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98A40E-0978-89E7-7CA0-B198EE20C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1C5D7-8C9E-5234-1EEC-0AF178543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00772-BD51-3126-123F-D5EC2797E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994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F843F2-4A53-6373-68F0-33346EFA67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8ED125-C0E9-119E-DFA6-3070474AB1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E139F1-1DD9-4583-4BE5-2B1D2AAD9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835697-09D3-FFE7-10DA-B3DDA638B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904E33-265B-EE03-0B68-E7DB8A779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798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66A68F-3257-69B1-FD60-306112705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08C8B0-7E93-A49D-3E5E-645325E2A7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2FED9-E589-FE75-8A59-C0F253E284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61BF3F-B299-4460-B8D6-94FFC664EEC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191AB-2CBD-FE30-CF1F-95A8AB7DD4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FA441-2ECC-7D80-822E-5274835E55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2D1A08-CB39-4345-B3EF-DF023665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34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iabetes.org.uk/about-us/about-the-charity/our-strategy/statisti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380F40A-A186-B4D0-2065-C0A3329629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5825954"/>
              </p:ext>
            </p:extLst>
          </p:nvPr>
        </p:nvGraphicFramePr>
        <p:xfrm>
          <a:off x="757979" y="1377386"/>
          <a:ext cx="10886153" cy="482510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177210">
                  <a:extLst>
                    <a:ext uri="{9D8B030D-6E8A-4147-A177-3AD203B41FA5}">
                      <a16:colId xmlns:a16="http://schemas.microsoft.com/office/drawing/2014/main" val="2653175738"/>
                    </a:ext>
                  </a:extLst>
                </a:gridCol>
                <a:gridCol w="4153127">
                  <a:extLst>
                    <a:ext uri="{9D8B030D-6E8A-4147-A177-3AD203B41FA5}">
                      <a16:colId xmlns:a16="http://schemas.microsoft.com/office/drawing/2014/main" val="3449277698"/>
                    </a:ext>
                  </a:extLst>
                </a:gridCol>
                <a:gridCol w="3555816">
                  <a:extLst>
                    <a:ext uri="{9D8B030D-6E8A-4147-A177-3AD203B41FA5}">
                      <a16:colId xmlns:a16="http://schemas.microsoft.com/office/drawing/2014/main" val="1625752532"/>
                    </a:ext>
                  </a:extLst>
                </a:gridCol>
              </a:tblGrid>
              <a:tr h="528239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Student name: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     Zobia Riaz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 Student id: 2226851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897091755"/>
                  </a:ext>
                </a:extLst>
              </a:tr>
              <a:tr h="528239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Programme: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 gridSpan="2"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MSc Public Health and Social Care in Practice 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7573132"/>
                  </a:ext>
                </a:extLst>
              </a:tr>
              <a:tr h="528239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Module: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 gridSpan="2"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Practice-Based Research 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899317"/>
                  </a:ext>
                </a:extLst>
              </a:tr>
              <a:tr h="528239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Module code: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LCHS7008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668516668"/>
                  </a:ext>
                </a:extLst>
              </a:tr>
              <a:tr h="528239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Lecturer: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Dr Zeno Leung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235642347"/>
                  </a:ext>
                </a:extLst>
              </a:tr>
              <a:tr h="2183913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Assignment Title: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Component 1  </a:t>
                      </a:r>
                      <a:endParaRPr lang="en-GB" sz="24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Poster Presentation </a:t>
                      </a:r>
                      <a:endParaRPr lang="en-GB" sz="24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6337" marR="166337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62525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8888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13E05E-9B5D-C9D7-3535-E29A6E16D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375920"/>
            <a:ext cx="3939688" cy="6278006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accent3">
                    <a:lumMod val="75000"/>
                  </a:schemeClr>
                </a:solidFill>
              </a:rPr>
              <a:t>Research question </a:t>
            </a:r>
            <a:br>
              <a:rPr lang="en-GB" sz="3200" dirty="0">
                <a:solidFill>
                  <a:schemeClr val="accent3">
                    <a:lumMod val="75000"/>
                  </a:schemeClr>
                </a:solidFill>
              </a:rPr>
            </a:br>
            <a:br>
              <a:rPr lang="en-GB" sz="3200" dirty="0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sz="3200" dirty="0">
                <a:solidFill>
                  <a:schemeClr val="bg2">
                    <a:lumMod val="75000"/>
                  </a:schemeClr>
                </a:solidFill>
              </a:rPr>
              <a:t>How do Health and Social Care Services Support Individuals Aged 60+ Living with Type 2 Diabetes to Manage their Condition and Maintain their Quality of Life in the UK?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7B2EBF-0B25-8D95-7783-96EF025ABB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2859097"/>
              </p:ext>
            </p:extLst>
          </p:nvPr>
        </p:nvGraphicFramePr>
        <p:xfrm>
          <a:off x="5467341" y="532320"/>
          <a:ext cx="6245265" cy="62780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865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FA0052-3C1E-6193-E12A-F114092F98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775" r="30959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01CBF-5FA0-22BE-1120-6D6594F7B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1" y="243840"/>
            <a:ext cx="5428428" cy="1713642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>
                <a:solidFill>
                  <a:schemeClr val="accent3">
                    <a:lumMod val="75000"/>
                  </a:schemeClr>
                </a:solidFill>
              </a:rPr>
              <a:t>BACKGROUND TO TYPE 2 DIABETES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54DA0E-ACDA-F5C7-5B6F-122C136895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1200709"/>
              </p:ext>
            </p:extLst>
          </p:nvPr>
        </p:nvGraphicFramePr>
        <p:xfrm>
          <a:off x="111760" y="2468880"/>
          <a:ext cx="5862320" cy="4246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5254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0997" y="381001"/>
            <a:ext cx="6858001" cy="6095995"/>
          </a:xfrm>
          <a:prstGeom prst="rect">
            <a:avLst/>
          </a:prstGeom>
          <a:ln>
            <a:noFill/>
          </a:ln>
          <a:effectLst>
            <a:outerShdw blurRad="381000" dist="101600" sx="99000" sy="99000" algn="l" rotWithShape="0">
              <a:prstClr val="black">
                <a:alpha val="1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595C4-4251-4AD8-D050-E76F86FEE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853" y="4686934"/>
            <a:ext cx="5226027" cy="2059296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dirty="0">
                <a:solidFill>
                  <a:schemeClr val="accent3">
                    <a:lumMod val="75000"/>
                  </a:schemeClr>
                </a:solidFill>
              </a:rPr>
              <a:t>PREVALENCE OF THE PROBLEM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23A8CD-084E-9423-5B91-63995769D2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924"/>
          <a:stretch>
            <a:fillRect/>
          </a:stretch>
        </p:blipFill>
        <p:spPr>
          <a:xfrm>
            <a:off x="-1" y="264170"/>
            <a:ext cx="6096001" cy="46869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00E7C-CC5E-9905-06A1-BC7D3E0F2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142240"/>
            <a:ext cx="5862320" cy="660399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accent3">
                    <a:lumMod val="75000"/>
                  </a:schemeClr>
                </a:solidFill>
              </a:rPr>
              <a:t>Uk Statistics</a:t>
            </a:r>
          </a:p>
          <a:p>
            <a:pPr marL="0" indent="0">
              <a:buNone/>
            </a:pPr>
            <a:r>
              <a:rPr lang="en-GB" sz="2000" dirty="0"/>
              <a:t>• 5.8 million people in the UK live with diabetes, including diagnosed and undiagnosed cases (Diabetes UK, 2024).</a:t>
            </a:r>
          </a:p>
          <a:p>
            <a:pPr marL="0" indent="0">
              <a:buNone/>
            </a:pPr>
            <a:r>
              <a:rPr lang="en-GB" sz="2000" dirty="0"/>
              <a:t>• Around 90% have Type 2 diabetes (Diabetes UK, 2024).</a:t>
            </a:r>
          </a:p>
          <a:p>
            <a:pPr marL="0" indent="0">
              <a:buNone/>
            </a:pPr>
            <a:r>
              <a:rPr lang="en-GB" sz="2000" dirty="0"/>
              <a:t>• Prevalence increases significantly after age 60 (NHS England, 2024).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solidFill>
                  <a:schemeClr val="accent3">
                    <a:lumMod val="75000"/>
                  </a:schemeClr>
                </a:solidFill>
              </a:rPr>
              <a:t>Global Statistics</a:t>
            </a:r>
          </a:p>
          <a:p>
            <a:pPr marL="0" indent="0">
              <a:buNone/>
            </a:pPr>
            <a:r>
              <a:rPr lang="en-GB" sz="2000" dirty="0"/>
              <a:t>• 537 million adults worldwide have diabetes (IDF, 2023).</a:t>
            </a:r>
          </a:p>
          <a:p>
            <a:pPr marL="0" indent="0">
              <a:buNone/>
            </a:pPr>
            <a:r>
              <a:rPr lang="en-GB" sz="2000" dirty="0"/>
              <a:t>• Predicted to rise to 643 million by 2030 (IDF, 2023).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solidFill>
                  <a:schemeClr val="accent3">
                    <a:lumMod val="75000"/>
                  </a:schemeClr>
                </a:solidFill>
              </a:rPr>
              <a:t>Economic Impact</a:t>
            </a:r>
          </a:p>
          <a:p>
            <a:pPr marL="0" indent="0">
              <a:buNone/>
            </a:pPr>
            <a:r>
              <a:rPr lang="en-GB" sz="2000" dirty="0"/>
              <a:t>• Diabetes accounts for approximately 10% of NHS expenditure (Hex et al., 2012).</a:t>
            </a:r>
          </a:p>
        </p:txBody>
      </p:sp>
    </p:spTree>
    <p:extLst>
      <p:ext uri="{BB962C8B-B14F-4D97-AF65-F5344CB8AC3E}">
        <p14:creationId xmlns:p14="http://schemas.microsoft.com/office/powerpoint/2010/main" val="3005711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403507-5AD0-FF04-3071-DEF5B3736F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75" r="1962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16D60-D5E4-54EB-C993-5F9BB0B76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" y="207804"/>
            <a:ext cx="4221482" cy="1016635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accent3">
                    <a:lumMod val="75000"/>
                  </a:schemeClr>
                </a:solidFill>
              </a:rPr>
              <a:t>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63043-D373-1E0E-6132-61E9BDFCA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000" y="1432242"/>
            <a:ext cx="4221482" cy="5375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How do health and social care services support individuals aged 60+ living with Type 2 diabetes to manage their condition and maintain their quality of life in the UK?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solidFill>
                  <a:schemeClr val="accent3">
                    <a:lumMod val="75000"/>
                  </a:schemeClr>
                </a:solidFill>
              </a:rPr>
              <a:t>Why this question?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Clear and focused.</a:t>
            </a:r>
          </a:p>
          <a:p>
            <a:pPr marL="0" indent="0">
              <a:buNone/>
            </a:pPr>
            <a:r>
              <a:rPr lang="en-GB" sz="2000" dirty="0"/>
              <a:t>• Relevant to health and social care practice.</a:t>
            </a:r>
          </a:p>
          <a:p>
            <a:pPr marL="0" indent="0">
              <a:buNone/>
            </a:pPr>
            <a:r>
              <a:rPr lang="en-GB" sz="2000" dirty="0"/>
              <a:t>• Addresses an ageing population.</a:t>
            </a:r>
          </a:p>
          <a:p>
            <a:pPr marL="0" indent="0">
              <a:buNone/>
            </a:pPr>
            <a:r>
              <a:rPr lang="en-GB" sz="2000" dirty="0"/>
              <a:t>• Explores service effectiveness.</a:t>
            </a:r>
          </a:p>
        </p:txBody>
      </p:sp>
    </p:spTree>
    <p:extLst>
      <p:ext uri="{BB962C8B-B14F-4D97-AF65-F5344CB8AC3E}">
        <p14:creationId xmlns:p14="http://schemas.microsoft.com/office/powerpoint/2010/main" val="502974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1B0575-4657-79EB-260A-04AA7FE0D5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88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BD97CF-8618-C5CC-8010-F12150B53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0645"/>
            <a:ext cx="3822189" cy="118935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400" b="1" kern="1200" dirty="0">
                <a:solidFill>
                  <a:schemeClr val="accent3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WHY THIS RESEARCH IS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43F98-3973-5CBA-2539-60059D320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" y="1270000"/>
            <a:ext cx="4201160" cy="54051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Rationale</a:t>
            </a:r>
          </a:p>
          <a:p>
            <a:pPr marL="0" algn="ctr"/>
            <a:endParaRPr lang="en-US" sz="1400" b="1" dirty="0"/>
          </a:p>
          <a:p>
            <a:pPr marL="0" indent="0" algn="ctr">
              <a:buNone/>
            </a:pPr>
            <a:r>
              <a:rPr lang="en-US" sz="1400" dirty="0"/>
              <a:t>• Ageing population increases demand for diabetes services (ONS, 2023).</a:t>
            </a:r>
          </a:p>
          <a:p>
            <a:pPr marL="0" indent="0" algn="ctr">
              <a:buNone/>
            </a:pPr>
            <a:r>
              <a:rPr lang="en-US" sz="1400" dirty="0"/>
              <a:t>• Older adults often have multiple long-term conditions (Sinclair et al., 2015).</a:t>
            </a:r>
          </a:p>
          <a:p>
            <a:pPr marL="0" indent="0" algn="ctr">
              <a:buNone/>
            </a:pPr>
            <a:r>
              <a:rPr lang="en-US" sz="1400" dirty="0"/>
              <a:t>• Effective support reduces complications and hospital admissions (NICE, 2023).</a:t>
            </a:r>
          </a:p>
          <a:p>
            <a:pPr marL="0" indent="0" algn="ctr">
              <a:buNone/>
            </a:pPr>
            <a:r>
              <a:rPr lang="en-US" sz="1400" dirty="0"/>
              <a:t>• Health and social care integration remains a major policy priority (DHSC, 2022).</a:t>
            </a:r>
          </a:p>
          <a:p>
            <a:pPr marL="0" indent="0" algn="ctr">
              <a:buNone/>
            </a:pPr>
            <a:endParaRPr lang="en-US" sz="1400" dirty="0"/>
          </a:p>
          <a:p>
            <a:pPr marL="0" indent="0" algn="ctr">
              <a:buNone/>
            </a:pPr>
            <a:r>
              <a:rPr lang="en-GB" sz="1400" b="1" dirty="0">
                <a:solidFill>
                  <a:schemeClr val="accent3">
                    <a:lumMod val="75000"/>
                  </a:schemeClr>
                </a:solidFill>
              </a:rPr>
              <a:t>Originality</a:t>
            </a:r>
          </a:p>
          <a:p>
            <a:pPr marL="0" indent="0" algn="ctr">
              <a:buNone/>
            </a:pPr>
            <a:endParaRPr lang="en-GB" sz="1400" dirty="0"/>
          </a:p>
          <a:p>
            <a:pPr marL="0" indent="0" algn="ctr">
              <a:buNone/>
            </a:pPr>
            <a:r>
              <a:rPr lang="en-GB" sz="1400" dirty="0"/>
              <a:t>Most studies focus on medical treatment outcomes.</a:t>
            </a:r>
          </a:p>
          <a:p>
            <a:pPr marL="0" indent="0" algn="ctr">
              <a:buNone/>
            </a:pPr>
            <a:endParaRPr lang="en-GB" sz="1400" dirty="0"/>
          </a:p>
          <a:p>
            <a:pPr marL="0" indent="0" algn="ctr">
              <a:buNone/>
            </a:pPr>
            <a:r>
              <a:rPr lang="en-GB" sz="1400" dirty="0"/>
              <a:t>This study focuses on how health and social care services work together to support self-management and quality of life among adults aged 60+.</a:t>
            </a:r>
          </a:p>
          <a:p>
            <a:pPr marL="0" indent="0">
              <a:buNone/>
            </a:pP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404083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5D87D-86CC-EC56-AE83-2315C9809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880" y="203200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AIM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2C318C-7F99-06D4-EBCF-E1521825EE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0158308"/>
              </p:ext>
            </p:extLst>
          </p:nvPr>
        </p:nvGraphicFramePr>
        <p:xfrm>
          <a:off x="162560" y="772160"/>
          <a:ext cx="11826240" cy="6085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Arrow: Down 3">
            <a:extLst>
              <a:ext uri="{FF2B5EF4-FFF2-40B4-BE49-F238E27FC236}">
                <a16:creationId xmlns:a16="http://schemas.microsoft.com/office/drawing/2014/main" id="{DD93A7A8-C4B1-E8C7-F524-FF1C3D3C4F06}"/>
              </a:ext>
            </a:extLst>
          </p:cNvPr>
          <p:cNvSpPr/>
          <p:nvPr/>
        </p:nvSpPr>
        <p:spPr>
          <a:xfrm>
            <a:off x="1711253" y="3560437"/>
            <a:ext cx="347240" cy="50928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172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9C391-42BF-4EE1-C74C-4F3925974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88" y="177483"/>
            <a:ext cx="6131679" cy="69151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FD437-DDC8-467A-2E50-528A36B2F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488" y="1158240"/>
            <a:ext cx="6131679" cy="552227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1600" b="1" dirty="0">
                <a:solidFill>
                  <a:srgbClr val="C00000"/>
                </a:solidFill>
              </a:rPr>
              <a:t>Research Design </a:t>
            </a:r>
          </a:p>
          <a:p>
            <a:pPr marL="0" indent="0" algn="ctr">
              <a:buNone/>
            </a:pPr>
            <a:r>
              <a:rPr lang="en-GB" sz="1600" dirty="0"/>
              <a:t>Secondary Research</a:t>
            </a:r>
          </a:p>
          <a:p>
            <a:pPr marL="0" indent="0" algn="ctr">
              <a:buNone/>
            </a:pPr>
            <a:endParaRPr lang="en-GB" sz="1600" dirty="0"/>
          </a:p>
          <a:p>
            <a:pPr marL="0" indent="0" algn="ctr">
              <a:buNone/>
            </a:pPr>
            <a:r>
              <a:rPr lang="en-GB" sz="1600" b="1" dirty="0">
                <a:solidFill>
                  <a:srgbClr val="FF0000"/>
                </a:solidFill>
              </a:rPr>
              <a:t>Approach </a:t>
            </a:r>
          </a:p>
          <a:p>
            <a:pPr marL="0" indent="0" algn="ctr">
              <a:buNone/>
            </a:pPr>
            <a:r>
              <a:rPr lang="en-GB" sz="1600" dirty="0"/>
              <a:t>Qualitative Systematic Literature Review</a:t>
            </a:r>
          </a:p>
          <a:p>
            <a:pPr marL="0" indent="0" algn="ctr">
              <a:buNone/>
            </a:pPr>
            <a:endParaRPr lang="en-GB" sz="1600" dirty="0"/>
          </a:p>
          <a:p>
            <a:pPr marL="0" indent="0" algn="ctr">
              <a:buNone/>
            </a:pPr>
            <a:r>
              <a:rPr lang="en-GB" sz="1600" b="1" dirty="0">
                <a:solidFill>
                  <a:srgbClr val="FFC000"/>
                </a:solidFill>
              </a:rPr>
              <a:t>Sources</a:t>
            </a:r>
          </a:p>
          <a:p>
            <a:pPr marL="0" indent="0" algn="ctr">
              <a:buNone/>
            </a:pPr>
            <a:r>
              <a:rPr lang="en-GB" sz="1600" dirty="0"/>
              <a:t>• Academic journals</a:t>
            </a:r>
          </a:p>
          <a:p>
            <a:pPr marL="0" indent="0" algn="ctr">
              <a:buNone/>
            </a:pPr>
            <a:r>
              <a:rPr lang="en-GB" sz="1600" dirty="0"/>
              <a:t>• NHS publications</a:t>
            </a:r>
          </a:p>
          <a:p>
            <a:pPr marL="0" indent="0" algn="ctr">
              <a:buNone/>
            </a:pPr>
            <a:r>
              <a:rPr lang="en-GB" sz="1600" dirty="0"/>
              <a:t>• NICE guidelines</a:t>
            </a:r>
          </a:p>
          <a:p>
            <a:pPr marL="0" indent="0" algn="ctr">
              <a:buNone/>
            </a:pPr>
            <a:r>
              <a:rPr lang="en-GB" sz="1600" dirty="0"/>
              <a:t>• Diabetes UK reports</a:t>
            </a:r>
          </a:p>
          <a:p>
            <a:pPr marL="0" indent="0" algn="ctr">
              <a:buNone/>
            </a:pPr>
            <a:r>
              <a:rPr lang="en-GB" sz="1600" dirty="0"/>
              <a:t>• WHO publications</a:t>
            </a:r>
          </a:p>
          <a:p>
            <a:pPr marL="0" indent="0" algn="ctr">
              <a:buNone/>
            </a:pPr>
            <a:endParaRPr lang="en-GB" sz="1600" dirty="0"/>
          </a:p>
          <a:p>
            <a:pPr marL="0" indent="0" algn="ctr">
              <a:buNone/>
            </a:pPr>
            <a:r>
              <a:rPr lang="en-GB" sz="1600" b="1" dirty="0">
                <a:solidFill>
                  <a:srgbClr val="FF9900"/>
                </a:solidFill>
              </a:rPr>
              <a:t>Why Secondary Research?</a:t>
            </a:r>
          </a:p>
          <a:p>
            <a:pPr marL="0" indent="0" algn="ctr">
              <a:buNone/>
            </a:pPr>
            <a:r>
              <a:rPr lang="en-GB" sz="1600" dirty="0"/>
              <a:t>• Access to high-quality evidence.</a:t>
            </a:r>
          </a:p>
          <a:p>
            <a:pPr marL="0" indent="0" algn="ctr">
              <a:buNone/>
            </a:pPr>
            <a:r>
              <a:rPr lang="en-GB" sz="1600" dirty="0"/>
              <a:t>• Time and cost effective.</a:t>
            </a:r>
          </a:p>
          <a:p>
            <a:pPr marL="0" indent="0" algn="ctr">
              <a:buNone/>
            </a:pPr>
            <a:r>
              <a:rPr lang="en-GB" sz="1600" dirty="0"/>
              <a:t>• Suitable for understanding experiences and service provision.</a:t>
            </a:r>
          </a:p>
        </p:txBody>
      </p:sp>
      <p:pic>
        <p:nvPicPr>
          <p:cNvPr id="5" name="Picture 4" descr="Colourful paper stripes">
            <a:extLst>
              <a:ext uri="{FF2B5EF4-FFF2-40B4-BE49-F238E27FC236}">
                <a16:creationId xmlns:a16="http://schemas.microsoft.com/office/drawing/2014/main" id="{389289E4-D733-312F-50B2-0873BB317C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35" r="29027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045004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0CE3D-8B91-2921-64DB-49A92F30F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337584"/>
            <a:ext cx="6781800" cy="13386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ET</a:t>
            </a:r>
            <a:r>
              <a:rPr lang="en-GB" dirty="0">
                <a:solidFill>
                  <a:srgbClr val="FF9900"/>
                </a:solidFill>
              </a:rPr>
              <a:t>HI</a:t>
            </a:r>
            <a:r>
              <a:rPr lang="en-GB" dirty="0">
                <a:solidFill>
                  <a:srgbClr val="00B050"/>
                </a:solidFill>
              </a:rPr>
              <a:t>CA</a:t>
            </a:r>
            <a:r>
              <a:rPr lang="en-GB" dirty="0">
                <a:solidFill>
                  <a:srgbClr val="92D050"/>
                </a:solidFill>
              </a:rPr>
              <a:t>L 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CO</a:t>
            </a:r>
            <a:r>
              <a:rPr lang="en-GB" dirty="0">
                <a:solidFill>
                  <a:srgbClr val="7030A0"/>
                </a:solidFill>
              </a:rPr>
              <a:t>NS</a:t>
            </a:r>
            <a:r>
              <a:rPr lang="en-GB" dirty="0"/>
              <a:t>I</a:t>
            </a:r>
            <a:r>
              <a:rPr lang="en-GB" dirty="0">
                <a:solidFill>
                  <a:srgbClr val="FF66CC"/>
                </a:solidFill>
              </a:rPr>
              <a:t>DE</a:t>
            </a:r>
            <a:r>
              <a:rPr lang="en-GB" dirty="0">
                <a:solidFill>
                  <a:srgbClr val="FF0000"/>
                </a:solidFill>
              </a:rPr>
              <a:t>RA</a:t>
            </a:r>
            <a:r>
              <a:rPr lang="en-GB" dirty="0">
                <a:solidFill>
                  <a:srgbClr val="FFC000"/>
                </a:solidFill>
              </a:rPr>
              <a:t>TIO</a:t>
            </a:r>
            <a:r>
              <a:rPr lang="en-GB" dirty="0">
                <a:solidFill>
                  <a:srgbClr val="C00000"/>
                </a:solidFill>
              </a:rPr>
              <a:t>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69F3A-46DB-5D07-F4B1-AACE454D7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1747520"/>
            <a:ext cx="6781800" cy="4988560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2000" b="1" dirty="0">
                <a:solidFill>
                  <a:srgbClr val="C00000"/>
                </a:solidFill>
              </a:rPr>
              <a:t>Key Ethical Issues</a:t>
            </a:r>
          </a:p>
          <a:p>
            <a:pPr marL="0" indent="0" algn="ctr">
              <a:buNone/>
            </a:pPr>
            <a:r>
              <a:rPr lang="en-GB" sz="2000" dirty="0"/>
              <a:t>• Accurate reporting of evidence.</a:t>
            </a:r>
          </a:p>
          <a:p>
            <a:pPr marL="0" indent="0" algn="ctr">
              <a:buNone/>
            </a:pPr>
            <a:r>
              <a:rPr lang="en-GB" sz="2000" dirty="0"/>
              <a:t>• Avoiding plagiarism.</a:t>
            </a:r>
          </a:p>
          <a:p>
            <a:pPr marL="0" indent="0" algn="ctr">
              <a:buNone/>
            </a:pPr>
            <a:r>
              <a:rPr lang="en-GB" sz="2000" dirty="0"/>
              <a:t>• Proper Harvard referencing.</a:t>
            </a:r>
          </a:p>
          <a:p>
            <a:pPr marL="0" indent="0" algn="ctr">
              <a:buNone/>
            </a:pPr>
            <a:r>
              <a:rPr lang="en-GB" sz="2000" dirty="0"/>
              <a:t>• Use of credible and peer-reviewed sources.</a:t>
            </a:r>
          </a:p>
          <a:p>
            <a:pPr marL="0" indent="0" algn="ctr">
              <a:buNone/>
            </a:pPr>
            <a:r>
              <a:rPr lang="en-GB" sz="2000" dirty="0"/>
              <a:t>• Respecting intellectual property rights (Bryman, 2021).</a:t>
            </a:r>
          </a:p>
          <a:p>
            <a:pPr marL="0" indent="0" algn="ctr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2000" b="1" dirty="0">
                <a:solidFill>
                  <a:srgbClr val="C00000"/>
                </a:solidFill>
              </a:rPr>
              <a:t>Advantages</a:t>
            </a:r>
          </a:p>
          <a:p>
            <a:pPr marL="0" indent="0" algn="ctr">
              <a:buNone/>
            </a:pPr>
            <a:r>
              <a:rPr lang="en-GB" sz="2000" dirty="0"/>
              <a:t>• No direct participant involvement.</a:t>
            </a:r>
          </a:p>
          <a:p>
            <a:pPr marL="0" indent="0" algn="ctr">
              <a:buNone/>
            </a:pPr>
            <a:r>
              <a:rPr lang="en-GB" sz="2000" dirty="0"/>
              <a:t>• Minimal ethical risk.</a:t>
            </a:r>
          </a:p>
          <a:p>
            <a:pPr marL="0" indent="0" algn="ctr">
              <a:buNone/>
            </a:pPr>
            <a:r>
              <a:rPr lang="en-GB" sz="2000" dirty="0"/>
              <a:t>• No collection of personal data.</a:t>
            </a:r>
          </a:p>
        </p:txBody>
      </p:sp>
      <p:pic>
        <p:nvPicPr>
          <p:cNvPr id="5" name="Picture 4" descr="Multi-coloured paper-craft art">
            <a:extLst>
              <a:ext uri="{FF2B5EF4-FFF2-40B4-BE49-F238E27FC236}">
                <a16:creationId xmlns:a16="http://schemas.microsoft.com/office/drawing/2014/main" id="{139EF6AC-4859-FE67-6C5B-984BE49AFA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846" r="30608" b="-1"/>
          <a:stretch>
            <a:fillRect/>
          </a:stretch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41811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2250992-9CD4-7DE7-37AB-81D48CF2AA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20" r="16468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6BA72-D8EA-CC39-C1BD-C9B3A9E75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914" y="134108"/>
            <a:ext cx="4810760" cy="721995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2">
                    <a:lumMod val="75000"/>
                  </a:schemeClr>
                </a:solidFill>
              </a:rPr>
              <a:t>RESEARCH IMPACT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C7D36C26-442A-DC0B-ACC5-F34FCDB46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107440"/>
            <a:ext cx="4683760" cy="56164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accent2">
                    <a:lumMod val="75000"/>
                  </a:schemeClr>
                </a:solidFill>
              </a:rPr>
              <a:t>Benefits for Older Adults</a:t>
            </a:r>
          </a:p>
          <a:p>
            <a:pPr marL="0" indent="0">
              <a:buNone/>
            </a:pPr>
            <a:r>
              <a:rPr lang="en-GB" sz="1600" dirty="0"/>
              <a:t>• Improved self-management.</a:t>
            </a:r>
          </a:p>
          <a:p>
            <a:pPr marL="0" indent="0">
              <a:buNone/>
            </a:pPr>
            <a:r>
              <a:rPr lang="en-GB" sz="1600" dirty="0"/>
              <a:t>• Better quality of life.</a:t>
            </a:r>
          </a:p>
          <a:p>
            <a:pPr marL="0" indent="0">
              <a:buNone/>
            </a:pPr>
            <a:r>
              <a:rPr lang="en-GB" sz="1600" dirty="0"/>
              <a:t>• Increased independence.</a:t>
            </a:r>
          </a:p>
          <a:p>
            <a:pPr marL="0" indent="0">
              <a:buNone/>
            </a:pPr>
            <a:r>
              <a:rPr lang="en-GB" sz="1600" dirty="0"/>
              <a:t>• Reduced complications.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>
                <a:solidFill>
                  <a:schemeClr val="accent2">
                    <a:lumMod val="75000"/>
                  </a:schemeClr>
                </a:solidFill>
              </a:rPr>
              <a:t>Benefits for Health and Social Care Services</a:t>
            </a:r>
          </a:p>
          <a:p>
            <a:pPr marL="0" indent="0">
              <a:buNone/>
            </a:pPr>
            <a:r>
              <a:rPr lang="en-GB" sz="1600" dirty="0"/>
              <a:t>• Improved service delivery.</a:t>
            </a:r>
          </a:p>
          <a:p>
            <a:pPr marL="0" indent="0">
              <a:buNone/>
            </a:pPr>
            <a:r>
              <a:rPr lang="en-GB" sz="1600" dirty="0"/>
              <a:t>• Enhanced integrated care.</a:t>
            </a:r>
          </a:p>
          <a:p>
            <a:pPr marL="0" indent="0">
              <a:buNone/>
            </a:pPr>
            <a:r>
              <a:rPr lang="en-GB" sz="1600" dirty="0"/>
              <a:t>• Reduced hospital admissions.</a:t>
            </a:r>
          </a:p>
          <a:p>
            <a:pPr marL="0" indent="0">
              <a:buNone/>
            </a:pPr>
            <a:endParaRPr lang="en-GB" sz="16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accent2">
                    <a:lumMod val="75000"/>
                  </a:schemeClr>
                </a:solidFill>
              </a:rPr>
              <a:t>Benefits for Professionals and Policy Makers</a:t>
            </a:r>
            <a:endParaRPr lang="en-GB" sz="16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1600" dirty="0"/>
              <a:t>• Evidence-based practice.</a:t>
            </a:r>
          </a:p>
          <a:p>
            <a:pPr marL="0" indent="0">
              <a:buNone/>
            </a:pPr>
            <a:r>
              <a:rPr lang="en-GB" sz="1600" dirty="0"/>
              <a:t>• Better care planning.</a:t>
            </a:r>
          </a:p>
          <a:p>
            <a:pPr marL="0" indent="0">
              <a:buNone/>
            </a:pPr>
            <a:r>
              <a:rPr lang="en-GB" sz="1600" dirty="0"/>
              <a:t>• Improved policy development.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937130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8D97BC8-7492-347A-4F5A-8AA96F6337C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1329"/>
          <a:stretch>
            <a:fillRect/>
          </a:stretch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B3198F-0B05-9347-DB38-B444E661C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720" y="284480"/>
            <a:ext cx="11653520" cy="937475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C00000"/>
                </a:solidFill>
              </a:rPr>
              <a:t>Conclusion</a:t>
            </a:r>
            <a:r>
              <a:rPr lang="en-GB"/>
              <a:t>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BC1DE9-2EDE-06D8-C25D-21A54BE834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1168039"/>
              </p:ext>
            </p:extLst>
          </p:nvPr>
        </p:nvGraphicFramePr>
        <p:xfrm>
          <a:off x="147310" y="1371600"/>
          <a:ext cx="11897360" cy="520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815746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63283-4DED-F09E-5BFA-0779A140A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840" y="396240"/>
            <a:ext cx="5994400" cy="5664731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3600" b="1" dirty="0">
                <a:solidFill>
                  <a:schemeClr val="bg2">
                    <a:lumMod val="75000"/>
                  </a:schemeClr>
                </a:solidFill>
              </a:rPr>
              <a:t>Thank you for watching 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chemeClr val="bg2">
                    <a:lumMod val="75000"/>
                  </a:schemeClr>
                </a:solidFill>
              </a:rPr>
              <a:t>my presentation!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Thumbs Up Sign">
            <a:extLst>
              <a:ext uri="{FF2B5EF4-FFF2-40B4-BE49-F238E27FC236}">
                <a16:creationId xmlns:a16="http://schemas.microsoft.com/office/drawing/2014/main" id="{BD0FC8EB-99BF-6DC5-E62B-8241E8D3D61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0441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88FC402-2EDD-7FE4-0361-8A8D0187A846}"/>
              </a:ext>
            </a:extLst>
          </p:cNvPr>
          <p:cNvSpPr txBox="1"/>
          <p:nvPr/>
        </p:nvSpPr>
        <p:spPr>
          <a:xfrm>
            <a:off x="335280" y="294640"/>
            <a:ext cx="1185672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Reference list </a:t>
            </a:r>
          </a:p>
          <a:p>
            <a:endParaRPr lang="en-GB" sz="1400" dirty="0"/>
          </a:p>
          <a:p>
            <a:r>
              <a:rPr lang="en-GB" sz="1400" dirty="0"/>
              <a:t>American Diabetes Association (2024) Standards of Care in Diabetes 2024. Arlington: ADA.</a:t>
            </a:r>
          </a:p>
          <a:p>
            <a:r>
              <a:rPr lang="en-GB" sz="1400" dirty="0"/>
              <a:t>Boulton, A.J.M. et al. (2020) Oxford Textbook of Diabetes. 5th </a:t>
            </a:r>
            <a:r>
              <a:rPr lang="en-GB" sz="1400" dirty="0" err="1"/>
              <a:t>edn</a:t>
            </a:r>
            <a:r>
              <a:rPr lang="en-GB" sz="1400" dirty="0"/>
              <a:t>. Oxford: Oxford University Press.</a:t>
            </a:r>
          </a:p>
          <a:p>
            <a:r>
              <a:rPr lang="en-GB" sz="1400" dirty="0"/>
              <a:t>Bryman, A. (2021) Social Research Methods. 6th </a:t>
            </a:r>
            <a:r>
              <a:rPr lang="en-GB" sz="1400" dirty="0" err="1"/>
              <a:t>edn</a:t>
            </a:r>
            <a:r>
              <a:rPr lang="en-GB" sz="1400" dirty="0"/>
              <a:t>. Oxford: Oxford University Press.</a:t>
            </a:r>
          </a:p>
          <a:p>
            <a:r>
              <a:rPr lang="en-GB" sz="1400" dirty="0"/>
              <a:t>Care Quality Commission (2023) The State of Health Care and Adult Social Care in England. London: CQC.</a:t>
            </a:r>
          </a:p>
          <a:p>
            <a:r>
              <a:rPr lang="en-GB" sz="1400" dirty="0"/>
              <a:t>Chatterjee, S., </a:t>
            </a:r>
            <a:r>
              <a:rPr lang="en-GB" sz="1400" dirty="0" err="1"/>
              <a:t>Khunti</a:t>
            </a:r>
            <a:r>
              <a:rPr lang="en-GB" sz="1400" dirty="0"/>
              <a:t>, K. and Davies, M.J. (2017) ‘Type 2 diabetes’, The Lancet, 389(10085), pp. 2239–2251.</a:t>
            </a:r>
          </a:p>
          <a:p>
            <a:r>
              <a:rPr lang="en-GB" sz="1400" dirty="0"/>
              <a:t>Department of Health and Social Care (2022) Health and Social Care Integration Strategy. London: DHSC.</a:t>
            </a:r>
          </a:p>
          <a:p>
            <a:r>
              <a:rPr lang="en-GB" sz="1400" dirty="0"/>
              <a:t>Diabetes UK (2024) Diabetes Statistics. London: Diabetes UK.</a:t>
            </a:r>
          </a:p>
          <a:p>
            <a:r>
              <a:rPr lang="en-GB" sz="1400" dirty="0"/>
              <a:t>Diabetes UK (2024) Diabetes statistics. London: Diabetes UK. Available at: </a:t>
            </a:r>
            <a:r>
              <a:rPr lang="en-GB" sz="1400" dirty="0">
                <a:hlinkClick r:id="rId2"/>
              </a:rPr>
              <a:t>https://www.diabetes.org.uk/about-us/about-the-charity/our-strategy/statistics</a:t>
            </a:r>
            <a:r>
              <a:rPr lang="en-GB" sz="1400" dirty="0"/>
              <a:t>   (Accessed: 09 June 2026).</a:t>
            </a:r>
          </a:p>
          <a:p>
            <a:r>
              <a:rPr lang="en-GB" sz="1400" dirty="0"/>
              <a:t>Dunning, T., Sinclair, A. and </a:t>
            </a:r>
            <a:r>
              <a:rPr lang="en-GB" sz="1400" dirty="0" err="1"/>
              <a:t>Colagiuri</a:t>
            </a:r>
            <a:r>
              <a:rPr lang="en-GB" sz="1400" dirty="0"/>
              <a:t>, S. (2014) New IDF Guideline for Managing Type 2 Diabetes in Older People. Brussels: IDF.</a:t>
            </a:r>
          </a:p>
          <a:p>
            <a:r>
              <a:rPr lang="en-GB" sz="1400" dirty="0"/>
              <a:t>England, C.Y. et al. (2009) ‘A systematic review of diabetes self-management interventions’, Diabetic Medicine, 26(8), pp. 813–820.</a:t>
            </a:r>
          </a:p>
          <a:p>
            <a:r>
              <a:rPr lang="en-GB" sz="1400" dirty="0" err="1"/>
              <a:t>Forouhi</a:t>
            </a:r>
            <a:r>
              <a:rPr lang="en-GB" sz="1400" dirty="0"/>
              <a:t>, N.G. and Wareham, N.J. (2019) ‘Epidemiology of diabetes’, Medicine, 47(1), pp. 22–27.</a:t>
            </a:r>
          </a:p>
          <a:p>
            <a:r>
              <a:rPr lang="en-GB" sz="1400" dirty="0"/>
              <a:t>Glasgow, R.E., Peeples, M. and Skovlund, S.E. (2008) ‘Where is the patient in diabetes performance measures?’, Diabetes Care, 31(5), pp. 1046–1050.</a:t>
            </a:r>
          </a:p>
          <a:p>
            <a:r>
              <a:rPr lang="en-GB" sz="1400" dirty="0"/>
              <a:t>Hex, N. et al. (2012) ‘Estimating the current and future costs of Type 1 and Type 2 diabetes in the UK’, Diabetic Medicine, 29(7), pp. 855–862.</a:t>
            </a:r>
          </a:p>
          <a:p>
            <a:r>
              <a:rPr lang="en-GB" sz="1400" dirty="0"/>
              <a:t>Holman, N. et al. (2015) ‘Young-onset Type 2 diabetes’, Diabetic Medicine, 32(8), pp. 1116–1124.</a:t>
            </a:r>
          </a:p>
          <a:p>
            <a:r>
              <a:rPr lang="en-GB" sz="1400" dirty="0"/>
              <a:t>International Diabetes Federation (2023) IDF Diabetes Atlas. 10th </a:t>
            </a:r>
            <a:r>
              <a:rPr lang="en-GB" sz="1400" dirty="0" err="1"/>
              <a:t>edn</a:t>
            </a:r>
            <a:r>
              <a:rPr lang="en-GB" sz="1400" dirty="0"/>
              <a:t>. Brussels: IDF.</a:t>
            </a:r>
          </a:p>
          <a:p>
            <a:r>
              <a:rPr lang="en-GB" sz="1400" dirty="0"/>
              <a:t>King, H., Aubert, R.E. and Herman, W.H. (1998) ‘Global burden of diabetes’, Diabetes Care, 21(9), pp. 1414–1431.</a:t>
            </a:r>
          </a:p>
          <a:p>
            <a:r>
              <a:rPr lang="en-GB" sz="1400" dirty="0"/>
              <a:t>Kirkman, M.S. et al. (2012) ‘Diabetes in older adults’, Diabetes Care, 35(12), pp. 2650–2664.</a:t>
            </a:r>
          </a:p>
          <a:p>
            <a:r>
              <a:rPr lang="en-GB" sz="1400" dirty="0"/>
              <a:t>National Institute for Health and Care Excellence (2023) Type 2 Diabetes in Adults: Management (NG28). London: NICE.</a:t>
            </a:r>
          </a:p>
          <a:p>
            <a:r>
              <a:rPr lang="en-GB" sz="1400" dirty="0"/>
              <a:t>NHS Digital (2023) National Diabetes Audit. Leeds: NHS Digital.</a:t>
            </a:r>
          </a:p>
          <a:p>
            <a:r>
              <a:rPr lang="en-GB" sz="1400" dirty="0"/>
              <a:t>NHS England (2024) Diabetes Care and Management. London: NHS England.</a:t>
            </a:r>
          </a:p>
          <a:p>
            <a:r>
              <a:rPr lang="en-GB" sz="1400" dirty="0"/>
              <a:t>Nursing and Midwifery Council (2018) The Code. London: NMC.</a:t>
            </a:r>
          </a:p>
          <a:p>
            <a:r>
              <a:rPr lang="en-GB" sz="1400" dirty="0"/>
              <a:t>Office for National Statistics (2023) Living Longer: Implications of an Ageing Population. London: ONS.</a:t>
            </a:r>
          </a:p>
          <a:p>
            <a:r>
              <a:rPr lang="en-GB" sz="1400" dirty="0"/>
              <a:t>Peel, E. et al. (2004) ‘Diagnosis of Type 2 diabetes’, BMJ, 328(7449), pp. 1019–1021.</a:t>
            </a:r>
          </a:p>
          <a:p>
            <a:r>
              <a:rPr lang="en-GB" sz="1400" dirty="0"/>
              <a:t>Powers, M.A. et al. (2020) ‘Diabetes self-management education and support’, Diabetes Care, 43(7), pp. 1636–1649.</a:t>
            </a:r>
          </a:p>
          <a:p>
            <a:r>
              <a:rPr lang="en-GB" sz="1400" dirty="0"/>
              <a:t>Public Health England (2021) Health Profile for England. London: PHE.</a:t>
            </a:r>
          </a:p>
          <a:p>
            <a:r>
              <a:rPr lang="en-GB" sz="1400" dirty="0"/>
              <a:t>World Health Organization (2023) Diabetes Fact Sheet. Geneva: WHO.</a:t>
            </a:r>
          </a:p>
        </p:txBody>
      </p:sp>
    </p:spTree>
    <p:extLst>
      <p:ext uri="{BB962C8B-B14F-4D97-AF65-F5344CB8AC3E}">
        <p14:creationId xmlns:p14="http://schemas.microsoft.com/office/powerpoint/2010/main" val="41167969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7151</TotalTime>
  <Words>1395</Words>
  <Application>Microsoft Office PowerPoint</Application>
  <PresentationFormat>Widescreen</PresentationFormat>
  <Paragraphs>157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Times New Roman</vt:lpstr>
      <vt:lpstr>Office Theme</vt:lpstr>
      <vt:lpstr>PowerPoint Presentation</vt:lpstr>
      <vt:lpstr>Research question   How do Health and Social Care Services Support Individuals Aged 60+ Living with Type 2 Diabetes to Manage their Condition and Maintain their Quality of Life in the UK?</vt:lpstr>
      <vt:lpstr>BACKGROUND TO TYPE 2 DIABETES</vt:lpstr>
      <vt:lpstr>PREVALENCE OF THE PROBLEM </vt:lpstr>
      <vt:lpstr>RESEARCH QUESTION</vt:lpstr>
      <vt:lpstr>WHY THIS RESEARCH IS IMPORTANT?</vt:lpstr>
      <vt:lpstr>AIM AND OBJECTIVES</vt:lpstr>
      <vt:lpstr>METHODOLOGY</vt:lpstr>
      <vt:lpstr>ETHICAL CONSIDERATIONS</vt:lpstr>
      <vt:lpstr>RESEARCH IMPACT</vt:lpstr>
      <vt:lpstr>Conclusion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Zobia Riaz (2226851)</dc:creator>
  <cp:lastModifiedBy>Zobia Riaz (2226851)</cp:lastModifiedBy>
  <cp:revision>1</cp:revision>
  <dcterms:created xsi:type="dcterms:W3CDTF">2026-06-09T22:07:47Z</dcterms:created>
  <dcterms:modified xsi:type="dcterms:W3CDTF">2026-06-14T21:19:08Z</dcterms:modified>
</cp:coreProperties>
</file>