
<file path=[Content_Types].xml><?xml version="1.0" encoding="utf-8"?>
<Types xmlns="http://schemas.openxmlformats.org/package/2006/content-types">
  <Default Extension="fntdata" ContentType="application/x-fontdata"/>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metadata" ContentType="application/binary"/>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48" r:id="rId1"/>
  </p:sldMasterIdLst>
  <p:notesMasterIdLst>
    <p:notesMasterId r:id="rId33"/>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 id="279" r:id="rId25"/>
    <p:sldId id="280" r:id="rId26"/>
    <p:sldId id="281" r:id="rId27"/>
    <p:sldId id="282" r:id="rId28"/>
    <p:sldId id="283" r:id="rId29"/>
    <p:sldId id="284" r:id="rId30"/>
    <p:sldId id="285" r:id="rId31"/>
    <p:sldId id="286" r:id="rId32"/>
  </p:sldIdLst>
  <p:sldSz cx="9144000" cy="6858000" type="screen4x3"/>
  <p:notesSz cx="6858000" cy="9144000"/>
  <p:embeddedFontLst>
    <p:embeddedFont>
      <p:font typeface="Corbel" panose="020B0503020204020204" pitchFamily="34" charset="0"/>
      <p:regular r:id="rId34"/>
      <p:bold r:id="rId35"/>
      <p:italic r:id="rId36"/>
      <p:boldItalic r:id="rId37"/>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ext>
    <p:ext uri="GoogleSlidesCustomDataVersion2">
      <go:slidesCustomData xmlns="" xmlns:mc="http://schemas.openxmlformats.org/markup-compatibility/2006"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xmlns:go="http://customooxmlschemas.google.com/" r:id="rId40" roundtripDataSignature="AMtx7mhucUOG4i9XwkE4AhBPo0GUQJaIPg=="/>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106" d="100"/>
          <a:sy n="106" d="100"/>
        </p:scale>
        <p:origin x="1764" y="11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font" Target="fonts/font1.fntdata"/><Relationship Id="rId42"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font" Target="fonts/font4.fntdata"/><Relationship Id="rId40" Type="http://customschemas.google.com/relationships/presentationmetadata" Target="metadata"/><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font" Target="fonts/font3.fntdata"/><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font" Target="fonts/font2.fntdata"/><Relationship Id="rId43" Type="http://schemas.openxmlformats.org/officeDocument/2006/relationships/theme" Target="theme/theme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marR="0" lvl="0"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1pPr>
            <a:lvl2pPr marL="914400" marR="0" lvl="1"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2pPr>
            <a:lvl3pPr marL="1371600" marR="0" lvl="2"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3pPr>
            <a:lvl4pPr marL="1828800" marR="0" lvl="3"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4pPr>
            <a:lvl5pPr marL="2286000" marR="0" lvl="4"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5pPr>
            <a:lvl6pPr marL="2743200" marR="0" lvl="5"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6pPr>
            <a:lvl7pPr marL="3200400" marR="0" lvl="6"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7pPr>
            <a:lvl8pPr marL="3657600" marR="0" lvl="7"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8pPr>
            <a:lvl9pPr marL="4114800" marR="0" lvl="8"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0"/>
        <p:cNvGrpSpPr/>
        <p:nvPr/>
      </p:nvGrpSpPr>
      <p:grpSpPr>
        <a:xfrm>
          <a:off x="0" y="0"/>
          <a:ext cx="0" cy="0"/>
          <a:chOff x="0" y="0"/>
          <a:chExt cx="0" cy="0"/>
        </a:xfrm>
      </p:grpSpPr>
      <p:sp>
        <p:nvSpPr>
          <p:cNvPr id="141" name="Google Shape;141;p2: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
        <p:nvSpPr>
          <p:cNvPr id="142" name="Google Shape;142;p2: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8"/>
        <p:cNvGrpSpPr/>
        <p:nvPr/>
      </p:nvGrpSpPr>
      <p:grpSpPr>
        <a:xfrm>
          <a:off x="0" y="0"/>
          <a:ext cx="0" cy="0"/>
          <a:chOff x="0" y="0"/>
          <a:chExt cx="0" cy="0"/>
        </a:xfrm>
      </p:grpSpPr>
      <p:sp>
        <p:nvSpPr>
          <p:cNvPr id="149" name="Google Shape;149;p3: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
        <p:nvSpPr>
          <p:cNvPr id="150" name="Google Shape;150;p3: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4"/>
        <p:cNvGrpSpPr/>
        <p:nvPr/>
      </p:nvGrpSpPr>
      <p:grpSpPr>
        <a:xfrm>
          <a:off x="0" y="0"/>
          <a:ext cx="0" cy="0"/>
          <a:chOff x="0" y="0"/>
          <a:chExt cx="0" cy="0"/>
        </a:xfrm>
      </p:grpSpPr>
      <p:sp>
        <p:nvSpPr>
          <p:cNvPr id="155" name="Google Shape;155;g23dad4e462a_0_18: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
        <p:nvSpPr>
          <p:cNvPr id="156" name="Google Shape;156;g23dad4e462a_0_18: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1"/>
        <p:cNvGrpSpPr/>
        <p:nvPr/>
      </p:nvGrpSpPr>
      <p:grpSpPr>
        <a:xfrm>
          <a:off x="0" y="0"/>
          <a:ext cx="0" cy="0"/>
          <a:chOff x="0" y="0"/>
          <a:chExt cx="0" cy="0"/>
        </a:xfrm>
      </p:grpSpPr>
      <p:sp>
        <p:nvSpPr>
          <p:cNvPr id="162" name="Google Shape;162;g23e0a69274e_0_2: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
        <p:nvSpPr>
          <p:cNvPr id="163" name="Google Shape;163;g23e0a69274e_0_2: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8"/>
        <p:cNvGrpSpPr/>
        <p:nvPr/>
      </p:nvGrpSpPr>
      <p:grpSpPr>
        <a:xfrm>
          <a:off x="0" y="0"/>
          <a:ext cx="0" cy="0"/>
          <a:chOff x="0" y="0"/>
          <a:chExt cx="0" cy="0"/>
        </a:xfrm>
      </p:grpSpPr>
      <p:sp>
        <p:nvSpPr>
          <p:cNvPr id="169" name="Google Shape;169;g23e0a69274e_0_14: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
        <p:nvSpPr>
          <p:cNvPr id="170" name="Google Shape;170;g23e0a69274e_0_14: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5"/>
        <p:cNvGrpSpPr/>
        <p:nvPr/>
      </p:nvGrpSpPr>
      <p:grpSpPr>
        <a:xfrm>
          <a:off x="0" y="0"/>
          <a:ext cx="0" cy="0"/>
          <a:chOff x="0" y="0"/>
          <a:chExt cx="0" cy="0"/>
        </a:xfrm>
      </p:grpSpPr>
      <p:sp>
        <p:nvSpPr>
          <p:cNvPr id="176" name="Google Shape;176;g23e0a69274e_0_21: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
        <p:nvSpPr>
          <p:cNvPr id="177" name="Google Shape;177;g23e0a69274e_0_21: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1"/>
        <p:cNvGrpSpPr/>
        <p:nvPr/>
      </p:nvGrpSpPr>
      <p:grpSpPr>
        <a:xfrm>
          <a:off x="0" y="0"/>
          <a:ext cx="0" cy="0"/>
          <a:chOff x="0" y="0"/>
          <a:chExt cx="0" cy="0"/>
        </a:xfrm>
      </p:grpSpPr>
      <p:sp>
        <p:nvSpPr>
          <p:cNvPr id="182" name="Google Shape;182;g23e0a69274e_0_27: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
        <p:nvSpPr>
          <p:cNvPr id="183" name="Google Shape;183;g23e0a69274e_0_27: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8"/>
        <p:cNvGrpSpPr/>
        <p:nvPr/>
      </p:nvGrpSpPr>
      <p:grpSpPr>
        <a:xfrm>
          <a:off x="0" y="0"/>
          <a:ext cx="0" cy="0"/>
          <a:chOff x="0" y="0"/>
          <a:chExt cx="0" cy="0"/>
        </a:xfrm>
      </p:grpSpPr>
      <p:sp>
        <p:nvSpPr>
          <p:cNvPr id="189" name="Google Shape;189;g23e0a69274e_0_34: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
        <p:nvSpPr>
          <p:cNvPr id="190" name="Google Shape;190;g23e0a69274e_0_34: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5"/>
        <p:cNvGrpSpPr/>
        <p:nvPr/>
      </p:nvGrpSpPr>
      <p:grpSpPr>
        <a:xfrm>
          <a:off x="0" y="0"/>
          <a:ext cx="0" cy="0"/>
          <a:chOff x="0" y="0"/>
          <a:chExt cx="0" cy="0"/>
        </a:xfrm>
      </p:grpSpPr>
      <p:sp>
        <p:nvSpPr>
          <p:cNvPr id="196" name="Google Shape;196;g23e0a69274e_0_41: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
        <p:nvSpPr>
          <p:cNvPr id="197" name="Google Shape;197;g23e0a69274e_0_41: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2"/>
        <p:cNvGrpSpPr/>
        <p:nvPr/>
      </p:nvGrpSpPr>
      <p:grpSpPr>
        <a:xfrm>
          <a:off x="0" y="0"/>
          <a:ext cx="0" cy="0"/>
          <a:chOff x="0" y="0"/>
          <a:chExt cx="0" cy="0"/>
        </a:xfrm>
      </p:grpSpPr>
      <p:sp>
        <p:nvSpPr>
          <p:cNvPr id="203" name="Google Shape;203;g23e0a69274e_0_49: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
        <p:nvSpPr>
          <p:cNvPr id="204" name="Google Shape;204;g23e0a69274e_0_49: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9"/>
        <p:cNvGrpSpPr/>
        <p:nvPr/>
      </p:nvGrpSpPr>
      <p:grpSpPr>
        <a:xfrm>
          <a:off x="0" y="0"/>
          <a:ext cx="0" cy="0"/>
          <a:chOff x="0" y="0"/>
          <a:chExt cx="0" cy="0"/>
        </a:xfrm>
      </p:grpSpPr>
      <p:sp>
        <p:nvSpPr>
          <p:cNvPr id="210" name="Google Shape;210;g23f6e74091f_0_0: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
        <p:nvSpPr>
          <p:cNvPr id="211" name="Google Shape;211;g23f6e74091f_0_0: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5"/>
        <p:cNvGrpSpPr/>
        <p:nvPr/>
      </p:nvGrpSpPr>
      <p:grpSpPr>
        <a:xfrm>
          <a:off x="0" y="0"/>
          <a:ext cx="0" cy="0"/>
          <a:chOff x="0" y="0"/>
          <a:chExt cx="0" cy="0"/>
        </a:xfrm>
      </p:grpSpPr>
      <p:sp>
        <p:nvSpPr>
          <p:cNvPr id="216" name="Google Shape;216;g23e0a69274e_0_60: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
        <p:nvSpPr>
          <p:cNvPr id="217" name="Google Shape;217;g23e0a69274e_0_60: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1"/>
        <p:cNvGrpSpPr/>
        <p:nvPr/>
      </p:nvGrpSpPr>
      <p:grpSpPr>
        <a:xfrm>
          <a:off x="0" y="0"/>
          <a:ext cx="0" cy="0"/>
          <a:chOff x="0" y="0"/>
          <a:chExt cx="0" cy="0"/>
        </a:xfrm>
      </p:grpSpPr>
      <p:sp>
        <p:nvSpPr>
          <p:cNvPr id="222" name="Google Shape;222;g23e0a69274e_0_66: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
        <p:nvSpPr>
          <p:cNvPr id="223" name="Google Shape;223;g23e0a69274e_0_66: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8"/>
        <p:cNvGrpSpPr/>
        <p:nvPr/>
      </p:nvGrpSpPr>
      <p:grpSpPr>
        <a:xfrm>
          <a:off x="0" y="0"/>
          <a:ext cx="0" cy="0"/>
          <a:chOff x="0" y="0"/>
          <a:chExt cx="0" cy="0"/>
        </a:xfrm>
      </p:grpSpPr>
      <p:sp>
        <p:nvSpPr>
          <p:cNvPr id="229" name="Google Shape;229;g23e0a69274e_0_75: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
        <p:nvSpPr>
          <p:cNvPr id="230" name="Google Shape;230;g23e0a69274e_0_75: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5"/>
        <p:cNvGrpSpPr/>
        <p:nvPr/>
      </p:nvGrpSpPr>
      <p:grpSpPr>
        <a:xfrm>
          <a:off x="0" y="0"/>
          <a:ext cx="0" cy="0"/>
          <a:chOff x="0" y="0"/>
          <a:chExt cx="0" cy="0"/>
        </a:xfrm>
      </p:grpSpPr>
      <p:sp>
        <p:nvSpPr>
          <p:cNvPr id="236" name="Google Shape;236;g23e0a69274e_0_84: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
        <p:nvSpPr>
          <p:cNvPr id="237" name="Google Shape;237;g23e0a69274e_0_84: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2"/>
        <p:cNvGrpSpPr/>
        <p:nvPr/>
      </p:nvGrpSpPr>
      <p:grpSpPr>
        <a:xfrm>
          <a:off x="0" y="0"/>
          <a:ext cx="0" cy="0"/>
          <a:chOff x="0" y="0"/>
          <a:chExt cx="0" cy="0"/>
        </a:xfrm>
      </p:grpSpPr>
      <p:sp>
        <p:nvSpPr>
          <p:cNvPr id="243" name="Google Shape;243;g23f6e74091f_0_8: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
        <p:nvSpPr>
          <p:cNvPr id="244" name="Google Shape;244;g23f6e74091f_0_8: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8"/>
        <p:cNvGrpSpPr/>
        <p:nvPr/>
      </p:nvGrpSpPr>
      <p:grpSpPr>
        <a:xfrm>
          <a:off x="0" y="0"/>
          <a:ext cx="0" cy="0"/>
          <a:chOff x="0" y="0"/>
          <a:chExt cx="0" cy="0"/>
        </a:xfrm>
      </p:grpSpPr>
      <p:sp>
        <p:nvSpPr>
          <p:cNvPr id="249" name="Google Shape;249;g23e0a69274e_0_93: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
        <p:nvSpPr>
          <p:cNvPr id="250" name="Google Shape;250;g23e0a69274e_0_93: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55"/>
        <p:cNvGrpSpPr/>
        <p:nvPr/>
      </p:nvGrpSpPr>
      <p:grpSpPr>
        <a:xfrm>
          <a:off x="0" y="0"/>
          <a:ext cx="0" cy="0"/>
          <a:chOff x="0" y="0"/>
          <a:chExt cx="0" cy="0"/>
        </a:xfrm>
      </p:grpSpPr>
      <p:sp>
        <p:nvSpPr>
          <p:cNvPr id="256" name="Google Shape;256;g23e0a69274e_0_103: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
        <p:nvSpPr>
          <p:cNvPr id="257" name="Google Shape;257;g23e0a69274e_0_103: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62"/>
        <p:cNvGrpSpPr/>
        <p:nvPr/>
      </p:nvGrpSpPr>
      <p:grpSpPr>
        <a:xfrm>
          <a:off x="0" y="0"/>
          <a:ext cx="0" cy="0"/>
          <a:chOff x="0" y="0"/>
          <a:chExt cx="0" cy="0"/>
        </a:xfrm>
      </p:grpSpPr>
      <p:sp>
        <p:nvSpPr>
          <p:cNvPr id="263" name="Google Shape;263;g23e0a69274e_0_112: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
        <p:nvSpPr>
          <p:cNvPr id="264" name="Google Shape;264;g23e0a69274e_0_112: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69"/>
        <p:cNvGrpSpPr/>
        <p:nvPr/>
      </p:nvGrpSpPr>
      <p:grpSpPr>
        <a:xfrm>
          <a:off x="0" y="0"/>
          <a:ext cx="0" cy="0"/>
          <a:chOff x="0" y="0"/>
          <a:chExt cx="0" cy="0"/>
        </a:xfrm>
      </p:grpSpPr>
      <p:sp>
        <p:nvSpPr>
          <p:cNvPr id="270" name="Google Shape;270;g23e0a69274e_0_121: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
        <p:nvSpPr>
          <p:cNvPr id="271" name="Google Shape;271;g23e0a69274e_0_121: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76"/>
        <p:cNvGrpSpPr/>
        <p:nvPr/>
      </p:nvGrpSpPr>
      <p:grpSpPr>
        <a:xfrm>
          <a:off x="0" y="0"/>
          <a:ext cx="0" cy="0"/>
          <a:chOff x="0" y="0"/>
          <a:chExt cx="0" cy="0"/>
        </a:xfrm>
      </p:grpSpPr>
      <p:sp>
        <p:nvSpPr>
          <p:cNvPr id="277" name="Google Shape;277;g23e0a69274e_0_131: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
        <p:nvSpPr>
          <p:cNvPr id="278" name="Google Shape;278;g23e0a69274e_0_131: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82"/>
        <p:cNvGrpSpPr/>
        <p:nvPr/>
      </p:nvGrpSpPr>
      <p:grpSpPr>
        <a:xfrm>
          <a:off x="0" y="0"/>
          <a:ext cx="0" cy="0"/>
          <a:chOff x="0" y="0"/>
          <a:chExt cx="0" cy="0"/>
        </a:xfrm>
      </p:grpSpPr>
      <p:sp>
        <p:nvSpPr>
          <p:cNvPr id="283" name="Google Shape;283;g23e0a69274e_0_142: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
        <p:nvSpPr>
          <p:cNvPr id="284" name="Google Shape;284;g23e0a69274e_0_142: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89"/>
        <p:cNvGrpSpPr/>
        <p:nvPr/>
      </p:nvGrpSpPr>
      <p:grpSpPr>
        <a:xfrm>
          <a:off x="0" y="0"/>
          <a:ext cx="0" cy="0"/>
          <a:chOff x="0" y="0"/>
          <a:chExt cx="0" cy="0"/>
        </a:xfrm>
      </p:grpSpPr>
      <p:sp>
        <p:nvSpPr>
          <p:cNvPr id="290" name="Google Shape;290;g23e0a69274e_0_154: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
        <p:nvSpPr>
          <p:cNvPr id="291" name="Google Shape;291;g23e0a69274e_0_154: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95"/>
        <p:cNvGrpSpPr/>
        <p:nvPr/>
      </p:nvGrpSpPr>
      <p:grpSpPr>
        <a:xfrm>
          <a:off x="0" y="0"/>
          <a:ext cx="0" cy="0"/>
          <a:chOff x="0" y="0"/>
          <a:chExt cx="0" cy="0"/>
        </a:xfrm>
      </p:grpSpPr>
      <p:sp>
        <p:nvSpPr>
          <p:cNvPr id="296" name="Google Shape;296;g23e0a69274e_0_160: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
        <p:nvSpPr>
          <p:cNvPr id="297" name="Google Shape;297;g23e0a69274e_0_160: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02"/>
        <p:cNvGrpSpPr/>
        <p:nvPr/>
      </p:nvGrpSpPr>
      <p:grpSpPr>
        <a:xfrm>
          <a:off x="0" y="0"/>
          <a:ext cx="0" cy="0"/>
          <a:chOff x="0" y="0"/>
          <a:chExt cx="0" cy="0"/>
        </a:xfrm>
      </p:grpSpPr>
      <p:sp>
        <p:nvSpPr>
          <p:cNvPr id="303" name="Google Shape;303;g23e0a69274e_0_170: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
        <p:nvSpPr>
          <p:cNvPr id="304" name="Google Shape;304;g23e0a69274e_0_170: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09"/>
        <p:cNvGrpSpPr/>
        <p:nvPr/>
      </p:nvGrpSpPr>
      <p:grpSpPr>
        <a:xfrm>
          <a:off x="0" y="0"/>
          <a:ext cx="0" cy="0"/>
          <a:chOff x="0" y="0"/>
          <a:chExt cx="0" cy="0"/>
        </a:xfrm>
      </p:grpSpPr>
      <p:sp>
        <p:nvSpPr>
          <p:cNvPr id="310" name="Google Shape;310;g23e0a69274e_0_179: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
        <p:nvSpPr>
          <p:cNvPr id="311" name="Google Shape;311;g23e0a69274e_0_179: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16"/>
        <p:cNvGrpSpPr/>
        <p:nvPr/>
      </p:nvGrpSpPr>
      <p:grpSpPr>
        <a:xfrm>
          <a:off x="0" y="0"/>
          <a:ext cx="0" cy="0"/>
          <a:chOff x="0" y="0"/>
          <a:chExt cx="0" cy="0"/>
        </a:xfrm>
      </p:grpSpPr>
      <p:sp>
        <p:nvSpPr>
          <p:cNvPr id="317" name="Google Shape;317;g23e0a69274e_0_191: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
        <p:nvSpPr>
          <p:cNvPr id="318" name="Google Shape;318;g23e0a69274e_0_191: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23"/>
        <p:cNvGrpSpPr/>
        <p:nvPr/>
      </p:nvGrpSpPr>
      <p:grpSpPr>
        <a:xfrm>
          <a:off x="0" y="0"/>
          <a:ext cx="0" cy="0"/>
          <a:chOff x="0" y="0"/>
          <a:chExt cx="0" cy="0"/>
        </a:xfrm>
      </p:grpSpPr>
      <p:sp>
        <p:nvSpPr>
          <p:cNvPr id="324" name="Google Shape;324;g23e0a69274e_0_201: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
        <p:nvSpPr>
          <p:cNvPr id="325" name="Google Shape;325;g23e0a69274e_0_201: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30"/>
        <p:cNvGrpSpPr/>
        <p:nvPr/>
      </p:nvGrpSpPr>
      <p:grpSpPr>
        <a:xfrm>
          <a:off x="0" y="0"/>
          <a:ext cx="0" cy="0"/>
          <a:chOff x="0" y="0"/>
          <a:chExt cx="0" cy="0"/>
        </a:xfrm>
      </p:grpSpPr>
      <p:sp>
        <p:nvSpPr>
          <p:cNvPr id="331" name="Google Shape;331;g23e0a69274e_0_209: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
        <p:nvSpPr>
          <p:cNvPr id="332" name="Google Shape;332;g23e0a69274e_0_209: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37"/>
        <p:cNvGrpSpPr/>
        <p:nvPr/>
      </p:nvGrpSpPr>
      <p:grpSpPr>
        <a:xfrm>
          <a:off x="0" y="0"/>
          <a:ext cx="0" cy="0"/>
          <a:chOff x="0" y="0"/>
          <a:chExt cx="0" cy="0"/>
        </a:xfrm>
      </p:grpSpPr>
      <p:sp>
        <p:nvSpPr>
          <p:cNvPr id="338" name="Google Shape;338;g23e0a69274e_0_219: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
        <p:nvSpPr>
          <p:cNvPr id="339" name="Google Shape;339;g23e0a69274e_0_219: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44"/>
        <p:cNvGrpSpPr/>
        <p:nvPr/>
      </p:nvGrpSpPr>
      <p:grpSpPr>
        <a:xfrm>
          <a:off x="0" y="0"/>
          <a:ext cx="0" cy="0"/>
          <a:chOff x="0" y="0"/>
          <a:chExt cx="0" cy="0"/>
        </a:xfrm>
      </p:grpSpPr>
      <p:sp>
        <p:nvSpPr>
          <p:cNvPr id="345" name="Google Shape;345;g23e0a69274e_0_229: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
        <p:nvSpPr>
          <p:cNvPr id="346" name="Google Shape;346;g23e0a69274e_0_229: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matchingName="Title Slide" type="title">
  <p:cSld name="TITLE">
    <p:spTree>
      <p:nvGrpSpPr>
        <p:cNvPr id="1" name="Shape 18"/>
        <p:cNvGrpSpPr/>
        <p:nvPr/>
      </p:nvGrpSpPr>
      <p:grpSpPr>
        <a:xfrm>
          <a:off x="0" y="0"/>
          <a:ext cx="0" cy="0"/>
          <a:chOff x="0" y="0"/>
          <a:chExt cx="0" cy="0"/>
        </a:xfrm>
      </p:grpSpPr>
      <p:grpSp>
        <p:nvGrpSpPr>
          <p:cNvPr id="19" name="Google Shape;19;p20"/>
          <p:cNvGrpSpPr/>
          <p:nvPr/>
        </p:nvGrpSpPr>
        <p:grpSpPr>
          <a:xfrm>
            <a:off x="203200" y="0"/>
            <a:ext cx="3778250" cy="6858001"/>
            <a:chOff x="203200" y="0"/>
            <a:chExt cx="3778250" cy="6858001"/>
          </a:xfrm>
        </p:grpSpPr>
        <p:sp>
          <p:nvSpPr>
            <p:cNvPr id="20" name="Google Shape;20;p20"/>
            <p:cNvSpPr/>
            <p:nvPr/>
          </p:nvSpPr>
          <p:spPr>
            <a:xfrm>
              <a:off x="641350" y="0"/>
              <a:ext cx="1365250" cy="3971925"/>
            </a:xfrm>
            <a:custGeom>
              <a:avLst/>
              <a:gdLst/>
              <a:ahLst/>
              <a:cxnLst/>
              <a:rect l="l" t="t" r="r" b="b"/>
              <a:pathLst>
                <a:path w="860" h="2502" extrusionOk="0">
                  <a:moveTo>
                    <a:pt x="0" y="2445"/>
                  </a:moveTo>
                  <a:lnTo>
                    <a:pt x="228" y="2502"/>
                  </a:lnTo>
                  <a:lnTo>
                    <a:pt x="860" y="0"/>
                  </a:lnTo>
                  <a:lnTo>
                    <a:pt x="620" y="0"/>
                  </a:lnTo>
                  <a:lnTo>
                    <a:pt x="0" y="2445"/>
                  </a:lnTo>
                  <a:close/>
                </a:path>
              </a:pathLst>
            </a:custGeom>
            <a:solidFill>
              <a:schemeClr val="accent1"/>
            </a:solidFill>
            <a:ln>
              <a:noFill/>
            </a:ln>
          </p:spPr>
          <p:txBody>
            <a:bodyPr/>
            <a:lstStyle/>
            <a:p>
              <a:endParaRPr lang="en-GB"/>
            </a:p>
          </p:txBody>
        </p:sp>
        <p:sp>
          <p:nvSpPr>
            <p:cNvPr id="21" name="Google Shape;21;p20"/>
            <p:cNvSpPr/>
            <p:nvPr/>
          </p:nvSpPr>
          <p:spPr>
            <a:xfrm>
              <a:off x="203200" y="0"/>
              <a:ext cx="1336675" cy="3862388"/>
            </a:xfrm>
            <a:custGeom>
              <a:avLst/>
              <a:gdLst/>
              <a:ahLst/>
              <a:cxnLst/>
              <a:rect l="l" t="t" r="r" b="b"/>
              <a:pathLst>
                <a:path w="842" h="2433" extrusionOk="0">
                  <a:moveTo>
                    <a:pt x="842" y="0"/>
                  </a:moveTo>
                  <a:lnTo>
                    <a:pt x="602" y="0"/>
                  </a:lnTo>
                  <a:lnTo>
                    <a:pt x="0" y="2376"/>
                  </a:lnTo>
                  <a:lnTo>
                    <a:pt x="228" y="2433"/>
                  </a:lnTo>
                  <a:lnTo>
                    <a:pt x="842" y="0"/>
                  </a:lnTo>
                  <a:close/>
                </a:path>
              </a:pathLst>
            </a:custGeom>
            <a:solidFill>
              <a:srgbClr val="595959"/>
            </a:solidFill>
            <a:ln>
              <a:noFill/>
            </a:ln>
          </p:spPr>
          <p:txBody>
            <a:bodyPr/>
            <a:lstStyle/>
            <a:p>
              <a:endParaRPr lang="en-GB"/>
            </a:p>
          </p:txBody>
        </p:sp>
        <p:sp>
          <p:nvSpPr>
            <p:cNvPr id="22" name="Google Shape;22;p20"/>
            <p:cNvSpPr/>
            <p:nvPr/>
          </p:nvSpPr>
          <p:spPr>
            <a:xfrm>
              <a:off x="207963" y="3776663"/>
              <a:ext cx="1936750" cy="3081338"/>
            </a:xfrm>
            <a:custGeom>
              <a:avLst/>
              <a:gdLst/>
              <a:ahLst/>
              <a:cxnLst/>
              <a:rect l="l" t="t" r="r" b="b"/>
              <a:pathLst>
                <a:path w="1220" h="1941" extrusionOk="0">
                  <a:moveTo>
                    <a:pt x="0" y="0"/>
                  </a:moveTo>
                  <a:lnTo>
                    <a:pt x="1166" y="1941"/>
                  </a:lnTo>
                  <a:lnTo>
                    <a:pt x="1220" y="1941"/>
                  </a:lnTo>
                  <a:lnTo>
                    <a:pt x="0" y="0"/>
                  </a:lnTo>
                  <a:close/>
                </a:path>
              </a:pathLst>
            </a:custGeom>
            <a:solidFill>
              <a:srgbClr val="262626"/>
            </a:solidFill>
            <a:ln>
              <a:noFill/>
            </a:ln>
          </p:spPr>
          <p:txBody>
            <a:bodyPr/>
            <a:lstStyle/>
            <a:p>
              <a:endParaRPr lang="en-GB"/>
            </a:p>
          </p:txBody>
        </p:sp>
        <p:sp>
          <p:nvSpPr>
            <p:cNvPr id="23" name="Google Shape;23;p20"/>
            <p:cNvSpPr/>
            <p:nvPr/>
          </p:nvSpPr>
          <p:spPr>
            <a:xfrm>
              <a:off x="646113" y="3886200"/>
              <a:ext cx="2373313" cy="2971800"/>
            </a:xfrm>
            <a:custGeom>
              <a:avLst/>
              <a:gdLst/>
              <a:ahLst/>
              <a:cxnLst/>
              <a:rect l="l" t="t" r="r" b="b"/>
              <a:pathLst>
                <a:path w="1495" h="1872" extrusionOk="0">
                  <a:moveTo>
                    <a:pt x="1495" y="1872"/>
                  </a:moveTo>
                  <a:lnTo>
                    <a:pt x="0" y="0"/>
                  </a:lnTo>
                  <a:lnTo>
                    <a:pt x="1442" y="1872"/>
                  </a:lnTo>
                  <a:lnTo>
                    <a:pt x="1495" y="1872"/>
                  </a:lnTo>
                  <a:close/>
                </a:path>
              </a:pathLst>
            </a:custGeom>
            <a:solidFill>
              <a:srgbClr val="0B5982"/>
            </a:solidFill>
            <a:ln>
              <a:noFill/>
            </a:ln>
          </p:spPr>
          <p:txBody>
            <a:bodyPr/>
            <a:lstStyle/>
            <a:p>
              <a:endParaRPr lang="en-GB"/>
            </a:p>
          </p:txBody>
        </p:sp>
        <p:sp>
          <p:nvSpPr>
            <p:cNvPr id="24" name="Google Shape;24;p20"/>
            <p:cNvSpPr/>
            <p:nvPr/>
          </p:nvSpPr>
          <p:spPr>
            <a:xfrm>
              <a:off x="641350" y="3881438"/>
              <a:ext cx="3340100" cy="2976563"/>
            </a:xfrm>
            <a:custGeom>
              <a:avLst/>
              <a:gdLst/>
              <a:ahLst/>
              <a:cxnLst/>
              <a:rect l="l" t="t" r="r" b="b"/>
              <a:pathLst>
                <a:path w="2104" h="1875" extrusionOk="0">
                  <a:moveTo>
                    <a:pt x="0" y="0"/>
                  </a:moveTo>
                  <a:lnTo>
                    <a:pt x="3" y="3"/>
                  </a:lnTo>
                  <a:lnTo>
                    <a:pt x="1498" y="1875"/>
                  </a:lnTo>
                  <a:lnTo>
                    <a:pt x="2104" y="1875"/>
                  </a:lnTo>
                  <a:lnTo>
                    <a:pt x="228" y="57"/>
                  </a:lnTo>
                  <a:lnTo>
                    <a:pt x="0" y="0"/>
                  </a:lnTo>
                  <a:close/>
                </a:path>
              </a:pathLst>
            </a:custGeom>
            <a:solidFill>
              <a:srgbClr val="1186C3"/>
            </a:solidFill>
            <a:ln>
              <a:noFill/>
            </a:ln>
          </p:spPr>
          <p:txBody>
            <a:bodyPr/>
            <a:lstStyle/>
            <a:p>
              <a:endParaRPr lang="en-GB"/>
            </a:p>
          </p:txBody>
        </p:sp>
        <p:sp>
          <p:nvSpPr>
            <p:cNvPr id="25" name="Google Shape;25;p20"/>
            <p:cNvSpPr/>
            <p:nvPr/>
          </p:nvSpPr>
          <p:spPr>
            <a:xfrm>
              <a:off x="203200" y="3771900"/>
              <a:ext cx="2660650" cy="3086100"/>
            </a:xfrm>
            <a:custGeom>
              <a:avLst/>
              <a:gdLst/>
              <a:ahLst/>
              <a:cxnLst/>
              <a:rect l="l" t="t" r="r" b="b"/>
              <a:pathLst>
                <a:path w="1676" h="1944" extrusionOk="0">
                  <a:moveTo>
                    <a:pt x="1676" y="1944"/>
                  </a:moveTo>
                  <a:lnTo>
                    <a:pt x="264" y="111"/>
                  </a:lnTo>
                  <a:lnTo>
                    <a:pt x="225" y="60"/>
                  </a:lnTo>
                  <a:lnTo>
                    <a:pt x="228" y="60"/>
                  </a:lnTo>
                  <a:lnTo>
                    <a:pt x="264" y="111"/>
                  </a:lnTo>
                  <a:lnTo>
                    <a:pt x="234" y="69"/>
                  </a:lnTo>
                  <a:lnTo>
                    <a:pt x="228" y="57"/>
                  </a:lnTo>
                  <a:lnTo>
                    <a:pt x="222" y="54"/>
                  </a:lnTo>
                  <a:lnTo>
                    <a:pt x="0" y="0"/>
                  </a:lnTo>
                  <a:lnTo>
                    <a:pt x="3" y="3"/>
                  </a:lnTo>
                  <a:lnTo>
                    <a:pt x="1223" y="1944"/>
                  </a:lnTo>
                  <a:lnTo>
                    <a:pt x="1676" y="1944"/>
                  </a:lnTo>
                  <a:close/>
                </a:path>
              </a:pathLst>
            </a:custGeom>
            <a:solidFill>
              <a:srgbClr val="3F3F3F"/>
            </a:solidFill>
            <a:ln>
              <a:noFill/>
            </a:ln>
          </p:spPr>
          <p:txBody>
            <a:bodyPr/>
            <a:lstStyle/>
            <a:p>
              <a:endParaRPr lang="en-GB"/>
            </a:p>
          </p:txBody>
        </p:sp>
      </p:grpSp>
      <p:sp>
        <p:nvSpPr>
          <p:cNvPr id="26" name="Google Shape;26;p20"/>
          <p:cNvSpPr txBox="1">
            <a:spLocks noGrp="1"/>
          </p:cNvSpPr>
          <p:nvPr>
            <p:ph type="ctrTitle"/>
          </p:nvPr>
        </p:nvSpPr>
        <p:spPr>
          <a:xfrm>
            <a:off x="1739673" y="914401"/>
            <a:ext cx="6947127" cy="3488266"/>
          </a:xfrm>
          <a:prstGeom prst="rect">
            <a:avLst/>
          </a:prstGeom>
          <a:noFill/>
          <a:ln>
            <a:noFill/>
          </a:ln>
        </p:spPr>
        <p:txBody>
          <a:bodyPr spcFirstLastPara="1" wrap="square" lIns="91425" tIns="45700" rIns="91425" bIns="45700" anchor="b" anchorCtr="0">
            <a:normAutofit/>
          </a:bodyPr>
          <a:lstStyle>
            <a:lvl1pPr lvl="0" algn="r">
              <a:lnSpc>
                <a:spcPct val="100000"/>
              </a:lnSpc>
              <a:spcBef>
                <a:spcPts val="0"/>
              </a:spcBef>
              <a:spcAft>
                <a:spcPts val="0"/>
              </a:spcAft>
              <a:buClr>
                <a:schemeClr val="dk1"/>
              </a:buClr>
              <a:buSzPts val="5400"/>
              <a:buFont typeface="Corbel"/>
              <a:buNone/>
              <a:defRPr sz="54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7" name="Google Shape;27;p20"/>
          <p:cNvSpPr txBox="1">
            <a:spLocks noGrp="1"/>
          </p:cNvSpPr>
          <p:nvPr>
            <p:ph type="subTitle" idx="1"/>
          </p:nvPr>
        </p:nvSpPr>
        <p:spPr>
          <a:xfrm>
            <a:off x="2924238" y="4402666"/>
            <a:ext cx="5762563" cy="1364531"/>
          </a:xfrm>
          <a:prstGeom prst="rect">
            <a:avLst/>
          </a:prstGeom>
          <a:noFill/>
          <a:ln>
            <a:noFill/>
          </a:ln>
        </p:spPr>
        <p:txBody>
          <a:bodyPr spcFirstLastPara="1" wrap="square" lIns="91425" tIns="45700" rIns="91425" bIns="45700" anchor="t" anchorCtr="0">
            <a:normAutofit/>
          </a:bodyPr>
          <a:lstStyle>
            <a:lvl1pPr lvl="0" algn="r">
              <a:lnSpc>
                <a:spcPct val="100000"/>
              </a:lnSpc>
              <a:spcBef>
                <a:spcPts val="360"/>
              </a:spcBef>
              <a:spcAft>
                <a:spcPts val="0"/>
              </a:spcAft>
              <a:buSzPts val="2610"/>
              <a:buNone/>
              <a:defRPr sz="1800">
                <a:solidFill>
                  <a:schemeClr val="dk1"/>
                </a:solidFill>
              </a:defRPr>
            </a:lvl1pPr>
            <a:lvl2pPr lvl="1" algn="ctr">
              <a:lnSpc>
                <a:spcPct val="100000"/>
              </a:lnSpc>
              <a:spcBef>
                <a:spcPts val="600"/>
              </a:spcBef>
              <a:spcAft>
                <a:spcPts val="0"/>
              </a:spcAft>
              <a:buSzPts val="2900"/>
              <a:buNone/>
              <a:defRPr>
                <a:solidFill>
                  <a:srgbClr val="888888"/>
                </a:solidFill>
              </a:defRPr>
            </a:lvl2pPr>
            <a:lvl3pPr lvl="2" algn="ctr">
              <a:lnSpc>
                <a:spcPct val="100000"/>
              </a:lnSpc>
              <a:spcBef>
                <a:spcPts val="600"/>
              </a:spcBef>
              <a:spcAft>
                <a:spcPts val="0"/>
              </a:spcAft>
              <a:buSzPts val="2610"/>
              <a:buNone/>
              <a:defRPr>
                <a:solidFill>
                  <a:srgbClr val="888888"/>
                </a:solidFill>
              </a:defRPr>
            </a:lvl3pPr>
            <a:lvl4pPr lvl="3" algn="ctr">
              <a:lnSpc>
                <a:spcPct val="100000"/>
              </a:lnSpc>
              <a:spcBef>
                <a:spcPts val="600"/>
              </a:spcBef>
              <a:spcAft>
                <a:spcPts val="0"/>
              </a:spcAft>
              <a:buSzPts val="2320"/>
              <a:buNone/>
              <a:defRPr>
                <a:solidFill>
                  <a:srgbClr val="888888"/>
                </a:solidFill>
              </a:defRPr>
            </a:lvl4pPr>
            <a:lvl5pPr lvl="4" algn="ctr">
              <a:lnSpc>
                <a:spcPct val="100000"/>
              </a:lnSpc>
              <a:spcBef>
                <a:spcPts val="600"/>
              </a:spcBef>
              <a:spcAft>
                <a:spcPts val="0"/>
              </a:spcAft>
              <a:buSzPts val="2030"/>
              <a:buNone/>
              <a:defRPr>
                <a:solidFill>
                  <a:srgbClr val="888888"/>
                </a:solidFill>
              </a:defRPr>
            </a:lvl5pPr>
            <a:lvl6pPr lvl="5" algn="ctr">
              <a:lnSpc>
                <a:spcPct val="100000"/>
              </a:lnSpc>
              <a:spcBef>
                <a:spcPts val="600"/>
              </a:spcBef>
              <a:spcAft>
                <a:spcPts val="0"/>
              </a:spcAft>
              <a:buSzPts val="2030"/>
              <a:buNone/>
              <a:defRPr>
                <a:solidFill>
                  <a:srgbClr val="888888"/>
                </a:solidFill>
              </a:defRPr>
            </a:lvl6pPr>
            <a:lvl7pPr lvl="6" algn="ctr">
              <a:lnSpc>
                <a:spcPct val="100000"/>
              </a:lnSpc>
              <a:spcBef>
                <a:spcPts val="600"/>
              </a:spcBef>
              <a:spcAft>
                <a:spcPts val="0"/>
              </a:spcAft>
              <a:buSzPts val="2030"/>
              <a:buNone/>
              <a:defRPr>
                <a:solidFill>
                  <a:srgbClr val="888888"/>
                </a:solidFill>
              </a:defRPr>
            </a:lvl7pPr>
            <a:lvl8pPr lvl="7" algn="ctr">
              <a:lnSpc>
                <a:spcPct val="100000"/>
              </a:lnSpc>
              <a:spcBef>
                <a:spcPts val="600"/>
              </a:spcBef>
              <a:spcAft>
                <a:spcPts val="0"/>
              </a:spcAft>
              <a:buSzPts val="2030"/>
              <a:buNone/>
              <a:defRPr>
                <a:solidFill>
                  <a:srgbClr val="888888"/>
                </a:solidFill>
              </a:defRPr>
            </a:lvl8pPr>
            <a:lvl9pPr lvl="8" algn="ctr">
              <a:lnSpc>
                <a:spcPct val="100000"/>
              </a:lnSpc>
              <a:spcBef>
                <a:spcPts val="600"/>
              </a:spcBef>
              <a:spcAft>
                <a:spcPts val="600"/>
              </a:spcAft>
              <a:buSzPts val="2030"/>
              <a:buNone/>
              <a:defRPr>
                <a:solidFill>
                  <a:srgbClr val="888888"/>
                </a:solidFill>
              </a:defRPr>
            </a:lvl9pPr>
          </a:lstStyle>
          <a:p>
            <a:endParaRPr/>
          </a:p>
        </p:txBody>
      </p:sp>
      <p:sp>
        <p:nvSpPr>
          <p:cNvPr id="28" name="Google Shape;28;p20"/>
          <p:cNvSpPr txBox="1">
            <a:spLocks noGrp="1"/>
          </p:cNvSpPr>
          <p:nvPr>
            <p:ph type="dt" idx="10"/>
          </p:nvPr>
        </p:nvSpPr>
        <p:spPr>
          <a:xfrm>
            <a:off x="7325773" y="6117336"/>
            <a:ext cx="857473" cy="365125"/>
          </a:xfrm>
          <a:prstGeom prst="rect">
            <a:avLst/>
          </a:prstGeom>
          <a:noFill/>
          <a:ln>
            <a:noFill/>
          </a:ln>
        </p:spPr>
        <p:txBody>
          <a:bodyPr spcFirstLastPara="1" wrap="square" lIns="91425" tIns="45700" rIns="91425" bIns="45700" anchor="ctr" anchorCtr="0">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9" name="Google Shape;29;p20"/>
          <p:cNvSpPr txBox="1">
            <a:spLocks noGrp="1"/>
          </p:cNvSpPr>
          <p:nvPr>
            <p:ph type="ftr" idx="11"/>
          </p:nvPr>
        </p:nvSpPr>
        <p:spPr>
          <a:xfrm>
            <a:off x="3623733" y="6117336"/>
            <a:ext cx="3609438"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0" name="Google Shape;30;p20"/>
          <p:cNvSpPr txBox="1">
            <a:spLocks noGrp="1"/>
          </p:cNvSpPr>
          <p:nvPr>
            <p:ph type="sldNum" idx="12"/>
          </p:nvPr>
        </p:nvSpPr>
        <p:spPr>
          <a:xfrm>
            <a:off x="8275320" y="6117336"/>
            <a:ext cx="41148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9pPr>
          </a:lstStyle>
          <a:p>
            <a:pPr marL="0" lvl="0" indent="0" algn="r" rtl="0">
              <a:spcBef>
                <a:spcPts val="0"/>
              </a:spcBef>
              <a:spcAft>
                <a:spcPts val="0"/>
              </a:spcAft>
              <a:buNone/>
            </a:pPr>
            <a:fld id="{00000000-1234-1234-1234-123412341234}" type="slidenum">
              <a:rPr lang="en-GB"/>
              <a:t>‹#›</a:t>
            </a:fld>
            <a:endParaRPr/>
          </a:p>
        </p:txBody>
      </p:sp>
      <p:sp>
        <p:nvSpPr>
          <p:cNvPr id="31" name="Google Shape;31;p20"/>
          <p:cNvSpPr/>
          <p:nvPr/>
        </p:nvSpPr>
        <p:spPr>
          <a:xfrm>
            <a:off x="203200" y="3771900"/>
            <a:ext cx="361950" cy="90488"/>
          </a:xfrm>
          <a:custGeom>
            <a:avLst/>
            <a:gdLst/>
            <a:ahLst/>
            <a:cxnLst/>
            <a:rect l="l" t="t" r="r" b="b"/>
            <a:pathLst>
              <a:path w="228" h="57" extrusionOk="0">
                <a:moveTo>
                  <a:pt x="228" y="57"/>
                </a:moveTo>
                <a:lnTo>
                  <a:pt x="0" y="0"/>
                </a:lnTo>
                <a:lnTo>
                  <a:pt x="222" y="54"/>
                </a:lnTo>
                <a:lnTo>
                  <a:pt x="228" y="57"/>
                </a:lnTo>
                <a:close/>
              </a:path>
            </a:pathLst>
          </a:custGeom>
          <a:solidFill>
            <a:srgbClr val="29ABE2"/>
          </a:solidFill>
          <a:ln>
            <a:noFill/>
          </a:ln>
        </p:spPr>
        <p:txBody>
          <a:bodyPr/>
          <a:lstStyle/>
          <a:p>
            <a:endParaRPr lang="en-GB"/>
          </a:p>
        </p:txBody>
      </p:sp>
      <p:sp>
        <p:nvSpPr>
          <p:cNvPr id="32" name="Google Shape;32;p20"/>
          <p:cNvSpPr/>
          <p:nvPr/>
        </p:nvSpPr>
        <p:spPr>
          <a:xfrm>
            <a:off x="560388" y="3867150"/>
            <a:ext cx="61913" cy="80963"/>
          </a:xfrm>
          <a:custGeom>
            <a:avLst/>
            <a:gdLst/>
            <a:ahLst/>
            <a:cxnLst/>
            <a:rect l="l" t="t" r="r" b="b"/>
            <a:pathLst>
              <a:path w="39" h="51" extrusionOk="0">
                <a:moveTo>
                  <a:pt x="0" y="0"/>
                </a:moveTo>
                <a:lnTo>
                  <a:pt x="39" y="51"/>
                </a:lnTo>
                <a:lnTo>
                  <a:pt x="3" y="0"/>
                </a:lnTo>
                <a:lnTo>
                  <a:pt x="0" y="0"/>
                </a:lnTo>
                <a:close/>
              </a:path>
            </a:pathLst>
          </a:custGeom>
          <a:solidFill>
            <a:srgbClr val="29ABE2"/>
          </a:solidFill>
          <a:ln>
            <a:noFill/>
          </a:ln>
        </p:spPr>
        <p:txBody>
          <a:bodyPr/>
          <a:lstStyle/>
          <a:p>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and Content" type="obj">
  <p:cSld name="OBJECT">
    <p:spTree>
      <p:nvGrpSpPr>
        <p:cNvPr id="1" name="Shape 33"/>
        <p:cNvGrpSpPr/>
        <p:nvPr/>
      </p:nvGrpSpPr>
      <p:grpSpPr>
        <a:xfrm>
          <a:off x="0" y="0"/>
          <a:ext cx="0" cy="0"/>
          <a:chOff x="0" y="0"/>
          <a:chExt cx="0" cy="0"/>
        </a:xfrm>
      </p:grpSpPr>
      <p:sp>
        <p:nvSpPr>
          <p:cNvPr id="34" name="Google Shape;34;p21"/>
          <p:cNvSpPr txBox="1">
            <a:spLocks noGrp="1"/>
          </p:cNvSpPr>
          <p:nvPr>
            <p:ph type="title"/>
          </p:nvPr>
        </p:nvSpPr>
        <p:spPr>
          <a:xfrm>
            <a:off x="982133" y="457201"/>
            <a:ext cx="7704667" cy="1981200"/>
          </a:xfrm>
          <a:prstGeom prst="rect">
            <a:avLst/>
          </a:prstGeom>
          <a:noFill/>
          <a:ln>
            <a:noFill/>
          </a:ln>
        </p:spPr>
        <p:txBody>
          <a:bodyPr spcFirstLastPara="1" wrap="square" lIns="91425" tIns="45700" rIns="91425" bIns="45700" anchor="ctr" anchorCtr="0">
            <a:normAutofit/>
          </a:bodyPr>
          <a:lstStyle>
            <a:lvl1pPr lvl="0" algn="ctr">
              <a:lnSpc>
                <a:spcPct val="10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5" name="Google Shape;35;p21"/>
          <p:cNvSpPr txBox="1">
            <a:spLocks noGrp="1"/>
          </p:cNvSpPr>
          <p:nvPr>
            <p:ph type="body" idx="1"/>
          </p:nvPr>
        </p:nvSpPr>
        <p:spPr>
          <a:xfrm>
            <a:off x="982133" y="2667000"/>
            <a:ext cx="7704667" cy="3332816"/>
          </a:xfrm>
          <a:prstGeom prst="rect">
            <a:avLst/>
          </a:prstGeom>
          <a:noFill/>
          <a:ln>
            <a:noFill/>
          </a:ln>
        </p:spPr>
        <p:txBody>
          <a:bodyPr spcFirstLastPara="1" wrap="square" lIns="91425" tIns="45700" rIns="91425" bIns="45700" anchor="ctr" anchorCtr="0">
            <a:normAutofit/>
          </a:bodyPr>
          <a:lstStyle>
            <a:lvl1pPr marL="457200" lvl="0" indent="-394335" algn="l">
              <a:lnSpc>
                <a:spcPct val="100000"/>
              </a:lnSpc>
              <a:spcBef>
                <a:spcPts val="360"/>
              </a:spcBef>
              <a:spcAft>
                <a:spcPts val="0"/>
              </a:spcAft>
              <a:buSzPts val="2610"/>
              <a:buChar char="•"/>
              <a:defRPr/>
            </a:lvl1pPr>
            <a:lvl2pPr marL="914400" lvl="1" indent="-394335" algn="l">
              <a:lnSpc>
                <a:spcPct val="100000"/>
              </a:lnSpc>
              <a:spcBef>
                <a:spcPts val="600"/>
              </a:spcBef>
              <a:spcAft>
                <a:spcPts val="0"/>
              </a:spcAft>
              <a:buSzPts val="2610"/>
              <a:buChar char="•"/>
              <a:defRPr/>
            </a:lvl2pPr>
            <a:lvl3pPr marL="1371600" lvl="2" indent="-394335" algn="l">
              <a:lnSpc>
                <a:spcPct val="100000"/>
              </a:lnSpc>
              <a:spcBef>
                <a:spcPts val="600"/>
              </a:spcBef>
              <a:spcAft>
                <a:spcPts val="0"/>
              </a:spcAft>
              <a:buSzPts val="2610"/>
              <a:buChar char="•"/>
              <a:defRPr/>
            </a:lvl3pPr>
            <a:lvl4pPr marL="1828800" lvl="3" indent="-394335" algn="l">
              <a:lnSpc>
                <a:spcPct val="100000"/>
              </a:lnSpc>
              <a:spcBef>
                <a:spcPts val="600"/>
              </a:spcBef>
              <a:spcAft>
                <a:spcPts val="0"/>
              </a:spcAft>
              <a:buSzPts val="2610"/>
              <a:buChar char="•"/>
              <a:defRPr/>
            </a:lvl4pPr>
            <a:lvl5pPr marL="2286000" lvl="4" indent="-394335" algn="l">
              <a:lnSpc>
                <a:spcPct val="100000"/>
              </a:lnSpc>
              <a:spcBef>
                <a:spcPts val="600"/>
              </a:spcBef>
              <a:spcAft>
                <a:spcPts val="0"/>
              </a:spcAft>
              <a:buSzPts val="2610"/>
              <a:buChar char="•"/>
              <a:defRPr/>
            </a:lvl5pPr>
            <a:lvl6pPr marL="2743200" lvl="5" indent="-394335" algn="l">
              <a:lnSpc>
                <a:spcPct val="100000"/>
              </a:lnSpc>
              <a:spcBef>
                <a:spcPts val="600"/>
              </a:spcBef>
              <a:spcAft>
                <a:spcPts val="0"/>
              </a:spcAft>
              <a:buSzPts val="2610"/>
              <a:buChar char="•"/>
              <a:defRPr/>
            </a:lvl6pPr>
            <a:lvl7pPr marL="3200400" lvl="6" indent="-394335" algn="l">
              <a:lnSpc>
                <a:spcPct val="100000"/>
              </a:lnSpc>
              <a:spcBef>
                <a:spcPts val="600"/>
              </a:spcBef>
              <a:spcAft>
                <a:spcPts val="0"/>
              </a:spcAft>
              <a:buSzPts val="2610"/>
              <a:buChar char="•"/>
              <a:defRPr/>
            </a:lvl7pPr>
            <a:lvl8pPr marL="3657600" lvl="7" indent="-394334" algn="l">
              <a:lnSpc>
                <a:spcPct val="100000"/>
              </a:lnSpc>
              <a:spcBef>
                <a:spcPts val="600"/>
              </a:spcBef>
              <a:spcAft>
                <a:spcPts val="0"/>
              </a:spcAft>
              <a:buSzPts val="2610"/>
              <a:buChar char="•"/>
              <a:defRPr/>
            </a:lvl8pPr>
            <a:lvl9pPr marL="4114800" lvl="8" indent="-394334" algn="l">
              <a:lnSpc>
                <a:spcPct val="100000"/>
              </a:lnSpc>
              <a:spcBef>
                <a:spcPts val="600"/>
              </a:spcBef>
              <a:spcAft>
                <a:spcPts val="600"/>
              </a:spcAft>
              <a:buSzPts val="2610"/>
              <a:buChar char="•"/>
              <a:defRPr/>
            </a:lvl9pPr>
          </a:lstStyle>
          <a:p>
            <a:endParaRPr/>
          </a:p>
        </p:txBody>
      </p:sp>
      <p:sp>
        <p:nvSpPr>
          <p:cNvPr id="36" name="Google Shape;36;p21"/>
          <p:cNvSpPr txBox="1">
            <a:spLocks noGrp="1"/>
          </p:cNvSpPr>
          <p:nvPr>
            <p:ph type="dt" idx="10"/>
          </p:nvPr>
        </p:nvSpPr>
        <p:spPr>
          <a:xfrm>
            <a:off x="7344329" y="6108173"/>
            <a:ext cx="857473" cy="365125"/>
          </a:xfrm>
          <a:prstGeom prst="rect">
            <a:avLst/>
          </a:prstGeom>
          <a:noFill/>
          <a:ln>
            <a:noFill/>
          </a:ln>
        </p:spPr>
        <p:txBody>
          <a:bodyPr spcFirstLastPara="1" wrap="square" lIns="91425" tIns="45700" rIns="91425" bIns="45700" anchor="ctr" anchorCtr="0">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7" name="Google Shape;37;p21"/>
          <p:cNvSpPr txBox="1">
            <a:spLocks noGrp="1"/>
          </p:cNvSpPr>
          <p:nvPr>
            <p:ph type="ftr" idx="11"/>
          </p:nvPr>
        </p:nvSpPr>
        <p:spPr>
          <a:xfrm>
            <a:off x="1972647" y="6108173"/>
            <a:ext cx="5314517"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8" name="Google Shape;38;p21"/>
          <p:cNvSpPr txBox="1">
            <a:spLocks noGrp="1"/>
          </p:cNvSpPr>
          <p:nvPr>
            <p:ph type="sldNum" idx="12"/>
          </p:nvPr>
        </p:nvSpPr>
        <p:spPr>
          <a:xfrm>
            <a:off x="8258967" y="6108173"/>
            <a:ext cx="427833"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39"/>
        <p:cNvGrpSpPr/>
        <p:nvPr/>
      </p:nvGrpSpPr>
      <p:grpSpPr>
        <a:xfrm>
          <a:off x="0" y="0"/>
          <a:ext cx="0" cy="0"/>
          <a:chOff x="0" y="0"/>
          <a:chExt cx="0" cy="0"/>
        </a:xfrm>
      </p:grpSpPr>
      <p:sp>
        <p:nvSpPr>
          <p:cNvPr id="40" name="Google Shape;40;p22"/>
          <p:cNvSpPr txBox="1">
            <a:spLocks noGrp="1"/>
          </p:cNvSpPr>
          <p:nvPr>
            <p:ph type="title"/>
          </p:nvPr>
        </p:nvSpPr>
        <p:spPr>
          <a:xfrm>
            <a:off x="1986995" y="2666998"/>
            <a:ext cx="6699805" cy="2360071"/>
          </a:xfrm>
          <a:prstGeom prst="rect">
            <a:avLst/>
          </a:prstGeom>
          <a:noFill/>
          <a:ln>
            <a:noFill/>
          </a:ln>
        </p:spPr>
        <p:txBody>
          <a:bodyPr spcFirstLastPara="1" wrap="square" lIns="91425" tIns="45700" rIns="91425" bIns="45700" anchor="b" anchorCtr="0">
            <a:normAutofit/>
          </a:bodyPr>
          <a:lstStyle>
            <a:lvl1pPr lvl="0" algn="r">
              <a:lnSpc>
                <a:spcPct val="100000"/>
              </a:lnSpc>
              <a:spcBef>
                <a:spcPts val="0"/>
              </a:spcBef>
              <a:spcAft>
                <a:spcPts val="0"/>
              </a:spcAft>
              <a:buClr>
                <a:schemeClr val="dk1"/>
              </a:buClr>
              <a:buSzPts val="4000"/>
              <a:buFont typeface="Corbel"/>
              <a:buNone/>
              <a:defRPr sz="4000" b="0" cap="none"/>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1" name="Google Shape;41;p22"/>
          <p:cNvSpPr txBox="1">
            <a:spLocks noGrp="1"/>
          </p:cNvSpPr>
          <p:nvPr>
            <p:ph type="body" idx="1"/>
          </p:nvPr>
        </p:nvSpPr>
        <p:spPr>
          <a:xfrm>
            <a:off x="1986998" y="5027070"/>
            <a:ext cx="6699802" cy="860400"/>
          </a:xfrm>
          <a:prstGeom prst="rect">
            <a:avLst/>
          </a:prstGeom>
          <a:noFill/>
          <a:ln>
            <a:noFill/>
          </a:ln>
        </p:spPr>
        <p:txBody>
          <a:bodyPr spcFirstLastPara="1" wrap="square" lIns="91425" tIns="45700" rIns="91425" bIns="45700" anchor="t" anchorCtr="0">
            <a:normAutofit/>
          </a:bodyPr>
          <a:lstStyle>
            <a:lvl1pPr marL="457200" lvl="0" indent="-228600" algn="r">
              <a:lnSpc>
                <a:spcPct val="100000"/>
              </a:lnSpc>
              <a:spcBef>
                <a:spcPts val="400"/>
              </a:spcBef>
              <a:spcAft>
                <a:spcPts val="0"/>
              </a:spcAft>
              <a:buSzPts val="2900"/>
              <a:buNone/>
              <a:defRPr sz="2000">
                <a:solidFill>
                  <a:schemeClr val="dk1"/>
                </a:solidFill>
              </a:defRPr>
            </a:lvl1pPr>
            <a:lvl2pPr marL="914400" lvl="1" indent="-228600" algn="l">
              <a:lnSpc>
                <a:spcPct val="100000"/>
              </a:lnSpc>
              <a:spcBef>
                <a:spcPts val="600"/>
              </a:spcBef>
              <a:spcAft>
                <a:spcPts val="0"/>
              </a:spcAft>
              <a:buSzPts val="2610"/>
              <a:buNone/>
              <a:defRPr sz="1800">
                <a:solidFill>
                  <a:srgbClr val="888888"/>
                </a:solidFill>
              </a:defRPr>
            </a:lvl2pPr>
            <a:lvl3pPr marL="1371600" lvl="2" indent="-228600" algn="l">
              <a:lnSpc>
                <a:spcPct val="100000"/>
              </a:lnSpc>
              <a:spcBef>
                <a:spcPts val="600"/>
              </a:spcBef>
              <a:spcAft>
                <a:spcPts val="0"/>
              </a:spcAft>
              <a:buSzPts val="2320"/>
              <a:buNone/>
              <a:defRPr sz="1600">
                <a:solidFill>
                  <a:srgbClr val="888888"/>
                </a:solidFill>
              </a:defRPr>
            </a:lvl3pPr>
            <a:lvl4pPr marL="1828800" lvl="3" indent="-228600" algn="l">
              <a:lnSpc>
                <a:spcPct val="100000"/>
              </a:lnSpc>
              <a:spcBef>
                <a:spcPts val="600"/>
              </a:spcBef>
              <a:spcAft>
                <a:spcPts val="0"/>
              </a:spcAft>
              <a:buSzPts val="2030"/>
              <a:buNone/>
              <a:defRPr sz="1400">
                <a:solidFill>
                  <a:srgbClr val="888888"/>
                </a:solidFill>
              </a:defRPr>
            </a:lvl4pPr>
            <a:lvl5pPr marL="2286000" lvl="4" indent="-228600" algn="l">
              <a:lnSpc>
                <a:spcPct val="100000"/>
              </a:lnSpc>
              <a:spcBef>
                <a:spcPts val="600"/>
              </a:spcBef>
              <a:spcAft>
                <a:spcPts val="0"/>
              </a:spcAft>
              <a:buSzPts val="2030"/>
              <a:buNone/>
              <a:defRPr sz="1400">
                <a:solidFill>
                  <a:srgbClr val="888888"/>
                </a:solidFill>
              </a:defRPr>
            </a:lvl5pPr>
            <a:lvl6pPr marL="2743200" lvl="5" indent="-228600" algn="l">
              <a:lnSpc>
                <a:spcPct val="100000"/>
              </a:lnSpc>
              <a:spcBef>
                <a:spcPts val="600"/>
              </a:spcBef>
              <a:spcAft>
                <a:spcPts val="0"/>
              </a:spcAft>
              <a:buSzPts val="2030"/>
              <a:buNone/>
              <a:defRPr sz="1400">
                <a:solidFill>
                  <a:srgbClr val="888888"/>
                </a:solidFill>
              </a:defRPr>
            </a:lvl6pPr>
            <a:lvl7pPr marL="3200400" lvl="6" indent="-228600" algn="l">
              <a:lnSpc>
                <a:spcPct val="100000"/>
              </a:lnSpc>
              <a:spcBef>
                <a:spcPts val="600"/>
              </a:spcBef>
              <a:spcAft>
                <a:spcPts val="0"/>
              </a:spcAft>
              <a:buSzPts val="2030"/>
              <a:buNone/>
              <a:defRPr sz="1400">
                <a:solidFill>
                  <a:srgbClr val="888888"/>
                </a:solidFill>
              </a:defRPr>
            </a:lvl7pPr>
            <a:lvl8pPr marL="3657600" lvl="7" indent="-228600" algn="l">
              <a:lnSpc>
                <a:spcPct val="100000"/>
              </a:lnSpc>
              <a:spcBef>
                <a:spcPts val="600"/>
              </a:spcBef>
              <a:spcAft>
                <a:spcPts val="0"/>
              </a:spcAft>
              <a:buSzPts val="2030"/>
              <a:buNone/>
              <a:defRPr sz="1400">
                <a:solidFill>
                  <a:srgbClr val="888888"/>
                </a:solidFill>
              </a:defRPr>
            </a:lvl8pPr>
            <a:lvl9pPr marL="4114800" lvl="8" indent="-228600" algn="l">
              <a:lnSpc>
                <a:spcPct val="100000"/>
              </a:lnSpc>
              <a:spcBef>
                <a:spcPts val="600"/>
              </a:spcBef>
              <a:spcAft>
                <a:spcPts val="600"/>
              </a:spcAft>
              <a:buSzPts val="2030"/>
              <a:buNone/>
              <a:defRPr sz="1400">
                <a:solidFill>
                  <a:srgbClr val="888888"/>
                </a:solidFill>
              </a:defRPr>
            </a:lvl9pPr>
          </a:lstStyle>
          <a:p>
            <a:endParaRPr/>
          </a:p>
        </p:txBody>
      </p:sp>
      <p:sp>
        <p:nvSpPr>
          <p:cNvPr id="42" name="Google Shape;42;p22"/>
          <p:cNvSpPr txBox="1">
            <a:spLocks noGrp="1"/>
          </p:cNvSpPr>
          <p:nvPr>
            <p:ph type="dt" idx="10"/>
          </p:nvPr>
        </p:nvSpPr>
        <p:spPr>
          <a:xfrm>
            <a:off x="7358679" y="6116070"/>
            <a:ext cx="857473" cy="365125"/>
          </a:xfrm>
          <a:prstGeom prst="rect">
            <a:avLst/>
          </a:prstGeom>
          <a:noFill/>
          <a:ln>
            <a:noFill/>
          </a:ln>
        </p:spPr>
        <p:txBody>
          <a:bodyPr spcFirstLastPara="1" wrap="square" lIns="91425" tIns="45700" rIns="91425" bIns="45700" anchor="ctr" anchorCtr="0">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3" name="Google Shape;43;p22"/>
          <p:cNvSpPr txBox="1">
            <a:spLocks noGrp="1"/>
          </p:cNvSpPr>
          <p:nvPr>
            <p:ph type="ftr" idx="11"/>
          </p:nvPr>
        </p:nvSpPr>
        <p:spPr>
          <a:xfrm>
            <a:off x="1986997" y="6116070"/>
            <a:ext cx="5314517"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4" name="Google Shape;44;p22"/>
          <p:cNvSpPr txBox="1">
            <a:spLocks noGrp="1"/>
          </p:cNvSpPr>
          <p:nvPr>
            <p:ph type="sldNum" idx="12"/>
          </p:nvPr>
        </p:nvSpPr>
        <p:spPr>
          <a:xfrm>
            <a:off x="8273317" y="6116070"/>
            <a:ext cx="413483"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wo Content" type="twoObj">
  <p:cSld name="TWO_OBJECTS">
    <p:spTree>
      <p:nvGrpSpPr>
        <p:cNvPr id="1" name="Shape 45"/>
        <p:cNvGrpSpPr/>
        <p:nvPr/>
      </p:nvGrpSpPr>
      <p:grpSpPr>
        <a:xfrm>
          <a:off x="0" y="0"/>
          <a:ext cx="0" cy="0"/>
          <a:chOff x="0" y="0"/>
          <a:chExt cx="0" cy="0"/>
        </a:xfrm>
      </p:grpSpPr>
      <p:sp>
        <p:nvSpPr>
          <p:cNvPr id="46" name="Google Shape;46;p23"/>
          <p:cNvSpPr txBox="1">
            <a:spLocks noGrp="1"/>
          </p:cNvSpPr>
          <p:nvPr>
            <p:ph type="title"/>
          </p:nvPr>
        </p:nvSpPr>
        <p:spPr>
          <a:xfrm>
            <a:off x="982133" y="685801"/>
            <a:ext cx="7704667" cy="1752599"/>
          </a:xfrm>
          <a:prstGeom prst="rect">
            <a:avLst/>
          </a:prstGeom>
          <a:noFill/>
          <a:ln>
            <a:noFill/>
          </a:ln>
        </p:spPr>
        <p:txBody>
          <a:bodyPr spcFirstLastPara="1" wrap="square" lIns="91425" tIns="45700" rIns="91425" bIns="45700" anchor="ctr" anchorCtr="0">
            <a:normAutofit/>
          </a:bodyPr>
          <a:lstStyle>
            <a:lvl1pPr lvl="0" algn="ctr">
              <a:lnSpc>
                <a:spcPct val="10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7" name="Google Shape;47;p23"/>
          <p:cNvSpPr txBox="1">
            <a:spLocks noGrp="1"/>
          </p:cNvSpPr>
          <p:nvPr>
            <p:ph type="body" idx="1"/>
          </p:nvPr>
        </p:nvSpPr>
        <p:spPr>
          <a:xfrm>
            <a:off x="982133" y="2667000"/>
            <a:ext cx="3739896" cy="3368674"/>
          </a:xfrm>
          <a:prstGeom prst="rect">
            <a:avLst/>
          </a:prstGeom>
          <a:noFill/>
          <a:ln>
            <a:noFill/>
          </a:ln>
        </p:spPr>
        <p:txBody>
          <a:bodyPr spcFirstLastPara="1" wrap="square" lIns="91425" tIns="45700" rIns="91425" bIns="45700" anchor="ctr" anchorCtr="0">
            <a:normAutofit/>
          </a:bodyPr>
          <a:lstStyle>
            <a:lvl1pPr marL="457200" lvl="0" indent="-394335" algn="l">
              <a:lnSpc>
                <a:spcPct val="100000"/>
              </a:lnSpc>
              <a:spcBef>
                <a:spcPts val="360"/>
              </a:spcBef>
              <a:spcAft>
                <a:spcPts val="0"/>
              </a:spcAft>
              <a:buSzPts val="2610"/>
              <a:buChar char="•"/>
              <a:defRPr sz="1800"/>
            </a:lvl1pPr>
            <a:lvl2pPr marL="914400" lvl="1" indent="-375919" algn="l">
              <a:lnSpc>
                <a:spcPct val="100000"/>
              </a:lnSpc>
              <a:spcBef>
                <a:spcPts val="600"/>
              </a:spcBef>
              <a:spcAft>
                <a:spcPts val="0"/>
              </a:spcAft>
              <a:buSzPts val="2320"/>
              <a:buChar char="•"/>
              <a:defRPr sz="1600"/>
            </a:lvl2pPr>
            <a:lvl3pPr marL="1371600" lvl="2" indent="-357505" algn="l">
              <a:lnSpc>
                <a:spcPct val="100000"/>
              </a:lnSpc>
              <a:spcBef>
                <a:spcPts val="600"/>
              </a:spcBef>
              <a:spcAft>
                <a:spcPts val="0"/>
              </a:spcAft>
              <a:buSzPts val="2030"/>
              <a:buChar char="•"/>
              <a:defRPr sz="1400"/>
            </a:lvl3pPr>
            <a:lvl4pPr marL="1828800" lvl="3" indent="-339089" algn="l">
              <a:lnSpc>
                <a:spcPct val="100000"/>
              </a:lnSpc>
              <a:spcBef>
                <a:spcPts val="600"/>
              </a:spcBef>
              <a:spcAft>
                <a:spcPts val="0"/>
              </a:spcAft>
              <a:buSzPts val="1740"/>
              <a:buChar char="•"/>
              <a:defRPr sz="1200"/>
            </a:lvl4pPr>
            <a:lvl5pPr marL="2286000" lvl="4" indent="-339089" algn="l">
              <a:lnSpc>
                <a:spcPct val="100000"/>
              </a:lnSpc>
              <a:spcBef>
                <a:spcPts val="600"/>
              </a:spcBef>
              <a:spcAft>
                <a:spcPts val="0"/>
              </a:spcAft>
              <a:buSzPts val="1740"/>
              <a:buChar char="•"/>
              <a:defRPr sz="1200"/>
            </a:lvl5pPr>
            <a:lvl6pPr marL="2743200" lvl="5" indent="-339089" algn="l">
              <a:lnSpc>
                <a:spcPct val="100000"/>
              </a:lnSpc>
              <a:spcBef>
                <a:spcPts val="600"/>
              </a:spcBef>
              <a:spcAft>
                <a:spcPts val="0"/>
              </a:spcAft>
              <a:buSzPts val="1740"/>
              <a:buChar char="•"/>
              <a:defRPr sz="1200"/>
            </a:lvl6pPr>
            <a:lvl7pPr marL="3200400" lvl="6" indent="-339089" algn="l">
              <a:lnSpc>
                <a:spcPct val="100000"/>
              </a:lnSpc>
              <a:spcBef>
                <a:spcPts val="600"/>
              </a:spcBef>
              <a:spcAft>
                <a:spcPts val="0"/>
              </a:spcAft>
              <a:buSzPts val="1740"/>
              <a:buChar char="•"/>
              <a:defRPr sz="1200"/>
            </a:lvl7pPr>
            <a:lvl8pPr marL="3657600" lvl="7" indent="-339090" algn="l">
              <a:lnSpc>
                <a:spcPct val="100000"/>
              </a:lnSpc>
              <a:spcBef>
                <a:spcPts val="600"/>
              </a:spcBef>
              <a:spcAft>
                <a:spcPts val="0"/>
              </a:spcAft>
              <a:buSzPts val="1740"/>
              <a:buChar char="•"/>
              <a:defRPr sz="1200"/>
            </a:lvl8pPr>
            <a:lvl9pPr marL="4114800" lvl="8" indent="-339090" algn="l">
              <a:lnSpc>
                <a:spcPct val="100000"/>
              </a:lnSpc>
              <a:spcBef>
                <a:spcPts val="600"/>
              </a:spcBef>
              <a:spcAft>
                <a:spcPts val="600"/>
              </a:spcAft>
              <a:buSzPts val="1740"/>
              <a:buChar char="•"/>
              <a:defRPr sz="1200"/>
            </a:lvl9pPr>
          </a:lstStyle>
          <a:p>
            <a:endParaRPr/>
          </a:p>
        </p:txBody>
      </p:sp>
      <p:sp>
        <p:nvSpPr>
          <p:cNvPr id="48" name="Google Shape;48;p23"/>
          <p:cNvSpPr txBox="1">
            <a:spLocks noGrp="1"/>
          </p:cNvSpPr>
          <p:nvPr>
            <p:ph type="body" idx="2"/>
          </p:nvPr>
        </p:nvSpPr>
        <p:spPr>
          <a:xfrm>
            <a:off x="4946904" y="2667000"/>
            <a:ext cx="3739896" cy="3346824"/>
          </a:xfrm>
          <a:prstGeom prst="rect">
            <a:avLst/>
          </a:prstGeom>
          <a:noFill/>
          <a:ln>
            <a:noFill/>
          </a:ln>
        </p:spPr>
        <p:txBody>
          <a:bodyPr spcFirstLastPara="1" wrap="square" lIns="91425" tIns="45700" rIns="91425" bIns="45700" anchor="ctr" anchorCtr="0">
            <a:normAutofit/>
          </a:bodyPr>
          <a:lstStyle>
            <a:lvl1pPr marL="457200" lvl="0" indent="-394335" algn="l">
              <a:lnSpc>
                <a:spcPct val="100000"/>
              </a:lnSpc>
              <a:spcBef>
                <a:spcPts val="360"/>
              </a:spcBef>
              <a:spcAft>
                <a:spcPts val="0"/>
              </a:spcAft>
              <a:buSzPts val="2610"/>
              <a:buChar char="•"/>
              <a:defRPr sz="1800"/>
            </a:lvl1pPr>
            <a:lvl2pPr marL="914400" lvl="1" indent="-375919" algn="l">
              <a:lnSpc>
                <a:spcPct val="100000"/>
              </a:lnSpc>
              <a:spcBef>
                <a:spcPts val="600"/>
              </a:spcBef>
              <a:spcAft>
                <a:spcPts val="0"/>
              </a:spcAft>
              <a:buSzPts val="2320"/>
              <a:buChar char="•"/>
              <a:defRPr sz="1600"/>
            </a:lvl2pPr>
            <a:lvl3pPr marL="1371600" lvl="2" indent="-357505" algn="l">
              <a:lnSpc>
                <a:spcPct val="100000"/>
              </a:lnSpc>
              <a:spcBef>
                <a:spcPts val="600"/>
              </a:spcBef>
              <a:spcAft>
                <a:spcPts val="0"/>
              </a:spcAft>
              <a:buSzPts val="2030"/>
              <a:buChar char="•"/>
              <a:defRPr sz="1400"/>
            </a:lvl3pPr>
            <a:lvl4pPr marL="1828800" lvl="3" indent="-339089" algn="l">
              <a:lnSpc>
                <a:spcPct val="100000"/>
              </a:lnSpc>
              <a:spcBef>
                <a:spcPts val="600"/>
              </a:spcBef>
              <a:spcAft>
                <a:spcPts val="0"/>
              </a:spcAft>
              <a:buSzPts val="1740"/>
              <a:buChar char="•"/>
              <a:defRPr sz="1200"/>
            </a:lvl4pPr>
            <a:lvl5pPr marL="2286000" lvl="4" indent="-339089" algn="l">
              <a:lnSpc>
                <a:spcPct val="100000"/>
              </a:lnSpc>
              <a:spcBef>
                <a:spcPts val="600"/>
              </a:spcBef>
              <a:spcAft>
                <a:spcPts val="0"/>
              </a:spcAft>
              <a:buSzPts val="1740"/>
              <a:buChar char="•"/>
              <a:defRPr sz="1200"/>
            </a:lvl5pPr>
            <a:lvl6pPr marL="2743200" lvl="5" indent="-339089" algn="l">
              <a:lnSpc>
                <a:spcPct val="100000"/>
              </a:lnSpc>
              <a:spcBef>
                <a:spcPts val="600"/>
              </a:spcBef>
              <a:spcAft>
                <a:spcPts val="0"/>
              </a:spcAft>
              <a:buSzPts val="1740"/>
              <a:buChar char="•"/>
              <a:defRPr sz="1200"/>
            </a:lvl6pPr>
            <a:lvl7pPr marL="3200400" lvl="6" indent="-339089" algn="l">
              <a:lnSpc>
                <a:spcPct val="100000"/>
              </a:lnSpc>
              <a:spcBef>
                <a:spcPts val="600"/>
              </a:spcBef>
              <a:spcAft>
                <a:spcPts val="0"/>
              </a:spcAft>
              <a:buSzPts val="1740"/>
              <a:buChar char="•"/>
              <a:defRPr sz="1200"/>
            </a:lvl7pPr>
            <a:lvl8pPr marL="3657600" lvl="7" indent="-339090" algn="l">
              <a:lnSpc>
                <a:spcPct val="100000"/>
              </a:lnSpc>
              <a:spcBef>
                <a:spcPts val="600"/>
              </a:spcBef>
              <a:spcAft>
                <a:spcPts val="0"/>
              </a:spcAft>
              <a:buSzPts val="1740"/>
              <a:buChar char="•"/>
              <a:defRPr sz="1200"/>
            </a:lvl8pPr>
            <a:lvl9pPr marL="4114800" lvl="8" indent="-339090" algn="l">
              <a:lnSpc>
                <a:spcPct val="100000"/>
              </a:lnSpc>
              <a:spcBef>
                <a:spcPts val="600"/>
              </a:spcBef>
              <a:spcAft>
                <a:spcPts val="600"/>
              </a:spcAft>
              <a:buSzPts val="1740"/>
              <a:buChar char="•"/>
              <a:defRPr sz="1200"/>
            </a:lvl9pPr>
          </a:lstStyle>
          <a:p>
            <a:endParaRPr/>
          </a:p>
        </p:txBody>
      </p:sp>
      <p:sp>
        <p:nvSpPr>
          <p:cNvPr id="49" name="Google Shape;49;p23"/>
          <p:cNvSpPr txBox="1">
            <a:spLocks noGrp="1"/>
          </p:cNvSpPr>
          <p:nvPr>
            <p:ph type="dt" idx="10"/>
          </p:nvPr>
        </p:nvSpPr>
        <p:spPr>
          <a:xfrm>
            <a:off x="7358679" y="6116070"/>
            <a:ext cx="857473" cy="365125"/>
          </a:xfrm>
          <a:prstGeom prst="rect">
            <a:avLst/>
          </a:prstGeom>
          <a:noFill/>
          <a:ln>
            <a:noFill/>
          </a:ln>
        </p:spPr>
        <p:txBody>
          <a:bodyPr spcFirstLastPara="1" wrap="square" lIns="91425" tIns="45700" rIns="91425" bIns="45700" anchor="ctr" anchorCtr="0">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0" name="Google Shape;50;p23"/>
          <p:cNvSpPr txBox="1">
            <a:spLocks noGrp="1"/>
          </p:cNvSpPr>
          <p:nvPr>
            <p:ph type="ftr" idx="11"/>
          </p:nvPr>
        </p:nvSpPr>
        <p:spPr>
          <a:xfrm>
            <a:off x="1986997" y="6116070"/>
            <a:ext cx="5314517"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1" name="Google Shape;51;p23"/>
          <p:cNvSpPr txBox="1">
            <a:spLocks noGrp="1"/>
          </p:cNvSpPr>
          <p:nvPr>
            <p:ph type="sldNum" idx="12"/>
          </p:nvPr>
        </p:nvSpPr>
        <p:spPr>
          <a:xfrm>
            <a:off x="8273317" y="6116070"/>
            <a:ext cx="413483"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Comparison" type="twoTxTwoObj">
  <p:cSld name="TWO_OBJECTS_WITH_TEXT">
    <p:spTree>
      <p:nvGrpSpPr>
        <p:cNvPr id="1" name="Shape 52"/>
        <p:cNvGrpSpPr/>
        <p:nvPr/>
      </p:nvGrpSpPr>
      <p:grpSpPr>
        <a:xfrm>
          <a:off x="0" y="0"/>
          <a:ext cx="0" cy="0"/>
          <a:chOff x="0" y="0"/>
          <a:chExt cx="0" cy="0"/>
        </a:xfrm>
      </p:grpSpPr>
      <p:sp>
        <p:nvSpPr>
          <p:cNvPr id="53" name="Google Shape;53;p24"/>
          <p:cNvSpPr txBox="1">
            <a:spLocks noGrp="1"/>
          </p:cNvSpPr>
          <p:nvPr>
            <p:ph type="title"/>
          </p:nvPr>
        </p:nvSpPr>
        <p:spPr>
          <a:xfrm>
            <a:off x="982133" y="457201"/>
            <a:ext cx="7704667" cy="1981200"/>
          </a:xfrm>
          <a:prstGeom prst="rect">
            <a:avLst/>
          </a:prstGeom>
          <a:noFill/>
          <a:ln>
            <a:noFill/>
          </a:ln>
        </p:spPr>
        <p:txBody>
          <a:bodyPr spcFirstLastPara="1" wrap="square" lIns="91425" tIns="45700" rIns="91425" bIns="45700" anchor="ctr" anchorCtr="0">
            <a:normAutofit/>
          </a:bodyPr>
          <a:lstStyle>
            <a:lvl1pPr lvl="0" algn="ctr">
              <a:lnSpc>
                <a:spcPct val="100000"/>
              </a:lnSpc>
              <a:spcBef>
                <a:spcPts val="0"/>
              </a:spcBef>
              <a:spcAft>
                <a:spcPts val="0"/>
              </a:spcAft>
              <a:buClr>
                <a:schemeClr val="dk1"/>
              </a:buClr>
              <a:buSzPts val="4000"/>
              <a:buFont typeface="Corbel"/>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4" name="Google Shape;54;p24"/>
          <p:cNvSpPr txBox="1">
            <a:spLocks noGrp="1"/>
          </p:cNvSpPr>
          <p:nvPr>
            <p:ph type="body" idx="1"/>
          </p:nvPr>
        </p:nvSpPr>
        <p:spPr>
          <a:xfrm>
            <a:off x="1329481" y="2658533"/>
            <a:ext cx="3456291" cy="576262"/>
          </a:xfrm>
          <a:prstGeom prst="rect">
            <a:avLst/>
          </a:prstGeom>
          <a:noFill/>
          <a:ln>
            <a:noFill/>
          </a:ln>
        </p:spPr>
        <p:txBody>
          <a:bodyPr spcFirstLastPara="1" wrap="square" lIns="91425" tIns="45700" rIns="91425" bIns="45700" anchor="b" anchorCtr="0">
            <a:noAutofit/>
          </a:bodyPr>
          <a:lstStyle>
            <a:lvl1pPr marL="457200" lvl="0" indent="-228600" algn="l">
              <a:lnSpc>
                <a:spcPct val="100000"/>
              </a:lnSpc>
              <a:spcBef>
                <a:spcPts val="560"/>
              </a:spcBef>
              <a:spcAft>
                <a:spcPts val="0"/>
              </a:spcAft>
              <a:buSzPts val="4060"/>
              <a:buNone/>
              <a:defRPr sz="2800" b="0">
                <a:solidFill>
                  <a:srgbClr val="1186C3"/>
                </a:solidFill>
              </a:defRPr>
            </a:lvl1pPr>
            <a:lvl2pPr marL="914400" lvl="1" indent="-228600" algn="l">
              <a:lnSpc>
                <a:spcPct val="100000"/>
              </a:lnSpc>
              <a:spcBef>
                <a:spcPts val="600"/>
              </a:spcBef>
              <a:spcAft>
                <a:spcPts val="0"/>
              </a:spcAft>
              <a:buSzPts val="2900"/>
              <a:buNone/>
              <a:defRPr sz="2000" b="1"/>
            </a:lvl2pPr>
            <a:lvl3pPr marL="1371600" lvl="2" indent="-228600" algn="l">
              <a:lnSpc>
                <a:spcPct val="100000"/>
              </a:lnSpc>
              <a:spcBef>
                <a:spcPts val="600"/>
              </a:spcBef>
              <a:spcAft>
                <a:spcPts val="0"/>
              </a:spcAft>
              <a:buSzPts val="2610"/>
              <a:buNone/>
              <a:defRPr sz="1800" b="1"/>
            </a:lvl3pPr>
            <a:lvl4pPr marL="1828800" lvl="3" indent="-228600" algn="l">
              <a:lnSpc>
                <a:spcPct val="100000"/>
              </a:lnSpc>
              <a:spcBef>
                <a:spcPts val="600"/>
              </a:spcBef>
              <a:spcAft>
                <a:spcPts val="0"/>
              </a:spcAft>
              <a:buSzPts val="2320"/>
              <a:buNone/>
              <a:defRPr sz="1600" b="1"/>
            </a:lvl4pPr>
            <a:lvl5pPr marL="2286000" lvl="4" indent="-228600" algn="l">
              <a:lnSpc>
                <a:spcPct val="100000"/>
              </a:lnSpc>
              <a:spcBef>
                <a:spcPts val="600"/>
              </a:spcBef>
              <a:spcAft>
                <a:spcPts val="0"/>
              </a:spcAft>
              <a:buSzPts val="2320"/>
              <a:buNone/>
              <a:defRPr sz="1600" b="1"/>
            </a:lvl5pPr>
            <a:lvl6pPr marL="2743200" lvl="5" indent="-228600" algn="l">
              <a:lnSpc>
                <a:spcPct val="100000"/>
              </a:lnSpc>
              <a:spcBef>
                <a:spcPts val="600"/>
              </a:spcBef>
              <a:spcAft>
                <a:spcPts val="0"/>
              </a:spcAft>
              <a:buSzPts val="2320"/>
              <a:buNone/>
              <a:defRPr sz="1600" b="1"/>
            </a:lvl6pPr>
            <a:lvl7pPr marL="3200400" lvl="6" indent="-228600" algn="l">
              <a:lnSpc>
                <a:spcPct val="100000"/>
              </a:lnSpc>
              <a:spcBef>
                <a:spcPts val="600"/>
              </a:spcBef>
              <a:spcAft>
                <a:spcPts val="0"/>
              </a:spcAft>
              <a:buSzPts val="2320"/>
              <a:buNone/>
              <a:defRPr sz="1600" b="1"/>
            </a:lvl7pPr>
            <a:lvl8pPr marL="3657600" lvl="7" indent="-228600" algn="l">
              <a:lnSpc>
                <a:spcPct val="100000"/>
              </a:lnSpc>
              <a:spcBef>
                <a:spcPts val="600"/>
              </a:spcBef>
              <a:spcAft>
                <a:spcPts val="0"/>
              </a:spcAft>
              <a:buSzPts val="2320"/>
              <a:buNone/>
              <a:defRPr sz="1600" b="1"/>
            </a:lvl8pPr>
            <a:lvl9pPr marL="4114800" lvl="8" indent="-228600" algn="l">
              <a:lnSpc>
                <a:spcPct val="100000"/>
              </a:lnSpc>
              <a:spcBef>
                <a:spcPts val="600"/>
              </a:spcBef>
              <a:spcAft>
                <a:spcPts val="600"/>
              </a:spcAft>
              <a:buSzPts val="2320"/>
              <a:buNone/>
              <a:defRPr sz="1600" b="1"/>
            </a:lvl9pPr>
          </a:lstStyle>
          <a:p>
            <a:endParaRPr/>
          </a:p>
        </p:txBody>
      </p:sp>
      <p:sp>
        <p:nvSpPr>
          <p:cNvPr id="55" name="Google Shape;55;p24"/>
          <p:cNvSpPr txBox="1">
            <a:spLocks noGrp="1"/>
          </p:cNvSpPr>
          <p:nvPr>
            <p:ph type="body" idx="2"/>
          </p:nvPr>
        </p:nvSpPr>
        <p:spPr>
          <a:xfrm>
            <a:off x="1113523" y="3335336"/>
            <a:ext cx="3672248" cy="2665259"/>
          </a:xfrm>
          <a:prstGeom prst="rect">
            <a:avLst/>
          </a:prstGeom>
          <a:noFill/>
          <a:ln>
            <a:noFill/>
          </a:ln>
        </p:spPr>
        <p:txBody>
          <a:bodyPr spcFirstLastPara="1" wrap="square" lIns="91425" tIns="45700" rIns="91425" bIns="45700" anchor="t" anchorCtr="0">
            <a:normAutofit/>
          </a:bodyPr>
          <a:lstStyle>
            <a:lvl1pPr marL="457200" lvl="0" indent="-394335" algn="l">
              <a:lnSpc>
                <a:spcPct val="100000"/>
              </a:lnSpc>
              <a:spcBef>
                <a:spcPts val="360"/>
              </a:spcBef>
              <a:spcAft>
                <a:spcPts val="0"/>
              </a:spcAft>
              <a:buSzPts val="2610"/>
              <a:buChar char="•"/>
              <a:defRPr sz="1800"/>
            </a:lvl1pPr>
            <a:lvl2pPr marL="914400" lvl="1" indent="-375919" algn="l">
              <a:lnSpc>
                <a:spcPct val="100000"/>
              </a:lnSpc>
              <a:spcBef>
                <a:spcPts val="600"/>
              </a:spcBef>
              <a:spcAft>
                <a:spcPts val="0"/>
              </a:spcAft>
              <a:buSzPts val="2320"/>
              <a:buChar char="•"/>
              <a:defRPr sz="1600"/>
            </a:lvl2pPr>
            <a:lvl3pPr marL="1371600" lvl="2" indent="-357505" algn="l">
              <a:lnSpc>
                <a:spcPct val="100000"/>
              </a:lnSpc>
              <a:spcBef>
                <a:spcPts val="600"/>
              </a:spcBef>
              <a:spcAft>
                <a:spcPts val="0"/>
              </a:spcAft>
              <a:buSzPts val="2030"/>
              <a:buChar char="•"/>
              <a:defRPr sz="1400"/>
            </a:lvl3pPr>
            <a:lvl4pPr marL="1828800" lvl="3" indent="-339089" algn="l">
              <a:lnSpc>
                <a:spcPct val="100000"/>
              </a:lnSpc>
              <a:spcBef>
                <a:spcPts val="600"/>
              </a:spcBef>
              <a:spcAft>
                <a:spcPts val="0"/>
              </a:spcAft>
              <a:buSzPts val="1740"/>
              <a:buChar char="•"/>
              <a:defRPr sz="1200"/>
            </a:lvl4pPr>
            <a:lvl5pPr marL="2286000" lvl="4" indent="-339089" algn="l">
              <a:lnSpc>
                <a:spcPct val="100000"/>
              </a:lnSpc>
              <a:spcBef>
                <a:spcPts val="600"/>
              </a:spcBef>
              <a:spcAft>
                <a:spcPts val="0"/>
              </a:spcAft>
              <a:buSzPts val="1740"/>
              <a:buChar char="•"/>
              <a:defRPr sz="1200"/>
            </a:lvl5pPr>
            <a:lvl6pPr marL="2743200" lvl="5" indent="-339089" algn="l">
              <a:lnSpc>
                <a:spcPct val="100000"/>
              </a:lnSpc>
              <a:spcBef>
                <a:spcPts val="600"/>
              </a:spcBef>
              <a:spcAft>
                <a:spcPts val="0"/>
              </a:spcAft>
              <a:buSzPts val="1740"/>
              <a:buChar char="•"/>
              <a:defRPr sz="1200"/>
            </a:lvl6pPr>
            <a:lvl7pPr marL="3200400" lvl="6" indent="-339089" algn="l">
              <a:lnSpc>
                <a:spcPct val="100000"/>
              </a:lnSpc>
              <a:spcBef>
                <a:spcPts val="600"/>
              </a:spcBef>
              <a:spcAft>
                <a:spcPts val="0"/>
              </a:spcAft>
              <a:buSzPts val="1740"/>
              <a:buChar char="•"/>
              <a:defRPr sz="1200"/>
            </a:lvl7pPr>
            <a:lvl8pPr marL="3657600" lvl="7" indent="-339090" algn="l">
              <a:lnSpc>
                <a:spcPct val="100000"/>
              </a:lnSpc>
              <a:spcBef>
                <a:spcPts val="600"/>
              </a:spcBef>
              <a:spcAft>
                <a:spcPts val="0"/>
              </a:spcAft>
              <a:buSzPts val="1740"/>
              <a:buChar char="•"/>
              <a:defRPr sz="1200"/>
            </a:lvl8pPr>
            <a:lvl9pPr marL="4114800" lvl="8" indent="-339090" algn="l">
              <a:lnSpc>
                <a:spcPct val="100000"/>
              </a:lnSpc>
              <a:spcBef>
                <a:spcPts val="600"/>
              </a:spcBef>
              <a:spcAft>
                <a:spcPts val="600"/>
              </a:spcAft>
              <a:buSzPts val="1740"/>
              <a:buChar char="•"/>
              <a:defRPr sz="1200"/>
            </a:lvl9pPr>
          </a:lstStyle>
          <a:p>
            <a:endParaRPr/>
          </a:p>
        </p:txBody>
      </p:sp>
      <p:sp>
        <p:nvSpPr>
          <p:cNvPr id="56" name="Google Shape;56;p24"/>
          <p:cNvSpPr txBox="1">
            <a:spLocks noGrp="1"/>
          </p:cNvSpPr>
          <p:nvPr>
            <p:ph type="body" idx="3"/>
          </p:nvPr>
        </p:nvSpPr>
        <p:spPr>
          <a:xfrm>
            <a:off x="5161710" y="2667000"/>
            <a:ext cx="3467806" cy="576262"/>
          </a:xfrm>
          <a:prstGeom prst="rect">
            <a:avLst/>
          </a:prstGeom>
          <a:noFill/>
          <a:ln>
            <a:noFill/>
          </a:ln>
        </p:spPr>
        <p:txBody>
          <a:bodyPr spcFirstLastPara="1" wrap="square" lIns="91425" tIns="45700" rIns="91425" bIns="45700" anchor="b" anchorCtr="0">
            <a:noAutofit/>
          </a:bodyPr>
          <a:lstStyle>
            <a:lvl1pPr marL="457200" lvl="0" indent="-228600" algn="l">
              <a:lnSpc>
                <a:spcPct val="100000"/>
              </a:lnSpc>
              <a:spcBef>
                <a:spcPts val="560"/>
              </a:spcBef>
              <a:spcAft>
                <a:spcPts val="0"/>
              </a:spcAft>
              <a:buSzPts val="4060"/>
              <a:buNone/>
              <a:defRPr sz="2800" b="0">
                <a:solidFill>
                  <a:srgbClr val="1186C3"/>
                </a:solidFill>
              </a:defRPr>
            </a:lvl1pPr>
            <a:lvl2pPr marL="914400" lvl="1" indent="-228600" algn="l">
              <a:lnSpc>
                <a:spcPct val="100000"/>
              </a:lnSpc>
              <a:spcBef>
                <a:spcPts val="600"/>
              </a:spcBef>
              <a:spcAft>
                <a:spcPts val="0"/>
              </a:spcAft>
              <a:buSzPts val="2900"/>
              <a:buNone/>
              <a:defRPr sz="2000" b="1"/>
            </a:lvl2pPr>
            <a:lvl3pPr marL="1371600" lvl="2" indent="-228600" algn="l">
              <a:lnSpc>
                <a:spcPct val="100000"/>
              </a:lnSpc>
              <a:spcBef>
                <a:spcPts val="600"/>
              </a:spcBef>
              <a:spcAft>
                <a:spcPts val="0"/>
              </a:spcAft>
              <a:buSzPts val="2610"/>
              <a:buNone/>
              <a:defRPr sz="1800" b="1"/>
            </a:lvl3pPr>
            <a:lvl4pPr marL="1828800" lvl="3" indent="-228600" algn="l">
              <a:lnSpc>
                <a:spcPct val="100000"/>
              </a:lnSpc>
              <a:spcBef>
                <a:spcPts val="600"/>
              </a:spcBef>
              <a:spcAft>
                <a:spcPts val="0"/>
              </a:spcAft>
              <a:buSzPts val="2320"/>
              <a:buNone/>
              <a:defRPr sz="1600" b="1"/>
            </a:lvl4pPr>
            <a:lvl5pPr marL="2286000" lvl="4" indent="-228600" algn="l">
              <a:lnSpc>
                <a:spcPct val="100000"/>
              </a:lnSpc>
              <a:spcBef>
                <a:spcPts val="600"/>
              </a:spcBef>
              <a:spcAft>
                <a:spcPts val="0"/>
              </a:spcAft>
              <a:buSzPts val="2320"/>
              <a:buNone/>
              <a:defRPr sz="1600" b="1"/>
            </a:lvl5pPr>
            <a:lvl6pPr marL="2743200" lvl="5" indent="-228600" algn="l">
              <a:lnSpc>
                <a:spcPct val="100000"/>
              </a:lnSpc>
              <a:spcBef>
                <a:spcPts val="600"/>
              </a:spcBef>
              <a:spcAft>
                <a:spcPts val="0"/>
              </a:spcAft>
              <a:buSzPts val="2320"/>
              <a:buNone/>
              <a:defRPr sz="1600" b="1"/>
            </a:lvl6pPr>
            <a:lvl7pPr marL="3200400" lvl="6" indent="-228600" algn="l">
              <a:lnSpc>
                <a:spcPct val="100000"/>
              </a:lnSpc>
              <a:spcBef>
                <a:spcPts val="600"/>
              </a:spcBef>
              <a:spcAft>
                <a:spcPts val="0"/>
              </a:spcAft>
              <a:buSzPts val="2320"/>
              <a:buNone/>
              <a:defRPr sz="1600" b="1"/>
            </a:lvl7pPr>
            <a:lvl8pPr marL="3657600" lvl="7" indent="-228600" algn="l">
              <a:lnSpc>
                <a:spcPct val="100000"/>
              </a:lnSpc>
              <a:spcBef>
                <a:spcPts val="600"/>
              </a:spcBef>
              <a:spcAft>
                <a:spcPts val="0"/>
              </a:spcAft>
              <a:buSzPts val="2320"/>
              <a:buNone/>
              <a:defRPr sz="1600" b="1"/>
            </a:lvl8pPr>
            <a:lvl9pPr marL="4114800" lvl="8" indent="-228600" algn="l">
              <a:lnSpc>
                <a:spcPct val="100000"/>
              </a:lnSpc>
              <a:spcBef>
                <a:spcPts val="600"/>
              </a:spcBef>
              <a:spcAft>
                <a:spcPts val="600"/>
              </a:spcAft>
              <a:buSzPts val="2320"/>
              <a:buNone/>
              <a:defRPr sz="1600" b="1"/>
            </a:lvl9pPr>
          </a:lstStyle>
          <a:p>
            <a:endParaRPr/>
          </a:p>
        </p:txBody>
      </p:sp>
      <p:sp>
        <p:nvSpPr>
          <p:cNvPr id="57" name="Google Shape;57;p24"/>
          <p:cNvSpPr txBox="1">
            <a:spLocks noGrp="1"/>
          </p:cNvSpPr>
          <p:nvPr>
            <p:ph type="body" idx="4"/>
          </p:nvPr>
        </p:nvSpPr>
        <p:spPr>
          <a:xfrm>
            <a:off x="4957266" y="3335336"/>
            <a:ext cx="3672248" cy="2665259"/>
          </a:xfrm>
          <a:prstGeom prst="rect">
            <a:avLst/>
          </a:prstGeom>
          <a:noFill/>
          <a:ln>
            <a:noFill/>
          </a:ln>
        </p:spPr>
        <p:txBody>
          <a:bodyPr spcFirstLastPara="1" wrap="square" lIns="91425" tIns="45700" rIns="91425" bIns="45700" anchor="t" anchorCtr="0">
            <a:normAutofit/>
          </a:bodyPr>
          <a:lstStyle>
            <a:lvl1pPr marL="457200" lvl="0" indent="-394335" algn="l">
              <a:lnSpc>
                <a:spcPct val="100000"/>
              </a:lnSpc>
              <a:spcBef>
                <a:spcPts val="360"/>
              </a:spcBef>
              <a:spcAft>
                <a:spcPts val="0"/>
              </a:spcAft>
              <a:buSzPts val="2610"/>
              <a:buChar char="•"/>
              <a:defRPr sz="1800"/>
            </a:lvl1pPr>
            <a:lvl2pPr marL="914400" lvl="1" indent="-375919" algn="l">
              <a:lnSpc>
                <a:spcPct val="100000"/>
              </a:lnSpc>
              <a:spcBef>
                <a:spcPts val="600"/>
              </a:spcBef>
              <a:spcAft>
                <a:spcPts val="0"/>
              </a:spcAft>
              <a:buSzPts val="2320"/>
              <a:buChar char="•"/>
              <a:defRPr sz="1600"/>
            </a:lvl2pPr>
            <a:lvl3pPr marL="1371600" lvl="2" indent="-357505" algn="l">
              <a:lnSpc>
                <a:spcPct val="100000"/>
              </a:lnSpc>
              <a:spcBef>
                <a:spcPts val="600"/>
              </a:spcBef>
              <a:spcAft>
                <a:spcPts val="0"/>
              </a:spcAft>
              <a:buSzPts val="2030"/>
              <a:buChar char="•"/>
              <a:defRPr sz="1400"/>
            </a:lvl3pPr>
            <a:lvl4pPr marL="1828800" lvl="3" indent="-339089" algn="l">
              <a:lnSpc>
                <a:spcPct val="100000"/>
              </a:lnSpc>
              <a:spcBef>
                <a:spcPts val="600"/>
              </a:spcBef>
              <a:spcAft>
                <a:spcPts val="0"/>
              </a:spcAft>
              <a:buSzPts val="1740"/>
              <a:buChar char="•"/>
              <a:defRPr sz="1200"/>
            </a:lvl4pPr>
            <a:lvl5pPr marL="2286000" lvl="4" indent="-339089" algn="l">
              <a:lnSpc>
                <a:spcPct val="100000"/>
              </a:lnSpc>
              <a:spcBef>
                <a:spcPts val="600"/>
              </a:spcBef>
              <a:spcAft>
                <a:spcPts val="0"/>
              </a:spcAft>
              <a:buSzPts val="1740"/>
              <a:buChar char="•"/>
              <a:defRPr sz="1200"/>
            </a:lvl5pPr>
            <a:lvl6pPr marL="2743200" lvl="5" indent="-339089" algn="l">
              <a:lnSpc>
                <a:spcPct val="100000"/>
              </a:lnSpc>
              <a:spcBef>
                <a:spcPts val="600"/>
              </a:spcBef>
              <a:spcAft>
                <a:spcPts val="0"/>
              </a:spcAft>
              <a:buSzPts val="1740"/>
              <a:buChar char="•"/>
              <a:defRPr sz="1200"/>
            </a:lvl6pPr>
            <a:lvl7pPr marL="3200400" lvl="6" indent="-339089" algn="l">
              <a:lnSpc>
                <a:spcPct val="100000"/>
              </a:lnSpc>
              <a:spcBef>
                <a:spcPts val="600"/>
              </a:spcBef>
              <a:spcAft>
                <a:spcPts val="0"/>
              </a:spcAft>
              <a:buSzPts val="1740"/>
              <a:buChar char="•"/>
              <a:defRPr sz="1200"/>
            </a:lvl7pPr>
            <a:lvl8pPr marL="3657600" lvl="7" indent="-339090" algn="l">
              <a:lnSpc>
                <a:spcPct val="100000"/>
              </a:lnSpc>
              <a:spcBef>
                <a:spcPts val="600"/>
              </a:spcBef>
              <a:spcAft>
                <a:spcPts val="0"/>
              </a:spcAft>
              <a:buSzPts val="1740"/>
              <a:buChar char="•"/>
              <a:defRPr sz="1200"/>
            </a:lvl8pPr>
            <a:lvl9pPr marL="4114800" lvl="8" indent="-339090" algn="l">
              <a:lnSpc>
                <a:spcPct val="100000"/>
              </a:lnSpc>
              <a:spcBef>
                <a:spcPts val="600"/>
              </a:spcBef>
              <a:spcAft>
                <a:spcPts val="600"/>
              </a:spcAft>
              <a:buSzPts val="1740"/>
              <a:buChar char="•"/>
              <a:defRPr sz="1200"/>
            </a:lvl9pPr>
          </a:lstStyle>
          <a:p>
            <a:endParaRPr/>
          </a:p>
        </p:txBody>
      </p:sp>
      <p:sp>
        <p:nvSpPr>
          <p:cNvPr id="58" name="Google Shape;58;p24"/>
          <p:cNvSpPr txBox="1">
            <a:spLocks noGrp="1"/>
          </p:cNvSpPr>
          <p:nvPr>
            <p:ph type="dt" idx="10"/>
          </p:nvPr>
        </p:nvSpPr>
        <p:spPr>
          <a:xfrm>
            <a:off x="7358679" y="6116070"/>
            <a:ext cx="857473" cy="365125"/>
          </a:xfrm>
          <a:prstGeom prst="rect">
            <a:avLst/>
          </a:prstGeom>
          <a:noFill/>
          <a:ln>
            <a:noFill/>
          </a:ln>
        </p:spPr>
        <p:txBody>
          <a:bodyPr spcFirstLastPara="1" wrap="square" lIns="91425" tIns="45700" rIns="91425" bIns="45700" anchor="ctr" anchorCtr="0">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9" name="Google Shape;59;p24"/>
          <p:cNvSpPr txBox="1">
            <a:spLocks noGrp="1"/>
          </p:cNvSpPr>
          <p:nvPr>
            <p:ph type="ftr" idx="11"/>
          </p:nvPr>
        </p:nvSpPr>
        <p:spPr>
          <a:xfrm>
            <a:off x="1986997" y="6116070"/>
            <a:ext cx="5314517"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0" name="Google Shape;60;p24"/>
          <p:cNvSpPr txBox="1">
            <a:spLocks noGrp="1"/>
          </p:cNvSpPr>
          <p:nvPr>
            <p:ph type="sldNum" idx="12"/>
          </p:nvPr>
        </p:nvSpPr>
        <p:spPr>
          <a:xfrm>
            <a:off x="8273317" y="6116070"/>
            <a:ext cx="413483"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61"/>
        <p:cNvGrpSpPr/>
        <p:nvPr/>
      </p:nvGrpSpPr>
      <p:grpSpPr>
        <a:xfrm>
          <a:off x="0" y="0"/>
          <a:ext cx="0" cy="0"/>
          <a:chOff x="0" y="0"/>
          <a:chExt cx="0" cy="0"/>
        </a:xfrm>
      </p:grpSpPr>
      <p:sp>
        <p:nvSpPr>
          <p:cNvPr id="62" name="Google Shape;62;p25"/>
          <p:cNvSpPr txBox="1">
            <a:spLocks noGrp="1"/>
          </p:cNvSpPr>
          <p:nvPr>
            <p:ph type="title"/>
          </p:nvPr>
        </p:nvSpPr>
        <p:spPr>
          <a:xfrm>
            <a:off x="982133" y="457201"/>
            <a:ext cx="7704667" cy="1981200"/>
          </a:xfrm>
          <a:prstGeom prst="rect">
            <a:avLst/>
          </a:prstGeom>
          <a:noFill/>
          <a:ln>
            <a:noFill/>
          </a:ln>
        </p:spPr>
        <p:txBody>
          <a:bodyPr spcFirstLastPara="1" wrap="square" lIns="91425" tIns="45700" rIns="91425" bIns="45700" anchor="ctr" anchorCtr="0">
            <a:normAutofit/>
          </a:bodyPr>
          <a:lstStyle>
            <a:lvl1pPr lvl="0" algn="ctr">
              <a:lnSpc>
                <a:spcPct val="10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3" name="Google Shape;63;p25"/>
          <p:cNvSpPr txBox="1">
            <a:spLocks noGrp="1"/>
          </p:cNvSpPr>
          <p:nvPr>
            <p:ph type="dt" idx="10"/>
          </p:nvPr>
        </p:nvSpPr>
        <p:spPr>
          <a:xfrm>
            <a:off x="7358679" y="6116070"/>
            <a:ext cx="857473" cy="365125"/>
          </a:xfrm>
          <a:prstGeom prst="rect">
            <a:avLst/>
          </a:prstGeom>
          <a:noFill/>
          <a:ln>
            <a:noFill/>
          </a:ln>
        </p:spPr>
        <p:txBody>
          <a:bodyPr spcFirstLastPara="1" wrap="square" lIns="91425" tIns="45700" rIns="91425" bIns="45700" anchor="ctr" anchorCtr="0">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4" name="Google Shape;64;p25"/>
          <p:cNvSpPr txBox="1">
            <a:spLocks noGrp="1"/>
          </p:cNvSpPr>
          <p:nvPr>
            <p:ph type="ftr" idx="11"/>
          </p:nvPr>
        </p:nvSpPr>
        <p:spPr>
          <a:xfrm>
            <a:off x="1986997" y="6116070"/>
            <a:ext cx="5314517"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5" name="Google Shape;65;p25"/>
          <p:cNvSpPr txBox="1">
            <a:spLocks noGrp="1"/>
          </p:cNvSpPr>
          <p:nvPr>
            <p:ph type="sldNum" idx="12"/>
          </p:nvPr>
        </p:nvSpPr>
        <p:spPr>
          <a:xfrm>
            <a:off x="8273317" y="6116070"/>
            <a:ext cx="413483"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66"/>
        <p:cNvGrpSpPr/>
        <p:nvPr/>
      </p:nvGrpSpPr>
      <p:grpSpPr>
        <a:xfrm>
          <a:off x="0" y="0"/>
          <a:ext cx="0" cy="0"/>
          <a:chOff x="0" y="0"/>
          <a:chExt cx="0" cy="0"/>
        </a:xfrm>
      </p:grpSpPr>
      <p:sp>
        <p:nvSpPr>
          <p:cNvPr id="67" name="Google Shape;67;p26"/>
          <p:cNvSpPr txBox="1">
            <a:spLocks noGrp="1"/>
          </p:cNvSpPr>
          <p:nvPr>
            <p:ph type="dt" idx="10"/>
          </p:nvPr>
        </p:nvSpPr>
        <p:spPr>
          <a:xfrm>
            <a:off x="7358679" y="6116070"/>
            <a:ext cx="857473" cy="365125"/>
          </a:xfrm>
          <a:prstGeom prst="rect">
            <a:avLst/>
          </a:prstGeom>
          <a:noFill/>
          <a:ln>
            <a:noFill/>
          </a:ln>
        </p:spPr>
        <p:txBody>
          <a:bodyPr spcFirstLastPara="1" wrap="square" lIns="91425" tIns="45700" rIns="91425" bIns="45700" anchor="ctr" anchorCtr="0">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8" name="Google Shape;68;p26"/>
          <p:cNvSpPr txBox="1">
            <a:spLocks noGrp="1"/>
          </p:cNvSpPr>
          <p:nvPr>
            <p:ph type="ftr" idx="11"/>
          </p:nvPr>
        </p:nvSpPr>
        <p:spPr>
          <a:xfrm>
            <a:off x="1986997" y="6116070"/>
            <a:ext cx="5314517"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9" name="Google Shape;69;p26"/>
          <p:cNvSpPr txBox="1">
            <a:spLocks noGrp="1"/>
          </p:cNvSpPr>
          <p:nvPr>
            <p:ph type="sldNum" idx="12"/>
          </p:nvPr>
        </p:nvSpPr>
        <p:spPr>
          <a:xfrm>
            <a:off x="8273317" y="6116070"/>
            <a:ext cx="413483"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Content with Caption" type="objTx">
  <p:cSld name="OBJECT_WITH_CAPTION_TEXT">
    <p:spTree>
      <p:nvGrpSpPr>
        <p:cNvPr id="1" name="Shape 70"/>
        <p:cNvGrpSpPr/>
        <p:nvPr/>
      </p:nvGrpSpPr>
      <p:grpSpPr>
        <a:xfrm>
          <a:off x="0" y="0"/>
          <a:ext cx="0" cy="0"/>
          <a:chOff x="0" y="0"/>
          <a:chExt cx="0" cy="0"/>
        </a:xfrm>
      </p:grpSpPr>
      <p:sp>
        <p:nvSpPr>
          <p:cNvPr id="71" name="Google Shape;71;p27"/>
          <p:cNvSpPr txBox="1">
            <a:spLocks noGrp="1"/>
          </p:cNvSpPr>
          <p:nvPr>
            <p:ph type="title"/>
          </p:nvPr>
        </p:nvSpPr>
        <p:spPr>
          <a:xfrm>
            <a:off x="1113524" y="1600200"/>
            <a:ext cx="2662534" cy="1371600"/>
          </a:xfrm>
          <a:prstGeom prst="rect">
            <a:avLst/>
          </a:prstGeom>
          <a:noFill/>
          <a:ln>
            <a:noFill/>
          </a:ln>
        </p:spPr>
        <p:txBody>
          <a:bodyPr spcFirstLastPara="1" wrap="square" lIns="91425" tIns="45700" rIns="91425" bIns="45700" anchor="b" anchorCtr="0">
            <a:normAutofit/>
          </a:bodyPr>
          <a:lstStyle>
            <a:lvl1pPr lvl="0" algn="ctr">
              <a:lnSpc>
                <a:spcPct val="100000"/>
              </a:lnSpc>
              <a:spcBef>
                <a:spcPts val="0"/>
              </a:spcBef>
              <a:spcAft>
                <a:spcPts val="0"/>
              </a:spcAft>
              <a:buClr>
                <a:schemeClr val="dk1"/>
              </a:buClr>
              <a:buSzPts val="2400"/>
              <a:buFont typeface="Corbel"/>
              <a:buNone/>
              <a:defRPr sz="2400" b="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2" name="Google Shape;72;p27"/>
          <p:cNvSpPr txBox="1">
            <a:spLocks noGrp="1"/>
          </p:cNvSpPr>
          <p:nvPr>
            <p:ph type="body" idx="1"/>
          </p:nvPr>
        </p:nvSpPr>
        <p:spPr>
          <a:xfrm>
            <a:off x="3947553" y="685800"/>
            <a:ext cx="4681962" cy="5105401"/>
          </a:xfrm>
          <a:prstGeom prst="rect">
            <a:avLst/>
          </a:prstGeom>
          <a:noFill/>
          <a:ln>
            <a:noFill/>
          </a:ln>
        </p:spPr>
        <p:txBody>
          <a:bodyPr spcFirstLastPara="1" wrap="square" lIns="91425" tIns="45700" rIns="91425" bIns="45700" anchor="ctr" anchorCtr="0">
            <a:normAutofit/>
          </a:bodyPr>
          <a:lstStyle>
            <a:lvl1pPr marL="457200" lvl="0" indent="-412750" algn="l">
              <a:lnSpc>
                <a:spcPct val="100000"/>
              </a:lnSpc>
              <a:spcBef>
                <a:spcPts val="400"/>
              </a:spcBef>
              <a:spcAft>
                <a:spcPts val="0"/>
              </a:spcAft>
              <a:buSzPts val="2900"/>
              <a:buChar char="•"/>
              <a:defRPr sz="2000"/>
            </a:lvl1pPr>
            <a:lvl2pPr marL="914400" lvl="1" indent="-394335" algn="l">
              <a:lnSpc>
                <a:spcPct val="100000"/>
              </a:lnSpc>
              <a:spcBef>
                <a:spcPts val="600"/>
              </a:spcBef>
              <a:spcAft>
                <a:spcPts val="0"/>
              </a:spcAft>
              <a:buSzPts val="2610"/>
              <a:buChar char="•"/>
              <a:defRPr sz="1800"/>
            </a:lvl2pPr>
            <a:lvl3pPr marL="1371600" lvl="2" indent="-375919" algn="l">
              <a:lnSpc>
                <a:spcPct val="100000"/>
              </a:lnSpc>
              <a:spcBef>
                <a:spcPts val="600"/>
              </a:spcBef>
              <a:spcAft>
                <a:spcPts val="0"/>
              </a:spcAft>
              <a:buSzPts val="2320"/>
              <a:buChar char="•"/>
              <a:defRPr sz="1600"/>
            </a:lvl3pPr>
            <a:lvl4pPr marL="1828800" lvl="3" indent="-357505" algn="l">
              <a:lnSpc>
                <a:spcPct val="100000"/>
              </a:lnSpc>
              <a:spcBef>
                <a:spcPts val="600"/>
              </a:spcBef>
              <a:spcAft>
                <a:spcPts val="0"/>
              </a:spcAft>
              <a:buSzPts val="2030"/>
              <a:buChar char="•"/>
              <a:defRPr sz="1400"/>
            </a:lvl4pPr>
            <a:lvl5pPr marL="2286000" lvl="4" indent="-357504" algn="l">
              <a:lnSpc>
                <a:spcPct val="100000"/>
              </a:lnSpc>
              <a:spcBef>
                <a:spcPts val="600"/>
              </a:spcBef>
              <a:spcAft>
                <a:spcPts val="0"/>
              </a:spcAft>
              <a:buSzPts val="2030"/>
              <a:buChar char="•"/>
              <a:defRPr sz="1400"/>
            </a:lvl5pPr>
            <a:lvl6pPr marL="2743200" lvl="5" indent="-357504" algn="l">
              <a:lnSpc>
                <a:spcPct val="100000"/>
              </a:lnSpc>
              <a:spcBef>
                <a:spcPts val="600"/>
              </a:spcBef>
              <a:spcAft>
                <a:spcPts val="0"/>
              </a:spcAft>
              <a:buSzPts val="2030"/>
              <a:buChar char="•"/>
              <a:defRPr sz="1400"/>
            </a:lvl6pPr>
            <a:lvl7pPr marL="3200400" lvl="6" indent="-357504" algn="l">
              <a:lnSpc>
                <a:spcPct val="100000"/>
              </a:lnSpc>
              <a:spcBef>
                <a:spcPts val="600"/>
              </a:spcBef>
              <a:spcAft>
                <a:spcPts val="0"/>
              </a:spcAft>
              <a:buSzPts val="2030"/>
              <a:buChar char="•"/>
              <a:defRPr sz="1400"/>
            </a:lvl7pPr>
            <a:lvl8pPr marL="3657600" lvl="7" indent="-357504" algn="l">
              <a:lnSpc>
                <a:spcPct val="100000"/>
              </a:lnSpc>
              <a:spcBef>
                <a:spcPts val="600"/>
              </a:spcBef>
              <a:spcAft>
                <a:spcPts val="0"/>
              </a:spcAft>
              <a:buSzPts val="2030"/>
              <a:buChar char="•"/>
              <a:defRPr sz="1400"/>
            </a:lvl8pPr>
            <a:lvl9pPr marL="4114800" lvl="8" indent="-357504" algn="l">
              <a:lnSpc>
                <a:spcPct val="100000"/>
              </a:lnSpc>
              <a:spcBef>
                <a:spcPts val="600"/>
              </a:spcBef>
              <a:spcAft>
                <a:spcPts val="600"/>
              </a:spcAft>
              <a:buSzPts val="2030"/>
              <a:buChar char="•"/>
              <a:defRPr sz="1400"/>
            </a:lvl9pPr>
          </a:lstStyle>
          <a:p>
            <a:endParaRPr/>
          </a:p>
        </p:txBody>
      </p:sp>
      <p:sp>
        <p:nvSpPr>
          <p:cNvPr id="73" name="Google Shape;73;p27"/>
          <p:cNvSpPr txBox="1">
            <a:spLocks noGrp="1"/>
          </p:cNvSpPr>
          <p:nvPr>
            <p:ph type="body" idx="2"/>
          </p:nvPr>
        </p:nvSpPr>
        <p:spPr>
          <a:xfrm>
            <a:off x="1113524" y="2971800"/>
            <a:ext cx="2662534" cy="1828800"/>
          </a:xfrm>
          <a:prstGeom prst="rect">
            <a:avLst/>
          </a:prstGeom>
          <a:noFill/>
          <a:ln>
            <a:noFill/>
          </a:ln>
        </p:spPr>
        <p:txBody>
          <a:bodyPr spcFirstLastPara="1" wrap="square" lIns="91425" tIns="45700" rIns="91425" bIns="45700" anchor="ctr" anchorCtr="0">
            <a:normAutofit/>
          </a:bodyPr>
          <a:lstStyle>
            <a:lvl1pPr marL="457200" lvl="0" indent="-228600" algn="ctr">
              <a:lnSpc>
                <a:spcPct val="100000"/>
              </a:lnSpc>
              <a:spcBef>
                <a:spcPts val="320"/>
              </a:spcBef>
              <a:spcAft>
                <a:spcPts val="0"/>
              </a:spcAft>
              <a:buSzPts val="2320"/>
              <a:buNone/>
              <a:defRPr sz="1600"/>
            </a:lvl1pPr>
            <a:lvl2pPr marL="914400" lvl="1" indent="-228600" algn="l">
              <a:lnSpc>
                <a:spcPct val="100000"/>
              </a:lnSpc>
              <a:spcBef>
                <a:spcPts val="600"/>
              </a:spcBef>
              <a:spcAft>
                <a:spcPts val="0"/>
              </a:spcAft>
              <a:buSzPts val="1740"/>
              <a:buNone/>
              <a:defRPr sz="1200"/>
            </a:lvl2pPr>
            <a:lvl3pPr marL="1371600" lvl="2" indent="-228600" algn="l">
              <a:lnSpc>
                <a:spcPct val="100000"/>
              </a:lnSpc>
              <a:spcBef>
                <a:spcPts val="600"/>
              </a:spcBef>
              <a:spcAft>
                <a:spcPts val="0"/>
              </a:spcAft>
              <a:buSzPts val="1450"/>
              <a:buNone/>
              <a:defRPr sz="1000"/>
            </a:lvl3pPr>
            <a:lvl4pPr marL="1828800" lvl="3" indent="-228600" algn="l">
              <a:lnSpc>
                <a:spcPct val="100000"/>
              </a:lnSpc>
              <a:spcBef>
                <a:spcPts val="600"/>
              </a:spcBef>
              <a:spcAft>
                <a:spcPts val="0"/>
              </a:spcAft>
              <a:buSzPts val="1305"/>
              <a:buNone/>
              <a:defRPr sz="900"/>
            </a:lvl4pPr>
            <a:lvl5pPr marL="2286000" lvl="4" indent="-228600" algn="l">
              <a:lnSpc>
                <a:spcPct val="100000"/>
              </a:lnSpc>
              <a:spcBef>
                <a:spcPts val="600"/>
              </a:spcBef>
              <a:spcAft>
                <a:spcPts val="0"/>
              </a:spcAft>
              <a:buSzPts val="1305"/>
              <a:buNone/>
              <a:defRPr sz="900"/>
            </a:lvl5pPr>
            <a:lvl6pPr marL="2743200" lvl="5" indent="-228600" algn="l">
              <a:lnSpc>
                <a:spcPct val="100000"/>
              </a:lnSpc>
              <a:spcBef>
                <a:spcPts val="600"/>
              </a:spcBef>
              <a:spcAft>
                <a:spcPts val="0"/>
              </a:spcAft>
              <a:buSzPts val="1305"/>
              <a:buNone/>
              <a:defRPr sz="900"/>
            </a:lvl6pPr>
            <a:lvl7pPr marL="3200400" lvl="6" indent="-228600" algn="l">
              <a:lnSpc>
                <a:spcPct val="100000"/>
              </a:lnSpc>
              <a:spcBef>
                <a:spcPts val="600"/>
              </a:spcBef>
              <a:spcAft>
                <a:spcPts val="0"/>
              </a:spcAft>
              <a:buSzPts val="1305"/>
              <a:buNone/>
              <a:defRPr sz="900"/>
            </a:lvl7pPr>
            <a:lvl8pPr marL="3657600" lvl="7" indent="-228600" algn="l">
              <a:lnSpc>
                <a:spcPct val="100000"/>
              </a:lnSpc>
              <a:spcBef>
                <a:spcPts val="600"/>
              </a:spcBef>
              <a:spcAft>
                <a:spcPts val="0"/>
              </a:spcAft>
              <a:buSzPts val="1305"/>
              <a:buNone/>
              <a:defRPr sz="900"/>
            </a:lvl8pPr>
            <a:lvl9pPr marL="4114800" lvl="8" indent="-228600" algn="l">
              <a:lnSpc>
                <a:spcPct val="100000"/>
              </a:lnSpc>
              <a:spcBef>
                <a:spcPts val="600"/>
              </a:spcBef>
              <a:spcAft>
                <a:spcPts val="600"/>
              </a:spcAft>
              <a:buSzPts val="1305"/>
              <a:buNone/>
              <a:defRPr sz="900"/>
            </a:lvl9pPr>
          </a:lstStyle>
          <a:p>
            <a:endParaRPr/>
          </a:p>
        </p:txBody>
      </p:sp>
      <p:sp>
        <p:nvSpPr>
          <p:cNvPr id="74" name="Google Shape;74;p27"/>
          <p:cNvSpPr txBox="1">
            <a:spLocks noGrp="1"/>
          </p:cNvSpPr>
          <p:nvPr>
            <p:ph type="dt" idx="10"/>
          </p:nvPr>
        </p:nvSpPr>
        <p:spPr>
          <a:xfrm>
            <a:off x="7358679" y="6116070"/>
            <a:ext cx="857473" cy="365125"/>
          </a:xfrm>
          <a:prstGeom prst="rect">
            <a:avLst/>
          </a:prstGeom>
          <a:noFill/>
          <a:ln>
            <a:noFill/>
          </a:ln>
        </p:spPr>
        <p:txBody>
          <a:bodyPr spcFirstLastPara="1" wrap="square" lIns="91425" tIns="45700" rIns="91425" bIns="45700" anchor="ctr" anchorCtr="0">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5" name="Google Shape;75;p27"/>
          <p:cNvSpPr txBox="1">
            <a:spLocks noGrp="1"/>
          </p:cNvSpPr>
          <p:nvPr>
            <p:ph type="ftr" idx="11"/>
          </p:nvPr>
        </p:nvSpPr>
        <p:spPr>
          <a:xfrm>
            <a:off x="1986997" y="6116070"/>
            <a:ext cx="5314517"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6" name="Google Shape;76;p27"/>
          <p:cNvSpPr txBox="1">
            <a:spLocks noGrp="1"/>
          </p:cNvSpPr>
          <p:nvPr>
            <p:ph type="sldNum" idx="12"/>
          </p:nvPr>
        </p:nvSpPr>
        <p:spPr>
          <a:xfrm>
            <a:off x="8273317" y="6116070"/>
            <a:ext cx="413483"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Picture with Caption" type="picTx">
  <p:cSld name="PICTURE_WITH_CAPTION_TEXT">
    <p:spTree>
      <p:nvGrpSpPr>
        <p:cNvPr id="1" name="Shape 77"/>
        <p:cNvGrpSpPr/>
        <p:nvPr/>
      </p:nvGrpSpPr>
      <p:grpSpPr>
        <a:xfrm>
          <a:off x="0" y="0"/>
          <a:ext cx="0" cy="0"/>
          <a:chOff x="0" y="0"/>
          <a:chExt cx="0" cy="0"/>
        </a:xfrm>
      </p:grpSpPr>
      <p:sp>
        <p:nvSpPr>
          <p:cNvPr id="78" name="Google Shape;78;p28"/>
          <p:cNvSpPr txBox="1">
            <a:spLocks noGrp="1"/>
          </p:cNvSpPr>
          <p:nvPr>
            <p:ph type="title"/>
          </p:nvPr>
        </p:nvSpPr>
        <p:spPr>
          <a:xfrm>
            <a:off x="1112332" y="1752599"/>
            <a:ext cx="4070679" cy="1371600"/>
          </a:xfrm>
          <a:prstGeom prst="rect">
            <a:avLst/>
          </a:prstGeom>
          <a:noFill/>
          <a:ln>
            <a:noFill/>
          </a:ln>
        </p:spPr>
        <p:txBody>
          <a:bodyPr spcFirstLastPara="1" wrap="square" lIns="91425" tIns="45700" rIns="91425" bIns="45700" anchor="b" anchorCtr="0">
            <a:normAutofit/>
          </a:bodyPr>
          <a:lstStyle>
            <a:lvl1pPr lvl="0" algn="ctr">
              <a:lnSpc>
                <a:spcPct val="100000"/>
              </a:lnSpc>
              <a:spcBef>
                <a:spcPts val="0"/>
              </a:spcBef>
              <a:spcAft>
                <a:spcPts val="0"/>
              </a:spcAft>
              <a:buClr>
                <a:schemeClr val="dk1"/>
              </a:buClr>
              <a:buSzPts val="2800"/>
              <a:buFont typeface="Corbel"/>
              <a:buNone/>
              <a:defRPr sz="2800" b="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9" name="Google Shape;79;p28"/>
          <p:cNvSpPr>
            <a:spLocks noGrp="1"/>
          </p:cNvSpPr>
          <p:nvPr>
            <p:ph type="pic" idx="2"/>
          </p:nvPr>
        </p:nvSpPr>
        <p:spPr>
          <a:xfrm>
            <a:off x="5697495" y="914400"/>
            <a:ext cx="2461371" cy="4572000"/>
          </a:xfrm>
          <a:prstGeom prst="roundRect">
            <a:avLst>
              <a:gd name="adj" fmla="val 4280"/>
            </a:avLst>
          </a:prstGeom>
          <a:noFill/>
          <a:ln w="38100" cap="flat" cmpd="sng">
            <a:solidFill>
              <a:schemeClr val="lt2"/>
            </a:solidFill>
            <a:prstDash val="solid"/>
            <a:round/>
            <a:headEnd type="none" w="sm" len="sm"/>
            <a:tailEnd type="none" w="sm" len="sm"/>
          </a:ln>
        </p:spPr>
      </p:sp>
      <p:sp>
        <p:nvSpPr>
          <p:cNvPr id="80" name="Google Shape;80;p28"/>
          <p:cNvSpPr txBox="1">
            <a:spLocks noGrp="1"/>
          </p:cNvSpPr>
          <p:nvPr>
            <p:ph type="body" idx="1"/>
          </p:nvPr>
        </p:nvSpPr>
        <p:spPr>
          <a:xfrm>
            <a:off x="1112332" y="3124199"/>
            <a:ext cx="4070679" cy="1828800"/>
          </a:xfrm>
          <a:prstGeom prst="rect">
            <a:avLst/>
          </a:prstGeom>
          <a:noFill/>
          <a:ln>
            <a:noFill/>
          </a:ln>
        </p:spPr>
        <p:txBody>
          <a:bodyPr spcFirstLastPara="1" wrap="square" lIns="91425" tIns="45700" rIns="91425" bIns="45700" anchor="ctr" anchorCtr="0">
            <a:normAutofit/>
          </a:bodyPr>
          <a:lstStyle>
            <a:lvl1pPr marL="457200" lvl="0" indent="-228600" algn="ctr">
              <a:lnSpc>
                <a:spcPct val="100000"/>
              </a:lnSpc>
              <a:spcBef>
                <a:spcPts val="360"/>
              </a:spcBef>
              <a:spcAft>
                <a:spcPts val="0"/>
              </a:spcAft>
              <a:buSzPts val="2610"/>
              <a:buNone/>
              <a:defRPr sz="1800"/>
            </a:lvl1pPr>
            <a:lvl2pPr marL="914400" lvl="1" indent="-228600" algn="l">
              <a:lnSpc>
                <a:spcPct val="100000"/>
              </a:lnSpc>
              <a:spcBef>
                <a:spcPts val="600"/>
              </a:spcBef>
              <a:spcAft>
                <a:spcPts val="0"/>
              </a:spcAft>
              <a:buSzPts val="1740"/>
              <a:buNone/>
              <a:defRPr sz="1200"/>
            </a:lvl2pPr>
            <a:lvl3pPr marL="1371600" lvl="2" indent="-228600" algn="l">
              <a:lnSpc>
                <a:spcPct val="100000"/>
              </a:lnSpc>
              <a:spcBef>
                <a:spcPts val="600"/>
              </a:spcBef>
              <a:spcAft>
                <a:spcPts val="0"/>
              </a:spcAft>
              <a:buSzPts val="1450"/>
              <a:buNone/>
              <a:defRPr sz="1000"/>
            </a:lvl3pPr>
            <a:lvl4pPr marL="1828800" lvl="3" indent="-228600" algn="l">
              <a:lnSpc>
                <a:spcPct val="100000"/>
              </a:lnSpc>
              <a:spcBef>
                <a:spcPts val="600"/>
              </a:spcBef>
              <a:spcAft>
                <a:spcPts val="0"/>
              </a:spcAft>
              <a:buSzPts val="1305"/>
              <a:buNone/>
              <a:defRPr sz="900"/>
            </a:lvl4pPr>
            <a:lvl5pPr marL="2286000" lvl="4" indent="-228600" algn="l">
              <a:lnSpc>
                <a:spcPct val="100000"/>
              </a:lnSpc>
              <a:spcBef>
                <a:spcPts val="600"/>
              </a:spcBef>
              <a:spcAft>
                <a:spcPts val="0"/>
              </a:spcAft>
              <a:buSzPts val="1305"/>
              <a:buNone/>
              <a:defRPr sz="900"/>
            </a:lvl5pPr>
            <a:lvl6pPr marL="2743200" lvl="5" indent="-228600" algn="l">
              <a:lnSpc>
                <a:spcPct val="100000"/>
              </a:lnSpc>
              <a:spcBef>
                <a:spcPts val="600"/>
              </a:spcBef>
              <a:spcAft>
                <a:spcPts val="0"/>
              </a:spcAft>
              <a:buSzPts val="1305"/>
              <a:buNone/>
              <a:defRPr sz="900"/>
            </a:lvl6pPr>
            <a:lvl7pPr marL="3200400" lvl="6" indent="-228600" algn="l">
              <a:lnSpc>
                <a:spcPct val="100000"/>
              </a:lnSpc>
              <a:spcBef>
                <a:spcPts val="600"/>
              </a:spcBef>
              <a:spcAft>
                <a:spcPts val="0"/>
              </a:spcAft>
              <a:buSzPts val="1305"/>
              <a:buNone/>
              <a:defRPr sz="900"/>
            </a:lvl7pPr>
            <a:lvl8pPr marL="3657600" lvl="7" indent="-228600" algn="l">
              <a:lnSpc>
                <a:spcPct val="100000"/>
              </a:lnSpc>
              <a:spcBef>
                <a:spcPts val="600"/>
              </a:spcBef>
              <a:spcAft>
                <a:spcPts val="0"/>
              </a:spcAft>
              <a:buSzPts val="1305"/>
              <a:buNone/>
              <a:defRPr sz="900"/>
            </a:lvl8pPr>
            <a:lvl9pPr marL="4114800" lvl="8" indent="-228600" algn="l">
              <a:lnSpc>
                <a:spcPct val="100000"/>
              </a:lnSpc>
              <a:spcBef>
                <a:spcPts val="600"/>
              </a:spcBef>
              <a:spcAft>
                <a:spcPts val="600"/>
              </a:spcAft>
              <a:buSzPts val="1305"/>
              <a:buNone/>
              <a:defRPr sz="900"/>
            </a:lvl9pPr>
          </a:lstStyle>
          <a:p>
            <a:endParaRPr/>
          </a:p>
        </p:txBody>
      </p:sp>
      <p:sp>
        <p:nvSpPr>
          <p:cNvPr id="81" name="Google Shape;81;p28"/>
          <p:cNvSpPr txBox="1">
            <a:spLocks noGrp="1"/>
          </p:cNvSpPr>
          <p:nvPr>
            <p:ph type="dt" idx="10"/>
          </p:nvPr>
        </p:nvSpPr>
        <p:spPr>
          <a:xfrm>
            <a:off x="7358679" y="6116070"/>
            <a:ext cx="857473" cy="365125"/>
          </a:xfrm>
          <a:prstGeom prst="rect">
            <a:avLst/>
          </a:prstGeom>
          <a:noFill/>
          <a:ln>
            <a:noFill/>
          </a:ln>
        </p:spPr>
        <p:txBody>
          <a:bodyPr spcFirstLastPara="1" wrap="square" lIns="91425" tIns="45700" rIns="91425" bIns="45700" anchor="ctr" anchorCtr="0">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82" name="Google Shape;82;p28"/>
          <p:cNvSpPr txBox="1">
            <a:spLocks noGrp="1"/>
          </p:cNvSpPr>
          <p:nvPr>
            <p:ph type="ftr" idx="11"/>
          </p:nvPr>
        </p:nvSpPr>
        <p:spPr>
          <a:xfrm>
            <a:off x="1986997" y="6116070"/>
            <a:ext cx="5314517"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83" name="Google Shape;83;p28"/>
          <p:cNvSpPr txBox="1">
            <a:spLocks noGrp="1"/>
          </p:cNvSpPr>
          <p:nvPr>
            <p:ph type="sldNum" idx="12"/>
          </p:nvPr>
        </p:nvSpPr>
        <p:spPr>
          <a:xfrm>
            <a:off x="8273317" y="6116070"/>
            <a:ext cx="413483"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Panoramic Picture with Caption">
  <p:cSld name="Panoramic Picture with Caption">
    <p:spTree>
      <p:nvGrpSpPr>
        <p:cNvPr id="1" name="Shape 84"/>
        <p:cNvGrpSpPr/>
        <p:nvPr/>
      </p:nvGrpSpPr>
      <p:grpSpPr>
        <a:xfrm>
          <a:off x="0" y="0"/>
          <a:ext cx="0" cy="0"/>
          <a:chOff x="0" y="0"/>
          <a:chExt cx="0" cy="0"/>
        </a:xfrm>
      </p:grpSpPr>
      <p:sp>
        <p:nvSpPr>
          <p:cNvPr id="85" name="Google Shape;85;p29"/>
          <p:cNvSpPr txBox="1">
            <a:spLocks noGrp="1"/>
          </p:cNvSpPr>
          <p:nvPr>
            <p:ph type="title"/>
          </p:nvPr>
        </p:nvSpPr>
        <p:spPr>
          <a:xfrm>
            <a:off x="1113523" y="4732865"/>
            <a:ext cx="7515991" cy="566738"/>
          </a:xfrm>
          <a:prstGeom prst="rect">
            <a:avLst/>
          </a:prstGeom>
          <a:noFill/>
          <a:ln>
            <a:noFill/>
          </a:ln>
        </p:spPr>
        <p:txBody>
          <a:bodyPr spcFirstLastPara="1" wrap="square" lIns="91425" tIns="45700" rIns="91425" bIns="45700" anchor="b" anchorCtr="0">
            <a:normAutofit/>
          </a:bodyPr>
          <a:lstStyle>
            <a:lvl1pPr lvl="0" algn="ctr">
              <a:lnSpc>
                <a:spcPct val="100000"/>
              </a:lnSpc>
              <a:spcBef>
                <a:spcPts val="0"/>
              </a:spcBef>
              <a:spcAft>
                <a:spcPts val="0"/>
              </a:spcAft>
              <a:buClr>
                <a:schemeClr val="dk1"/>
              </a:buClr>
              <a:buSzPts val="2400"/>
              <a:buFont typeface="Corbel"/>
              <a:buNone/>
              <a:defRPr sz="2400" b="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86" name="Google Shape;86;p29"/>
          <p:cNvSpPr>
            <a:spLocks noGrp="1"/>
          </p:cNvSpPr>
          <p:nvPr>
            <p:ph type="pic" idx="2"/>
          </p:nvPr>
        </p:nvSpPr>
        <p:spPr>
          <a:xfrm>
            <a:off x="1789975" y="932112"/>
            <a:ext cx="6171065" cy="3164976"/>
          </a:xfrm>
          <a:prstGeom prst="roundRect">
            <a:avLst>
              <a:gd name="adj" fmla="val 4380"/>
            </a:avLst>
          </a:prstGeom>
          <a:noFill/>
          <a:ln w="38100" cap="flat" cmpd="sng">
            <a:solidFill>
              <a:schemeClr val="lt2"/>
            </a:solidFill>
            <a:prstDash val="solid"/>
            <a:round/>
            <a:headEnd type="none" w="sm" len="sm"/>
            <a:tailEnd type="none" w="sm" len="sm"/>
          </a:ln>
        </p:spPr>
      </p:sp>
      <p:sp>
        <p:nvSpPr>
          <p:cNvPr id="87" name="Google Shape;87;p29"/>
          <p:cNvSpPr txBox="1">
            <a:spLocks noGrp="1"/>
          </p:cNvSpPr>
          <p:nvPr>
            <p:ph type="body" idx="1"/>
          </p:nvPr>
        </p:nvSpPr>
        <p:spPr>
          <a:xfrm>
            <a:off x="1113523" y="5299603"/>
            <a:ext cx="7515991" cy="493712"/>
          </a:xfrm>
          <a:prstGeom prst="rect">
            <a:avLst/>
          </a:prstGeom>
          <a:noFill/>
          <a:ln>
            <a:noFill/>
          </a:ln>
        </p:spPr>
        <p:txBody>
          <a:bodyPr spcFirstLastPara="1" wrap="square" lIns="91425" tIns="45700" rIns="91425" bIns="45700" anchor="ctr" anchorCtr="0">
            <a:normAutofit/>
          </a:bodyPr>
          <a:lstStyle>
            <a:lvl1pPr marL="457200" lvl="0" indent="-228600" algn="ctr">
              <a:lnSpc>
                <a:spcPct val="100000"/>
              </a:lnSpc>
              <a:spcBef>
                <a:spcPts val="280"/>
              </a:spcBef>
              <a:spcAft>
                <a:spcPts val="0"/>
              </a:spcAft>
              <a:buSzPts val="2030"/>
              <a:buNone/>
              <a:defRPr sz="1400"/>
            </a:lvl1pPr>
            <a:lvl2pPr marL="914400" lvl="1" indent="-228600" algn="l">
              <a:lnSpc>
                <a:spcPct val="100000"/>
              </a:lnSpc>
              <a:spcBef>
                <a:spcPts val="600"/>
              </a:spcBef>
              <a:spcAft>
                <a:spcPts val="0"/>
              </a:spcAft>
              <a:buSzPts val="1740"/>
              <a:buNone/>
              <a:defRPr sz="1200"/>
            </a:lvl2pPr>
            <a:lvl3pPr marL="1371600" lvl="2" indent="-228600" algn="l">
              <a:lnSpc>
                <a:spcPct val="100000"/>
              </a:lnSpc>
              <a:spcBef>
                <a:spcPts val="600"/>
              </a:spcBef>
              <a:spcAft>
                <a:spcPts val="0"/>
              </a:spcAft>
              <a:buSzPts val="1450"/>
              <a:buNone/>
              <a:defRPr sz="1000"/>
            </a:lvl3pPr>
            <a:lvl4pPr marL="1828800" lvl="3" indent="-228600" algn="l">
              <a:lnSpc>
                <a:spcPct val="100000"/>
              </a:lnSpc>
              <a:spcBef>
                <a:spcPts val="600"/>
              </a:spcBef>
              <a:spcAft>
                <a:spcPts val="0"/>
              </a:spcAft>
              <a:buSzPts val="1305"/>
              <a:buNone/>
              <a:defRPr sz="900"/>
            </a:lvl4pPr>
            <a:lvl5pPr marL="2286000" lvl="4" indent="-228600" algn="l">
              <a:lnSpc>
                <a:spcPct val="100000"/>
              </a:lnSpc>
              <a:spcBef>
                <a:spcPts val="600"/>
              </a:spcBef>
              <a:spcAft>
                <a:spcPts val="0"/>
              </a:spcAft>
              <a:buSzPts val="1305"/>
              <a:buNone/>
              <a:defRPr sz="900"/>
            </a:lvl5pPr>
            <a:lvl6pPr marL="2743200" lvl="5" indent="-228600" algn="l">
              <a:lnSpc>
                <a:spcPct val="100000"/>
              </a:lnSpc>
              <a:spcBef>
                <a:spcPts val="600"/>
              </a:spcBef>
              <a:spcAft>
                <a:spcPts val="0"/>
              </a:spcAft>
              <a:buSzPts val="1305"/>
              <a:buNone/>
              <a:defRPr sz="900"/>
            </a:lvl6pPr>
            <a:lvl7pPr marL="3200400" lvl="6" indent="-228600" algn="l">
              <a:lnSpc>
                <a:spcPct val="100000"/>
              </a:lnSpc>
              <a:spcBef>
                <a:spcPts val="600"/>
              </a:spcBef>
              <a:spcAft>
                <a:spcPts val="0"/>
              </a:spcAft>
              <a:buSzPts val="1305"/>
              <a:buNone/>
              <a:defRPr sz="900"/>
            </a:lvl7pPr>
            <a:lvl8pPr marL="3657600" lvl="7" indent="-228600" algn="l">
              <a:lnSpc>
                <a:spcPct val="100000"/>
              </a:lnSpc>
              <a:spcBef>
                <a:spcPts val="600"/>
              </a:spcBef>
              <a:spcAft>
                <a:spcPts val="0"/>
              </a:spcAft>
              <a:buSzPts val="1305"/>
              <a:buNone/>
              <a:defRPr sz="900"/>
            </a:lvl8pPr>
            <a:lvl9pPr marL="4114800" lvl="8" indent="-228600" algn="l">
              <a:lnSpc>
                <a:spcPct val="100000"/>
              </a:lnSpc>
              <a:spcBef>
                <a:spcPts val="600"/>
              </a:spcBef>
              <a:spcAft>
                <a:spcPts val="600"/>
              </a:spcAft>
              <a:buSzPts val="1305"/>
              <a:buNone/>
              <a:defRPr sz="900"/>
            </a:lvl9pPr>
          </a:lstStyle>
          <a:p>
            <a:endParaRPr/>
          </a:p>
        </p:txBody>
      </p:sp>
      <p:sp>
        <p:nvSpPr>
          <p:cNvPr id="88" name="Google Shape;88;p29"/>
          <p:cNvSpPr txBox="1">
            <a:spLocks noGrp="1"/>
          </p:cNvSpPr>
          <p:nvPr>
            <p:ph type="dt" idx="10"/>
          </p:nvPr>
        </p:nvSpPr>
        <p:spPr>
          <a:xfrm>
            <a:off x="7358679" y="6116070"/>
            <a:ext cx="857473" cy="365125"/>
          </a:xfrm>
          <a:prstGeom prst="rect">
            <a:avLst/>
          </a:prstGeom>
          <a:noFill/>
          <a:ln>
            <a:noFill/>
          </a:ln>
        </p:spPr>
        <p:txBody>
          <a:bodyPr spcFirstLastPara="1" wrap="square" lIns="91425" tIns="45700" rIns="91425" bIns="45700" anchor="ctr" anchorCtr="0">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89" name="Google Shape;89;p29"/>
          <p:cNvSpPr txBox="1">
            <a:spLocks noGrp="1"/>
          </p:cNvSpPr>
          <p:nvPr>
            <p:ph type="ftr" idx="11"/>
          </p:nvPr>
        </p:nvSpPr>
        <p:spPr>
          <a:xfrm>
            <a:off x="1986997" y="6116070"/>
            <a:ext cx="5314517"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90" name="Google Shape;90;p29"/>
          <p:cNvSpPr txBox="1">
            <a:spLocks noGrp="1"/>
          </p:cNvSpPr>
          <p:nvPr>
            <p:ph type="sldNum" idx="12"/>
          </p:nvPr>
        </p:nvSpPr>
        <p:spPr>
          <a:xfrm>
            <a:off x="8273317" y="6116070"/>
            <a:ext cx="413483"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Title and Caption">
  <p:cSld name="Title and Caption">
    <p:spTree>
      <p:nvGrpSpPr>
        <p:cNvPr id="1" name="Shape 91"/>
        <p:cNvGrpSpPr/>
        <p:nvPr/>
      </p:nvGrpSpPr>
      <p:grpSpPr>
        <a:xfrm>
          <a:off x="0" y="0"/>
          <a:ext cx="0" cy="0"/>
          <a:chOff x="0" y="0"/>
          <a:chExt cx="0" cy="0"/>
        </a:xfrm>
      </p:grpSpPr>
      <p:sp>
        <p:nvSpPr>
          <p:cNvPr id="92" name="Google Shape;92;p30"/>
          <p:cNvSpPr txBox="1">
            <a:spLocks noGrp="1"/>
          </p:cNvSpPr>
          <p:nvPr>
            <p:ph type="title"/>
          </p:nvPr>
        </p:nvSpPr>
        <p:spPr>
          <a:xfrm>
            <a:off x="1113524" y="685800"/>
            <a:ext cx="7515991" cy="3048000"/>
          </a:xfrm>
          <a:prstGeom prst="rect">
            <a:avLst/>
          </a:prstGeom>
          <a:noFill/>
          <a:ln>
            <a:noFill/>
          </a:ln>
        </p:spPr>
        <p:txBody>
          <a:bodyPr spcFirstLastPara="1" wrap="square" lIns="91425" tIns="45700" rIns="91425" bIns="45700" anchor="ctr" anchorCtr="0">
            <a:normAutofit/>
          </a:bodyPr>
          <a:lstStyle>
            <a:lvl1pPr lvl="0" algn="ctr">
              <a:lnSpc>
                <a:spcPct val="100000"/>
              </a:lnSpc>
              <a:spcBef>
                <a:spcPts val="0"/>
              </a:spcBef>
              <a:spcAft>
                <a:spcPts val="0"/>
              </a:spcAft>
              <a:buClr>
                <a:schemeClr val="dk1"/>
              </a:buClr>
              <a:buSzPts val="3200"/>
              <a:buFont typeface="Corbel"/>
              <a:buNone/>
              <a:defRPr sz="3200" b="0" cap="none"/>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93" name="Google Shape;93;p30"/>
          <p:cNvSpPr txBox="1">
            <a:spLocks noGrp="1"/>
          </p:cNvSpPr>
          <p:nvPr>
            <p:ph type="body" idx="1"/>
          </p:nvPr>
        </p:nvSpPr>
        <p:spPr>
          <a:xfrm>
            <a:off x="1113524" y="4343400"/>
            <a:ext cx="7515992" cy="1447800"/>
          </a:xfrm>
          <a:prstGeom prst="rect">
            <a:avLst/>
          </a:prstGeom>
          <a:noFill/>
          <a:ln>
            <a:noFill/>
          </a:ln>
        </p:spPr>
        <p:txBody>
          <a:bodyPr spcFirstLastPara="1" wrap="square" lIns="91425" tIns="45700" rIns="91425" bIns="45700" anchor="ctr" anchorCtr="0">
            <a:normAutofit/>
          </a:bodyPr>
          <a:lstStyle>
            <a:lvl1pPr marL="457200" lvl="0" indent="-228600" algn="ctr">
              <a:lnSpc>
                <a:spcPct val="100000"/>
              </a:lnSpc>
              <a:spcBef>
                <a:spcPts val="400"/>
              </a:spcBef>
              <a:spcAft>
                <a:spcPts val="0"/>
              </a:spcAft>
              <a:buSzPts val="2900"/>
              <a:buNone/>
              <a:defRPr sz="2000">
                <a:solidFill>
                  <a:schemeClr val="dk1"/>
                </a:solidFill>
              </a:defRPr>
            </a:lvl1pPr>
            <a:lvl2pPr marL="914400" lvl="1" indent="-228600" algn="l">
              <a:lnSpc>
                <a:spcPct val="100000"/>
              </a:lnSpc>
              <a:spcBef>
                <a:spcPts val="600"/>
              </a:spcBef>
              <a:spcAft>
                <a:spcPts val="0"/>
              </a:spcAft>
              <a:buSzPts val="2610"/>
              <a:buNone/>
              <a:defRPr sz="1800">
                <a:solidFill>
                  <a:srgbClr val="888888"/>
                </a:solidFill>
              </a:defRPr>
            </a:lvl2pPr>
            <a:lvl3pPr marL="1371600" lvl="2" indent="-228600" algn="l">
              <a:lnSpc>
                <a:spcPct val="100000"/>
              </a:lnSpc>
              <a:spcBef>
                <a:spcPts val="600"/>
              </a:spcBef>
              <a:spcAft>
                <a:spcPts val="0"/>
              </a:spcAft>
              <a:buSzPts val="2320"/>
              <a:buNone/>
              <a:defRPr sz="1600">
                <a:solidFill>
                  <a:srgbClr val="888888"/>
                </a:solidFill>
              </a:defRPr>
            </a:lvl3pPr>
            <a:lvl4pPr marL="1828800" lvl="3" indent="-228600" algn="l">
              <a:lnSpc>
                <a:spcPct val="100000"/>
              </a:lnSpc>
              <a:spcBef>
                <a:spcPts val="600"/>
              </a:spcBef>
              <a:spcAft>
                <a:spcPts val="0"/>
              </a:spcAft>
              <a:buSzPts val="2030"/>
              <a:buNone/>
              <a:defRPr sz="1400">
                <a:solidFill>
                  <a:srgbClr val="888888"/>
                </a:solidFill>
              </a:defRPr>
            </a:lvl4pPr>
            <a:lvl5pPr marL="2286000" lvl="4" indent="-228600" algn="l">
              <a:lnSpc>
                <a:spcPct val="100000"/>
              </a:lnSpc>
              <a:spcBef>
                <a:spcPts val="600"/>
              </a:spcBef>
              <a:spcAft>
                <a:spcPts val="0"/>
              </a:spcAft>
              <a:buSzPts val="2030"/>
              <a:buNone/>
              <a:defRPr sz="1400">
                <a:solidFill>
                  <a:srgbClr val="888888"/>
                </a:solidFill>
              </a:defRPr>
            </a:lvl5pPr>
            <a:lvl6pPr marL="2743200" lvl="5" indent="-228600" algn="l">
              <a:lnSpc>
                <a:spcPct val="100000"/>
              </a:lnSpc>
              <a:spcBef>
                <a:spcPts val="600"/>
              </a:spcBef>
              <a:spcAft>
                <a:spcPts val="0"/>
              </a:spcAft>
              <a:buSzPts val="2030"/>
              <a:buNone/>
              <a:defRPr sz="1400">
                <a:solidFill>
                  <a:srgbClr val="888888"/>
                </a:solidFill>
              </a:defRPr>
            </a:lvl6pPr>
            <a:lvl7pPr marL="3200400" lvl="6" indent="-228600" algn="l">
              <a:lnSpc>
                <a:spcPct val="100000"/>
              </a:lnSpc>
              <a:spcBef>
                <a:spcPts val="600"/>
              </a:spcBef>
              <a:spcAft>
                <a:spcPts val="0"/>
              </a:spcAft>
              <a:buSzPts val="2030"/>
              <a:buNone/>
              <a:defRPr sz="1400">
                <a:solidFill>
                  <a:srgbClr val="888888"/>
                </a:solidFill>
              </a:defRPr>
            </a:lvl7pPr>
            <a:lvl8pPr marL="3657600" lvl="7" indent="-228600" algn="l">
              <a:lnSpc>
                <a:spcPct val="100000"/>
              </a:lnSpc>
              <a:spcBef>
                <a:spcPts val="600"/>
              </a:spcBef>
              <a:spcAft>
                <a:spcPts val="0"/>
              </a:spcAft>
              <a:buSzPts val="2030"/>
              <a:buNone/>
              <a:defRPr sz="1400">
                <a:solidFill>
                  <a:srgbClr val="888888"/>
                </a:solidFill>
              </a:defRPr>
            </a:lvl8pPr>
            <a:lvl9pPr marL="4114800" lvl="8" indent="-228600" algn="l">
              <a:lnSpc>
                <a:spcPct val="100000"/>
              </a:lnSpc>
              <a:spcBef>
                <a:spcPts val="600"/>
              </a:spcBef>
              <a:spcAft>
                <a:spcPts val="600"/>
              </a:spcAft>
              <a:buSzPts val="2030"/>
              <a:buNone/>
              <a:defRPr sz="1400">
                <a:solidFill>
                  <a:srgbClr val="888888"/>
                </a:solidFill>
              </a:defRPr>
            </a:lvl9pPr>
          </a:lstStyle>
          <a:p>
            <a:endParaRPr/>
          </a:p>
        </p:txBody>
      </p:sp>
      <p:sp>
        <p:nvSpPr>
          <p:cNvPr id="94" name="Google Shape;94;p30"/>
          <p:cNvSpPr txBox="1">
            <a:spLocks noGrp="1"/>
          </p:cNvSpPr>
          <p:nvPr>
            <p:ph type="dt" idx="10"/>
          </p:nvPr>
        </p:nvSpPr>
        <p:spPr>
          <a:xfrm>
            <a:off x="7358679" y="6116070"/>
            <a:ext cx="857473" cy="365125"/>
          </a:xfrm>
          <a:prstGeom prst="rect">
            <a:avLst/>
          </a:prstGeom>
          <a:noFill/>
          <a:ln>
            <a:noFill/>
          </a:ln>
        </p:spPr>
        <p:txBody>
          <a:bodyPr spcFirstLastPara="1" wrap="square" lIns="91425" tIns="45700" rIns="91425" bIns="45700" anchor="ctr" anchorCtr="0">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95" name="Google Shape;95;p30"/>
          <p:cNvSpPr txBox="1">
            <a:spLocks noGrp="1"/>
          </p:cNvSpPr>
          <p:nvPr>
            <p:ph type="ftr" idx="11"/>
          </p:nvPr>
        </p:nvSpPr>
        <p:spPr>
          <a:xfrm>
            <a:off x="1986997" y="6116070"/>
            <a:ext cx="5314517"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96" name="Google Shape;96;p30"/>
          <p:cNvSpPr txBox="1">
            <a:spLocks noGrp="1"/>
          </p:cNvSpPr>
          <p:nvPr>
            <p:ph type="sldNum" idx="12"/>
          </p:nvPr>
        </p:nvSpPr>
        <p:spPr>
          <a:xfrm>
            <a:off x="8273317" y="6116070"/>
            <a:ext cx="413483"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Quote with Caption">
  <p:cSld name="Quote with Caption">
    <p:spTree>
      <p:nvGrpSpPr>
        <p:cNvPr id="1" name="Shape 97"/>
        <p:cNvGrpSpPr/>
        <p:nvPr/>
      </p:nvGrpSpPr>
      <p:grpSpPr>
        <a:xfrm>
          <a:off x="0" y="0"/>
          <a:ext cx="0" cy="0"/>
          <a:chOff x="0" y="0"/>
          <a:chExt cx="0" cy="0"/>
        </a:xfrm>
      </p:grpSpPr>
      <p:sp>
        <p:nvSpPr>
          <p:cNvPr id="98" name="Google Shape;98;p31"/>
          <p:cNvSpPr txBox="1"/>
          <p:nvPr/>
        </p:nvSpPr>
        <p:spPr>
          <a:xfrm>
            <a:off x="969421" y="863023"/>
            <a:ext cx="457319" cy="584776"/>
          </a:xfrm>
          <a:prstGeom prst="rect">
            <a:avLst/>
          </a:prstGeom>
          <a:no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8000"/>
              <a:buFont typeface="Corbel"/>
              <a:buNone/>
            </a:pPr>
            <a:r>
              <a:rPr lang="en-GB" sz="8000" b="0" i="0" u="none" strike="noStrike" cap="none">
                <a:solidFill>
                  <a:schemeClr val="dk1"/>
                </a:solidFill>
                <a:latin typeface="Corbel"/>
                <a:ea typeface="Corbel"/>
                <a:cs typeface="Corbel"/>
                <a:sym typeface="Corbel"/>
              </a:rPr>
              <a:t>“</a:t>
            </a:r>
            <a:endParaRPr sz="1400" b="0" i="0" u="none" strike="noStrike" cap="none">
              <a:solidFill>
                <a:srgbClr val="000000"/>
              </a:solidFill>
              <a:latin typeface="Arial"/>
              <a:ea typeface="Arial"/>
              <a:cs typeface="Arial"/>
              <a:sym typeface="Arial"/>
            </a:endParaRPr>
          </a:p>
        </p:txBody>
      </p:sp>
      <p:sp>
        <p:nvSpPr>
          <p:cNvPr id="99" name="Google Shape;99;p31"/>
          <p:cNvSpPr txBox="1"/>
          <p:nvPr/>
        </p:nvSpPr>
        <p:spPr>
          <a:xfrm>
            <a:off x="8172197" y="2819399"/>
            <a:ext cx="457319" cy="584776"/>
          </a:xfrm>
          <a:prstGeom prst="rect">
            <a:avLst/>
          </a:prstGeom>
          <a:noFill/>
          <a:ln>
            <a:noFill/>
          </a:ln>
        </p:spPr>
        <p:txBody>
          <a:bodyPr spcFirstLastPara="1" wrap="square" lIns="91425" tIns="45700" rIns="91425" bIns="45700" anchor="ctr" anchorCtr="0">
            <a:noAutofit/>
          </a:bodyPr>
          <a:lstStyle/>
          <a:p>
            <a:pPr marL="0" marR="0" lvl="0" indent="0" algn="r" rtl="0">
              <a:lnSpc>
                <a:spcPct val="100000"/>
              </a:lnSpc>
              <a:spcBef>
                <a:spcPts val="0"/>
              </a:spcBef>
              <a:spcAft>
                <a:spcPts val="0"/>
              </a:spcAft>
              <a:buClr>
                <a:schemeClr val="dk1"/>
              </a:buClr>
              <a:buSzPts val="8000"/>
              <a:buFont typeface="Corbel"/>
              <a:buNone/>
            </a:pPr>
            <a:r>
              <a:rPr lang="en-GB" sz="8000" b="0" i="0" u="none" strike="noStrike" cap="none">
                <a:solidFill>
                  <a:schemeClr val="dk1"/>
                </a:solidFill>
                <a:latin typeface="Corbel"/>
                <a:ea typeface="Corbel"/>
                <a:cs typeface="Corbel"/>
                <a:sym typeface="Corbel"/>
              </a:rPr>
              <a:t>”</a:t>
            </a:r>
            <a:endParaRPr sz="1400" b="0" i="0" u="none" strike="noStrike" cap="none">
              <a:solidFill>
                <a:srgbClr val="000000"/>
              </a:solidFill>
              <a:latin typeface="Arial"/>
              <a:ea typeface="Arial"/>
              <a:cs typeface="Arial"/>
              <a:sym typeface="Arial"/>
            </a:endParaRPr>
          </a:p>
        </p:txBody>
      </p:sp>
      <p:sp>
        <p:nvSpPr>
          <p:cNvPr id="100" name="Google Shape;100;p31"/>
          <p:cNvSpPr txBox="1">
            <a:spLocks noGrp="1"/>
          </p:cNvSpPr>
          <p:nvPr>
            <p:ph type="title"/>
          </p:nvPr>
        </p:nvSpPr>
        <p:spPr>
          <a:xfrm>
            <a:off x="1426741" y="685801"/>
            <a:ext cx="6974115" cy="2743199"/>
          </a:xfrm>
          <a:prstGeom prst="rect">
            <a:avLst/>
          </a:prstGeom>
          <a:noFill/>
          <a:ln>
            <a:noFill/>
          </a:ln>
        </p:spPr>
        <p:txBody>
          <a:bodyPr spcFirstLastPara="1" wrap="square" lIns="91425" tIns="45700" rIns="91425" bIns="45700" anchor="ctr" anchorCtr="0">
            <a:normAutofit/>
          </a:bodyPr>
          <a:lstStyle>
            <a:lvl1pPr lvl="0" algn="ctr">
              <a:lnSpc>
                <a:spcPct val="100000"/>
              </a:lnSpc>
              <a:spcBef>
                <a:spcPts val="0"/>
              </a:spcBef>
              <a:spcAft>
                <a:spcPts val="0"/>
              </a:spcAft>
              <a:buClr>
                <a:schemeClr val="dk1"/>
              </a:buClr>
              <a:buSzPts val="3200"/>
              <a:buFont typeface="Corbel"/>
              <a:buNone/>
              <a:defRPr sz="3200" b="0" cap="none">
                <a:solidFill>
                  <a:schemeClr val="dk1"/>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01" name="Google Shape;101;p31"/>
          <p:cNvSpPr txBox="1">
            <a:spLocks noGrp="1"/>
          </p:cNvSpPr>
          <p:nvPr>
            <p:ph type="body" idx="1"/>
          </p:nvPr>
        </p:nvSpPr>
        <p:spPr>
          <a:xfrm>
            <a:off x="1598235" y="3428999"/>
            <a:ext cx="6631128" cy="381000"/>
          </a:xfrm>
          <a:prstGeom prst="rect">
            <a:avLst/>
          </a:prstGeom>
          <a:noFill/>
          <a:ln>
            <a:noFill/>
          </a:ln>
        </p:spPr>
        <p:txBody>
          <a:bodyPr spcFirstLastPara="1" wrap="square" lIns="91425" tIns="45700" rIns="91425" bIns="45700" anchor="ctr" anchorCtr="0">
            <a:normAutofit/>
          </a:bodyPr>
          <a:lstStyle>
            <a:lvl1pPr marL="457200" lvl="0" indent="-228600" algn="l">
              <a:lnSpc>
                <a:spcPct val="100000"/>
              </a:lnSpc>
              <a:spcBef>
                <a:spcPts val="360"/>
              </a:spcBef>
              <a:spcAft>
                <a:spcPts val="0"/>
              </a:spcAft>
              <a:buSzPts val="2610"/>
              <a:buFont typeface="Corbel"/>
              <a:buNone/>
              <a:defRPr sz="1800"/>
            </a:lvl1pPr>
            <a:lvl2pPr marL="914400" lvl="1" indent="-228600" algn="l">
              <a:lnSpc>
                <a:spcPct val="100000"/>
              </a:lnSpc>
              <a:spcBef>
                <a:spcPts val="600"/>
              </a:spcBef>
              <a:spcAft>
                <a:spcPts val="0"/>
              </a:spcAft>
              <a:buSzPts val="2900"/>
              <a:buFont typeface="Corbel"/>
              <a:buNone/>
              <a:defRPr/>
            </a:lvl2pPr>
            <a:lvl3pPr marL="1371600" lvl="2" indent="-228600" algn="l">
              <a:lnSpc>
                <a:spcPct val="100000"/>
              </a:lnSpc>
              <a:spcBef>
                <a:spcPts val="600"/>
              </a:spcBef>
              <a:spcAft>
                <a:spcPts val="0"/>
              </a:spcAft>
              <a:buSzPts val="2610"/>
              <a:buFont typeface="Corbel"/>
              <a:buNone/>
              <a:defRPr/>
            </a:lvl3pPr>
            <a:lvl4pPr marL="1828800" lvl="3" indent="-228600" algn="l">
              <a:lnSpc>
                <a:spcPct val="100000"/>
              </a:lnSpc>
              <a:spcBef>
                <a:spcPts val="600"/>
              </a:spcBef>
              <a:spcAft>
                <a:spcPts val="0"/>
              </a:spcAft>
              <a:buSzPts val="2320"/>
              <a:buFont typeface="Corbel"/>
              <a:buNone/>
              <a:defRPr/>
            </a:lvl4pPr>
            <a:lvl5pPr marL="2286000" lvl="4" indent="-228600" algn="l">
              <a:lnSpc>
                <a:spcPct val="100000"/>
              </a:lnSpc>
              <a:spcBef>
                <a:spcPts val="600"/>
              </a:spcBef>
              <a:spcAft>
                <a:spcPts val="0"/>
              </a:spcAft>
              <a:buSzPts val="2030"/>
              <a:buFont typeface="Corbel"/>
              <a:buNone/>
              <a:defRPr/>
            </a:lvl5pPr>
            <a:lvl6pPr marL="2743200" lvl="5" indent="-394335" algn="l">
              <a:lnSpc>
                <a:spcPct val="100000"/>
              </a:lnSpc>
              <a:spcBef>
                <a:spcPts val="600"/>
              </a:spcBef>
              <a:spcAft>
                <a:spcPts val="0"/>
              </a:spcAft>
              <a:buSzPts val="2610"/>
              <a:buChar char="•"/>
              <a:defRPr/>
            </a:lvl6pPr>
            <a:lvl7pPr marL="3200400" lvl="6" indent="-394335" algn="l">
              <a:lnSpc>
                <a:spcPct val="100000"/>
              </a:lnSpc>
              <a:spcBef>
                <a:spcPts val="600"/>
              </a:spcBef>
              <a:spcAft>
                <a:spcPts val="0"/>
              </a:spcAft>
              <a:buSzPts val="2610"/>
              <a:buChar char="•"/>
              <a:defRPr/>
            </a:lvl7pPr>
            <a:lvl8pPr marL="3657600" lvl="7" indent="-394334" algn="l">
              <a:lnSpc>
                <a:spcPct val="100000"/>
              </a:lnSpc>
              <a:spcBef>
                <a:spcPts val="600"/>
              </a:spcBef>
              <a:spcAft>
                <a:spcPts val="0"/>
              </a:spcAft>
              <a:buSzPts val="2610"/>
              <a:buChar char="•"/>
              <a:defRPr/>
            </a:lvl8pPr>
            <a:lvl9pPr marL="4114800" lvl="8" indent="-394334" algn="l">
              <a:lnSpc>
                <a:spcPct val="100000"/>
              </a:lnSpc>
              <a:spcBef>
                <a:spcPts val="600"/>
              </a:spcBef>
              <a:spcAft>
                <a:spcPts val="600"/>
              </a:spcAft>
              <a:buSzPts val="2610"/>
              <a:buChar char="•"/>
              <a:defRPr/>
            </a:lvl9pPr>
          </a:lstStyle>
          <a:p>
            <a:endParaRPr/>
          </a:p>
        </p:txBody>
      </p:sp>
      <p:sp>
        <p:nvSpPr>
          <p:cNvPr id="102" name="Google Shape;102;p31"/>
          <p:cNvSpPr txBox="1">
            <a:spLocks noGrp="1"/>
          </p:cNvSpPr>
          <p:nvPr>
            <p:ph type="body" idx="2"/>
          </p:nvPr>
        </p:nvSpPr>
        <p:spPr>
          <a:xfrm>
            <a:off x="1113523" y="4343400"/>
            <a:ext cx="7515991" cy="1447800"/>
          </a:xfrm>
          <a:prstGeom prst="rect">
            <a:avLst/>
          </a:prstGeom>
          <a:noFill/>
          <a:ln>
            <a:noFill/>
          </a:ln>
        </p:spPr>
        <p:txBody>
          <a:bodyPr spcFirstLastPara="1" wrap="square" lIns="91425" tIns="45700" rIns="91425" bIns="45700" anchor="ctr" anchorCtr="0">
            <a:normAutofit/>
          </a:bodyPr>
          <a:lstStyle>
            <a:lvl1pPr marL="457200" lvl="0" indent="-228600" algn="ctr">
              <a:lnSpc>
                <a:spcPct val="100000"/>
              </a:lnSpc>
              <a:spcBef>
                <a:spcPts val="400"/>
              </a:spcBef>
              <a:spcAft>
                <a:spcPts val="0"/>
              </a:spcAft>
              <a:buSzPts val="2900"/>
              <a:buNone/>
              <a:defRPr sz="2000">
                <a:solidFill>
                  <a:schemeClr val="dk1"/>
                </a:solidFill>
              </a:defRPr>
            </a:lvl1pPr>
            <a:lvl2pPr marL="914400" lvl="1" indent="-228600" algn="l">
              <a:lnSpc>
                <a:spcPct val="100000"/>
              </a:lnSpc>
              <a:spcBef>
                <a:spcPts val="600"/>
              </a:spcBef>
              <a:spcAft>
                <a:spcPts val="0"/>
              </a:spcAft>
              <a:buSzPts val="2610"/>
              <a:buNone/>
              <a:defRPr sz="1800">
                <a:solidFill>
                  <a:srgbClr val="888888"/>
                </a:solidFill>
              </a:defRPr>
            </a:lvl2pPr>
            <a:lvl3pPr marL="1371600" lvl="2" indent="-228600" algn="l">
              <a:lnSpc>
                <a:spcPct val="100000"/>
              </a:lnSpc>
              <a:spcBef>
                <a:spcPts val="600"/>
              </a:spcBef>
              <a:spcAft>
                <a:spcPts val="0"/>
              </a:spcAft>
              <a:buSzPts val="2320"/>
              <a:buNone/>
              <a:defRPr sz="1600">
                <a:solidFill>
                  <a:srgbClr val="888888"/>
                </a:solidFill>
              </a:defRPr>
            </a:lvl3pPr>
            <a:lvl4pPr marL="1828800" lvl="3" indent="-228600" algn="l">
              <a:lnSpc>
                <a:spcPct val="100000"/>
              </a:lnSpc>
              <a:spcBef>
                <a:spcPts val="600"/>
              </a:spcBef>
              <a:spcAft>
                <a:spcPts val="0"/>
              </a:spcAft>
              <a:buSzPts val="2030"/>
              <a:buNone/>
              <a:defRPr sz="1400">
                <a:solidFill>
                  <a:srgbClr val="888888"/>
                </a:solidFill>
              </a:defRPr>
            </a:lvl4pPr>
            <a:lvl5pPr marL="2286000" lvl="4" indent="-228600" algn="l">
              <a:lnSpc>
                <a:spcPct val="100000"/>
              </a:lnSpc>
              <a:spcBef>
                <a:spcPts val="600"/>
              </a:spcBef>
              <a:spcAft>
                <a:spcPts val="0"/>
              </a:spcAft>
              <a:buSzPts val="2030"/>
              <a:buNone/>
              <a:defRPr sz="1400">
                <a:solidFill>
                  <a:srgbClr val="888888"/>
                </a:solidFill>
              </a:defRPr>
            </a:lvl5pPr>
            <a:lvl6pPr marL="2743200" lvl="5" indent="-228600" algn="l">
              <a:lnSpc>
                <a:spcPct val="100000"/>
              </a:lnSpc>
              <a:spcBef>
                <a:spcPts val="600"/>
              </a:spcBef>
              <a:spcAft>
                <a:spcPts val="0"/>
              </a:spcAft>
              <a:buSzPts val="2030"/>
              <a:buNone/>
              <a:defRPr sz="1400">
                <a:solidFill>
                  <a:srgbClr val="888888"/>
                </a:solidFill>
              </a:defRPr>
            </a:lvl6pPr>
            <a:lvl7pPr marL="3200400" lvl="6" indent="-228600" algn="l">
              <a:lnSpc>
                <a:spcPct val="100000"/>
              </a:lnSpc>
              <a:spcBef>
                <a:spcPts val="600"/>
              </a:spcBef>
              <a:spcAft>
                <a:spcPts val="0"/>
              </a:spcAft>
              <a:buSzPts val="2030"/>
              <a:buNone/>
              <a:defRPr sz="1400">
                <a:solidFill>
                  <a:srgbClr val="888888"/>
                </a:solidFill>
              </a:defRPr>
            </a:lvl7pPr>
            <a:lvl8pPr marL="3657600" lvl="7" indent="-228600" algn="l">
              <a:lnSpc>
                <a:spcPct val="100000"/>
              </a:lnSpc>
              <a:spcBef>
                <a:spcPts val="600"/>
              </a:spcBef>
              <a:spcAft>
                <a:spcPts val="0"/>
              </a:spcAft>
              <a:buSzPts val="2030"/>
              <a:buNone/>
              <a:defRPr sz="1400">
                <a:solidFill>
                  <a:srgbClr val="888888"/>
                </a:solidFill>
              </a:defRPr>
            </a:lvl8pPr>
            <a:lvl9pPr marL="4114800" lvl="8" indent="-228600" algn="l">
              <a:lnSpc>
                <a:spcPct val="100000"/>
              </a:lnSpc>
              <a:spcBef>
                <a:spcPts val="600"/>
              </a:spcBef>
              <a:spcAft>
                <a:spcPts val="600"/>
              </a:spcAft>
              <a:buSzPts val="2030"/>
              <a:buNone/>
              <a:defRPr sz="1400">
                <a:solidFill>
                  <a:srgbClr val="888888"/>
                </a:solidFill>
              </a:defRPr>
            </a:lvl9pPr>
          </a:lstStyle>
          <a:p>
            <a:endParaRPr/>
          </a:p>
        </p:txBody>
      </p:sp>
      <p:sp>
        <p:nvSpPr>
          <p:cNvPr id="103" name="Google Shape;103;p31"/>
          <p:cNvSpPr txBox="1">
            <a:spLocks noGrp="1"/>
          </p:cNvSpPr>
          <p:nvPr>
            <p:ph type="dt" idx="10"/>
          </p:nvPr>
        </p:nvSpPr>
        <p:spPr>
          <a:xfrm>
            <a:off x="7358679" y="6116070"/>
            <a:ext cx="857473" cy="365125"/>
          </a:xfrm>
          <a:prstGeom prst="rect">
            <a:avLst/>
          </a:prstGeom>
          <a:noFill/>
          <a:ln>
            <a:noFill/>
          </a:ln>
        </p:spPr>
        <p:txBody>
          <a:bodyPr spcFirstLastPara="1" wrap="square" lIns="91425" tIns="45700" rIns="91425" bIns="45700" anchor="ctr" anchorCtr="0">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04" name="Google Shape;104;p31"/>
          <p:cNvSpPr txBox="1">
            <a:spLocks noGrp="1"/>
          </p:cNvSpPr>
          <p:nvPr>
            <p:ph type="ftr" idx="11"/>
          </p:nvPr>
        </p:nvSpPr>
        <p:spPr>
          <a:xfrm>
            <a:off x="1986997" y="6116070"/>
            <a:ext cx="5314517"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05" name="Google Shape;105;p31"/>
          <p:cNvSpPr txBox="1">
            <a:spLocks noGrp="1"/>
          </p:cNvSpPr>
          <p:nvPr>
            <p:ph type="sldNum" idx="12"/>
          </p:nvPr>
        </p:nvSpPr>
        <p:spPr>
          <a:xfrm>
            <a:off x="8273317" y="6116070"/>
            <a:ext cx="413483"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Name Card">
  <p:cSld name="Name Card">
    <p:spTree>
      <p:nvGrpSpPr>
        <p:cNvPr id="1" name="Shape 106"/>
        <p:cNvGrpSpPr/>
        <p:nvPr/>
      </p:nvGrpSpPr>
      <p:grpSpPr>
        <a:xfrm>
          <a:off x="0" y="0"/>
          <a:ext cx="0" cy="0"/>
          <a:chOff x="0" y="0"/>
          <a:chExt cx="0" cy="0"/>
        </a:xfrm>
      </p:grpSpPr>
      <p:sp>
        <p:nvSpPr>
          <p:cNvPr id="107" name="Google Shape;107;p32"/>
          <p:cNvSpPr txBox="1">
            <a:spLocks noGrp="1"/>
          </p:cNvSpPr>
          <p:nvPr>
            <p:ph type="title"/>
          </p:nvPr>
        </p:nvSpPr>
        <p:spPr>
          <a:xfrm>
            <a:off x="1113525" y="3308581"/>
            <a:ext cx="7515989" cy="1468800"/>
          </a:xfrm>
          <a:prstGeom prst="rect">
            <a:avLst/>
          </a:prstGeom>
          <a:noFill/>
          <a:ln>
            <a:noFill/>
          </a:ln>
        </p:spPr>
        <p:txBody>
          <a:bodyPr spcFirstLastPara="1" wrap="square" lIns="91425" tIns="45700" rIns="91425" bIns="45700" anchor="b" anchorCtr="0">
            <a:normAutofit/>
          </a:bodyPr>
          <a:lstStyle>
            <a:lvl1pPr lvl="0" algn="r">
              <a:lnSpc>
                <a:spcPct val="100000"/>
              </a:lnSpc>
              <a:spcBef>
                <a:spcPts val="0"/>
              </a:spcBef>
              <a:spcAft>
                <a:spcPts val="0"/>
              </a:spcAft>
              <a:buClr>
                <a:schemeClr val="dk1"/>
              </a:buClr>
              <a:buSzPts val="3200"/>
              <a:buFont typeface="Corbel"/>
              <a:buNone/>
              <a:defRPr sz="3200" b="0" cap="none"/>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08" name="Google Shape;108;p32"/>
          <p:cNvSpPr txBox="1">
            <a:spLocks noGrp="1"/>
          </p:cNvSpPr>
          <p:nvPr>
            <p:ph type="body" idx="1"/>
          </p:nvPr>
        </p:nvSpPr>
        <p:spPr>
          <a:xfrm>
            <a:off x="1113524" y="4777381"/>
            <a:ext cx="7515990" cy="860400"/>
          </a:xfrm>
          <a:prstGeom prst="rect">
            <a:avLst/>
          </a:prstGeom>
          <a:noFill/>
          <a:ln>
            <a:noFill/>
          </a:ln>
        </p:spPr>
        <p:txBody>
          <a:bodyPr spcFirstLastPara="1" wrap="square" lIns="91425" tIns="45700" rIns="91425" bIns="45700" anchor="t" anchorCtr="0">
            <a:normAutofit/>
          </a:bodyPr>
          <a:lstStyle>
            <a:lvl1pPr marL="457200" lvl="0" indent="-228600" algn="r">
              <a:lnSpc>
                <a:spcPct val="100000"/>
              </a:lnSpc>
              <a:spcBef>
                <a:spcPts val="400"/>
              </a:spcBef>
              <a:spcAft>
                <a:spcPts val="0"/>
              </a:spcAft>
              <a:buSzPts val="2900"/>
              <a:buNone/>
              <a:defRPr sz="2000">
                <a:solidFill>
                  <a:schemeClr val="dk1"/>
                </a:solidFill>
              </a:defRPr>
            </a:lvl1pPr>
            <a:lvl2pPr marL="914400" lvl="1" indent="-228600" algn="l">
              <a:lnSpc>
                <a:spcPct val="100000"/>
              </a:lnSpc>
              <a:spcBef>
                <a:spcPts val="600"/>
              </a:spcBef>
              <a:spcAft>
                <a:spcPts val="0"/>
              </a:spcAft>
              <a:buSzPts val="2610"/>
              <a:buNone/>
              <a:defRPr sz="1800">
                <a:solidFill>
                  <a:srgbClr val="888888"/>
                </a:solidFill>
              </a:defRPr>
            </a:lvl2pPr>
            <a:lvl3pPr marL="1371600" lvl="2" indent="-228600" algn="l">
              <a:lnSpc>
                <a:spcPct val="100000"/>
              </a:lnSpc>
              <a:spcBef>
                <a:spcPts val="600"/>
              </a:spcBef>
              <a:spcAft>
                <a:spcPts val="0"/>
              </a:spcAft>
              <a:buSzPts val="2320"/>
              <a:buNone/>
              <a:defRPr sz="1600">
                <a:solidFill>
                  <a:srgbClr val="888888"/>
                </a:solidFill>
              </a:defRPr>
            </a:lvl3pPr>
            <a:lvl4pPr marL="1828800" lvl="3" indent="-228600" algn="l">
              <a:lnSpc>
                <a:spcPct val="100000"/>
              </a:lnSpc>
              <a:spcBef>
                <a:spcPts val="600"/>
              </a:spcBef>
              <a:spcAft>
                <a:spcPts val="0"/>
              </a:spcAft>
              <a:buSzPts val="2030"/>
              <a:buNone/>
              <a:defRPr sz="1400">
                <a:solidFill>
                  <a:srgbClr val="888888"/>
                </a:solidFill>
              </a:defRPr>
            </a:lvl4pPr>
            <a:lvl5pPr marL="2286000" lvl="4" indent="-228600" algn="l">
              <a:lnSpc>
                <a:spcPct val="100000"/>
              </a:lnSpc>
              <a:spcBef>
                <a:spcPts val="600"/>
              </a:spcBef>
              <a:spcAft>
                <a:spcPts val="0"/>
              </a:spcAft>
              <a:buSzPts val="2030"/>
              <a:buNone/>
              <a:defRPr sz="1400">
                <a:solidFill>
                  <a:srgbClr val="888888"/>
                </a:solidFill>
              </a:defRPr>
            </a:lvl5pPr>
            <a:lvl6pPr marL="2743200" lvl="5" indent="-228600" algn="l">
              <a:lnSpc>
                <a:spcPct val="100000"/>
              </a:lnSpc>
              <a:spcBef>
                <a:spcPts val="600"/>
              </a:spcBef>
              <a:spcAft>
                <a:spcPts val="0"/>
              </a:spcAft>
              <a:buSzPts val="2030"/>
              <a:buNone/>
              <a:defRPr sz="1400">
                <a:solidFill>
                  <a:srgbClr val="888888"/>
                </a:solidFill>
              </a:defRPr>
            </a:lvl6pPr>
            <a:lvl7pPr marL="3200400" lvl="6" indent="-228600" algn="l">
              <a:lnSpc>
                <a:spcPct val="100000"/>
              </a:lnSpc>
              <a:spcBef>
                <a:spcPts val="600"/>
              </a:spcBef>
              <a:spcAft>
                <a:spcPts val="0"/>
              </a:spcAft>
              <a:buSzPts val="2030"/>
              <a:buNone/>
              <a:defRPr sz="1400">
                <a:solidFill>
                  <a:srgbClr val="888888"/>
                </a:solidFill>
              </a:defRPr>
            </a:lvl7pPr>
            <a:lvl8pPr marL="3657600" lvl="7" indent="-228600" algn="l">
              <a:lnSpc>
                <a:spcPct val="100000"/>
              </a:lnSpc>
              <a:spcBef>
                <a:spcPts val="600"/>
              </a:spcBef>
              <a:spcAft>
                <a:spcPts val="0"/>
              </a:spcAft>
              <a:buSzPts val="2030"/>
              <a:buNone/>
              <a:defRPr sz="1400">
                <a:solidFill>
                  <a:srgbClr val="888888"/>
                </a:solidFill>
              </a:defRPr>
            </a:lvl8pPr>
            <a:lvl9pPr marL="4114800" lvl="8" indent="-228600" algn="l">
              <a:lnSpc>
                <a:spcPct val="100000"/>
              </a:lnSpc>
              <a:spcBef>
                <a:spcPts val="600"/>
              </a:spcBef>
              <a:spcAft>
                <a:spcPts val="600"/>
              </a:spcAft>
              <a:buSzPts val="2030"/>
              <a:buNone/>
              <a:defRPr sz="1400">
                <a:solidFill>
                  <a:srgbClr val="888888"/>
                </a:solidFill>
              </a:defRPr>
            </a:lvl9pPr>
          </a:lstStyle>
          <a:p>
            <a:endParaRPr/>
          </a:p>
        </p:txBody>
      </p:sp>
      <p:sp>
        <p:nvSpPr>
          <p:cNvPr id="109" name="Google Shape;109;p32"/>
          <p:cNvSpPr txBox="1">
            <a:spLocks noGrp="1"/>
          </p:cNvSpPr>
          <p:nvPr>
            <p:ph type="dt" idx="10"/>
          </p:nvPr>
        </p:nvSpPr>
        <p:spPr>
          <a:xfrm>
            <a:off x="7358679" y="6116070"/>
            <a:ext cx="857473" cy="365125"/>
          </a:xfrm>
          <a:prstGeom prst="rect">
            <a:avLst/>
          </a:prstGeom>
          <a:noFill/>
          <a:ln>
            <a:noFill/>
          </a:ln>
        </p:spPr>
        <p:txBody>
          <a:bodyPr spcFirstLastPara="1" wrap="square" lIns="91425" tIns="45700" rIns="91425" bIns="45700" anchor="ctr" anchorCtr="0">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10" name="Google Shape;110;p32"/>
          <p:cNvSpPr txBox="1">
            <a:spLocks noGrp="1"/>
          </p:cNvSpPr>
          <p:nvPr>
            <p:ph type="ftr" idx="11"/>
          </p:nvPr>
        </p:nvSpPr>
        <p:spPr>
          <a:xfrm>
            <a:off x="1986997" y="6116070"/>
            <a:ext cx="5314517"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11" name="Google Shape;111;p32"/>
          <p:cNvSpPr txBox="1">
            <a:spLocks noGrp="1"/>
          </p:cNvSpPr>
          <p:nvPr>
            <p:ph type="sldNum" idx="12"/>
          </p:nvPr>
        </p:nvSpPr>
        <p:spPr>
          <a:xfrm>
            <a:off x="8273317" y="6116070"/>
            <a:ext cx="413483"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matchingName="Quote Name Card">
  <p:cSld name="Quote Name Card">
    <p:spTree>
      <p:nvGrpSpPr>
        <p:cNvPr id="1" name="Shape 112"/>
        <p:cNvGrpSpPr/>
        <p:nvPr/>
      </p:nvGrpSpPr>
      <p:grpSpPr>
        <a:xfrm>
          <a:off x="0" y="0"/>
          <a:ext cx="0" cy="0"/>
          <a:chOff x="0" y="0"/>
          <a:chExt cx="0" cy="0"/>
        </a:xfrm>
      </p:grpSpPr>
      <p:sp>
        <p:nvSpPr>
          <p:cNvPr id="113" name="Google Shape;113;p33"/>
          <p:cNvSpPr txBox="1"/>
          <p:nvPr/>
        </p:nvSpPr>
        <p:spPr>
          <a:xfrm>
            <a:off x="969421" y="863023"/>
            <a:ext cx="457319" cy="584776"/>
          </a:xfrm>
          <a:prstGeom prst="rect">
            <a:avLst/>
          </a:prstGeom>
          <a:no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8000"/>
              <a:buFont typeface="Corbel"/>
              <a:buNone/>
            </a:pPr>
            <a:r>
              <a:rPr lang="en-GB" sz="8000" b="0" i="0" u="none" strike="noStrike" cap="none">
                <a:solidFill>
                  <a:schemeClr val="dk1"/>
                </a:solidFill>
                <a:latin typeface="Corbel"/>
                <a:ea typeface="Corbel"/>
                <a:cs typeface="Corbel"/>
                <a:sym typeface="Corbel"/>
              </a:rPr>
              <a:t>“</a:t>
            </a:r>
            <a:endParaRPr sz="1400" b="0" i="0" u="none" strike="noStrike" cap="none">
              <a:solidFill>
                <a:srgbClr val="000000"/>
              </a:solidFill>
              <a:latin typeface="Arial"/>
              <a:ea typeface="Arial"/>
              <a:cs typeface="Arial"/>
              <a:sym typeface="Arial"/>
            </a:endParaRPr>
          </a:p>
        </p:txBody>
      </p:sp>
      <p:sp>
        <p:nvSpPr>
          <p:cNvPr id="114" name="Google Shape;114;p33"/>
          <p:cNvSpPr txBox="1"/>
          <p:nvPr/>
        </p:nvSpPr>
        <p:spPr>
          <a:xfrm>
            <a:off x="8172197" y="2819399"/>
            <a:ext cx="457319" cy="584776"/>
          </a:xfrm>
          <a:prstGeom prst="rect">
            <a:avLst/>
          </a:prstGeom>
          <a:noFill/>
          <a:ln>
            <a:noFill/>
          </a:ln>
        </p:spPr>
        <p:txBody>
          <a:bodyPr spcFirstLastPara="1" wrap="square" lIns="91425" tIns="45700" rIns="91425" bIns="45700" anchor="ctr" anchorCtr="0">
            <a:noAutofit/>
          </a:bodyPr>
          <a:lstStyle/>
          <a:p>
            <a:pPr marL="0" marR="0" lvl="0" indent="0" algn="r" rtl="0">
              <a:lnSpc>
                <a:spcPct val="100000"/>
              </a:lnSpc>
              <a:spcBef>
                <a:spcPts val="0"/>
              </a:spcBef>
              <a:spcAft>
                <a:spcPts val="0"/>
              </a:spcAft>
              <a:buClr>
                <a:schemeClr val="dk1"/>
              </a:buClr>
              <a:buSzPts val="8000"/>
              <a:buFont typeface="Corbel"/>
              <a:buNone/>
            </a:pPr>
            <a:r>
              <a:rPr lang="en-GB" sz="8000" b="0" i="0" u="none" strike="noStrike" cap="none">
                <a:solidFill>
                  <a:schemeClr val="dk1"/>
                </a:solidFill>
                <a:latin typeface="Corbel"/>
                <a:ea typeface="Corbel"/>
                <a:cs typeface="Corbel"/>
                <a:sym typeface="Corbel"/>
              </a:rPr>
              <a:t>”</a:t>
            </a:r>
            <a:endParaRPr sz="1400" b="0" i="0" u="none" strike="noStrike" cap="none">
              <a:solidFill>
                <a:srgbClr val="000000"/>
              </a:solidFill>
              <a:latin typeface="Arial"/>
              <a:ea typeface="Arial"/>
              <a:cs typeface="Arial"/>
              <a:sym typeface="Arial"/>
            </a:endParaRPr>
          </a:p>
        </p:txBody>
      </p:sp>
      <p:sp>
        <p:nvSpPr>
          <p:cNvPr id="115" name="Google Shape;115;p33"/>
          <p:cNvSpPr txBox="1">
            <a:spLocks noGrp="1"/>
          </p:cNvSpPr>
          <p:nvPr>
            <p:ph type="title"/>
          </p:nvPr>
        </p:nvSpPr>
        <p:spPr>
          <a:xfrm>
            <a:off x="1426741" y="685801"/>
            <a:ext cx="6974115" cy="2743199"/>
          </a:xfrm>
          <a:prstGeom prst="rect">
            <a:avLst/>
          </a:prstGeom>
          <a:noFill/>
          <a:ln>
            <a:noFill/>
          </a:ln>
        </p:spPr>
        <p:txBody>
          <a:bodyPr spcFirstLastPara="1" wrap="square" lIns="91425" tIns="45700" rIns="91425" bIns="45700" anchor="ctr" anchorCtr="0">
            <a:normAutofit/>
          </a:bodyPr>
          <a:lstStyle>
            <a:lvl1pPr lvl="0" algn="ctr">
              <a:lnSpc>
                <a:spcPct val="100000"/>
              </a:lnSpc>
              <a:spcBef>
                <a:spcPts val="0"/>
              </a:spcBef>
              <a:spcAft>
                <a:spcPts val="0"/>
              </a:spcAft>
              <a:buClr>
                <a:schemeClr val="dk1"/>
              </a:buClr>
              <a:buSzPts val="3200"/>
              <a:buFont typeface="Corbel"/>
              <a:buNone/>
              <a:defRPr sz="3200" b="0" cap="none">
                <a:solidFill>
                  <a:schemeClr val="dk1"/>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16" name="Google Shape;116;p33"/>
          <p:cNvSpPr txBox="1">
            <a:spLocks noGrp="1"/>
          </p:cNvSpPr>
          <p:nvPr>
            <p:ph type="body" idx="1"/>
          </p:nvPr>
        </p:nvSpPr>
        <p:spPr>
          <a:xfrm>
            <a:off x="1113525" y="3886200"/>
            <a:ext cx="7515990" cy="889000"/>
          </a:xfrm>
          <a:prstGeom prst="rect">
            <a:avLst/>
          </a:prstGeom>
          <a:noFill/>
          <a:ln>
            <a:noFill/>
          </a:ln>
        </p:spPr>
        <p:txBody>
          <a:bodyPr spcFirstLastPara="1" wrap="square" lIns="91425" tIns="45700" rIns="91425" bIns="45700" anchor="b" anchorCtr="0">
            <a:normAutofit/>
          </a:bodyPr>
          <a:lstStyle>
            <a:lvl1pPr marL="457200" lvl="0" indent="-228600" algn="r">
              <a:lnSpc>
                <a:spcPct val="100000"/>
              </a:lnSpc>
              <a:spcBef>
                <a:spcPts val="480"/>
              </a:spcBef>
              <a:spcAft>
                <a:spcPts val="0"/>
              </a:spcAft>
              <a:buSzPts val="3480"/>
              <a:buNone/>
              <a:defRPr sz="2400" b="0" cap="none">
                <a:solidFill>
                  <a:schemeClr val="dk1"/>
                </a:solidFill>
              </a:defRPr>
            </a:lvl1pPr>
            <a:lvl2pPr marL="914400" lvl="1" indent="-394335" algn="l">
              <a:lnSpc>
                <a:spcPct val="100000"/>
              </a:lnSpc>
              <a:spcBef>
                <a:spcPts val="600"/>
              </a:spcBef>
              <a:spcAft>
                <a:spcPts val="0"/>
              </a:spcAft>
              <a:buSzPts val="2610"/>
              <a:buChar char="•"/>
              <a:defRPr/>
            </a:lvl2pPr>
            <a:lvl3pPr marL="1371600" lvl="2" indent="-394335" algn="l">
              <a:lnSpc>
                <a:spcPct val="100000"/>
              </a:lnSpc>
              <a:spcBef>
                <a:spcPts val="600"/>
              </a:spcBef>
              <a:spcAft>
                <a:spcPts val="0"/>
              </a:spcAft>
              <a:buSzPts val="2610"/>
              <a:buChar char="•"/>
              <a:defRPr/>
            </a:lvl3pPr>
            <a:lvl4pPr marL="1828800" lvl="3" indent="-394335" algn="l">
              <a:lnSpc>
                <a:spcPct val="100000"/>
              </a:lnSpc>
              <a:spcBef>
                <a:spcPts val="600"/>
              </a:spcBef>
              <a:spcAft>
                <a:spcPts val="0"/>
              </a:spcAft>
              <a:buSzPts val="2610"/>
              <a:buChar char="•"/>
              <a:defRPr/>
            </a:lvl4pPr>
            <a:lvl5pPr marL="2286000" lvl="4" indent="-394335" algn="l">
              <a:lnSpc>
                <a:spcPct val="100000"/>
              </a:lnSpc>
              <a:spcBef>
                <a:spcPts val="600"/>
              </a:spcBef>
              <a:spcAft>
                <a:spcPts val="0"/>
              </a:spcAft>
              <a:buSzPts val="2610"/>
              <a:buChar char="•"/>
              <a:defRPr/>
            </a:lvl5pPr>
            <a:lvl6pPr marL="2743200" lvl="5" indent="-394335" algn="l">
              <a:lnSpc>
                <a:spcPct val="100000"/>
              </a:lnSpc>
              <a:spcBef>
                <a:spcPts val="600"/>
              </a:spcBef>
              <a:spcAft>
                <a:spcPts val="0"/>
              </a:spcAft>
              <a:buSzPts val="2610"/>
              <a:buChar char="•"/>
              <a:defRPr/>
            </a:lvl6pPr>
            <a:lvl7pPr marL="3200400" lvl="6" indent="-394335" algn="l">
              <a:lnSpc>
                <a:spcPct val="100000"/>
              </a:lnSpc>
              <a:spcBef>
                <a:spcPts val="600"/>
              </a:spcBef>
              <a:spcAft>
                <a:spcPts val="0"/>
              </a:spcAft>
              <a:buSzPts val="2610"/>
              <a:buChar char="•"/>
              <a:defRPr/>
            </a:lvl7pPr>
            <a:lvl8pPr marL="3657600" lvl="7" indent="-394334" algn="l">
              <a:lnSpc>
                <a:spcPct val="100000"/>
              </a:lnSpc>
              <a:spcBef>
                <a:spcPts val="600"/>
              </a:spcBef>
              <a:spcAft>
                <a:spcPts val="0"/>
              </a:spcAft>
              <a:buSzPts val="2610"/>
              <a:buChar char="•"/>
              <a:defRPr/>
            </a:lvl8pPr>
            <a:lvl9pPr marL="4114800" lvl="8" indent="-394334" algn="l">
              <a:lnSpc>
                <a:spcPct val="100000"/>
              </a:lnSpc>
              <a:spcBef>
                <a:spcPts val="600"/>
              </a:spcBef>
              <a:spcAft>
                <a:spcPts val="600"/>
              </a:spcAft>
              <a:buSzPts val="2610"/>
              <a:buChar char="•"/>
              <a:defRPr/>
            </a:lvl9pPr>
          </a:lstStyle>
          <a:p>
            <a:endParaRPr/>
          </a:p>
        </p:txBody>
      </p:sp>
      <p:sp>
        <p:nvSpPr>
          <p:cNvPr id="117" name="Google Shape;117;p33"/>
          <p:cNvSpPr txBox="1">
            <a:spLocks noGrp="1"/>
          </p:cNvSpPr>
          <p:nvPr>
            <p:ph type="body" idx="2"/>
          </p:nvPr>
        </p:nvSpPr>
        <p:spPr>
          <a:xfrm>
            <a:off x="1113524" y="4775200"/>
            <a:ext cx="7515990" cy="1016000"/>
          </a:xfrm>
          <a:prstGeom prst="rect">
            <a:avLst/>
          </a:prstGeom>
          <a:noFill/>
          <a:ln>
            <a:noFill/>
          </a:ln>
        </p:spPr>
        <p:txBody>
          <a:bodyPr spcFirstLastPara="1" wrap="square" lIns="91425" tIns="45700" rIns="91425" bIns="45700" anchor="t" anchorCtr="0">
            <a:normAutofit/>
          </a:bodyPr>
          <a:lstStyle>
            <a:lvl1pPr marL="457200" lvl="0" indent="-228600" algn="r">
              <a:lnSpc>
                <a:spcPct val="100000"/>
              </a:lnSpc>
              <a:spcBef>
                <a:spcPts val="360"/>
              </a:spcBef>
              <a:spcAft>
                <a:spcPts val="0"/>
              </a:spcAft>
              <a:buSzPts val="2610"/>
              <a:buNone/>
              <a:defRPr sz="1800">
                <a:solidFill>
                  <a:schemeClr val="dk1"/>
                </a:solidFill>
              </a:defRPr>
            </a:lvl1pPr>
            <a:lvl2pPr marL="914400" lvl="1" indent="-228600" algn="l">
              <a:lnSpc>
                <a:spcPct val="100000"/>
              </a:lnSpc>
              <a:spcBef>
                <a:spcPts val="600"/>
              </a:spcBef>
              <a:spcAft>
                <a:spcPts val="0"/>
              </a:spcAft>
              <a:buSzPts val="2610"/>
              <a:buNone/>
              <a:defRPr sz="1800">
                <a:solidFill>
                  <a:srgbClr val="888888"/>
                </a:solidFill>
              </a:defRPr>
            </a:lvl2pPr>
            <a:lvl3pPr marL="1371600" lvl="2" indent="-228600" algn="l">
              <a:lnSpc>
                <a:spcPct val="100000"/>
              </a:lnSpc>
              <a:spcBef>
                <a:spcPts val="600"/>
              </a:spcBef>
              <a:spcAft>
                <a:spcPts val="0"/>
              </a:spcAft>
              <a:buSzPts val="2320"/>
              <a:buNone/>
              <a:defRPr sz="1600">
                <a:solidFill>
                  <a:srgbClr val="888888"/>
                </a:solidFill>
              </a:defRPr>
            </a:lvl3pPr>
            <a:lvl4pPr marL="1828800" lvl="3" indent="-228600" algn="l">
              <a:lnSpc>
                <a:spcPct val="100000"/>
              </a:lnSpc>
              <a:spcBef>
                <a:spcPts val="600"/>
              </a:spcBef>
              <a:spcAft>
                <a:spcPts val="0"/>
              </a:spcAft>
              <a:buSzPts val="2030"/>
              <a:buNone/>
              <a:defRPr sz="1400">
                <a:solidFill>
                  <a:srgbClr val="888888"/>
                </a:solidFill>
              </a:defRPr>
            </a:lvl4pPr>
            <a:lvl5pPr marL="2286000" lvl="4" indent="-228600" algn="l">
              <a:lnSpc>
                <a:spcPct val="100000"/>
              </a:lnSpc>
              <a:spcBef>
                <a:spcPts val="600"/>
              </a:spcBef>
              <a:spcAft>
                <a:spcPts val="0"/>
              </a:spcAft>
              <a:buSzPts val="2030"/>
              <a:buNone/>
              <a:defRPr sz="1400">
                <a:solidFill>
                  <a:srgbClr val="888888"/>
                </a:solidFill>
              </a:defRPr>
            </a:lvl5pPr>
            <a:lvl6pPr marL="2743200" lvl="5" indent="-228600" algn="l">
              <a:lnSpc>
                <a:spcPct val="100000"/>
              </a:lnSpc>
              <a:spcBef>
                <a:spcPts val="600"/>
              </a:spcBef>
              <a:spcAft>
                <a:spcPts val="0"/>
              </a:spcAft>
              <a:buSzPts val="2030"/>
              <a:buNone/>
              <a:defRPr sz="1400">
                <a:solidFill>
                  <a:srgbClr val="888888"/>
                </a:solidFill>
              </a:defRPr>
            </a:lvl6pPr>
            <a:lvl7pPr marL="3200400" lvl="6" indent="-228600" algn="l">
              <a:lnSpc>
                <a:spcPct val="100000"/>
              </a:lnSpc>
              <a:spcBef>
                <a:spcPts val="600"/>
              </a:spcBef>
              <a:spcAft>
                <a:spcPts val="0"/>
              </a:spcAft>
              <a:buSzPts val="2030"/>
              <a:buNone/>
              <a:defRPr sz="1400">
                <a:solidFill>
                  <a:srgbClr val="888888"/>
                </a:solidFill>
              </a:defRPr>
            </a:lvl7pPr>
            <a:lvl8pPr marL="3657600" lvl="7" indent="-228600" algn="l">
              <a:lnSpc>
                <a:spcPct val="100000"/>
              </a:lnSpc>
              <a:spcBef>
                <a:spcPts val="600"/>
              </a:spcBef>
              <a:spcAft>
                <a:spcPts val="0"/>
              </a:spcAft>
              <a:buSzPts val="2030"/>
              <a:buNone/>
              <a:defRPr sz="1400">
                <a:solidFill>
                  <a:srgbClr val="888888"/>
                </a:solidFill>
              </a:defRPr>
            </a:lvl8pPr>
            <a:lvl9pPr marL="4114800" lvl="8" indent="-228600" algn="l">
              <a:lnSpc>
                <a:spcPct val="100000"/>
              </a:lnSpc>
              <a:spcBef>
                <a:spcPts val="600"/>
              </a:spcBef>
              <a:spcAft>
                <a:spcPts val="600"/>
              </a:spcAft>
              <a:buSzPts val="2030"/>
              <a:buNone/>
              <a:defRPr sz="1400">
                <a:solidFill>
                  <a:srgbClr val="888888"/>
                </a:solidFill>
              </a:defRPr>
            </a:lvl9pPr>
          </a:lstStyle>
          <a:p>
            <a:endParaRPr/>
          </a:p>
        </p:txBody>
      </p:sp>
      <p:sp>
        <p:nvSpPr>
          <p:cNvPr id="118" name="Google Shape;118;p33"/>
          <p:cNvSpPr txBox="1">
            <a:spLocks noGrp="1"/>
          </p:cNvSpPr>
          <p:nvPr>
            <p:ph type="dt" idx="10"/>
          </p:nvPr>
        </p:nvSpPr>
        <p:spPr>
          <a:xfrm>
            <a:off x="7358679" y="6116070"/>
            <a:ext cx="857473" cy="365125"/>
          </a:xfrm>
          <a:prstGeom prst="rect">
            <a:avLst/>
          </a:prstGeom>
          <a:noFill/>
          <a:ln>
            <a:noFill/>
          </a:ln>
        </p:spPr>
        <p:txBody>
          <a:bodyPr spcFirstLastPara="1" wrap="square" lIns="91425" tIns="45700" rIns="91425" bIns="45700" anchor="ctr" anchorCtr="0">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19" name="Google Shape;119;p33"/>
          <p:cNvSpPr txBox="1">
            <a:spLocks noGrp="1"/>
          </p:cNvSpPr>
          <p:nvPr>
            <p:ph type="ftr" idx="11"/>
          </p:nvPr>
        </p:nvSpPr>
        <p:spPr>
          <a:xfrm>
            <a:off x="1986997" y="6116070"/>
            <a:ext cx="5314517"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20" name="Google Shape;120;p33"/>
          <p:cNvSpPr txBox="1">
            <a:spLocks noGrp="1"/>
          </p:cNvSpPr>
          <p:nvPr>
            <p:ph type="sldNum" idx="12"/>
          </p:nvPr>
        </p:nvSpPr>
        <p:spPr>
          <a:xfrm>
            <a:off x="8273317" y="6116070"/>
            <a:ext cx="413483"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matchingName="True or False">
  <p:cSld name="True or False">
    <p:spTree>
      <p:nvGrpSpPr>
        <p:cNvPr id="1" name="Shape 121"/>
        <p:cNvGrpSpPr/>
        <p:nvPr/>
      </p:nvGrpSpPr>
      <p:grpSpPr>
        <a:xfrm>
          <a:off x="0" y="0"/>
          <a:ext cx="0" cy="0"/>
          <a:chOff x="0" y="0"/>
          <a:chExt cx="0" cy="0"/>
        </a:xfrm>
      </p:grpSpPr>
      <p:sp>
        <p:nvSpPr>
          <p:cNvPr id="122" name="Google Shape;122;p34"/>
          <p:cNvSpPr txBox="1">
            <a:spLocks noGrp="1"/>
          </p:cNvSpPr>
          <p:nvPr>
            <p:ph type="title"/>
          </p:nvPr>
        </p:nvSpPr>
        <p:spPr>
          <a:xfrm>
            <a:off x="1113525" y="685801"/>
            <a:ext cx="7515991" cy="2727325"/>
          </a:xfrm>
          <a:prstGeom prst="rect">
            <a:avLst/>
          </a:prstGeom>
          <a:noFill/>
          <a:ln>
            <a:noFill/>
          </a:ln>
        </p:spPr>
        <p:txBody>
          <a:bodyPr spcFirstLastPara="1" wrap="square" lIns="91425" tIns="45700" rIns="91425" bIns="45700" anchor="ctr" anchorCtr="0">
            <a:normAutofit/>
          </a:bodyPr>
          <a:lstStyle>
            <a:lvl1pPr lvl="0" algn="ctr">
              <a:lnSpc>
                <a:spcPct val="100000"/>
              </a:lnSpc>
              <a:spcBef>
                <a:spcPts val="0"/>
              </a:spcBef>
              <a:spcAft>
                <a:spcPts val="0"/>
              </a:spcAft>
              <a:buClr>
                <a:schemeClr val="dk1"/>
              </a:buClr>
              <a:buSzPts val="4000"/>
              <a:buFont typeface="Corbel"/>
              <a:buNone/>
              <a:defRPr b="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23" name="Google Shape;123;p34"/>
          <p:cNvSpPr txBox="1">
            <a:spLocks noGrp="1"/>
          </p:cNvSpPr>
          <p:nvPr>
            <p:ph type="body" idx="1"/>
          </p:nvPr>
        </p:nvSpPr>
        <p:spPr>
          <a:xfrm>
            <a:off x="1113524" y="3505200"/>
            <a:ext cx="7515992" cy="838200"/>
          </a:xfrm>
          <a:prstGeom prst="rect">
            <a:avLst/>
          </a:prstGeom>
          <a:noFill/>
          <a:ln>
            <a:noFill/>
          </a:ln>
        </p:spPr>
        <p:txBody>
          <a:bodyPr spcFirstLastPara="1" wrap="square" lIns="91425" tIns="45700" rIns="91425" bIns="45700" anchor="b" anchorCtr="0">
            <a:normAutofit/>
          </a:bodyPr>
          <a:lstStyle>
            <a:lvl1pPr marL="457200" lvl="0" indent="-228600" algn="l">
              <a:lnSpc>
                <a:spcPct val="100000"/>
              </a:lnSpc>
              <a:spcBef>
                <a:spcPts val="560"/>
              </a:spcBef>
              <a:spcAft>
                <a:spcPts val="0"/>
              </a:spcAft>
              <a:buSzPts val="4060"/>
              <a:buNone/>
              <a:defRPr sz="2800" b="0" cap="none">
                <a:solidFill>
                  <a:schemeClr val="dk1"/>
                </a:solidFill>
              </a:defRPr>
            </a:lvl1pPr>
            <a:lvl2pPr marL="914400" lvl="1" indent="-394335" algn="l">
              <a:lnSpc>
                <a:spcPct val="100000"/>
              </a:lnSpc>
              <a:spcBef>
                <a:spcPts val="600"/>
              </a:spcBef>
              <a:spcAft>
                <a:spcPts val="0"/>
              </a:spcAft>
              <a:buSzPts val="2610"/>
              <a:buChar char="•"/>
              <a:defRPr/>
            </a:lvl2pPr>
            <a:lvl3pPr marL="1371600" lvl="2" indent="-394335" algn="l">
              <a:lnSpc>
                <a:spcPct val="100000"/>
              </a:lnSpc>
              <a:spcBef>
                <a:spcPts val="600"/>
              </a:spcBef>
              <a:spcAft>
                <a:spcPts val="0"/>
              </a:spcAft>
              <a:buSzPts val="2610"/>
              <a:buChar char="•"/>
              <a:defRPr/>
            </a:lvl3pPr>
            <a:lvl4pPr marL="1828800" lvl="3" indent="-394335" algn="l">
              <a:lnSpc>
                <a:spcPct val="100000"/>
              </a:lnSpc>
              <a:spcBef>
                <a:spcPts val="600"/>
              </a:spcBef>
              <a:spcAft>
                <a:spcPts val="0"/>
              </a:spcAft>
              <a:buSzPts val="2610"/>
              <a:buChar char="•"/>
              <a:defRPr/>
            </a:lvl4pPr>
            <a:lvl5pPr marL="2286000" lvl="4" indent="-394335" algn="l">
              <a:lnSpc>
                <a:spcPct val="100000"/>
              </a:lnSpc>
              <a:spcBef>
                <a:spcPts val="600"/>
              </a:spcBef>
              <a:spcAft>
                <a:spcPts val="0"/>
              </a:spcAft>
              <a:buSzPts val="2610"/>
              <a:buChar char="•"/>
              <a:defRPr/>
            </a:lvl5pPr>
            <a:lvl6pPr marL="2743200" lvl="5" indent="-394335" algn="l">
              <a:lnSpc>
                <a:spcPct val="100000"/>
              </a:lnSpc>
              <a:spcBef>
                <a:spcPts val="600"/>
              </a:spcBef>
              <a:spcAft>
                <a:spcPts val="0"/>
              </a:spcAft>
              <a:buSzPts val="2610"/>
              <a:buChar char="•"/>
              <a:defRPr/>
            </a:lvl6pPr>
            <a:lvl7pPr marL="3200400" lvl="6" indent="-394335" algn="l">
              <a:lnSpc>
                <a:spcPct val="100000"/>
              </a:lnSpc>
              <a:spcBef>
                <a:spcPts val="600"/>
              </a:spcBef>
              <a:spcAft>
                <a:spcPts val="0"/>
              </a:spcAft>
              <a:buSzPts val="2610"/>
              <a:buChar char="•"/>
              <a:defRPr/>
            </a:lvl7pPr>
            <a:lvl8pPr marL="3657600" lvl="7" indent="-394334" algn="l">
              <a:lnSpc>
                <a:spcPct val="100000"/>
              </a:lnSpc>
              <a:spcBef>
                <a:spcPts val="600"/>
              </a:spcBef>
              <a:spcAft>
                <a:spcPts val="0"/>
              </a:spcAft>
              <a:buSzPts val="2610"/>
              <a:buChar char="•"/>
              <a:defRPr/>
            </a:lvl8pPr>
            <a:lvl9pPr marL="4114800" lvl="8" indent="-394334" algn="l">
              <a:lnSpc>
                <a:spcPct val="100000"/>
              </a:lnSpc>
              <a:spcBef>
                <a:spcPts val="600"/>
              </a:spcBef>
              <a:spcAft>
                <a:spcPts val="600"/>
              </a:spcAft>
              <a:buSzPts val="2610"/>
              <a:buChar char="•"/>
              <a:defRPr/>
            </a:lvl9pPr>
          </a:lstStyle>
          <a:p>
            <a:endParaRPr/>
          </a:p>
        </p:txBody>
      </p:sp>
      <p:sp>
        <p:nvSpPr>
          <p:cNvPr id="124" name="Google Shape;124;p34"/>
          <p:cNvSpPr txBox="1">
            <a:spLocks noGrp="1"/>
          </p:cNvSpPr>
          <p:nvPr>
            <p:ph type="body" idx="2"/>
          </p:nvPr>
        </p:nvSpPr>
        <p:spPr>
          <a:xfrm>
            <a:off x="1113524" y="4343400"/>
            <a:ext cx="7515992" cy="1447800"/>
          </a:xfrm>
          <a:prstGeom prst="rect">
            <a:avLst/>
          </a:prstGeom>
          <a:noFill/>
          <a:ln>
            <a:noFill/>
          </a:ln>
        </p:spPr>
        <p:txBody>
          <a:bodyPr spcFirstLastPara="1" wrap="square" lIns="91425" tIns="45700" rIns="91425" bIns="45700" anchor="t" anchorCtr="0">
            <a:normAutofit/>
          </a:bodyPr>
          <a:lstStyle>
            <a:lvl1pPr marL="457200" lvl="0" indent="-228600" algn="l">
              <a:lnSpc>
                <a:spcPct val="100000"/>
              </a:lnSpc>
              <a:spcBef>
                <a:spcPts val="360"/>
              </a:spcBef>
              <a:spcAft>
                <a:spcPts val="0"/>
              </a:spcAft>
              <a:buSzPts val="2610"/>
              <a:buNone/>
              <a:defRPr sz="1800">
                <a:solidFill>
                  <a:schemeClr val="dk1"/>
                </a:solidFill>
              </a:defRPr>
            </a:lvl1pPr>
            <a:lvl2pPr marL="914400" lvl="1" indent="-228600" algn="l">
              <a:lnSpc>
                <a:spcPct val="100000"/>
              </a:lnSpc>
              <a:spcBef>
                <a:spcPts val="600"/>
              </a:spcBef>
              <a:spcAft>
                <a:spcPts val="0"/>
              </a:spcAft>
              <a:buSzPts val="2610"/>
              <a:buNone/>
              <a:defRPr sz="1800">
                <a:solidFill>
                  <a:srgbClr val="888888"/>
                </a:solidFill>
              </a:defRPr>
            </a:lvl2pPr>
            <a:lvl3pPr marL="1371600" lvl="2" indent="-228600" algn="l">
              <a:lnSpc>
                <a:spcPct val="100000"/>
              </a:lnSpc>
              <a:spcBef>
                <a:spcPts val="600"/>
              </a:spcBef>
              <a:spcAft>
                <a:spcPts val="0"/>
              </a:spcAft>
              <a:buSzPts val="2320"/>
              <a:buNone/>
              <a:defRPr sz="1600">
                <a:solidFill>
                  <a:srgbClr val="888888"/>
                </a:solidFill>
              </a:defRPr>
            </a:lvl3pPr>
            <a:lvl4pPr marL="1828800" lvl="3" indent="-228600" algn="l">
              <a:lnSpc>
                <a:spcPct val="100000"/>
              </a:lnSpc>
              <a:spcBef>
                <a:spcPts val="600"/>
              </a:spcBef>
              <a:spcAft>
                <a:spcPts val="0"/>
              </a:spcAft>
              <a:buSzPts val="2030"/>
              <a:buNone/>
              <a:defRPr sz="1400">
                <a:solidFill>
                  <a:srgbClr val="888888"/>
                </a:solidFill>
              </a:defRPr>
            </a:lvl4pPr>
            <a:lvl5pPr marL="2286000" lvl="4" indent="-228600" algn="l">
              <a:lnSpc>
                <a:spcPct val="100000"/>
              </a:lnSpc>
              <a:spcBef>
                <a:spcPts val="600"/>
              </a:spcBef>
              <a:spcAft>
                <a:spcPts val="0"/>
              </a:spcAft>
              <a:buSzPts val="2030"/>
              <a:buNone/>
              <a:defRPr sz="1400">
                <a:solidFill>
                  <a:srgbClr val="888888"/>
                </a:solidFill>
              </a:defRPr>
            </a:lvl5pPr>
            <a:lvl6pPr marL="2743200" lvl="5" indent="-228600" algn="l">
              <a:lnSpc>
                <a:spcPct val="100000"/>
              </a:lnSpc>
              <a:spcBef>
                <a:spcPts val="600"/>
              </a:spcBef>
              <a:spcAft>
                <a:spcPts val="0"/>
              </a:spcAft>
              <a:buSzPts val="2030"/>
              <a:buNone/>
              <a:defRPr sz="1400">
                <a:solidFill>
                  <a:srgbClr val="888888"/>
                </a:solidFill>
              </a:defRPr>
            </a:lvl6pPr>
            <a:lvl7pPr marL="3200400" lvl="6" indent="-228600" algn="l">
              <a:lnSpc>
                <a:spcPct val="100000"/>
              </a:lnSpc>
              <a:spcBef>
                <a:spcPts val="600"/>
              </a:spcBef>
              <a:spcAft>
                <a:spcPts val="0"/>
              </a:spcAft>
              <a:buSzPts val="2030"/>
              <a:buNone/>
              <a:defRPr sz="1400">
                <a:solidFill>
                  <a:srgbClr val="888888"/>
                </a:solidFill>
              </a:defRPr>
            </a:lvl7pPr>
            <a:lvl8pPr marL="3657600" lvl="7" indent="-228600" algn="l">
              <a:lnSpc>
                <a:spcPct val="100000"/>
              </a:lnSpc>
              <a:spcBef>
                <a:spcPts val="600"/>
              </a:spcBef>
              <a:spcAft>
                <a:spcPts val="0"/>
              </a:spcAft>
              <a:buSzPts val="2030"/>
              <a:buNone/>
              <a:defRPr sz="1400">
                <a:solidFill>
                  <a:srgbClr val="888888"/>
                </a:solidFill>
              </a:defRPr>
            </a:lvl8pPr>
            <a:lvl9pPr marL="4114800" lvl="8" indent="-228600" algn="l">
              <a:lnSpc>
                <a:spcPct val="100000"/>
              </a:lnSpc>
              <a:spcBef>
                <a:spcPts val="600"/>
              </a:spcBef>
              <a:spcAft>
                <a:spcPts val="600"/>
              </a:spcAft>
              <a:buSzPts val="2030"/>
              <a:buNone/>
              <a:defRPr sz="1400">
                <a:solidFill>
                  <a:srgbClr val="888888"/>
                </a:solidFill>
              </a:defRPr>
            </a:lvl9pPr>
          </a:lstStyle>
          <a:p>
            <a:endParaRPr/>
          </a:p>
        </p:txBody>
      </p:sp>
      <p:sp>
        <p:nvSpPr>
          <p:cNvPr id="125" name="Google Shape;125;p34"/>
          <p:cNvSpPr txBox="1">
            <a:spLocks noGrp="1"/>
          </p:cNvSpPr>
          <p:nvPr>
            <p:ph type="dt" idx="10"/>
          </p:nvPr>
        </p:nvSpPr>
        <p:spPr>
          <a:xfrm>
            <a:off x="7358679" y="6116070"/>
            <a:ext cx="857473" cy="365125"/>
          </a:xfrm>
          <a:prstGeom prst="rect">
            <a:avLst/>
          </a:prstGeom>
          <a:noFill/>
          <a:ln>
            <a:noFill/>
          </a:ln>
        </p:spPr>
        <p:txBody>
          <a:bodyPr spcFirstLastPara="1" wrap="square" lIns="91425" tIns="45700" rIns="91425" bIns="45700" anchor="ctr" anchorCtr="0">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26" name="Google Shape;126;p34"/>
          <p:cNvSpPr txBox="1">
            <a:spLocks noGrp="1"/>
          </p:cNvSpPr>
          <p:nvPr>
            <p:ph type="ftr" idx="11"/>
          </p:nvPr>
        </p:nvSpPr>
        <p:spPr>
          <a:xfrm>
            <a:off x="1986997" y="6116070"/>
            <a:ext cx="5314517"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27" name="Google Shape;127;p34"/>
          <p:cNvSpPr txBox="1">
            <a:spLocks noGrp="1"/>
          </p:cNvSpPr>
          <p:nvPr>
            <p:ph type="sldNum" idx="12"/>
          </p:nvPr>
        </p:nvSpPr>
        <p:spPr>
          <a:xfrm>
            <a:off x="8273317" y="6116070"/>
            <a:ext cx="413483"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matchingName="Title and Vertical Text" type="vertTx">
  <p:cSld name="VERTICAL_TEXT">
    <p:spTree>
      <p:nvGrpSpPr>
        <p:cNvPr id="1" name="Shape 128"/>
        <p:cNvGrpSpPr/>
        <p:nvPr/>
      </p:nvGrpSpPr>
      <p:grpSpPr>
        <a:xfrm>
          <a:off x="0" y="0"/>
          <a:ext cx="0" cy="0"/>
          <a:chOff x="0" y="0"/>
          <a:chExt cx="0" cy="0"/>
        </a:xfrm>
      </p:grpSpPr>
      <p:sp>
        <p:nvSpPr>
          <p:cNvPr id="129" name="Google Shape;129;p35"/>
          <p:cNvSpPr txBox="1">
            <a:spLocks noGrp="1"/>
          </p:cNvSpPr>
          <p:nvPr>
            <p:ph type="title"/>
          </p:nvPr>
        </p:nvSpPr>
        <p:spPr>
          <a:xfrm>
            <a:off x="982133" y="457201"/>
            <a:ext cx="7704667" cy="1981200"/>
          </a:xfrm>
          <a:prstGeom prst="rect">
            <a:avLst/>
          </a:prstGeom>
          <a:noFill/>
          <a:ln>
            <a:noFill/>
          </a:ln>
        </p:spPr>
        <p:txBody>
          <a:bodyPr spcFirstLastPara="1" wrap="square" lIns="91425" tIns="45700" rIns="91425" bIns="45700" anchor="ctr" anchorCtr="0">
            <a:normAutofit/>
          </a:bodyPr>
          <a:lstStyle>
            <a:lvl1pPr lvl="0" algn="ctr">
              <a:lnSpc>
                <a:spcPct val="100000"/>
              </a:lnSpc>
              <a:spcBef>
                <a:spcPts val="0"/>
              </a:spcBef>
              <a:spcAft>
                <a:spcPts val="0"/>
              </a:spcAft>
              <a:buClr>
                <a:schemeClr val="dk1"/>
              </a:buClr>
              <a:buSzPts val="4000"/>
              <a:buFont typeface="Corbel"/>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30" name="Google Shape;130;p35"/>
          <p:cNvSpPr txBox="1">
            <a:spLocks noGrp="1"/>
          </p:cNvSpPr>
          <p:nvPr>
            <p:ph type="body" idx="1"/>
          </p:nvPr>
        </p:nvSpPr>
        <p:spPr>
          <a:xfrm rot="5400000">
            <a:off x="3155970" y="493164"/>
            <a:ext cx="3356995" cy="7704666"/>
          </a:xfrm>
          <a:prstGeom prst="rect">
            <a:avLst/>
          </a:prstGeom>
          <a:noFill/>
          <a:ln>
            <a:noFill/>
          </a:ln>
        </p:spPr>
        <p:txBody>
          <a:bodyPr spcFirstLastPara="1" wrap="square" lIns="91425" tIns="45700" rIns="91425" bIns="45700" anchor="t" anchorCtr="0">
            <a:normAutofit/>
          </a:bodyPr>
          <a:lstStyle>
            <a:lvl1pPr marL="457200" lvl="0" indent="-394335" algn="l">
              <a:lnSpc>
                <a:spcPct val="100000"/>
              </a:lnSpc>
              <a:spcBef>
                <a:spcPts val="360"/>
              </a:spcBef>
              <a:spcAft>
                <a:spcPts val="0"/>
              </a:spcAft>
              <a:buSzPts val="2610"/>
              <a:buChar char="•"/>
              <a:defRPr/>
            </a:lvl1pPr>
            <a:lvl2pPr marL="914400" lvl="1" indent="-394335" algn="l">
              <a:lnSpc>
                <a:spcPct val="100000"/>
              </a:lnSpc>
              <a:spcBef>
                <a:spcPts val="600"/>
              </a:spcBef>
              <a:spcAft>
                <a:spcPts val="0"/>
              </a:spcAft>
              <a:buSzPts val="2610"/>
              <a:buChar char="•"/>
              <a:defRPr/>
            </a:lvl2pPr>
            <a:lvl3pPr marL="1371600" lvl="2" indent="-394335" algn="l">
              <a:lnSpc>
                <a:spcPct val="100000"/>
              </a:lnSpc>
              <a:spcBef>
                <a:spcPts val="600"/>
              </a:spcBef>
              <a:spcAft>
                <a:spcPts val="0"/>
              </a:spcAft>
              <a:buSzPts val="2610"/>
              <a:buChar char="•"/>
              <a:defRPr/>
            </a:lvl3pPr>
            <a:lvl4pPr marL="1828800" lvl="3" indent="-394335" algn="l">
              <a:lnSpc>
                <a:spcPct val="100000"/>
              </a:lnSpc>
              <a:spcBef>
                <a:spcPts val="600"/>
              </a:spcBef>
              <a:spcAft>
                <a:spcPts val="0"/>
              </a:spcAft>
              <a:buSzPts val="2610"/>
              <a:buChar char="•"/>
              <a:defRPr/>
            </a:lvl4pPr>
            <a:lvl5pPr marL="2286000" lvl="4" indent="-394335" algn="l">
              <a:lnSpc>
                <a:spcPct val="100000"/>
              </a:lnSpc>
              <a:spcBef>
                <a:spcPts val="600"/>
              </a:spcBef>
              <a:spcAft>
                <a:spcPts val="0"/>
              </a:spcAft>
              <a:buSzPts val="2610"/>
              <a:buChar char="•"/>
              <a:defRPr/>
            </a:lvl5pPr>
            <a:lvl6pPr marL="2743200" lvl="5" indent="-394335" algn="l">
              <a:lnSpc>
                <a:spcPct val="100000"/>
              </a:lnSpc>
              <a:spcBef>
                <a:spcPts val="600"/>
              </a:spcBef>
              <a:spcAft>
                <a:spcPts val="0"/>
              </a:spcAft>
              <a:buSzPts val="2610"/>
              <a:buChar char="•"/>
              <a:defRPr/>
            </a:lvl6pPr>
            <a:lvl7pPr marL="3200400" lvl="6" indent="-394335" algn="l">
              <a:lnSpc>
                <a:spcPct val="100000"/>
              </a:lnSpc>
              <a:spcBef>
                <a:spcPts val="600"/>
              </a:spcBef>
              <a:spcAft>
                <a:spcPts val="0"/>
              </a:spcAft>
              <a:buSzPts val="2610"/>
              <a:buChar char="•"/>
              <a:defRPr/>
            </a:lvl7pPr>
            <a:lvl8pPr marL="3657600" lvl="7" indent="-394334" algn="l">
              <a:lnSpc>
                <a:spcPct val="100000"/>
              </a:lnSpc>
              <a:spcBef>
                <a:spcPts val="600"/>
              </a:spcBef>
              <a:spcAft>
                <a:spcPts val="0"/>
              </a:spcAft>
              <a:buSzPts val="2610"/>
              <a:buChar char="•"/>
              <a:defRPr/>
            </a:lvl8pPr>
            <a:lvl9pPr marL="4114800" lvl="8" indent="-394334" algn="l">
              <a:lnSpc>
                <a:spcPct val="100000"/>
              </a:lnSpc>
              <a:spcBef>
                <a:spcPts val="600"/>
              </a:spcBef>
              <a:spcAft>
                <a:spcPts val="600"/>
              </a:spcAft>
              <a:buSzPts val="2610"/>
              <a:buChar char="•"/>
              <a:defRPr/>
            </a:lvl9pPr>
          </a:lstStyle>
          <a:p>
            <a:endParaRPr/>
          </a:p>
        </p:txBody>
      </p:sp>
      <p:sp>
        <p:nvSpPr>
          <p:cNvPr id="131" name="Google Shape;131;p35"/>
          <p:cNvSpPr txBox="1">
            <a:spLocks noGrp="1"/>
          </p:cNvSpPr>
          <p:nvPr>
            <p:ph type="dt" idx="10"/>
          </p:nvPr>
        </p:nvSpPr>
        <p:spPr>
          <a:xfrm>
            <a:off x="7358679" y="6116070"/>
            <a:ext cx="857473" cy="365125"/>
          </a:xfrm>
          <a:prstGeom prst="rect">
            <a:avLst/>
          </a:prstGeom>
          <a:noFill/>
          <a:ln>
            <a:noFill/>
          </a:ln>
        </p:spPr>
        <p:txBody>
          <a:bodyPr spcFirstLastPara="1" wrap="square" lIns="91425" tIns="45700" rIns="91425" bIns="45700" anchor="ctr" anchorCtr="0">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32" name="Google Shape;132;p35"/>
          <p:cNvSpPr txBox="1">
            <a:spLocks noGrp="1"/>
          </p:cNvSpPr>
          <p:nvPr>
            <p:ph type="ftr" idx="11"/>
          </p:nvPr>
        </p:nvSpPr>
        <p:spPr>
          <a:xfrm>
            <a:off x="1986997" y="6116070"/>
            <a:ext cx="5314517"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33" name="Google Shape;133;p35"/>
          <p:cNvSpPr txBox="1">
            <a:spLocks noGrp="1"/>
          </p:cNvSpPr>
          <p:nvPr>
            <p:ph type="sldNum" idx="12"/>
          </p:nvPr>
        </p:nvSpPr>
        <p:spPr>
          <a:xfrm>
            <a:off x="8273317" y="6116070"/>
            <a:ext cx="413483"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matchingName="Vertical Title and Text" type="vertTitleAndTx">
  <p:cSld name="VERTICAL_TITLE_AND_VERTICAL_TEXT">
    <p:spTree>
      <p:nvGrpSpPr>
        <p:cNvPr id="1" name="Shape 134"/>
        <p:cNvGrpSpPr/>
        <p:nvPr/>
      </p:nvGrpSpPr>
      <p:grpSpPr>
        <a:xfrm>
          <a:off x="0" y="0"/>
          <a:ext cx="0" cy="0"/>
          <a:chOff x="0" y="0"/>
          <a:chExt cx="0" cy="0"/>
        </a:xfrm>
      </p:grpSpPr>
      <p:sp>
        <p:nvSpPr>
          <p:cNvPr id="135" name="Google Shape;135;p36"/>
          <p:cNvSpPr txBox="1">
            <a:spLocks noGrp="1"/>
          </p:cNvSpPr>
          <p:nvPr>
            <p:ph type="title"/>
          </p:nvPr>
        </p:nvSpPr>
        <p:spPr>
          <a:xfrm rot="5400000">
            <a:off x="5412754" y="2574439"/>
            <a:ext cx="5105400" cy="1328123"/>
          </a:xfrm>
          <a:prstGeom prst="rect">
            <a:avLst/>
          </a:prstGeom>
          <a:noFill/>
          <a:ln>
            <a:noFill/>
          </a:ln>
        </p:spPr>
        <p:txBody>
          <a:bodyPr spcFirstLastPara="1" wrap="square" lIns="91425" tIns="45700" rIns="91425" bIns="45700" anchor="ctr" anchorCtr="0">
            <a:normAutofit/>
          </a:bodyPr>
          <a:lstStyle>
            <a:lvl1pPr lvl="0" algn="ctr">
              <a:lnSpc>
                <a:spcPct val="10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36" name="Google Shape;136;p36"/>
          <p:cNvSpPr txBox="1">
            <a:spLocks noGrp="1"/>
          </p:cNvSpPr>
          <p:nvPr>
            <p:ph type="body" idx="1"/>
          </p:nvPr>
        </p:nvSpPr>
        <p:spPr>
          <a:xfrm rot="5400000">
            <a:off x="1569011" y="230314"/>
            <a:ext cx="5105400" cy="6016373"/>
          </a:xfrm>
          <a:prstGeom prst="rect">
            <a:avLst/>
          </a:prstGeom>
          <a:noFill/>
          <a:ln>
            <a:noFill/>
          </a:ln>
        </p:spPr>
        <p:txBody>
          <a:bodyPr spcFirstLastPara="1" wrap="square" lIns="91425" tIns="45700" rIns="91425" bIns="45700" anchor="t" anchorCtr="0">
            <a:normAutofit/>
          </a:bodyPr>
          <a:lstStyle>
            <a:lvl1pPr marL="457200" lvl="0" indent="-394335" algn="l">
              <a:lnSpc>
                <a:spcPct val="100000"/>
              </a:lnSpc>
              <a:spcBef>
                <a:spcPts val="360"/>
              </a:spcBef>
              <a:spcAft>
                <a:spcPts val="0"/>
              </a:spcAft>
              <a:buSzPts val="2610"/>
              <a:buChar char="•"/>
              <a:defRPr/>
            </a:lvl1pPr>
            <a:lvl2pPr marL="914400" lvl="1" indent="-394335" algn="l">
              <a:lnSpc>
                <a:spcPct val="100000"/>
              </a:lnSpc>
              <a:spcBef>
                <a:spcPts val="600"/>
              </a:spcBef>
              <a:spcAft>
                <a:spcPts val="0"/>
              </a:spcAft>
              <a:buSzPts val="2610"/>
              <a:buChar char="•"/>
              <a:defRPr/>
            </a:lvl2pPr>
            <a:lvl3pPr marL="1371600" lvl="2" indent="-394335" algn="l">
              <a:lnSpc>
                <a:spcPct val="100000"/>
              </a:lnSpc>
              <a:spcBef>
                <a:spcPts val="600"/>
              </a:spcBef>
              <a:spcAft>
                <a:spcPts val="0"/>
              </a:spcAft>
              <a:buSzPts val="2610"/>
              <a:buChar char="•"/>
              <a:defRPr/>
            </a:lvl3pPr>
            <a:lvl4pPr marL="1828800" lvl="3" indent="-394335" algn="l">
              <a:lnSpc>
                <a:spcPct val="100000"/>
              </a:lnSpc>
              <a:spcBef>
                <a:spcPts val="600"/>
              </a:spcBef>
              <a:spcAft>
                <a:spcPts val="0"/>
              </a:spcAft>
              <a:buSzPts val="2610"/>
              <a:buChar char="•"/>
              <a:defRPr/>
            </a:lvl4pPr>
            <a:lvl5pPr marL="2286000" lvl="4" indent="-394335" algn="l">
              <a:lnSpc>
                <a:spcPct val="100000"/>
              </a:lnSpc>
              <a:spcBef>
                <a:spcPts val="600"/>
              </a:spcBef>
              <a:spcAft>
                <a:spcPts val="0"/>
              </a:spcAft>
              <a:buSzPts val="2610"/>
              <a:buChar char="•"/>
              <a:defRPr/>
            </a:lvl5pPr>
            <a:lvl6pPr marL="2743200" lvl="5" indent="-394335" algn="l">
              <a:lnSpc>
                <a:spcPct val="100000"/>
              </a:lnSpc>
              <a:spcBef>
                <a:spcPts val="600"/>
              </a:spcBef>
              <a:spcAft>
                <a:spcPts val="0"/>
              </a:spcAft>
              <a:buSzPts val="2610"/>
              <a:buChar char="•"/>
              <a:defRPr/>
            </a:lvl6pPr>
            <a:lvl7pPr marL="3200400" lvl="6" indent="-394335" algn="l">
              <a:lnSpc>
                <a:spcPct val="100000"/>
              </a:lnSpc>
              <a:spcBef>
                <a:spcPts val="600"/>
              </a:spcBef>
              <a:spcAft>
                <a:spcPts val="0"/>
              </a:spcAft>
              <a:buSzPts val="2610"/>
              <a:buChar char="•"/>
              <a:defRPr/>
            </a:lvl7pPr>
            <a:lvl8pPr marL="3657600" lvl="7" indent="-394334" algn="l">
              <a:lnSpc>
                <a:spcPct val="100000"/>
              </a:lnSpc>
              <a:spcBef>
                <a:spcPts val="600"/>
              </a:spcBef>
              <a:spcAft>
                <a:spcPts val="0"/>
              </a:spcAft>
              <a:buSzPts val="2610"/>
              <a:buChar char="•"/>
              <a:defRPr/>
            </a:lvl8pPr>
            <a:lvl9pPr marL="4114800" lvl="8" indent="-394334" algn="l">
              <a:lnSpc>
                <a:spcPct val="100000"/>
              </a:lnSpc>
              <a:spcBef>
                <a:spcPts val="600"/>
              </a:spcBef>
              <a:spcAft>
                <a:spcPts val="600"/>
              </a:spcAft>
              <a:buSzPts val="2610"/>
              <a:buChar char="•"/>
              <a:defRPr/>
            </a:lvl9pPr>
          </a:lstStyle>
          <a:p>
            <a:endParaRPr/>
          </a:p>
        </p:txBody>
      </p:sp>
      <p:sp>
        <p:nvSpPr>
          <p:cNvPr id="137" name="Google Shape;137;p36"/>
          <p:cNvSpPr txBox="1">
            <a:spLocks noGrp="1"/>
          </p:cNvSpPr>
          <p:nvPr>
            <p:ph type="dt" idx="10"/>
          </p:nvPr>
        </p:nvSpPr>
        <p:spPr>
          <a:xfrm>
            <a:off x="7358679" y="6116070"/>
            <a:ext cx="857473" cy="365125"/>
          </a:xfrm>
          <a:prstGeom prst="rect">
            <a:avLst/>
          </a:prstGeom>
          <a:noFill/>
          <a:ln>
            <a:noFill/>
          </a:ln>
        </p:spPr>
        <p:txBody>
          <a:bodyPr spcFirstLastPara="1" wrap="square" lIns="91425" tIns="45700" rIns="91425" bIns="45700" anchor="ctr" anchorCtr="0">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38" name="Google Shape;138;p36"/>
          <p:cNvSpPr txBox="1">
            <a:spLocks noGrp="1"/>
          </p:cNvSpPr>
          <p:nvPr>
            <p:ph type="ftr" idx="11"/>
          </p:nvPr>
        </p:nvSpPr>
        <p:spPr>
          <a:xfrm>
            <a:off x="1986997" y="6116070"/>
            <a:ext cx="5314517"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39" name="Google Shape;139;p36"/>
          <p:cNvSpPr txBox="1">
            <a:spLocks noGrp="1"/>
          </p:cNvSpPr>
          <p:nvPr>
            <p:ph type="sldNum" idx="12"/>
          </p:nvPr>
        </p:nvSpPr>
        <p:spPr>
          <a:xfrm>
            <a:off x="8273317" y="6116070"/>
            <a:ext cx="413483"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a:blip r:embed="rId19">
            <a:alphaModFix/>
          </a:blip>
          <a:stretch>
            <a:fillRect/>
          </a:stretch>
        </a:blipFill>
        <a:effectLst/>
      </p:bgPr>
    </p:bg>
    <p:spTree>
      <p:nvGrpSpPr>
        <p:cNvPr id="1" name="Shape 5"/>
        <p:cNvGrpSpPr/>
        <p:nvPr/>
      </p:nvGrpSpPr>
      <p:grpSpPr>
        <a:xfrm>
          <a:off x="0" y="0"/>
          <a:ext cx="0" cy="0"/>
          <a:chOff x="0" y="0"/>
          <a:chExt cx="0" cy="0"/>
        </a:xfrm>
      </p:grpSpPr>
      <p:grpSp>
        <p:nvGrpSpPr>
          <p:cNvPr id="6" name="Google Shape;6;p19"/>
          <p:cNvGrpSpPr/>
          <p:nvPr/>
        </p:nvGrpSpPr>
        <p:grpSpPr>
          <a:xfrm>
            <a:off x="0" y="0"/>
            <a:ext cx="2132013" cy="6858001"/>
            <a:chOff x="0" y="0"/>
            <a:chExt cx="2132013" cy="6858001"/>
          </a:xfrm>
        </p:grpSpPr>
        <p:sp>
          <p:nvSpPr>
            <p:cNvPr id="7" name="Google Shape;7;p19"/>
            <p:cNvSpPr/>
            <p:nvPr/>
          </p:nvSpPr>
          <p:spPr>
            <a:xfrm>
              <a:off x="0" y="0"/>
              <a:ext cx="1073150" cy="5291138"/>
            </a:xfrm>
            <a:custGeom>
              <a:avLst/>
              <a:gdLst/>
              <a:ahLst/>
              <a:cxnLst/>
              <a:rect l="l" t="t" r="r" b="b"/>
              <a:pathLst>
                <a:path w="676" h="3333" extrusionOk="0">
                  <a:moveTo>
                    <a:pt x="0" y="3132"/>
                  </a:moveTo>
                  <a:lnTo>
                    <a:pt x="0" y="3312"/>
                  </a:lnTo>
                  <a:lnTo>
                    <a:pt x="126" y="3333"/>
                  </a:lnTo>
                  <a:lnTo>
                    <a:pt x="676" y="0"/>
                  </a:lnTo>
                  <a:lnTo>
                    <a:pt x="514" y="0"/>
                  </a:lnTo>
                  <a:lnTo>
                    <a:pt x="0" y="3132"/>
                  </a:lnTo>
                  <a:close/>
                </a:path>
              </a:pathLst>
            </a:custGeom>
            <a:solidFill>
              <a:schemeClr val="accent1"/>
            </a:solidFill>
            <a:ln>
              <a:noFill/>
            </a:ln>
          </p:spPr>
          <p:txBody>
            <a:bodyPr/>
            <a:lstStyle/>
            <a:p>
              <a:endParaRPr lang="en-GB"/>
            </a:p>
          </p:txBody>
        </p:sp>
        <p:sp>
          <p:nvSpPr>
            <p:cNvPr id="8" name="Google Shape;8;p19"/>
            <p:cNvSpPr/>
            <p:nvPr/>
          </p:nvSpPr>
          <p:spPr>
            <a:xfrm>
              <a:off x="0" y="0"/>
              <a:ext cx="758825" cy="4624388"/>
            </a:xfrm>
            <a:custGeom>
              <a:avLst/>
              <a:gdLst/>
              <a:ahLst/>
              <a:cxnLst/>
              <a:rect l="l" t="t" r="r" b="b"/>
              <a:pathLst>
                <a:path w="478" h="2913" extrusionOk="0">
                  <a:moveTo>
                    <a:pt x="478" y="0"/>
                  </a:moveTo>
                  <a:lnTo>
                    <a:pt x="318" y="0"/>
                  </a:lnTo>
                  <a:lnTo>
                    <a:pt x="0" y="1938"/>
                  </a:lnTo>
                  <a:lnTo>
                    <a:pt x="0" y="2913"/>
                  </a:lnTo>
                  <a:lnTo>
                    <a:pt x="478" y="0"/>
                  </a:lnTo>
                  <a:close/>
                </a:path>
              </a:pathLst>
            </a:custGeom>
            <a:solidFill>
              <a:srgbClr val="595959"/>
            </a:solidFill>
            <a:ln>
              <a:noFill/>
            </a:ln>
          </p:spPr>
          <p:txBody>
            <a:bodyPr/>
            <a:lstStyle/>
            <a:p>
              <a:endParaRPr lang="en-GB"/>
            </a:p>
          </p:txBody>
        </p:sp>
        <p:sp>
          <p:nvSpPr>
            <p:cNvPr id="9" name="Google Shape;9;p19"/>
            <p:cNvSpPr/>
            <p:nvPr/>
          </p:nvSpPr>
          <p:spPr>
            <a:xfrm>
              <a:off x="0" y="5662613"/>
              <a:ext cx="906463" cy="1195388"/>
            </a:xfrm>
            <a:custGeom>
              <a:avLst/>
              <a:gdLst/>
              <a:ahLst/>
              <a:cxnLst/>
              <a:rect l="l" t="t" r="r" b="b"/>
              <a:pathLst>
                <a:path w="571" h="753" extrusionOk="0">
                  <a:moveTo>
                    <a:pt x="0" y="0"/>
                  </a:moveTo>
                  <a:lnTo>
                    <a:pt x="0" y="12"/>
                  </a:lnTo>
                  <a:lnTo>
                    <a:pt x="538" y="753"/>
                  </a:lnTo>
                  <a:lnTo>
                    <a:pt x="571" y="753"/>
                  </a:lnTo>
                  <a:lnTo>
                    <a:pt x="0" y="0"/>
                  </a:lnTo>
                  <a:close/>
                </a:path>
              </a:pathLst>
            </a:custGeom>
            <a:solidFill>
              <a:srgbClr val="262626"/>
            </a:solidFill>
            <a:ln>
              <a:noFill/>
            </a:ln>
          </p:spPr>
          <p:txBody>
            <a:bodyPr/>
            <a:lstStyle/>
            <a:p>
              <a:endParaRPr lang="en-GB"/>
            </a:p>
          </p:txBody>
        </p:sp>
        <p:sp>
          <p:nvSpPr>
            <p:cNvPr id="10" name="Google Shape;10;p19"/>
            <p:cNvSpPr/>
            <p:nvPr/>
          </p:nvSpPr>
          <p:spPr>
            <a:xfrm>
              <a:off x="0" y="5295900"/>
              <a:ext cx="1487488" cy="1562100"/>
            </a:xfrm>
            <a:custGeom>
              <a:avLst/>
              <a:gdLst/>
              <a:ahLst/>
              <a:cxnLst/>
              <a:rect l="l" t="t" r="r" b="b"/>
              <a:pathLst>
                <a:path w="937" h="984" extrusionOk="0">
                  <a:moveTo>
                    <a:pt x="0" y="0"/>
                  </a:moveTo>
                  <a:lnTo>
                    <a:pt x="0" y="3"/>
                  </a:lnTo>
                  <a:lnTo>
                    <a:pt x="901" y="984"/>
                  </a:lnTo>
                  <a:lnTo>
                    <a:pt x="937" y="984"/>
                  </a:lnTo>
                  <a:lnTo>
                    <a:pt x="0" y="0"/>
                  </a:lnTo>
                  <a:close/>
                </a:path>
              </a:pathLst>
            </a:custGeom>
            <a:solidFill>
              <a:srgbClr val="0B5982"/>
            </a:solidFill>
            <a:ln>
              <a:noFill/>
            </a:ln>
          </p:spPr>
          <p:txBody>
            <a:bodyPr/>
            <a:lstStyle/>
            <a:p>
              <a:endParaRPr lang="en-GB"/>
            </a:p>
          </p:txBody>
        </p:sp>
        <p:sp>
          <p:nvSpPr>
            <p:cNvPr id="11" name="Google Shape;11;p19"/>
            <p:cNvSpPr/>
            <p:nvPr/>
          </p:nvSpPr>
          <p:spPr>
            <a:xfrm>
              <a:off x="0" y="5257800"/>
              <a:ext cx="2132013" cy="1600200"/>
            </a:xfrm>
            <a:custGeom>
              <a:avLst/>
              <a:gdLst/>
              <a:ahLst/>
              <a:cxnLst/>
              <a:rect l="l" t="t" r="r" b="b"/>
              <a:pathLst>
                <a:path w="1343" h="1008" extrusionOk="0">
                  <a:moveTo>
                    <a:pt x="0" y="24"/>
                  </a:moveTo>
                  <a:lnTo>
                    <a:pt x="937" y="1008"/>
                  </a:lnTo>
                  <a:lnTo>
                    <a:pt x="1343" y="1008"/>
                  </a:lnTo>
                  <a:lnTo>
                    <a:pt x="126" y="21"/>
                  </a:lnTo>
                  <a:lnTo>
                    <a:pt x="0" y="0"/>
                  </a:lnTo>
                  <a:lnTo>
                    <a:pt x="0" y="24"/>
                  </a:lnTo>
                  <a:close/>
                </a:path>
              </a:pathLst>
            </a:custGeom>
            <a:solidFill>
              <a:srgbClr val="1186C3"/>
            </a:solidFill>
            <a:ln>
              <a:noFill/>
            </a:ln>
          </p:spPr>
          <p:txBody>
            <a:bodyPr/>
            <a:lstStyle/>
            <a:p>
              <a:endParaRPr lang="en-GB"/>
            </a:p>
          </p:txBody>
        </p:sp>
        <p:sp>
          <p:nvSpPr>
            <p:cNvPr id="12" name="Google Shape;12;p19"/>
            <p:cNvSpPr/>
            <p:nvPr/>
          </p:nvSpPr>
          <p:spPr>
            <a:xfrm>
              <a:off x="0" y="5357813"/>
              <a:ext cx="1377950" cy="1500188"/>
            </a:xfrm>
            <a:custGeom>
              <a:avLst/>
              <a:gdLst/>
              <a:ahLst/>
              <a:cxnLst/>
              <a:rect l="l" t="t" r="r" b="b"/>
              <a:pathLst>
                <a:path w="868" h="945" extrusionOk="0">
                  <a:moveTo>
                    <a:pt x="0" y="192"/>
                  </a:moveTo>
                  <a:lnTo>
                    <a:pt x="571" y="945"/>
                  </a:lnTo>
                  <a:lnTo>
                    <a:pt x="868" y="945"/>
                  </a:lnTo>
                  <a:lnTo>
                    <a:pt x="0" y="0"/>
                  </a:lnTo>
                  <a:lnTo>
                    <a:pt x="0" y="192"/>
                  </a:lnTo>
                  <a:close/>
                </a:path>
              </a:pathLst>
            </a:custGeom>
            <a:solidFill>
              <a:srgbClr val="3F3F3F"/>
            </a:solidFill>
            <a:ln>
              <a:noFill/>
            </a:ln>
          </p:spPr>
          <p:txBody>
            <a:bodyPr/>
            <a:lstStyle/>
            <a:p>
              <a:endParaRPr lang="en-GB"/>
            </a:p>
          </p:txBody>
        </p:sp>
      </p:grpSp>
      <p:sp>
        <p:nvSpPr>
          <p:cNvPr id="13" name="Google Shape;13;p19"/>
          <p:cNvSpPr txBox="1">
            <a:spLocks noGrp="1"/>
          </p:cNvSpPr>
          <p:nvPr>
            <p:ph type="title"/>
          </p:nvPr>
        </p:nvSpPr>
        <p:spPr>
          <a:xfrm>
            <a:off x="982133" y="457201"/>
            <a:ext cx="7704667" cy="1981200"/>
          </a:xfrm>
          <a:prstGeom prst="rect">
            <a:avLst/>
          </a:prstGeom>
          <a:noFill/>
          <a:ln>
            <a:noFill/>
          </a:ln>
        </p:spPr>
        <p:txBody>
          <a:bodyPr spcFirstLastPara="1" wrap="square" lIns="91425" tIns="45700" rIns="91425" bIns="45700" anchor="ctr" anchorCtr="0">
            <a:normAutofit/>
          </a:bodyPr>
          <a:lstStyle>
            <a:lvl1pPr marR="0" lvl="0" algn="ctr" rtl="0">
              <a:lnSpc>
                <a:spcPct val="100000"/>
              </a:lnSpc>
              <a:spcBef>
                <a:spcPts val="0"/>
              </a:spcBef>
              <a:spcAft>
                <a:spcPts val="0"/>
              </a:spcAft>
              <a:buClr>
                <a:schemeClr val="dk1"/>
              </a:buClr>
              <a:buSzPts val="4000"/>
              <a:buFont typeface="Corbel"/>
              <a:buNone/>
              <a:defRPr sz="4000" b="0" i="0" u="none" strike="noStrike" cap="none">
                <a:solidFill>
                  <a:schemeClr val="dk1"/>
                </a:solidFill>
                <a:latin typeface="Corbel"/>
                <a:ea typeface="Corbel"/>
                <a:cs typeface="Corbel"/>
                <a:sym typeface="Corbel"/>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2"/>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2"/>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2"/>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2"/>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2"/>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2"/>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2"/>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2"/>
                </a:solidFill>
                <a:latin typeface="Arial"/>
                <a:ea typeface="Arial"/>
                <a:cs typeface="Arial"/>
                <a:sym typeface="Arial"/>
              </a:defRPr>
            </a:lvl9pPr>
          </a:lstStyle>
          <a:p>
            <a:endParaRPr/>
          </a:p>
        </p:txBody>
      </p:sp>
      <p:sp>
        <p:nvSpPr>
          <p:cNvPr id="14" name="Google Shape;14;p19"/>
          <p:cNvSpPr txBox="1">
            <a:spLocks noGrp="1"/>
          </p:cNvSpPr>
          <p:nvPr>
            <p:ph type="body" idx="1"/>
          </p:nvPr>
        </p:nvSpPr>
        <p:spPr>
          <a:xfrm>
            <a:off x="982134" y="2667000"/>
            <a:ext cx="7704666" cy="3356995"/>
          </a:xfrm>
          <a:prstGeom prst="rect">
            <a:avLst/>
          </a:prstGeom>
          <a:noFill/>
          <a:ln>
            <a:noFill/>
          </a:ln>
        </p:spPr>
        <p:txBody>
          <a:bodyPr spcFirstLastPara="1" wrap="square" lIns="91425" tIns="45700" rIns="91425" bIns="45700" anchor="ctr" anchorCtr="0">
            <a:normAutofit/>
          </a:bodyPr>
          <a:lstStyle>
            <a:lvl1pPr marL="457200" marR="0" lvl="0" indent="-449580" algn="l" rtl="0">
              <a:lnSpc>
                <a:spcPct val="100000"/>
              </a:lnSpc>
              <a:spcBef>
                <a:spcPts val="480"/>
              </a:spcBef>
              <a:spcAft>
                <a:spcPts val="0"/>
              </a:spcAft>
              <a:buClr>
                <a:srgbClr val="1186C3"/>
              </a:buClr>
              <a:buSzPts val="3480"/>
              <a:buFont typeface="Arial"/>
              <a:buChar char="•"/>
              <a:defRPr sz="2400" b="0" i="0" u="none" strike="noStrike" cap="none">
                <a:solidFill>
                  <a:schemeClr val="dk1"/>
                </a:solidFill>
                <a:latin typeface="Corbel"/>
                <a:ea typeface="Corbel"/>
                <a:cs typeface="Corbel"/>
                <a:sym typeface="Corbel"/>
              </a:defRPr>
            </a:lvl1pPr>
            <a:lvl2pPr marL="914400" marR="0" lvl="1" indent="-412750" algn="l" rtl="0">
              <a:lnSpc>
                <a:spcPct val="100000"/>
              </a:lnSpc>
              <a:spcBef>
                <a:spcPts val="600"/>
              </a:spcBef>
              <a:spcAft>
                <a:spcPts val="0"/>
              </a:spcAft>
              <a:buClr>
                <a:srgbClr val="1186C3"/>
              </a:buClr>
              <a:buSzPts val="2900"/>
              <a:buFont typeface="Arial"/>
              <a:buChar char="•"/>
              <a:defRPr sz="2000" b="0" i="0" u="none" strike="noStrike" cap="none">
                <a:solidFill>
                  <a:schemeClr val="dk1"/>
                </a:solidFill>
                <a:latin typeface="Corbel"/>
                <a:ea typeface="Corbel"/>
                <a:cs typeface="Corbel"/>
                <a:sym typeface="Corbel"/>
              </a:defRPr>
            </a:lvl2pPr>
            <a:lvl3pPr marL="1371600" marR="0" lvl="2" indent="-394335" algn="l" rtl="0">
              <a:lnSpc>
                <a:spcPct val="100000"/>
              </a:lnSpc>
              <a:spcBef>
                <a:spcPts val="600"/>
              </a:spcBef>
              <a:spcAft>
                <a:spcPts val="0"/>
              </a:spcAft>
              <a:buClr>
                <a:srgbClr val="1186C3"/>
              </a:buClr>
              <a:buSzPts val="2610"/>
              <a:buFont typeface="Arial"/>
              <a:buChar char="•"/>
              <a:defRPr sz="1800" b="0" i="0" u="none" strike="noStrike" cap="none">
                <a:solidFill>
                  <a:schemeClr val="dk1"/>
                </a:solidFill>
                <a:latin typeface="Corbel"/>
                <a:ea typeface="Corbel"/>
                <a:cs typeface="Corbel"/>
                <a:sym typeface="Corbel"/>
              </a:defRPr>
            </a:lvl3pPr>
            <a:lvl4pPr marL="1828800" marR="0" lvl="3" indent="-375919" algn="l" rtl="0">
              <a:lnSpc>
                <a:spcPct val="100000"/>
              </a:lnSpc>
              <a:spcBef>
                <a:spcPts val="600"/>
              </a:spcBef>
              <a:spcAft>
                <a:spcPts val="0"/>
              </a:spcAft>
              <a:buClr>
                <a:srgbClr val="1186C3"/>
              </a:buClr>
              <a:buSzPts val="2320"/>
              <a:buFont typeface="Arial"/>
              <a:buChar char="•"/>
              <a:defRPr sz="1600" b="0" i="0" u="none" strike="noStrike" cap="none">
                <a:solidFill>
                  <a:schemeClr val="dk1"/>
                </a:solidFill>
                <a:latin typeface="Corbel"/>
                <a:ea typeface="Corbel"/>
                <a:cs typeface="Corbel"/>
                <a:sym typeface="Corbel"/>
              </a:defRPr>
            </a:lvl4pPr>
            <a:lvl5pPr marL="2286000" marR="0" lvl="4" indent="-357504" algn="l" rtl="0">
              <a:lnSpc>
                <a:spcPct val="100000"/>
              </a:lnSpc>
              <a:spcBef>
                <a:spcPts val="600"/>
              </a:spcBef>
              <a:spcAft>
                <a:spcPts val="0"/>
              </a:spcAft>
              <a:buClr>
                <a:srgbClr val="1186C3"/>
              </a:buClr>
              <a:buSzPts val="2030"/>
              <a:buFont typeface="Arial"/>
              <a:buChar char="•"/>
              <a:defRPr sz="1400" b="0" i="0" u="none" strike="noStrike" cap="none">
                <a:solidFill>
                  <a:schemeClr val="dk1"/>
                </a:solidFill>
                <a:latin typeface="Corbel"/>
                <a:ea typeface="Corbel"/>
                <a:cs typeface="Corbel"/>
                <a:sym typeface="Corbel"/>
              </a:defRPr>
            </a:lvl5pPr>
            <a:lvl6pPr marL="2743200" marR="0" lvl="5" indent="-357504" algn="l" rtl="0">
              <a:lnSpc>
                <a:spcPct val="100000"/>
              </a:lnSpc>
              <a:spcBef>
                <a:spcPts val="600"/>
              </a:spcBef>
              <a:spcAft>
                <a:spcPts val="0"/>
              </a:spcAft>
              <a:buClr>
                <a:srgbClr val="1186C3"/>
              </a:buClr>
              <a:buSzPts val="2030"/>
              <a:buFont typeface="Arial"/>
              <a:buChar char="•"/>
              <a:defRPr sz="1400" b="0" i="0" u="none" strike="noStrike" cap="none">
                <a:solidFill>
                  <a:schemeClr val="dk1"/>
                </a:solidFill>
                <a:latin typeface="Corbel"/>
                <a:ea typeface="Corbel"/>
                <a:cs typeface="Corbel"/>
                <a:sym typeface="Corbel"/>
              </a:defRPr>
            </a:lvl6pPr>
            <a:lvl7pPr marL="3200400" marR="0" lvl="6" indent="-357504" algn="l" rtl="0">
              <a:lnSpc>
                <a:spcPct val="100000"/>
              </a:lnSpc>
              <a:spcBef>
                <a:spcPts val="600"/>
              </a:spcBef>
              <a:spcAft>
                <a:spcPts val="0"/>
              </a:spcAft>
              <a:buClr>
                <a:srgbClr val="1186C3"/>
              </a:buClr>
              <a:buSzPts val="2030"/>
              <a:buFont typeface="Arial"/>
              <a:buChar char="•"/>
              <a:defRPr sz="1400" b="0" i="0" u="none" strike="noStrike" cap="none">
                <a:solidFill>
                  <a:schemeClr val="dk1"/>
                </a:solidFill>
                <a:latin typeface="Corbel"/>
                <a:ea typeface="Corbel"/>
                <a:cs typeface="Corbel"/>
                <a:sym typeface="Corbel"/>
              </a:defRPr>
            </a:lvl7pPr>
            <a:lvl8pPr marL="3657600" marR="0" lvl="7" indent="-357504" algn="l" rtl="0">
              <a:lnSpc>
                <a:spcPct val="100000"/>
              </a:lnSpc>
              <a:spcBef>
                <a:spcPts val="600"/>
              </a:spcBef>
              <a:spcAft>
                <a:spcPts val="0"/>
              </a:spcAft>
              <a:buClr>
                <a:srgbClr val="1186C3"/>
              </a:buClr>
              <a:buSzPts val="2030"/>
              <a:buFont typeface="Arial"/>
              <a:buChar char="•"/>
              <a:defRPr sz="1400" b="0" i="0" u="none" strike="noStrike" cap="none">
                <a:solidFill>
                  <a:schemeClr val="dk1"/>
                </a:solidFill>
                <a:latin typeface="Corbel"/>
                <a:ea typeface="Corbel"/>
                <a:cs typeface="Corbel"/>
                <a:sym typeface="Corbel"/>
              </a:defRPr>
            </a:lvl8pPr>
            <a:lvl9pPr marL="4114800" marR="0" lvl="8" indent="-357504" algn="l" rtl="0">
              <a:lnSpc>
                <a:spcPct val="100000"/>
              </a:lnSpc>
              <a:spcBef>
                <a:spcPts val="600"/>
              </a:spcBef>
              <a:spcAft>
                <a:spcPts val="600"/>
              </a:spcAft>
              <a:buClr>
                <a:srgbClr val="1186C3"/>
              </a:buClr>
              <a:buSzPts val="2030"/>
              <a:buFont typeface="Arial"/>
              <a:buChar char="•"/>
              <a:defRPr sz="1400" b="0" i="0" u="none" strike="noStrike" cap="none">
                <a:solidFill>
                  <a:schemeClr val="dk1"/>
                </a:solidFill>
                <a:latin typeface="Corbel"/>
                <a:ea typeface="Corbel"/>
                <a:cs typeface="Corbel"/>
                <a:sym typeface="Corbel"/>
              </a:defRPr>
            </a:lvl9pPr>
          </a:lstStyle>
          <a:p>
            <a:endParaRPr/>
          </a:p>
        </p:txBody>
      </p:sp>
      <p:sp>
        <p:nvSpPr>
          <p:cNvPr id="15" name="Google Shape;15;p19"/>
          <p:cNvSpPr txBox="1">
            <a:spLocks noGrp="1"/>
          </p:cNvSpPr>
          <p:nvPr>
            <p:ph type="dt" idx="10"/>
          </p:nvPr>
        </p:nvSpPr>
        <p:spPr>
          <a:xfrm>
            <a:off x="7358679" y="6116070"/>
            <a:ext cx="857473" cy="365125"/>
          </a:xfrm>
          <a:prstGeom prst="rect">
            <a:avLst/>
          </a:prstGeom>
          <a:noFill/>
          <a:ln>
            <a:noFill/>
          </a:ln>
        </p:spPr>
        <p:txBody>
          <a:bodyPr spcFirstLastPara="1" wrap="square" lIns="91425" tIns="45700" rIns="91425" bIns="45700" anchor="ctr" anchorCtr="0">
            <a:noAutofit/>
          </a:bodyPr>
          <a:lstStyle>
            <a:lvl1pPr marR="0" lvl="0" algn="r" rtl="0">
              <a:lnSpc>
                <a:spcPct val="100000"/>
              </a:lnSpc>
              <a:spcBef>
                <a:spcPts val="0"/>
              </a:spcBef>
              <a:spcAft>
                <a:spcPts val="0"/>
              </a:spcAft>
              <a:buClr>
                <a:srgbClr val="000000"/>
              </a:buClr>
              <a:buSzPts val="1400"/>
              <a:buFont typeface="Arial"/>
              <a:buNone/>
              <a:defRPr sz="1000" b="0" i="0" u="none" strike="noStrike" cap="none">
                <a:solidFill>
                  <a:schemeClr val="dk1"/>
                </a:solidFill>
                <a:latin typeface="Corbel"/>
                <a:ea typeface="Corbel"/>
                <a:cs typeface="Corbel"/>
                <a:sym typeface="Corbel"/>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orbel"/>
                <a:ea typeface="Corbel"/>
                <a:cs typeface="Corbel"/>
                <a:sym typeface="Corbe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orbel"/>
                <a:ea typeface="Corbel"/>
                <a:cs typeface="Corbel"/>
                <a:sym typeface="Corbe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orbel"/>
                <a:ea typeface="Corbel"/>
                <a:cs typeface="Corbel"/>
                <a:sym typeface="Corbe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orbel"/>
                <a:ea typeface="Corbel"/>
                <a:cs typeface="Corbel"/>
                <a:sym typeface="Corbe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orbel"/>
                <a:ea typeface="Corbel"/>
                <a:cs typeface="Corbel"/>
                <a:sym typeface="Corbe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orbel"/>
                <a:ea typeface="Corbel"/>
                <a:cs typeface="Corbel"/>
                <a:sym typeface="Corbe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orbel"/>
                <a:ea typeface="Corbel"/>
                <a:cs typeface="Corbel"/>
                <a:sym typeface="Corbe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orbel"/>
                <a:ea typeface="Corbel"/>
                <a:cs typeface="Corbel"/>
                <a:sym typeface="Corbel"/>
              </a:defRPr>
            </a:lvl9pPr>
          </a:lstStyle>
          <a:p>
            <a:endParaRPr/>
          </a:p>
        </p:txBody>
      </p:sp>
      <p:sp>
        <p:nvSpPr>
          <p:cNvPr id="16" name="Google Shape;16;p19"/>
          <p:cNvSpPr txBox="1">
            <a:spLocks noGrp="1"/>
          </p:cNvSpPr>
          <p:nvPr>
            <p:ph type="ftr" idx="11"/>
          </p:nvPr>
        </p:nvSpPr>
        <p:spPr>
          <a:xfrm>
            <a:off x="1986997" y="6116070"/>
            <a:ext cx="5314517" cy="365125"/>
          </a:xfrm>
          <a:prstGeom prst="rect">
            <a:avLst/>
          </a:prstGeom>
          <a:noFill/>
          <a:ln>
            <a:noFill/>
          </a:ln>
        </p:spPr>
        <p:txBody>
          <a:bodyPr spcFirstLastPara="1" wrap="square" lIns="91425" tIns="45700" rIns="91425" bIns="45700" anchor="ctr" anchorCtr="0">
            <a:noAutofit/>
          </a:bodyPr>
          <a:lstStyle>
            <a:lvl1pPr marR="0" lvl="0" algn="l" rtl="0">
              <a:lnSpc>
                <a:spcPct val="100000"/>
              </a:lnSpc>
              <a:spcBef>
                <a:spcPts val="0"/>
              </a:spcBef>
              <a:spcAft>
                <a:spcPts val="0"/>
              </a:spcAft>
              <a:buClr>
                <a:srgbClr val="000000"/>
              </a:buClr>
              <a:buSzPts val="1400"/>
              <a:buFont typeface="Arial"/>
              <a:buNone/>
              <a:defRPr sz="1000" b="0" i="0" u="none" strike="noStrike" cap="none">
                <a:solidFill>
                  <a:schemeClr val="dk1"/>
                </a:solidFill>
                <a:latin typeface="Corbel"/>
                <a:ea typeface="Corbel"/>
                <a:cs typeface="Corbel"/>
                <a:sym typeface="Corbel"/>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orbel"/>
                <a:ea typeface="Corbel"/>
                <a:cs typeface="Corbel"/>
                <a:sym typeface="Corbe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orbel"/>
                <a:ea typeface="Corbel"/>
                <a:cs typeface="Corbel"/>
                <a:sym typeface="Corbe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orbel"/>
                <a:ea typeface="Corbel"/>
                <a:cs typeface="Corbel"/>
                <a:sym typeface="Corbe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orbel"/>
                <a:ea typeface="Corbel"/>
                <a:cs typeface="Corbel"/>
                <a:sym typeface="Corbe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orbel"/>
                <a:ea typeface="Corbel"/>
                <a:cs typeface="Corbel"/>
                <a:sym typeface="Corbe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orbel"/>
                <a:ea typeface="Corbel"/>
                <a:cs typeface="Corbel"/>
                <a:sym typeface="Corbe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orbel"/>
                <a:ea typeface="Corbel"/>
                <a:cs typeface="Corbel"/>
                <a:sym typeface="Corbe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orbel"/>
                <a:ea typeface="Corbel"/>
                <a:cs typeface="Corbel"/>
                <a:sym typeface="Corbel"/>
              </a:defRPr>
            </a:lvl9pPr>
          </a:lstStyle>
          <a:p>
            <a:endParaRPr/>
          </a:p>
        </p:txBody>
      </p:sp>
      <p:sp>
        <p:nvSpPr>
          <p:cNvPr id="17" name="Google Shape;17;p19"/>
          <p:cNvSpPr txBox="1">
            <a:spLocks noGrp="1"/>
          </p:cNvSpPr>
          <p:nvPr>
            <p:ph type="sldNum" idx="12"/>
          </p:nvPr>
        </p:nvSpPr>
        <p:spPr>
          <a:xfrm>
            <a:off x="8273317" y="6116070"/>
            <a:ext cx="413483" cy="365125"/>
          </a:xfrm>
          <a:prstGeom prst="rect">
            <a:avLst/>
          </a:prstGeom>
          <a:noFill/>
          <a:ln>
            <a:noFill/>
          </a:ln>
        </p:spPr>
        <p:txBody>
          <a:bodyPr spcFirstLastPara="1" wrap="square" lIns="91425" tIns="45700" rIns="91425" bIns="45700" anchor="ctr" anchorCtr="0">
            <a:noAutofit/>
          </a:bodyPr>
          <a:lstStyle>
            <a:lvl1pPr marL="0" marR="0" lvl="0"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1pPr>
            <a:lvl2pPr marL="0" marR="0" lvl="1"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2pPr>
            <a:lvl3pPr marL="0" marR="0" lvl="2"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3pPr>
            <a:lvl4pPr marL="0" marR="0" lvl="3"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4pPr>
            <a:lvl5pPr marL="0" marR="0" lvl="4"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5pPr>
            <a:lvl6pPr marL="0" marR="0" lvl="5"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6pPr>
            <a:lvl7pPr marL="0" marR="0" lvl="6"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7pPr>
            <a:lvl8pPr marL="0" marR="0" lvl="7"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8pPr>
            <a:lvl9pPr marL="0" marR="0" lvl="8"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9pPr>
          </a:lstStyle>
          <a:p>
            <a:pPr marL="0" lvl="0" indent="0" algn="r" rtl="0">
              <a:spcBef>
                <a:spcPts val="0"/>
              </a:spcBef>
              <a:spcAft>
                <a:spcPts val="0"/>
              </a:spcAft>
              <a:buNone/>
            </a:pPr>
            <a:fld id="{00000000-1234-1234-1234-123412341234}" type="slidenum">
              <a:rPr lang="en-GB"/>
              <a:t>‹#›</a:t>
            </a:fld>
            <a:endParaRPr/>
          </a:p>
        </p:txBody>
      </p:sp>
    </p:spTree>
  </p:cSld>
  <p:clrMap bg1="lt1" tx1="dk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 id="2147483665" r:id="rId17"/>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143"/>
        <p:cNvGrpSpPr/>
        <p:nvPr/>
      </p:nvGrpSpPr>
      <p:grpSpPr>
        <a:xfrm>
          <a:off x="0" y="0"/>
          <a:ext cx="0" cy="0"/>
          <a:chOff x="0" y="0"/>
          <a:chExt cx="0" cy="0"/>
        </a:xfrm>
      </p:grpSpPr>
      <p:sp>
        <p:nvSpPr>
          <p:cNvPr id="145" name="Google Shape;145;p2"/>
          <p:cNvSpPr txBox="1">
            <a:spLocks noGrp="1"/>
          </p:cNvSpPr>
          <p:nvPr>
            <p:ph type="subTitle" idx="1"/>
          </p:nvPr>
        </p:nvSpPr>
        <p:spPr>
          <a:xfrm>
            <a:off x="3025838" y="2043474"/>
            <a:ext cx="5762700" cy="1364400"/>
          </a:xfrm>
          <a:prstGeom prst="rect">
            <a:avLst/>
          </a:prstGeom>
          <a:noFill/>
          <a:ln>
            <a:noFill/>
          </a:ln>
        </p:spPr>
        <p:txBody>
          <a:bodyPr spcFirstLastPara="1" wrap="square" lIns="91425" tIns="45700" rIns="91425" bIns="45700" anchor="t" anchorCtr="0">
            <a:normAutofit/>
          </a:bodyPr>
          <a:lstStyle/>
          <a:p>
            <a:pPr marL="0" lvl="0" indent="0" algn="r" rtl="0">
              <a:lnSpc>
                <a:spcPct val="100000"/>
              </a:lnSpc>
              <a:spcBef>
                <a:spcPts val="0"/>
              </a:spcBef>
              <a:spcAft>
                <a:spcPts val="0"/>
              </a:spcAft>
              <a:buSzPts val="2610"/>
              <a:buNone/>
            </a:pPr>
            <a:r>
              <a:rPr lang="en-GB"/>
              <a:t>By Graham Davey</a:t>
            </a:r>
            <a:endParaRPr/>
          </a:p>
        </p:txBody>
      </p:sp>
      <p:sp>
        <p:nvSpPr>
          <p:cNvPr id="146" name="Google Shape;146;p2"/>
          <p:cNvSpPr txBox="1"/>
          <p:nvPr/>
        </p:nvSpPr>
        <p:spPr>
          <a:xfrm>
            <a:off x="2008246" y="1456203"/>
            <a:ext cx="6947100" cy="3488400"/>
          </a:xfrm>
          <a:prstGeom prst="rect">
            <a:avLst/>
          </a:prstGeom>
          <a:noFill/>
          <a:ln>
            <a:noFill/>
          </a:ln>
        </p:spPr>
        <p:txBody>
          <a:bodyPr spcFirstLastPara="1" wrap="square" lIns="91425" tIns="45700" rIns="91425" bIns="45700" anchor="b" anchorCtr="0">
            <a:normAutofit/>
          </a:bodyPr>
          <a:lstStyle/>
          <a:p>
            <a:pPr marL="0" marR="0" lvl="0" indent="0" algn="ctr" rtl="0">
              <a:lnSpc>
                <a:spcPct val="100000"/>
              </a:lnSpc>
              <a:spcBef>
                <a:spcPts val="0"/>
              </a:spcBef>
              <a:spcAft>
                <a:spcPts val="0"/>
              </a:spcAft>
              <a:buClr>
                <a:schemeClr val="dk1"/>
              </a:buClr>
              <a:buSzPts val="5400"/>
              <a:buFont typeface="Corbel"/>
              <a:buNone/>
            </a:pPr>
            <a:r>
              <a:rPr lang="en-GB" sz="5400" b="0" i="0" u="none" strike="noStrike" cap="none">
                <a:solidFill>
                  <a:schemeClr val="dk1"/>
                </a:solidFill>
                <a:latin typeface="Corbel"/>
                <a:ea typeface="Corbel"/>
                <a:cs typeface="Corbel"/>
                <a:sym typeface="Corbel"/>
              </a:rPr>
              <a:t>Chapter 1</a:t>
            </a:r>
            <a:r>
              <a:rPr lang="en-GB" sz="5400">
                <a:solidFill>
                  <a:schemeClr val="dk1"/>
                </a:solidFill>
                <a:latin typeface="Corbel"/>
                <a:ea typeface="Corbel"/>
                <a:cs typeface="Corbel"/>
                <a:sym typeface="Corbel"/>
              </a:rPr>
              <a:t>4</a:t>
            </a:r>
            <a:endParaRPr sz="1400" b="0" i="0" u="none" strike="noStrike" cap="none" dirty="0">
              <a:solidFill>
                <a:srgbClr val="000000"/>
              </a:solidFill>
              <a:latin typeface="Arial"/>
              <a:ea typeface="Arial"/>
              <a:cs typeface="Arial"/>
              <a:sym typeface="Arial"/>
            </a:endParaRPr>
          </a:p>
          <a:p>
            <a:pPr marL="0" marR="0" lvl="0" indent="0" algn="ctr" rtl="0">
              <a:lnSpc>
                <a:spcPct val="100000"/>
              </a:lnSpc>
              <a:spcBef>
                <a:spcPts val="0"/>
              </a:spcBef>
              <a:spcAft>
                <a:spcPts val="0"/>
              </a:spcAft>
              <a:buClr>
                <a:schemeClr val="dk1"/>
              </a:buClr>
              <a:buSzPts val="5400"/>
              <a:buFont typeface="Corbel"/>
              <a:buNone/>
            </a:pPr>
            <a:r>
              <a:rPr lang="en-GB" sz="3900" dirty="0">
                <a:solidFill>
                  <a:schemeClr val="dk1"/>
                </a:solidFill>
                <a:latin typeface="Corbel"/>
                <a:ea typeface="Corbel"/>
                <a:cs typeface="Corbel"/>
                <a:sym typeface="Corbel"/>
              </a:rPr>
              <a:t>Educational Psychology: History and Overview</a:t>
            </a:r>
            <a:endParaRPr sz="100" b="0" i="0" u="none" strike="noStrike" cap="none" dirty="0">
              <a:solidFill>
                <a:srgbClr val="000000"/>
              </a:solidFill>
              <a:latin typeface="Arial"/>
              <a:ea typeface="Arial"/>
              <a:cs typeface="Arial"/>
              <a:sym typeface="Arial"/>
            </a:endParaRPr>
          </a:p>
        </p:txBody>
      </p:sp>
      <p:sp>
        <p:nvSpPr>
          <p:cNvPr id="147" name="Google Shape;147;p2"/>
          <p:cNvSpPr txBox="1"/>
          <p:nvPr/>
        </p:nvSpPr>
        <p:spPr>
          <a:xfrm>
            <a:off x="4071950" y="4860150"/>
            <a:ext cx="2850300" cy="1364400"/>
          </a:xfrm>
          <a:prstGeom prst="rect">
            <a:avLst/>
          </a:prstGeom>
          <a:noFill/>
          <a:ln>
            <a:noFill/>
          </a:ln>
        </p:spPr>
        <p:txBody>
          <a:bodyPr spcFirstLastPara="1" wrap="square" lIns="91425" tIns="45700" rIns="91425" bIns="45700" anchor="t" anchorCtr="0">
            <a:normAutofit/>
          </a:bodyPr>
          <a:lstStyle/>
          <a:p>
            <a:pPr marL="0" marR="0" lvl="0" indent="0" algn="l" rtl="0">
              <a:lnSpc>
                <a:spcPct val="100000"/>
              </a:lnSpc>
              <a:spcBef>
                <a:spcPts val="0"/>
              </a:spcBef>
              <a:spcAft>
                <a:spcPts val="0"/>
              </a:spcAft>
              <a:buClr>
                <a:srgbClr val="000000"/>
              </a:buClr>
              <a:buSzPts val="1800"/>
              <a:buFont typeface="Arial"/>
              <a:buNone/>
            </a:pPr>
            <a:r>
              <a:rPr lang="en-GB" sz="1800" b="0" i="0" u="none" strike="noStrike" cap="none">
                <a:solidFill>
                  <a:srgbClr val="000000"/>
                </a:solidFill>
                <a:latin typeface="Corbel"/>
                <a:ea typeface="Corbel"/>
                <a:cs typeface="Corbel"/>
                <a:sym typeface="Corbel"/>
              </a:rPr>
              <a:t>By </a:t>
            </a:r>
            <a:r>
              <a:rPr lang="en-GB" sz="1800">
                <a:latin typeface="Corbel"/>
                <a:ea typeface="Corbel"/>
                <a:cs typeface="Corbel"/>
                <a:sym typeface="Corbel"/>
              </a:rPr>
              <a:t>Robin Banerjee, Andy Tolmie, &amp; Jim Boyle</a:t>
            </a:r>
            <a:endParaRPr sz="1800" b="0" i="0" u="none" strike="noStrike" cap="none">
              <a:solidFill>
                <a:srgbClr val="000000"/>
              </a:solidFill>
              <a:latin typeface="Corbel"/>
              <a:ea typeface="Corbel"/>
              <a:cs typeface="Corbel"/>
              <a:sym typeface="Corbel"/>
            </a:endParaRPr>
          </a:p>
        </p:txBody>
      </p:sp>
      <p:sp>
        <p:nvSpPr>
          <p:cNvPr id="6" name="Footer Placeholder 2"/>
          <p:cNvSpPr>
            <a:spLocks noGrp="1"/>
          </p:cNvSpPr>
          <p:nvPr>
            <p:ph type="ftr" idx="11"/>
          </p:nvPr>
        </p:nvSpPr>
        <p:spPr>
          <a:xfrm>
            <a:off x="3623732" y="5948040"/>
            <a:ext cx="4756787" cy="534422"/>
          </a:xfrm>
        </p:spPr>
        <p:txBody>
          <a:bodyPr/>
          <a:lstStyle/>
          <a:p>
            <a:r>
              <a:rPr lang="en-US" sz="1200" dirty="0"/>
              <a:t>Applied Psychology, Second Edition. Edited by Graham Davey.</a:t>
            </a:r>
          </a:p>
          <a:p>
            <a:r>
              <a:rPr lang="en-US" sz="1200" dirty="0"/>
              <a:t>© 2023 John Wiley &amp; Sons Ltd. Published 2023 by John Wiley &amp; Sons Ltd.</a:t>
            </a:r>
          </a:p>
          <a:p>
            <a:r>
              <a:rPr lang="en-US" sz="1200" dirty="0"/>
              <a:t>Companion website: www.wiley.com/go/davey/psychology</a:t>
            </a:r>
            <a:endParaRPr lang="en-IN" sz="1200" dirty="0"/>
          </a:p>
        </p:txBody>
      </p:sp>
      <p:sp>
        <p:nvSpPr>
          <p:cNvPr id="8" name="Google Shape;144;p2"/>
          <p:cNvSpPr txBox="1">
            <a:spLocks noGrp="1"/>
          </p:cNvSpPr>
          <p:nvPr>
            <p:ph type="ctrTitle"/>
          </p:nvPr>
        </p:nvSpPr>
        <p:spPr>
          <a:xfrm>
            <a:off x="1841273" y="0"/>
            <a:ext cx="6947127" cy="2095129"/>
          </a:xfrm>
          <a:prstGeom prst="rect">
            <a:avLst/>
          </a:prstGeom>
          <a:noFill/>
          <a:ln>
            <a:noFill/>
          </a:ln>
        </p:spPr>
        <p:txBody>
          <a:bodyPr spcFirstLastPara="1" wrap="square" lIns="91425" tIns="45700" rIns="91425" bIns="45700" anchor="b" anchorCtr="0">
            <a:normAutofit/>
          </a:bodyPr>
          <a:lstStyle/>
          <a:p>
            <a:pPr marL="0" lvl="0" indent="0" algn="r" rtl="0">
              <a:lnSpc>
                <a:spcPct val="100000"/>
              </a:lnSpc>
              <a:spcBef>
                <a:spcPts val="0"/>
              </a:spcBef>
              <a:spcAft>
                <a:spcPts val="0"/>
              </a:spcAft>
              <a:buClr>
                <a:schemeClr val="dk1"/>
              </a:buClr>
              <a:buSzPts val="5400"/>
              <a:buFont typeface="Corbel"/>
              <a:buNone/>
            </a:pPr>
            <a:r>
              <a:rPr lang="en-GB" dirty="0"/>
              <a:t>Applied</a:t>
            </a:r>
            <a:br>
              <a:rPr lang="en-GB" dirty="0"/>
            </a:br>
            <a:r>
              <a:rPr lang="en-GB" dirty="0"/>
              <a:t>Psychology</a:t>
            </a:r>
            <a:br>
              <a:rPr lang="en-GB" dirty="0"/>
            </a:br>
            <a:r>
              <a:rPr lang="en-GB" sz="1800" dirty="0"/>
              <a:t>Second Edition</a:t>
            </a:r>
            <a:endParaRPr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151"/>
        <p:cNvGrpSpPr/>
        <p:nvPr/>
      </p:nvGrpSpPr>
      <p:grpSpPr>
        <a:xfrm>
          <a:off x="0" y="0"/>
          <a:ext cx="0" cy="0"/>
          <a:chOff x="0" y="0"/>
          <a:chExt cx="0" cy="0"/>
        </a:xfrm>
      </p:grpSpPr>
      <p:sp>
        <p:nvSpPr>
          <p:cNvPr id="152" name="Google Shape;152;p3"/>
          <p:cNvSpPr txBox="1">
            <a:spLocks noGrp="1"/>
          </p:cNvSpPr>
          <p:nvPr>
            <p:ph type="title"/>
          </p:nvPr>
        </p:nvSpPr>
        <p:spPr>
          <a:xfrm>
            <a:off x="982133" y="-380999"/>
            <a:ext cx="7704600" cy="1981200"/>
          </a:xfrm>
          <a:prstGeom prst="rect">
            <a:avLst/>
          </a:prstGeom>
          <a:noFill/>
          <a:ln>
            <a:noFill/>
          </a:ln>
        </p:spPr>
        <p:txBody>
          <a:bodyPr spcFirstLastPara="1" wrap="square" lIns="91425" tIns="45700" rIns="91425" bIns="45700" anchor="ctr" anchorCtr="0">
            <a:normAutofit/>
          </a:bodyPr>
          <a:lstStyle/>
          <a:p>
            <a:pPr marL="0" lvl="0" indent="0" algn="ctr" rtl="0">
              <a:lnSpc>
                <a:spcPct val="100000"/>
              </a:lnSpc>
              <a:spcBef>
                <a:spcPts val="0"/>
              </a:spcBef>
              <a:spcAft>
                <a:spcPts val="0"/>
              </a:spcAft>
              <a:buClr>
                <a:schemeClr val="dk1"/>
              </a:buClr>
              <a:buSzPts val="4000"/>
              <a:buFont typeface="Corbel"/>
              <a:buNone/>
            </a:pPr>
            <a:r>
              <a:rPr lang="en-GB"/>
              <a:t>Learning Outcomes</a:t>
            </a:r>
            <a:endParaRPr/>
          </a:p>
        </p:txBody>
      </p:sp>
      <p:sp>
        <p:nvSpPr>
          <p:cNvPr id="153" name="Google Shape;153;p3"/>
          <p:cNvSpPr txBox="1">
            <a:spLocks noGrp="1"/>
          </p:cNvSpPr>
          <p:nvPr>
            <p:ph type="body" idx="1"/>
          </p:nvPr>
        </p:nvSpPr>
        <p:spPr>
          <a:xfrm>
            <a:off x="1058325" y="978875"/>
            <a:ext cx="7704600" cy="5505900"/>
          </a:xfrm>
          <a:prstGeom prst="rect">
            <a:avLst/>
          </a:prstGeom>
          <a:noFill/>
          <a:ln>
            <a:noFill/>
          </a:ln>
        </p:spPr>
        <p:txBody>
          <a:bodyPr spcFirstLastPara="1" wrap="square" lIns="91425" tIns="45700" rIns="91425" bIns="45700" anchor="ctr" anchorCtr="0">
            <a:normAutofit/>
          </a:bodyPr>
          <a:lstStyle/>
          <a:p>
            <a:pPr marL="457200" lvl="0" indent="-387350" algn="l" rtl="0">
              <a:lnSpc>
                <a:spcPct val="100000"/>
              </a:lnSpc>
              <a:spcBef>
                <a:spcPts val="0"/>
              </a:spcBef>
              <a:spcAft>
                <a:spcPts val="0"/>
              </a:spcAft>
              <a:buSzPts val="2500"/>
              <a:buChar char="•"/>
            </a:pPr>
            <a:r>
              <a:rPr lang="en-GB" sz="2500"/>
              <a:t>Describe the history of educational psychology, both as a field of academic research and as professional practice. </a:t>
            </a:r>
            <a:endParaRPr sz="2500"/>
          </a:p>
          <a:p>
            <a:pPr marL="457200" lvl="0" indent="-387350" algn="l" rtl="0">
              <a:lnSpc>
                <a:spcPct val="100000"/>
              </a:lnSpc>
              <a:spcBef>
                <a:spcPts val="0"/>
              </a:spcBef>
              <a:spcAft>
                <a:spcPts val="0"/>
              </a:spcAft>
              <a:buSzPts val="2500"/>
              <a:buChar char="•"/>
            </a:pPr>
            <a:r>
              <a:rPr lang="en-GB" sz="2500"/>
              <a:t>Compare and contrast different approaches to childhood and education in the past and today. </a:t>
            </a:r>
            <a:endParaRPr sz="2500"/>
          </a:p>
          <a:p>
            <a:pPr marL="457200" lvl="0" indent="-387350" algn="l" rtl="0">
              <a:lnSpc>
                <a:spcPct val="100000"/>
              </a:lnSpc>
              <a:spcBef>
                <a:spcPts val="0"/>
              </a:spcBef>
              <a:spcAft>
                <a:spcPts val="0"/>
              </a:spcAft>
              <a:buSzPts val="2500"/>
              <a:buChar char="•"/>
            </a:pPr>
            <a:r>
              <a:rPr lang="en-GB" sz="2500"/>
              <a:t>Describe different approaches to the nature and measurement of intelligence. </a:t>
            </a:r>
            <a:endParaRPr sz="2500"/>
          </a:p>
          <a:p>
            <a:pPr marL="457200" lvl="0" indent="-387350" algn="l" rtl="0">
              <a:lnSpc>
                <a:spcPct val="100000"/>
              </a:lnSpc>
              <a:spcBef>
                <a:spcPts val="0"/>
              </a:spcBef>
              <a:spcAft>
                <a:spcPts val="0"/>
              </a:spcAft>
              <a:buSzPts val="2500"/>
              <a:buChar char="•"/>
            </a:pPr>
            <a:r>
              <a:rPr lang="en-GB" sz="2500"/>
              <a:t>Describe and evaluate research on classroom management, the potential impact of class size, and the role of self-regulation in learning at school.</a:t>
            </a:r>
            <a:endParaRPr sz="2500"/>
          </a:p>
          <a:p>
            <a:pPr marL="457200" lvl="0" indent="-387350" algn="l" rtl="0">
              <a:lnSpc>
                <a:spcPct val="100000"/>
              </a:lnSpc>
              <a:spcBef>
                <a:spcPts val="0"/>
              </a:spcBef>
              <a:spcAft>
                <a:spcPts val="0"/>
              </a:spcAft>
              <a:buSzPts val="2500"/>
              <a:buChar char="•"/>
            </a:pPr>
            <a:r>
              <a:rPr lang="en-GB" sz="2500"/>
              <a:t>Compare and contrast different research methodologies utilised in educational psychology research.</a:t>
            </a:r>
            <a:endParaRPr sz="250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157"/>
        <p:cNvGrpSpPr/>
        <p:nvPr/>
      </p:nvGrpSpPr>
      <p:grpSpPr>
        <a:xfrm>
          <a:off x="0" y="0"/>
          <a:ext cx="0" cy="0"/>
          <a:chOff x="0" y="0"/>
          <a:chExt cx="0" cy="0"/>
        </a:xfrm>
      </p:grpSpPr>
      <p:sp>
        <p:nvSpPr>
          <p:cNvPr id="158" name="Google Shape;158;g23dad4e462a_0_18"/>
          <p:cNvSpPr txBox="1">
            <a:spLocks noGrp="1"/>
          </p:cNvSpPr>
          <p:nvPr>
            <p:ph type="title"/>
          </p:nvPr>
        </p:nvSpPr>
        <p:spPr>
          <a:xfrm>
            <a:off x="982133" y="1"/>
            <a:ext cx="7704600" cy="1981200"/>
          </a:xfrm>
          <a:prstGeom prst="rect">
            <a:avLst/>
          </a:prstGeom>
          <a:noFill/>
          <a:ln>
            <a:noFill/>
          </a:ln>
        </p:spPr>
        <p:txBody>
          <a:bodyPr spcFirstLastPara="1" wrap="square" lIns="91425" tIns="45700" rIns="91425" bIns="45700" anchor="ctr" anchorCtr="0">
            <a:normAutofit/>
          </a:bodyPr>
          <a:lstStyle/>
          <a:p>
            <a:pPr marL="0" lvl="0" indent="0" algn="ctr" rtl="0">
              <a:lnSpc>
                <a:spcPct val="100000"/>
              </a:lnSpc>
              <a:spcBef>
                <a:spcPts val="0"/>
              </a:spcBef>
              <a:spcAft>
                <a:spcPts val="0"/>
              </a:spcAft>
              <a:buClr>
                <a:schemeClr val="dk1"/>
              </a:buClr>
              <a:buSzPts val="4000"/>
              <a:buFont typeface="Corbel"/>
              <a:buNone/>
            </a:pPr>
            <a:r>
              <a:rPr lang="en-GB"/>
              <a:t>14.1 What Is Educational Psychology?</a:t>
            </a:r>
            <a:endParaRPr/>
          </a:p>
        </p:txBody>
      </p:sp>
      <p:sp>
        <p:nvSpPr>
          <p:cNvPr id="159" name="Google Shape;159;g23dad4e462a_0_18"/>
          <p:cNvSpPr txBox="1"/>
          <p:nvPr/>
        </p:nvSpPr>
        <p:spPr>
          <a:xfrm>
            <a:off x="6146122" y="1141250"/>
            <a:ext cx="2030400" cy="574200"/>
          </a:xfrm>
          <a:prstGeom prst="rect">
            <a:avLst/>
          </a:prstGeom>
          <a:noFill/>
          <a:ln>
            <a:noFill/>
          </a:ln>
        </p:spPr>
        <p:txBody>
          <a:bodyPr spcFirstLastPara="1" wrap="square" lIns="91425" tIns="45700" rIns="91425" bIns="45700" anchor="ctr" anchorCtr="0">
            <a:normAutofit/>
          </a:bodyPr>
          <a:lstStyle/>
          <a:p>
            <a:pPr marL="0" marR="0" lvl="0" indent="0" algn="l" rtl="0">
              <a:lnSpc>
                <a:spcPct val="100000"/>
              </a:lnSpc>
              <a:spcBef>
                <a:spcPts val="0"/>
              </a:spcBef>
              <a:spcAft>
                <a:spcPts val="0"/>
              </a:spcAft>
              <a:buClr>
                <a:srgbClr val="1186C3"/>
              </a:buClr>
              <a:buSzPts val="2610"/>
              <a:buFont typeface="Arial"/>
              <a:buNone/>
            </a:pPr>
            <a:r>
              <a:rPr lang="en-GB" sz="1800" b="0" i="0" u="none" strike="noStrike" cap="none">
                <a:solidFill>
                  <a:schemeClr val="dk1"/>
                </a:solidFill>
                <a:latin typeface="Corbel"/>
                <a:ea typeface="Corbel"/>
                <a:cs typeface="Corbel"/>
                <a:sym typeface="Corbel"/>
              </a:rPr>
              <a:t>p. 2</a:t>
            </a:r>
            <a:r>
              <a:rPr lang="en-GB" sz="1800">
                <a:solidFill>
                  <a:schemeClr val="dk1"/>
                </a:solidFill>
                <a:latin typeface="Corbel"/>
                <a:ea typeface="Corbel"/>
                <a:cs typeface="Corbel"/>
                <a:sym typeface="Corbel"/>
              </a:rPr>
              <a:t>61</a:t>
            </a:r>
            <a:endParaRPr sz="1400" b="0" i="0" u="none" strike="noStrike" cap="none">
              <a:solidFill>
                <a:srgbClr val="000000"/>
              </a:solidFill>
              <a:latin typeface="Arial"/>
              <a:ea typeface="Arial"/>
              <a:cs typeface="Arial"/>
              <a:sym typeface="Arial"/>
            </a:endParaRPr>
          </a:p>
        </p:txBody>
      </p:sp>
      <p:sp>
        <p:nvSpPr>
          <p:cNvPr id="160" name="Google Shape;160;g23dad4e462a_0_18"/>
          <p:cNvSpPr txBox="1">
            <a:spLocks noGrp="1"/>
          </p:cNvSpPr>
          <p:nvPr>
            <p:ph type="body" idx="1"/>
          </p:nvPr>
        </p:nvSpPr>
        <p:spPr>
          <a:xfrm>
            <a:off x="982125" y="1622375"/>
            <a:ext cx="7704600" cy="4405200"/>
          </a:xfrm>
          <a:prstGeom prst="rect">
            <a:avLst/>
          </a:prstGeom>
          <a:noFill/>
          <a:ln>
            <a:noFill/>
          </a:ln>
        </p:spPr>
        <p:txBody>
          <a:bodyPr spcFirstLastPara="1" wrap="square" lIns="91425" tIns="45700" rIns="91425" bIns="45700" anchor="ctr" anchorCtr="0">
            <a:normAutofit lnSpcReduction="10000"/>
          </a:bodyPr>
          <a:lstStyle/>
          <a:p>
            <a:pPr marL="457200" lvl="0" indent="-393700" algn="l" rtl="0">
              <a:lnSpc>
                <a:spcPct val="100000"/>
              </a:lnSpc>
              <a:spcBef>
                <a:spcPts val="0"/>
              </a:spcBef>
              <a:spcAft>
                <a:spcPts val="0"/>
              </a:spcAft>
              <a:buSzPts val="2600"/>
              <a:buChar char="•"/>
            </a:pPr>
            <a:r>
              <a:rPr lang="en-GB" sz="2600"/>
              <a:t>The dynamics of the school environment are complex and it can be challenging to achieve the basic goal of learning, both for teachers and pupils.</a:t>
            </a:r>
            <a:endParaRPr sz="2600"/>
          </a:p>
          <a:p>
            <a:pPr marL="457200" lvl="0" indent="-393700" algn="l" rtl="0">
              <a:lnSpc>
                <a:spcPct val="100000"/>
              </a:lnSpc>
              <a:spcBef>
                <a:spcPts val="0"/>
              </a:spcBef>
              <a:spcAft>
                <a:spcPts val="0"/>
              </a:spcAft>
              <a:buSzPts val="2600"/>
              <a:buChar char="•"/>
            </a:pPr>
            <a:r>
              <a:rPr lang="en-GB" sz="2600"/>
              <a:t>Educational psychology is concerned with the application of psychological theories and research to help us understand how teachers and learners behave, perform, think, feel, and relate to each other in various educational settings.</a:t>
            </a:r>
            <a:endParaRPr sz="2600"/>
          </a:p>
          <a:p>
            <a:pPr marL="457200" lvl="0" indent="-393700" algn="l" rtl="0">
              <a:lnSpc>
                <a:spcPct val="100000"/>
              </a:lnSpc>
              <a:spcBef>
                <a:spcPts val="0"/>
              </a:spcBef>
              <a:spcAft>
                <a:spcPts val="0"/>
              </a:spcAft>
              <a:buSzPts val="2600"/>
              <a:buChar char="•"/>
            </a:pPr>
            <a:r>
              <a:rPr lang="en-GB" sz="2600"/>
              <a:t>Supporting individuals who struggle with academic performance, social behaviour and relationships, and emotional wellbeing.</a:t>
            </a:r>
            <a:endParaRPr sz="260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164"/>
        <p:cNvGrpSpPr/>
        <p:nvPr/>
      </p:nvGrpSpPr>
      <p:grpSpPr>
        <a:xfrm>
          <a:off x="0" y="0"/>
          <a:ext cx="0" cy="0"/>
          <a:chOff x="0" y="0"/>
          <a:chExt cx="0" cy="0"/>
        </a:xfrm>
      </p:grpSpPr>
      <p:sp>
        <p:nvSpPr>
          <p:cNvPr id="165" name="Google Shape;165;g23e0a69274e_0_2"/>
          <p:cNvSpPr txBox="1">
            <a:spLocks noGrp="1"/>
          </p:cNvSpPr>
          <p:nvPr>
            <p:ph type="title"/>
          </p:nvPr>
        </p:nvSpPr>
        <p:spPr>
          <a:xfrm>
            <a:off x="982133" y="381001"/>
            <a:ext cx="7704600" cy="1981200"/>
          </a:xfrm>
          <a:prstGeom prst="rect">
            <a:avLst/>
          </a:prstGeom>
          <a:noFill/>
          <a:ln>
            <a:noFill/>
          </a:ln>
        </p:spPr>
        <p:txBody>
          <a:bodyPr spcFirstLastPara="1" wrap="square" lIns="91425" tIns="45700" rIns="91425" bIns="45700" anchor="ctr" anchorCtr="0">
            <a:normAutofit/>
          </a:bodyPr>
          <a:lstStyle/>
          <a:p>
            <a:pPr marL="0" lvl="0" indent="0" algn="ctr" rtl="0">
              <a:lnSpc>
                <a:spcPct val="100000"/>
              </a:lnSpc>
              <a:spcBef>
                <a:spcPts val="0"/>
              </a:spcBef>
              <a:spcAft>
                <a:spcPts val="0"/>
              </a:spcAft>
              <a:buClr>
                <a:schemeClr val="dk1"/>
              </a:buClr>
              <a:buSzPts val="4000"/>
              <a:buFont typeface="Corbel"/>
              <a:buNone/>
            </a:pPr>
            <a:r>
              <a:rPr lang="en-GB"/>
              <a:t>14.2 Historical Origins of Educational </a:t>
            </a:r>
            <a:endParaRPr/>
          </a:p>
          <a:p>
            <a:pPr marL="0" lvl="0" indent="0" algn="ctr" rtl="0">
              <a:lnSpc>
                <a:spcPct val="100000"/>
              </a:lnSpc>
              <a:spcBef>
                <a:spcPts val="0"/>
              </a:spcBef>
              <a:spcAft>
                <a:spcPts val="0"/>
              </a:spcAft>
              <a:buClr>
                <a:schemeClr val="dk1"/>
              </a:buClr>
              <a:buSzPts val="4000"/>
              <a:buFont typeface="Corbel"/>
              <a:buNone/>
            </a:pPr>
            <a:r>
              <a:rPr lang="en-GB"/>
              <a:t>Psychology</a:t>
            </a:r>
            <a:endParaRPr/>
          </a:p>
        </p:txBody>
      </p:sp>
      <p:sp>
        <p:nvSpPr>
          <p:cNvPr id="166" name="Google Shape;166;g23e0a69274e_0_2"/>
          <p:cNvSpPr txBox="1"/>
          <p:nvPr/>
        </p:nvSpPr>
        <p:spPr>
          <a:xfrm>
            <a:off x="6069922" y="1827050"/>
            <a:ext cx="2030400" cy="574200"/>
          </a:xfrm>
          <a:prstGeom prst="rect">
            <a:avLst/>
          </a:prstGeom>
          <a:noFill/>
          <a:ln>
            <a:noFill/>
          </a:ln>
        </p:spPr>
        <p:txBody>
          <a:bodyPr spcFirstLastPara="1" wrap="square" lIns="91425" tIns="45700" rIns="91425" bIns="45700" anchor="ctr" anchorCtr="0">
            <a:normAutofit/>
          </a:bodyPr>
          <a:lstStyle/>
          <a:p>
            <a:pPr marL="0" marR="0" lvl="0" indent="0" algn="l" rtl="0">
              <a:lnSpc>
                <a:spcPct val="100000"/>
              </a:lnSpc>
              <a:spcBef>
                <a:spcPts val="0"/>
              </a:spcBef>
              <a:spcAft>
                <a:spcPts val="0"/>
              </a:spcAft>
              <a:buClr>
                <a:srgbClr val="1186C3"/>
              </a:buClr>
              <a:buSzPts val="2610"/>
              <a:buFont typeface="Arial"/>
              <a:buNone/>
            </a:pPr>
            <a:r>
              <a:rPr lang="en-GB" sz="1800" b="0" i="0" u="none" strike="noStrike" cap="none">
                <a:solidFill>
                  <a:schemeClr val="dk1"/>
                </a:solidFill>
                <a:latin typeface="Corbel"/>
                <a:ea typeface="Corbel"/>
                <a:cs typeface="Corbel"/>
                <a:sym typeface="Corbel"/>
              </a:rPr>
              <a:t>p. 2</a:t>
            </a:r>
            <a:r>
              <a:rPr lang="en-GB" sz="1800">
                <a:solidFill>
                  <a:schemeClr val="dk1"/>
                </a:solidFill>
                <a:latin typeface="Corbel"/>
                <a:ea typeface="Corbel"/>
                <a:cs typeface="Corbel"/>
                <a:sym typeface="Corbel"/>
              </a:rPr>
              <a:t>62</a:t>
            </a:r>
            <a:endParaRPr sz="1400" b="0" i="0" u="none" strike="noStrike" cap="none">
              <a:solidFill>
                <a:srgbClr val="000000"/>
              </a:solidFill>
              <a:latin typeface="Arial"/>
              <a:ea typeface="Arial"/>
              <a:cs typeface="Arial"/>
              <a:sym typeface="Arial"/>
            </a:endParaRPr>
          </a:p>
        </p:txBody>
      </p:sp>
      <p:sp>
        <p:nvSpPr>
          <p:cNvPr id="167" name="Google Shape;167;g23e0a69274e_0_2"/>
          <p:cNvSpPr txBox="1">
            <a:spLocks noGrp="1"/>
          </p:cNvSpPr>
          <p:nvPr>
            <p:ph type="body" idx="1"/>
          </p:nvPr>
        </p:nvSpPr>
        <p:spPr>
          <a:xfrm>
            <a:off x="982125" y="2003375"/>
            <a:ext cx="7704600" cy="4405200"/>
          </a:xfrm>
          <a:prstGeom prst="rect">
            <a:avLst/>
          </a:prstGeom>
          <a:noFill/>
          <a:ln>
            <a:noFill/>
          </a:ln>
        </p:spPr>
        <p:txBody>
          <a:bodyPr spcFirstLastPara="1" wrap="square" lIns="91425" tIns="45700" rIns="91425" bIns="45700" anchor="ctr" anchorCtr="0">
            <a:normAutofit/>
          </a:bodyPr>
          <a:lstStyle/>
          <a:p>
            <a:pPr marL="457200" lvl="0" indent="-393700" algn="l" rtl="0">
              <a:lnSpc>
                <a:spcPct val="100000"/>
              </a:lnSpc>
              <a:spcBef>
                <a:spcPts val="0"/>
              </a:spcBef>
              <a:spcAft>
                <a:spcPts val="0"/>
              </a:spcAft>
              <a:buSzPts val="2600"/>
              <a:buChar char="•"/>
            </a:pPr>
            <a:r>
              <a:rPr lang="en-GB" sz="2600"/>
              <a:t>1890s - The UK establishes teacher training colleges.</a:t>
            </a:r>
            <a:endParaRPr sz="2600"/>
          </a:p>
          <a:p>
            <a:pPr marL="457200" lvl="0" indent="-393700" algn="l" rtl="0">
              <a:lnSpc>
                <a:spcPct val="100000"/>
              </a:lnSpc>
              <a:spcBef>
                <a:spcPts val="0"/>
              </a:spcBef>
              <a:spcAft>
                <a:spcPts val="0"/>
              </a:spcAft>
              <a:buSzPts val="2600"/>
              <a:buChar char="•"/>
            </a:pPr>
            <a:r>
              <a:rPr lang="en-GB" sz="2600"/>
              <a:t>Colleges apply theory and methodology from the new science of psychology.</a:t>
            </a:r>
            <a:endParaRPr sz="2600"/>
          </a:p>
          <a:p>
            <a:pPr marL="457200" lvl="0" indent="-393700" algn="l" rtl="0">
              <a:lnSpc>
                <a:spcPct val="100000"/>
              </a:lnSpc>
              <a:spcBef>
                <a:spcPts val="0"/>
              </a:spcBef>
              <a:spcAft>
                <a:spcPts val="0"/>
              </a:spcAft>
              <a:buSzPts val="2600"/>
              <a:buChar char="•"/>
            </a:pPr>
            <a:r>
              <a:rPr lang="en-GB" sz="2600"/>
              <a:t>Educational psychology emerges as an academic research field in its own right.</a:t>
            </a:r>
            <a:endParaRPr sz="2600"/>
          </a:p>
          <a:p>
            <a:pPr marL="457200" lvl="0" indent="-393700" algn="l" rtl="0">
              <a:lnSpc>
                <a:spcPct val="100000"/>
              </a:lnSpc>
              <a:spcBef>
                <a:spcPts val="0"/>
              </a:spcBef>
              <a:spcAft>
                <a:spcPts val="0"/>
              </a:spcAft>
              <a:buSzPts val="2600"/>
              <a:buChar char="•"/>
            </a:pPr>
            <a:r>
              <a:rPr lang="en-GB" sz="2600"/>
              <a:t>It develops rapidly in the 20th century.</a:t>
            </a:r>
            <a:endParaRPr sz="260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71"/>
        <p:cNvGrpSpPr/>
        <p:nvPr/>
      </p:nvGrpSpPr>
      <p:grpSpPr>
        <a:xfrm>
          <a:off x="0" y="0"/>
          <a:ext cx="0" cy="0"/>
          <a:chOff x="0" y="0"/>
          <a:chExt cx="0" cy="0"/>
        </a:xfrm>
      </p:grpSpPr>
      <p:sp>
        <p:nvSpPr>
          <p:cNvPr id="172" name="Google Shape;172;g23e0a69274e_0_14"/>
          <p:cNvSpPr txBox="1">
            <a:spLocks noGrp="1"/>
          </p:cNvSpPr>
          <p:nvPr>
            <p:ph type="title"/>
          </p:nvPr>
        </p:nvSpPr>
        <p:spPr>
          <a:xfrm>
            <a:off x="982133" y="152401"/>
            <a:ext cx="7704600" cy="1981200"/>
          </a:xfrm>
          <a:prstGeom prst="rect">
            <a:avLst/>
          </a:prstGeom>
          <a:noFill/>
          <a:ln>
            <a:noFill/>
          </a:ln>
        </p:spPr>
        <p:txBody>
          <a:bodyPr spcFirstLastPara="1" wrap="square" lIns="91425" tIns="45700" rIns="91425" bIns="45700" anchor="ctr" anchorCtr="0">
            <a:normAutofit/>
          </a:bodyPr>
          <a:lstStyle/>
          <a:p>
            <a:pPr marL="0" lvl="0" indent="0" algn="ctr" rtl="0">
              <a:lnSpc>
                <a:spcPct val="100000"/>
              </a:lnSpc>
              <a:spcBef>
                <a:spcPts val="0"/>
              </a:spcBef>
              <a:spcAft>
                <a:spcPts val="0"/>
              </a:spcAft>
              <a:buClr>
                <a:schemeClr val="dk1"/>
              </a:buClr>
              <a:buSzPts val="4000"/>
              <a:buFont typeface="Corbel"/>
              <a:buNone/>
            </a:pPr>
            <a:r>
              <a:rPr lang="en-GB"/>
              <a:t>14.2.1 Emergence of Educational Psychology as </a:t>
            </a:r>
            <a:endParaRPr/>
          </a:p>
          <a:p>
            <a:pPr marL="0" lvl="0" indent="0" algn="ctr" rtl="0">
              <a:lnSpc>
                <a:spcPct val="100000"/>
              </a:lnSpc>
              <a:spcBef>
                <a:spcPts val="0"/>
              </a:spcBef>
              <a:spcAft>
                <a:spcPts val="0"/>
              </a:spcAft>
              <a:buClr>
                <a:schemeClr val="dk1"/>
              </a:buClr>
              <a:buSzPts val="4000"/>
              <a:buFont typeface="Corbel"/>
              <a:buNone/>
            </a:pPr>
            <a:r>
              <a:rPr lang="en-GB"/>
              <a:t>Professional Practice</a:t>
            </a:r>
            <a:endParaRPr/>
          </a:p>
        </p:txBody>
      </p:sp>
      <p:sp>
        <p:nvSpPr>
          <p:cNvPr id="173" name="Google Shape;173;g23e0a69274e_0_14"/>
          <p:cNvSpPr txBox="1"/>
          <p:nvPr/>
        </p:nvSpPr>
        <p:spPr>
          <a:xfrm>
            <a:off x="7060522" y="1598450"/>
            <a:ext cx="2030400" cy="574200"/>
          </a:xfrm>
          <a:prstGeom prst="rect">
            <a:avLst/>
          </a:prstGeom>
          <a:noFill/>
          <a:ln>
            <a:noFill/>
          </a:ln>
        </p:spPr>
        <p:txBody>
          <a:bodyPr spcFirstLastPara="1" wrap="square" lIns="91425" tIns="45700" rIns="91425" bIns="45700" anchor="ctr" anchorCtr="0">
            <a:normAutofit/>
          </a:bodyPr>
          <a:lstStyle/>
          <a:p>
            <a:pPr marL="0" marR="0" lvl="0" indent="0" algn="l" rtl="0">
              <a:lnSpc>
                <a:spcPct val="100000"/>
              </a:lnSpc>
              <a:spcBef>
                <a:spcPts val="0"/>
              </a:spcBef>
              <a:spcAft>
                <a:spcPts val="0"/>
              </a:spcAft>
              <a:buClr>
                <a:srgbClr val="1186C3"/>
              </a:buClr>
              <a:buSzPts val="2610"/>
              <a:buFont typeface="Arial"/>
              <a:buNone/>
            </a:pPr>
            <a:r>
              <a:rPr lang="en-GB" sz="1800" b="0" i="0" u="none" strike="noStrike" cap="none">
                <a:solidFill>
                  <a:schemeClr val="dk1"/>
                </a:solidFill>
                <a:latin typeface="Corbel"/>
                <a:ea typeface="Corbel"/>
                <a:cs typeface="Corbel"/>
                <a:sym typeface="Corbel"/>
              </a:rPr>
              <a:t>p. 2</a:t>
            </a:r>
            <a:r>
              <a:rPr lang="en-GB" sz="1800">
                <a:solidFill>
                  <a:schemeClr val="dk1"/>
                </a:solidFill>
                <a:latin typeface="Corbel"/>
                <a:ea typeface="Corbel"/>
                <a:cs typeface="Corbel"/>
                <a:sym typeface="Corbel"/>
              </a:rPr>
              <a:t>62</a:t>
            </a:r>
            <a:endParaRPr sz="1400" b="0" i="0" u="none" strike="noStrike" cap="none">
              <a:solidFill>
                <a:srgbClr val="000000"/>
              </a:solidFill>
              <a:latin typeface="Arial"/>
              <a:ea typeface="Arial"/>
              <a:cs typeface="Arial"/>
              <a:sym typeface="Arial"/>
            </a:endParaRPr>
          </a:p>
        </p:txBody>
      </p:sp>
      <p:sp>
        <p:nvSpPr>
          <p:cNvPr id="174" name="Google Shape;174;g23e0a69274e_0_14"/>
          <p:cNvSpPr txBox="1">
            <a:spLocks noGrp="1"/>
          </p:cNvSpPr>
          <p:nvPr>
            <p:ph type="body" idx="1"/>
          </p:nvPr>
        </p:nvSpPr>
        <p:spPr>
          <a:xfrm>
            <a:off x="982125" y="2349200"/>
            <a:ext cx="7704600" cy="3841200"/>
          </a:xfrm>
          <a:prstGeom prst="rect">
            <a:avLst/>
          </a:prstGeom>
          <a:noFill/>
          <a:ln>
            <a:noFill/>
          </a:ln>
        </p:spPr>
        <p:txBody>
          <a:bodyPr spcFirstLastPara="1" wrap="square" lIns="91425" tIns="45700" rIns="91425" bIns="45700" anchor="ctr" anchorCtr="0">
            <a:normAutofit lnSpcReduction="10000"/>
          </a:bodyPr>
          <a:lstStyle/>
          <a:p>
            <a:pPr marL="457200" lvl="0" indent="-393700" algn="l" rtl="0">
              <a:lnSpc>
                <a:spcPct val="100000"/>
              </a:lnSpc>
              <a:spcBef>
                <a:spcPts val="0"/>
              </a:spcBef>
              <a:spcAft>
                <a:spcPts val="0"/>
              </a:spcAft>
              <a:buSzPts val="2600"/>
              <a:buChar char="•"/>
            </a:pPr>
            <a:r>
              <a:rPr lang="en-GB" sz="2600"/>
              <a:t>Hugo Munsterberg coins the term ‘school psychologist’.</a:t>
            </a:r>
            <a:endParaRPr sz="2600"/>
          </a:p>
          <a:p>
            <a:pPr marL="457200" lvl="0" indent="-393700" algn="l" rtl="0">
              <a:lnSpc>
                <a:spcPct val="100000"/>
              </a:lnSpc>
              <a:spcBef>
                <a:spcPts val="0"/>
              </a:spcBef>
              <a:spcAft>
                <a:spcPts val="0"/>
              </a:spcAft>
              <a:buSzPts val="2600"/>
              <a:buChar char="•"/>
            </a:pPr>
            <a:r>
              <a:rPr lang="en-GB" sz="2600"/>
              <a:t>1913 - Cyril Burt is the first appointed educational psychologist.</a:t>
            </a:r>
            <a:endParaRPr sz="2600"/>
          </a:p>
          <a:p>
            <a:pPr marL="457200" lvl="0" indent="-393700" algn="l" rtl="0">
              <a:lnSpc>
                <a:spcPct val="100000"/>
              </a:lnSpc>
              <a:spcBef>
                <a:spcPts val="0"/>
              </a:spcBef>
              <a:spcAft>
                <a:spcPts val="0"/>
              </a:spcAft>
              <a:buSzPts val="2600"/>
              <a:buChar char="•"/>
            </a:pPr>
            <a:r>
              <a:rPr lang="en-GB" sz="2600"/>
              <a:t>1923 - David Kennedy Fraser is appointed as ‘psychological adviser’.</a:t>
            </a:r>
            <a:endParaRPr sz="2600"/>
          </a:p>
          <a:p>
            <a:pPr marL="457200" lvl="0" indent="-393700" algn="l" rtl="0">
              <a:lnSpc>
                <a:spcPct val="100000"/>
              </a:lnSpc>
              <a:spcBef>
                <a:spcPts val="0"/>
              </a:spcBef>
              <a:spcAft>
                <a:spcPts val="0"/>
              </a:spcAft>
              <a:buSzPts val="2600"/>
              <a:buChar char="•"/>
            </a:pPr>
            <a:r>
              <a:rPr lang="en-GB" sz="2600"/>
              <a:t>Problems exist with lack of funding and tension with academic colleagues.</a:t>
            </a:r>
            <a:endParaRPr sz="2600"/>
          </a:p>
          <a:p>
            <a:pPr marL="457200" lvl="0" indent="-393700" algn="l" rtl="0">
              <a:lnSpc>
                <a:spcPct val="100000"/>
              </a:lnSpc>
              <a:spcBef>
                <a:spcPts val="0"/>
              </a:spcBef>
              <a:spcAft>
                <a:spcPts val="0"/>
              </a:spcAft>
              <a:buSzPts val="2600"/>
              <a:buChar char="•"/>
            </a:pPr>
            <a:r>
              <a:rPr lang="en-GB" sz="2600"/>
              <a:t>Educational psychologists influenced government policy making.</a:t>
            </a:r>
            <a:endParaRPr sz="260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78"/>
        <p:cNvGrpSpPr/>
        <p:nvPr/>
      </p:nvGrpSpPr>
      <p:grpSpPr>
        <a:xfrm>
          <a:off x="0" y="0"/>
          <a:ext cx="0" cy="0"/>
          <a:chOff x="0" y="0"/>
          <a:chExt cx="0" cy="0"/>
        </a:xfrm>
      </p:grpSpPr>
      <p:sp>
        <p:nvSpPr>
          <p:cNvPr id="179" name="Google Shape;179;g23e0a69274e_0_21"/>
          <p:cNvSpPr txBox="1">
            <a:spLocks noGrp="1"/>
          </p:cNvSpPr>
          <p:nvPr>
            <p:ph type="title"/>
          </p:nvPr>
        </p:nvSpPr>
        <p:spPr>
          <a:xfrm>
            <a:off x="982133" y="2438401"/>
            <a:ext cx="7704600" cy="1981200"/>
          </a:xfrm>
          <a:prstGeom prst="rect">
            <a:avLst/>
          </a:prstGeom>
          <a:noFill/>
          <a:ln>
            <a:noFill/>
          </a:ln>
        </p:spPr>
        <p:txBody>
          <a:bodyPr spcFirstLastPara="1" wrap="square" lIns="91425" tIns="45700" rIns="91425" bIns="45700" anchor="ctr" anchorCtr="0">
            <a:normAutofit/>
          </a:bodyPr>
          <a:lstStyle/>
          <a:p>
            <a:pPr marL="0" lvl="0" indent="0" algn="ctr" rtl="0">
              <a:lnSpc>
                <a:spcPct val="100000"/>
              </a:lnSpc>
              <a:spcBef>
                <a:spcPts val="0"/>
              </a:spcBef>
              <a:spcAft>
                <a:spcPts val="0"/>
              </a:spcAft>
              <a:buClr>
                <a:schemeClr val="dk1"/>
              </a:buClr>
              <a:buSzPts val="4000"/>
              <a:buFont typeface="Corbel"/>
              <a:buNone/>
            </a:pPr>
            <a:r>
              <a:rPr lang="en-GB"/>
              <a:t>14.3 Approaches to </a:t>
            </a:r>
            <a:endParaRPr/>
          </a:p>
          <a:p>
            <a:pPr marL="0" lvl="0" indent="0" algn="ctr" rtl="0">
              <a:lnSpc>
                <a:spcPct val="100000"/>
              </a:lnSpc>
              <a:spcBef>
                <a:spcPts val="0"/>
              </a:spcBef>
              <a:spcAft>
                <a:spcPts val="0"/>
              </a:spcAft>
              <a:buClr>
                <a:schemeClr val="dk1"/>
              </a:buClr>
              <a:buSzPts val="4000"/>
              <a:buFont typeface="Corbel"/>
              <a:buNone/>
            </a:pPr>
            <a:r>
              <a:rPr lang="en-GB"/>
              <a:t>Education</a:t>
            </a:r>
            <a:endParaRPr/>
          </a:p>
        </p:txBody>
      </p:sp>
      <p:sp>
        <p:nvSpPr>
          <p:cNvPr id="180" name="Google Shape;180;g23e0a69274e_0_21"/>
          <p:cNvSpPr txBox="1"/>
          <p:nvPr/>
        </p:nvSpPr>
        <p:spPr>
          <a:xfrm>
            <a:off x="5917522" y="3503450"/>
            <a:ext cx="2030400" cy="574200"/>
          </a:xfrm>
          <a:prstGeom prst="rect">
            <a:avLst/>
          </a:prstGeom>
          <a:noFill/>
          <a:ln>
            <a:noFill/>
          </a:ln>
        </p:spPr>
        <p:txBody>
          <a:bodyPr spcFirstLastPara="1" wrap="square" lIns="91425" tIns="45700" rIns="91425" bIns="45700" anchor="ctr" anchorCtr="0">
            <a:normAutofit/>
          </a:bodyPr>
          <a:lstStyle/>
          <a:p>
            <a:pPr marL="0" marR="0" lvl="0" indent="0" algn="l" rtl="0">
              <a:lnSpc>
                <a:spcPct val="100000"/>
              </a:lnSpc>
              <a:spcBef>
                <a:spcPts val="0"/>
              </a:spcBef>
              <a:spcAft>
                <a:spcPts val="0"/>
              </a:spcAft>
              <a:buClr>
                <a:srgbClr val="1186C3"/>
              </a:buClr>
              <a:buSzPts val="2610"/>
              <a:buFont typeface="Arial"/>
              <a:buNone/>
            </a:pPr>
            <a:r>
              <a:rPr lang="en-GB" sz="1800" b="0" i="0" u="none" strike="noStrike" cap="none">
                <a:solidFill>
                  <a:schemeClr val="dk1"/>
                </a:solidFill>
                <a:latin typeface="Corbel"/>
                <a:ea typeface="Corbel"/>
                <a:cs typeface="Corbel"/>
                <a:sym typeface="Corbel"/>
              </a:rPr>
              <a:t>pp. 2</a:t>
            </a:r>
            <a:r>
              <a:rPr lang="en-GB" sz="1800">
                <a:solidFill>
                  <a:schemeClr val="dk1"/>
                </a:solidFill>
                <a:latin typeface="Corbel"/>
                <a:ea typeface="Corbel"/>
                <a:cs typeface="Corbel"/>
                <a:sym typeface="Corbel"/>
              </a:rPr>
              <a:t>62-267</a:t>
            </a:r>
            <a:endParaRPr sz="1400" b="0" i="0" u="none" strike="noStrike" cap="none">
              <a:solidFill>
                <a:srgbClr val="000000"/>
              </a:solidFill>
              <a:latin typeface="Arial"/>
              <a:ea typeface="Arial"/>
              <a:cs typeface="Arial"/>
              <a:sym typeface="Arial"/>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84"/>
        <p:cNvGrpSpPr/>
        <p:nvPr/>
      </p:nvGrpSpPr>
      <p:grpSpPr>
        <a:xfrm>
          <a:off x="0" y="0"/>
          <a:ext cx="0" cy="0"/>
          <a:chOff x="0" y="0"/>
          <a:chExt cx="0" cy="0"/>
        </a:xfrm>
      </p:grpSpPr>
      <p:sp>
        <p:nvSpPr>
          <p:cNvPr id="185" name="Google Shape;185;g23e0a69274e_0_27"/>
          <p:cNvSpPr txBox="1">
            <a:spLocks noGrp="1"/>
          </p:cNvSpPr>
          <p:nvPr>
            <p:ph type="title"/>
          </p:nvPr>
        </p:nvSpPr>
        <p:spPr>
          <a:xfrm>
            <a:off x="982133" y="-76199"/>
            <a:ext cx="7704600" cy="1981200"/>
          </a:xfrm>
          <a:prstGeom prst="rect">
            <a:avLst/>
          </a:prstGeom>
          <a:noFill/>
          <a:ln>
            <a:noFill/>
          </a:ln>
        </p:spPr>
        <p:txBody>
          <a:bodyPr spcFirstLastPara="1" wrap="square" lIns="91425" tIns="45700" rIns="91425" bIns="45700" anchor="ctr" anchorCtr="0">
            <a:normAutofit/>
          </a:bodyPr>
          <a:lstStyle/>
          <a:p>
            <a:pPr marL="0" lvl="0" indent="0" algn="ctr" rtl="0">
              <a:lnSpc>
                <a:spcPct val="100000"/>
              </a:lnSpc>
              <a:spcBef>
                <a:spcPts val="0"/>
              </a:spcBef>
              <a:spcAft>
                <a:spcPts val="0"/>
              </a:spcAft>
              <a:buClr>
                <a:schemeClr val="dk1"/>
              </a:buClr>
              <a:buSzPts val="4000"/>
              <a:buFont typeface="Corbel"/>
              <a:buNone/>
            </a:pPr>
            <a:r>
              <a:rPr lang="en-GB"/>
              <a:t>14.3.1 Historical Changes in Approaches to Children and Schooling</a:t>
            </a:r>
            <a:endParaRPr/>
          </a:p>
        </p:txBody>
      </p:sp>
      <p:sp>
        <p:nvSpPr>
          <p:cNvPr id="186" name="Google Shape;186;g23e0a69274e_0_27"/>
          <p:cNvSpPr txBox="1"/>
          <p:nvPr/>
        </p:nvSpPr>
        <p:spPr>
          <a:xfrm>
            <a:off x="5917522" y="1369850"/>
            <a:ext cx="2030400" cy="574200"/>
          </a:xfrm>
          <a:prstGeom prst="rect">
            <a:avLst/>
          </a:prstGeom>
          <a:noFill/>
          <a:ln>
            <a:noFill/>
          </a:ln>
        </p:spPr>
        <p:txBody>
          <a:bodyPr spcFirstLastPara="1" wrap="square" lIns="91425" tIns="45700" rIns="91425" bIns="45700" anchor="ctr" anchorCtr="0">
            <a:normAutofit/>
          </a:bodyPr>
          <a:lstStyle/>
          <a:p>
            <a:pPr marL="0" marR="0" lvl="0" indent="0" algn="l" rtl="0">
              <a:lnSpc>
                <a:spcPct val="100000"/>
              </a:lnSpc>
              <a:spcBef>
                <a:spcPts val="0"/>
              </a:spcBef>
              <a:spcAft>
                <a:spcPts val="0"/>
              </a:spcAft>
              <a:buClr>
                <a:srgbClr val="1186C3"/>
              </a:buClr>
              <a:buSzPts val="2610"/>
              <a:buFont typeface="Arial"/>
              <a:buNone/>
            </a:pPr>
            <a:r>
              <a:rPr lang="en-GB" sz="1800" b="0" i="0" u="none" strike="noStrike" cap="none">
                <a:solidFill>
                  <a:schemeClr val="dk1"/>
                </a:solidFill>
                <a:latin typeface="Corbel"/>
                <a:ea typeface="Corbel"/>
                <a:cs typeface="Corbel"/>
                <a:sym typeface="Corbel"/>
              </a:rPr>
              <a:t>pp. 2</a:t>
            </a:r>
            <a:r>
              <a:rPr lang="en-GB" sz="1800">
                <a:solidFill>
                  <a:schemeClr val="dk1"/>
                </a:solidFill>
                <a:latin typeface="Corbel"/>
                <a:ea typeface="Corbel"/>
                <a:cs typeface="Corbel"/>
                <a:sym typeface="Corbel"/>
              </a:rPr>
              <a:t>62-265</a:t>
            </a:r>
            <a:endParaRPr sz="1400" b="0" i="0" u="none" strike="noStrike" cap="none">
              <a:solidFill>
                <a:srgbClr val="000000"/>
              </a:solidFill>
              <a:latin typeface="Arial"/>
              <a:ea typeface="Arial"/>
              <a:cs typeface="Arial"/>
              <a:sym typeface="Arial"/>
            </a:endParaRPr>
          </a:p>
        </p:txBody>
      </p:sp>
      <p:sp>
        <p:nvSpPr>
          <p:cNvPr id="187" name="Google Shape;187;g23e0a69274e_0_27"/>
          <p:cNvSpPr txBox="1">
            <a:spLocks noGrp="1"/>
          </p:cNvSpPr>
          <p:nvPr>
            <p:ph type="body" idx="1"/>
          </p:nvPr>
        </p:nvSpPr>
        <p:spPr>
          <a:xfrm>
            <a:off x="982125" y="1944050"/>
            <a:ext cx="7704600" cy="4246200"/>
          </a:xfrm>
          <a:prstGeom prst="rect">
            <a:avLst/>
          </a:prstGeom>
          <a:noFill/>
          <a:ln>
            <a:noFill/>
          </a:ln>
        </p:spPr>
        <p:txBody>
          <a:bodyPr spcFirstLastPara="1" wrap="square" lIns="91425" tIns="45700" rIns="91425" bIns="45700" anchor="ctr" anchorCtr="0">
            <a:normAutofit fontScale="92500" lnSpcReduction="20000"/>
          </a:bodyPr>
          <a:lstStyle/>
          <a:p>
            <a:pPr marL="457200" lvl="0" indent="-381317" algn="l" rtl="0">
              <a:lnSpc>
                <a:spcPct val="100000"/>
              </a:lnSpc>
              <a:spcBef>
                <a:spcPts val="0"/>
              </a:spcBef>
              <a:spcAft>
                <a:spcPts val="0"/>
              </a:spcAft>
              <a:buSzPct val="100000"/>
              <a:buChar char="•"/>
            </a:pPr>
            <a:r>
              <a:rPr lang="en-GB" sz="2600"/>
              <a:t>In earlier cultures, once no longer infants, children were seen as </a:t>
            </a:r>
            <a:r>
              <a:rPr lang="en-GB" sz="2600" b="1"/>
              <a:t>miniature adults</a:t>
            </a:r>
            <a:r>
              <a:rPr lang="en-GB" sz="2600"/>
              <a:t> capable to play a full role in the work needed to maintain the family and community.</a:t>
            </a:r>
            <a:endParaRPr sz="2600"/>
          </a:p>
          <a:p>
            <a:pPr marL="457200" lvl="0" indent="-381317" algn="l" rtl="0">
              <a:lnSpc>
                <a:spcPct val="100000"/>
              </a:lnSpc>
              <a:spcBef>
                <a:spcPts val="0"/>
              </a:spcBef>
              <a:spcAft>
                <a:spcPts val="0"/>
              </a:spcAft>
              <a:buSzPct val="100000"/>
              <a:buChar char="•"/>
            </a:pPr>
            <a:r>
              <a:rPr lang="en-GB" sz="2600"/>
              <a:t>The industrial revolution was a catalyst for change.</a:t>
            </a:r>
            <a:endParaRPr sz="2600"/>
          </a:p>
          <a:p>
            <a:pPr marL="457200" lvl="0" indent="-381317" algn="l" rtl="0">
              <a:lnSpc>
                <a:spcPct val="100000"/>
              </a:lnSpc>
              <a:spcBef>
                <a:spcPts val="0"/>
              </a:spcBef>
              <a:spcAft>
                <a:spcPts val="0"/>
              </a:spcAft>
              <a:buSzPct val="100000"/>
              <a:buChar char="•"/>
            </a:pPr>
            <a:r>
              <a:rPr lang="en-GB" sz="2600"/>
              <a:t>Work now required a more educated workforce.</a:t>
            </a:r>
            <a:endParaRPr sz="2600"/>
          </a:p>
          <a:p>
            <a:pPr marL="457200" lvl="0" indent="-381317" algn="l" rtl="0">
              <a:lnSpc>
                <a:spcPct val="100000"/>
              </a:lnSpc>
              <a:spcBef>
                <a:spcPts val="0"/>
              </a:spcBef>
              <a:spcAft>
                <a:spcPts val="0"/>
              </a:spcAft>
              <a:buSzPct val="100000"/>
              <a:buChar char="•"/>
            </a:pPr>
            <a:r>
              <a:rPr lang="en-GB" sz="2600"/>
              <a:t>An increase in wealth and political organisation meant more children were able to go to school.</a:t>
            </a:r>
            <a:endParaRPr sz="2600"/>
          </a:p>
          <a:p>
            <a:pPr marL="457200" lvl="0" indent="-381317" algn="l" rtl="0">
              <a:lnSpc>
                <a:spcPct val="100000"/>
              </a:lnSpc>
              <a:spcBef>
                <a:spcPts val="0"/>
              </a:spcBef>
              <a:spcAft>
                <a:spcPts val="0"/>
              </a:spcAft>
              <a:buSzPct val="100000"/>
              <a:buChar char="•"/>
            </a:pPr>
            <a:r>
              <a:rPr lang="en-GB" sz="2600"/>
              <a:t>Paid and free schools were set up to educate larger groups.</a:t>
            </a:r>
            <a:endParaRPr sz="2600"/>
          </a:p>
          <a:p>
            <a:pPr marL="457200" lvl="0" indent="-381317" algn="l" rtl="0">
              <a:lnSpc>
                <a:spcPct val="100000"/>
              </a:lnSpc>
              <a:spcBef>
                <a:spcPts val="0"/>
              </a:spcBef>
              <a:spcAft>
                <a:spcPts val="0"/>
              </a:spcAft>
              <a:buSzPct val="100000"/>
              <a:buChar char="•"/>
            </a:pPr>
            <a:r>
              <a:rPr lang="en-GB" sz="2600"/>
              <a:t>Large classes meant a shift to didactic, instructional modes of pedagogy.</a:t>
            </a:r>
            <a:endParaRPr sz="2600"/>
          </a:p>
          <a:p>
            <a:pPr marL="457200" lvl="0" indent="-381317" algn="l" rtl="0">
              <a:lnSpc>
                <a:spcPct val="100000"/>
              </a:lnSpc>
              <a:spcBef>
                <a:spcPts val="0"/>
              </a:spcBef>
              <a:spcAft>
                <a:spcPts val="0"/>
              </a:spcAft>
              <a:buSzPct val="100000"/>
              <a:buChar char="•"/>
            </a:pPr>
            <a:r>
              <a:rPr lang="en-GB" sz="2600"/>
              <a:t>In line with empiricist philosophy, children were seen as </a:t>
            </a:r>
            <a:r>
              <a:rPr lang="en-GB" sz="2600" b="1"/>
              <a:t>empty vessels</a:t>
            </a:r>
            <a:r>
              <a:rPr lang="en-GB" sz="2600"/>
              <a:t> to fill with knowledge.</a:t>
            </a:r>
            <a:endParaRPr sz="260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91"/>
        <p:cNvGrpSpPr/>
        <p:nvPr/>
      </p:nvGrpSpPr>
      <p:grpSpPr>
        <a:xfrm>
          <a:off x="0" y="0"/>
          <a:ext cx="0" cy="0"/>
          <a:chOff x="0" y="0"/>
          <a:chExt cx="0" cy="0"/>
        </a:xfrm>
      </p:grpSpPr>
      <p:sp>
        <p:nvSpPr>
          <p:cNvPr id="192" name="Google Shape;192;g23e0a69274e_0_34"/>
          <p:cNvSpPr txBox="1">
            <a:spLocks noGrp="1"/>
          </p:cNvSpPr>
          <p:nvPr>
            <p:ph type="title"/>
          </p:nvPr>
        </p:nvSpPr>
        <p:spPr>
          <a:xfrm>
            <a:off x="1134533" y="1"/>
            <a:ext cx="7704600" cy="1981200"/>
          </a:xfrm>
          <a:prstGeom prst="rect">
            <a:avLst/>
          </a:prstGeom>
          <a:noFill/>
          <a:ln>
            <a:noFill/>
          </a:ln>
        </p:spPr>
        <p:txBody>
          <a:bodyPr spcFirstLastPara="1" wrap="square" lIns="91425" tIns="45700" rIns="91425" bIns="45700" anchor="ctr" anchorCtr="0">
            <a:normAutofit/>
          </a:bodyPr>
          <a:lstStyle/>
          <a:p>
            <a:pPr marL="0" lvl="0" indent="0" algn="ctr" rtl="0">
              <a:lnSpc>
                <a:spcPct val="100000"/>
              </a:lnSpc>
              <a:spcBef>
                <a:spcPts val="0"/>
              </a:spcBef>
              <a:spcAft>
                <a:spcPts val="0"/>
              </a:spcAft>
              <a:buClr>
                <a:schemeClr val="dk1"/>
              </a:buClr>
              <a:buSzPts val="4000"/>
              <a:buFont typeface="Corbel"/>
              <a:buNone/>
            </a:pPr>
            <a:r>
              <a:rPr lang="en-GB"/>
              <a:t>14.3.2 Perspectives on Education Today</a:t>
            </a:r>
            <a:endParaRPr/>
          </a:p>
        </p:txBody>
      </p:sp>
      <p:sp>
        <p:nvSpPr>
          <p:cNvPr id="193" name="Google Shape;193;g23e0a69274e_0_34"/>
          <p:cNvSpPr txBox="1"/>
          <p:nvPr/>
        </p:nvSpPr>
        <p:spPr>
          <a:xfrm>
            <a:off x="5612722" y="1141250"/>
            <a:ext cx="2030400" cy="574200"/>
          </a:xfrm>
          <a:prstGeom prst="rect">
            <a:avLst/>
          </a:prstGeom>
          <a:noFill/>
          <a:ln>
            <a:noFill/>
          </a:ln>
        </p:spPr>
        <p:txBody>
          <a:bodyPr spcFirstLastPara="1" wrap="square" lIns="91425" tIns="45700" rIns="91425" bIns="45700" anchor="ctr" anchorCtr="0">
            <a:normAutofit/>
          </a:bodyPr>
          <a:lstStyle/>
          <a:p>
            <a:pPr marL="0" marR="0" lvl="0" indent="0" algn="l" rtl="0">
              <a:lnSpc>
                <a:spcPct val="100000"/>
              </a:lnSpc>
              <a:spcBef>
                <a:spcPts val="0"/>
              </a:spcBef>
              <a:spcAft>
                <a:spcPts val="0"/>
              </a:spcAft>
              <a:buClr>
                <a:srgbClr val="1186C3"/>
              </a:buClr>
              <a:buSzPts val="2610"/>
              <a:buFont typeface="Arial"/>
              <a:buNone/>
            </a:pPr>
            <a:r>
              <a:rPr lang="en-GB" sz="1800" b="0" i="0" u="none" strike="noStrike" cap="none">
                <a:solidFill>
                  <a:schemeClr val="dk1"/>
                </a:solidFill>
                <a:latin typeface="Corbel"/>
                <a:ea typeface="Corbel"/>
                <a:cs typeface="Corbel"/>
                <a:sym typeface="Corbel"/>
              </a:rPr>
              <a:t>pp. 2</a:t>
            </a:r>
            <a:r>
              <a:rPr lang="en-GB" sz="1800">
                <a:solidFill>
                  <a:schemeClr val="dk1"/>
                </a:solidFill>
                <a:latin typeface="Corbel"/>
                <a:ea typeface="Corbel"/>
                <a:cs typeface="Corbel"/>
                <a:sym typeface="Corbel"/>
              </a:rPr>
              <a:t>65-266</a:t>
            </a:r>
            <a:endParaRPr sz="1400" b="0" i="0" u="none" strike="noStrike" cap="none">
              <a:solidFill>
                <a:srgbClr val="000000"/>
              </a:solidFill>
              <a:latin typeface="Arial"/>
              <a:ea typeface="Arial"/>
              <a:cs typeface="Arial"/>
              <a:sym typeface="Arial"/>
            </a:endParaRPr>
          </a:p>
        </p:txBody>
      </p:sp>
      <p:sp>
        <p:nvSpPr>
          <p:cNvPr id="194" name="Google Shape;194;g23e0a69274e_0_34"/>
          <p:cNvSpPr txBox="1">
            <a:spLocks noGrp="1"/>
          </p:cNvSpPr>
          <p:nvPr>
            <p:ph type="body" idx="1"/>
          </p:nvPr>
        </p:nvSpPr>
        <p:spPr>
          <a:xfrm>
            <a:off x="1058325" y="1998975"/>
            <a:ext cx="7704600" cy="4038900"/>
          </a:xfrm>
          <a:prstGeom prst="rect">
            <a:avLst/>
          </a:prstGeom>
          <a:noFill/>
          <a:ln>
            <a:noFill/>
          </a:ln>
        </p:spPr>
        <p:txBody>
          <a:bodyPr spcFirstLastPara="1" wrap="square" lIns="91425" tIns="45700" rIns="91425" bIns="45700" anchor="ctr" anchorCtr="0">
            <a:normAutofit lnSpcReduction="10000"/>
          </a:bodyPr>
          <a:lstStyle/>
          <a:p>
            <a:pPr marL="457200" lvl="0" indent="-393700" algn="l" rtl="0">
              <a:lnSpc>
                <a:spcPct val="100000"/>
              </a:lnSpc>
              <a:spcBef>
                <a:spcPts val="0"/>
              </a:spcBef>
              <a:spcAft>
                <a:spcPts val="0"/>
              </a:spcAft>
              <a:buSzPts val="2600"/>
              <a:buChar char="•"/>
            </a:pPr>
            <a:r>
              <a:rPr lang="en-GB" sz="2600"/>
              <a:t>The </a:t>
            </a:r>
            <a:r>
              <a:rPr lang="en-GB" sz="2600" b="1"/>
              <a:t>1944 Education Act</a:t>
            </a:r>
            <a:r>
              <a:rPr lang="en-GB" sz="2600"/>
              <a:t> in England and Wales and parallel changes elsewhere in the United Kingdom established </a:t>
            </a:r>
            <a:r>
              <a:rPr lang="en-GB" sz="2600" b="1"/>
              <a:t>universal free education</a:t>
            </a:r>
            <a:r>
              <a:rPr lang="en-GB" sz="2600"/>
              <a:t> on the basis of state provision for children up to the age of 15.</a:t>
            </a:r>
            <a:endParaRPr sz="2600"/>
          </a:p>
          <a:p>
            <a:pPr marL="457200" lvl="0" indent="-393700" algn="l" rtl="0">
              <a:lnSpc>
                <a:spcPct val="100000"/>
              </a:lnSpc>
              <a:spcBef>
                <a:spcPts val="0"/>
              </a:spcBef>
              <a:spcAft>
                <a:spcPts val="0"/>
              </a:spcAft>
              <a:buSzPts val="2600"/>
              <a:buChar char="•"/>
            </a:pPr>
            <a:r>
              <a:rPr lang="en-GB" sz="2600"/>
              <a:t>The content of curricula was open (Barber, 1996).</a:t>
            </a:r>
            <a:endParaRPr sz="2600"/>
          </a:p>
          <a:p>
            <a:pPr marL="457200" lvl="0" indent="-393700" algn="l" rtl="0">
              <a:lnSpc>
                <a:spcPct val="100000"/>
              </a:lnSpc>
              <a:spcBef>
                <a:spcPts val="0"/>
              </a:spcBef>
              <a:spcAft>
                <a:spcPts val="0"/>
              </a:spcAft>
              <a:buSzPts val="2600"/>
              <a:buChar char="•"/>
            </a:pPr>
            <a:r>
              <a:rPr lang="en-GB" sz="2600"/>
              <a:t>Children were split into schools: Infant (5-7 years), junior (7-11 years), and grammar/technical/secondary modern (11+).</a:t>
            </a:r>
            <a:endParaRPr sz="2600"/>
          </a:p>
          <a:p>
            <a:pPr marL="457200" lvl="0" indent="-393700" algn="l" rtl="0">
              <a:lnSpc>
                <a:spcPct val="100000"/>
              </a:lnSpc>
              <a:spcBef>
                <a:spcPts val="0"/>
              </a:spcBef>
              <a:spcAft>
                <a:spcPts val="0"/>
              </a:spcAft>
              <a:buSzPts val="2600"/>
              <a:buChar char="•"/>
            </a:pPr>
            <a:r>
              <a:rPr lang="en-GB" sz="2600"/>
              <a:t>The only involvement of psychology was </a:t>
            </a:r>
            <a:r>
              <a:rPr lang="en-GB" sz="2600" b="1"/>
              <a:t>IQ testing </a:t>
            </a:r>
            <a:r>
              <a:rPr lang="en-GB" sz="2600"/>
              <a:t>at the end of junior school to decide the secondary route.</a:t>
            </a:r>
            <a:endParaRPr sz="260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98"/>
        <p:cNvGrpSpPr/>
        <p:nvPr/>
      </p:nvGrpSpPr>
      <p:grpSpPr>
        <a:xfrm>
          <a:off x="0" y="0"/>
          <a:ext cx="0" cy="0"/>
          <a:chOff x="0" y="0"/>
          <a:chExt cx="0" cy="0"/>
        </a:xfrm>
      </p:grpSpPr>
      <p:sp>
        <p:nvSpPr>
          <p:cNvPr id="199" name="Google Shape;199;g23e0a69274e_0_41"/>
          <p:cNvSpPr txBox="1">
            <a:spLocks noGrp="1"/>
          </p:cNvSpPr>
          <p:nvPr>
            <p:ph type="title"/>
          </p:nvPr>
        </p:nvSpPr>
        <p:spPr>
          <a:xfrm>
            <a:off x="1134533" y="-152399"/>
            <a:ext cx="7704600" cy="1981200"/>
          </a:xfrm>
          <a:prstGeom prst="rect">
            <a:avLst/>
          </a:prstGeom>
          <a:noFill/>
          <a:ln>
            <a:noFill/>
          </a:ln>
        </p:spPr>
        <p:txBody>
          <a:bodyPr spcFirstLastPara="1" wrap="square" lIns="91425" tIns="45700" rIns="91425" bIns="45700" anchor="ctr" anchorCtr="0">
            <a:normAutofit/>
          </a:bodyPr>
          <a:lstStyle/>
          <a:p>
            <a:pPr marL="0" lvl="0" indent="0" algn="ctr" rtl="0">
              <a:lnSpc>
                <a:spcPct val="100000"/>
              </a:lnSpc>
              <a:spcBef>
                <a:spcPts val="0"/>
              </a:spcBef>
              <a:spcAft>
                <a:spcPts val="0"/>
              </a:spcAft>
              <a:buClr>
                <a:schemeClr val="dk1"/>
              </a:buClr>
              <a:buSzPts val="4000"/>
              <a:buFont typeface="Corbel"/>
              <a:buNone/>
            </a:pPr>
            <a:r>
              <a:rPr lang="en-GB"/>
              <a:t>14.3.2 Perspectives on Education Today</a:t>
            </a:r>
            <a:endParaRPr/>
          </a:p>
        </p:txBody>
      </p:sp>
      <p:sp>
        <p:nvSpPr>
          <p:cNvPr id="200" name="Google Shape;200;g23e0a69274e_0_41"/>
          <p:cNvSpPr txBox="1"/>
          <p:nvPr/>
        </p:nvSpPr>
        <p:spPr>
          <a:xfrm>
            <a:off x="5612722" y="988850"/>
            <a:ext cx="2030400" cy="574200"/>
          </a:xfrm>
          <a:prstGeom prst="rect">
            <a:avLst/>
          </a:prstGeom>
          <a:noFill/>
          <a:ln>
            <a:noFill/>
          </a:ln>
        </p:spPr>
        <p:txBody>
          <a:bodyPr spcFirstLastPara="1" wrap="square" lIns="91425" tIns="45700" rIns="91425" bIns="45700" anchor="ctr" anchorCtr="0">
            <a:normAutofit/>
          </a:bodyPr>
          <a:lstStyle/>
          <a:p>
            <a:pPr marL="0" marR="0" lvl="0" indent="0" algn="l" rtl="0">
              <a:lnSpc>
                <a:spcPct val="100000"/>
              </a:lnSpc>
              <a:spcBef>
                <a:spcPts val="0"/>
              </a:spcBef>
              <a:spcAft>
                <a:spcPts val="0"/>
              </a:spcAft>
              <a:buClr>
                <a:srgbClr val="1186C3"/>
              </a:buClr>
              <a:buSzPts val="2610"/>
              <a:buFont typeface="Arial"/>
              <a:buNone/>
            </a:pPr>
            <a:r>
              <a:rPr lang="en-GB" sz="1800" b="0" i="0" u="none" strike="noStrike" cap="none">
                <a:solidFill>
                  <a:schemeClr val="dk1"/>
                </a:solidFill>
                <a:latin typeface="Corbel"/>
                <a:ea typeface="Corbel"/>
                <a:cs typeface="Corbel"/>
                <a:sym typeface="Corbel"/>
              </a:rPr>
              <a:t>pp. 2</a:t>
            </a:r>
            <a:r>
              <a:rPr lang="en-GB" sz="1800">
                <a:solidFill>
                  <a:schemeClr val="dk1"/>
                </a:solidFill>
                <a:latin typeface="Corbel"/>
                <a:ea typeface="Corbel"/>
                <a:cs typeface="Corbel"/>
                <a:sym typeface="Corbel"/>
              </a:rPr>
              <a:t>65-266</a:t>
            </a:r>
            <a:endParaRPr sz="1400" b="0" i="0" u="none" strike="noStrike" cap="none">
              <a:solidFill>
                <a:srgbClr val="000000"/>
              </a:solidFill>
              <a:latin typeface="Arial"/>
              <a:ea typeface="Arial"/>
              <a:cs typeface="Arial"/>
              <a:sym typeface="Arial"/>
            </a:endParaRPr>
          </a:p>
        </p:txBody>
      </p:sp>
      <p:sp>
        <p:nvSpPr>
          <p:cNvPr id="201" name="Google Shape;201;g23e0a69274e_0_41"/>
          <p:cNvSpPr txBox="1">
            <a:spLocks noGrp="1"/>
          </p:cNvSpPr>
          <p:nvPr>
            <p:ph type="body" idx="1"/>
          </p:nvPr>
        </p:nvSpPr>
        <p:spPr>
          <a:xfrm>
            <a:off x="1058325" y="1747475"/>
            <a:ext cx="7704600" cy="4290300"/>
          </a:xfrm>
          <a:prstGeom prst="rect">
            <a:avLst/>
          </a:prstGeom>
          <a:noFill/>
          <a:ln>
            <a:noFill/>
          </a:ln>
        </p:spPr>
        <p:txBody>
          <a:bodyPr spcFirstLastPara="1" wrap="square" lIns="91425" tIns="45700" rIns="91425" bIns="45700" anchor="ctr" anchorCtr="0">
            <a:normAutofit fontScale="92500" lnSpcReduction="20000"/>
          </a:bodyPr>
          <a:lstStyle/>
          <a:p>
            <a:pPr marL="457200" lvl="0" indent="-381317" algn="l" rtl="0">
              <a:lnSpc>
                <a:spcPct val="100000"/>
              </a:lnSpc>
              <a:spcBef>
                <a:spcPts val="0"/>
              </a:spcBef>
              <a:spcAft>
                <a:spcPts val="0"/>
              </a:spcAft>
              <a:buSzPct val="100000"/>
              <a:buChar char="•"/>
            </a:pPr>
            <a:r>
              <a:rPr lang="en-GB" sz="2600"/>
              <a:t>Dewey and Piaget, among others, took an interest in </a:t>
            </a:r>
            <a:r>
              <a:rPr lang="en-GB" sz="2600" b="1"/>
              <a:t>child-centered approaches</a:t>
            </a:r>
            <a:r>
              <a:rPr lang="en-GB" sz="2600"/>
              <a:t>.</a:t>
            </a:r>
            <a:endParaRPr sz="2600"/>
          </a:p>
          <a:p>
            <a:pPr marL="457200" lvl="0" indent="-381317" algn="l" rtl="0">
              <a:lnSpc>
                <a:spcPct val="100000"/>
              </a:lnSpc>
              <a:spcBef>
                <a:spcPts val="0"/>
              </a:spcBef>
              <a:spcAft>
                <a:spcPts val="0"/>
              </a:spcAft>
              <a:buSzPct val="100000"/>
              <a:buChar char="•"/>
            </a:pPr>
            <a:r>
              <a:rPr lang="en-GB" sz="2600"/>
              <a:t>The </a:t>
            </a:r>
            <a:r>
              <a:rPr lang="en-GB" sz="2600" b="1"/>
              <a:t>Plowden Report</a:t>
            </a:r>
            <a:r>
              <a:rPr lang="en-GB" sz="2600"/>
              <a:t> (CACE, 1967) favoured child-centered education and discovery learning.</a:t>
            </a:r>
            <a:endParaRPr sz="2600"/>
          </a:p>
          <a:p>
            <a:pPr marL="457200" lvl="0" indent="-381317" algn="l" rtl="0">
              <a:lnSpc>
                <a:spcPct val="100000"/>
              </a:lnSpc>
              <a:spcBef>
                <a:spcPts val="0"/>
              </a:spcBef>
              <a:spcAft>
                <a:spcPts val="0"/>
              </a:spcAft>
              <a:buSzPct val="100000"/>
              <a:buChar char="•"/>
            </a:pPr>
            <a:r>
              <a:rPr lang="en-GB" sz="2600"/>
              <a:t>Early years and primary education provide the fundamental platform for later achievement and the need to use evidence-based practice to improve children’s performance in literacy, numeracy and science at this level remains central (DfEE, 1998).</a:t>
            </a:r>
            <a:endParaRPr sz="2600"/>
          </a:p>
          <a:p>
            <a:pPr marL="457200" lvl="0" indent="-381317" algn="l" rtl="0">
              <a:lnSpc>
                <a:spcPct val="100000"/>
              </a:lnSpc>
              <a:spcBef>
                <a:spcPts val="0"/>
              </a:spcBef>
              <a:spcAft>
                <a:spcPts val="0"/>
              </a:spcAft>
              <a:buSzPct val="100000"/>
              <a:buChar char="•"/>
            </a:pPr>
            <a:r>
              <a:rPr lang="en-GB" sz="2600"/>
              <a:t>Discovery learning as such has been replaced by a broader emphasis on </a:t>
            </a:r>
            <a:r>
              <a:rPr lang="en-GB" sz="2600" b="1"/>
              <a:t>active engagement</a:t>
            </a:r>
            <a:r>
              <a:rPr lang="en-GB" sz="2600"/>
              <a:t> by children, especially via the use  of student group work and dialogic pedagogies in which children discuss and solve carefully structured problems.</a:t>
            </a:r>
            <a:endParaRPr sz="260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205"/>
        <p:cNvGrpSpPr/>
        <p:nvPr/>
      </p:nvGrpSpPr>
      <p:grpSpPr>
        <a:xfrm>
          <a:off x="0" y="0"/>
          <a:ext cx="0" cy="0"/>
          <a:chOff x="0" y="0"/>
          <a:chExt cx="0" cy="0"/>
        </a:xfrm>
      </p:grpSpPr>
      <p:sp>
        <p:nvSpPr>
          <p:cNvPr id="206" name="Google Shape;206;g23e0a69274e_0_49"/>
          <p:cNvSpPr txBox="1">
            <a:spLocks noGrp="1"/>
          </p:cNvSpPr>
          <p:nvPr>
            <p:ph type="title"/>
          </p:nvPr>
        </p:nvSpPr>
        <p:spPr>
          <a:xfrm>
            <a:off x="1134533" y="1"/>
            <a:ext cx="7704600" cy="1981200"/>
          </a:xfrm>
          <a:prstGeom prst="rect">
            <a:avLst/>
          </a:prstGeom>
          <a:noFill/>
          <a:ln>
            <a:noFill/>
          </a:ln>
        </p:spPr>
        <p:txBody>
          <a:bodyPr spcFirstLastPara="1" wrap="square" lIns="91425" tIns="45700" rIns="91425" bIns="45700" anchor="ctr" anchorCtr="0">
            <a:normAutofit/>
          </a:bodyPr>
          <a:lstStyle/>
          <a:p>
            <a:pPr marL="0" lvl="0" indent="0" algn="ctr" rtl="0">
              <a:lnSpc>
                <a:spcPct val="100000"/>
              </a:lnSpc>
              <a:spcBef>
                <a:spcPts val="0"/>
              </a:spcBef>
              <a:spcAft>
                <a:spcPts val="0"/>
              </a:spcAft>
              <a:buClr>
                <a:schemeClr val="dk1"/>
              </a:buClr>
              <a:buSzPts val="4000"/>
              <a:buFont typeface="Corbel"/>
              <a:buNone/>
            </a:pPr>
            <a:r>
              <a:rPr lang="en-GB"/>
              <a:t>14.3.2 Perspectives on Education Today</a:t>
            </a:r>
            <a:endParaRPr/>
          </a:p>
        </p:txBody>
      </p:sp>
      <p:sp>
        <p:nvSpPr>
          <p:cNvPr id="207" name="Google Shape;207;g23e0a69274e_0_49"/>
          <p:cNvSpPr txBox="1"/>
          <p:nvPr/>
        </p:nvSpPr>
        <p:spPr>
          <a:xfrm>
            <a:off x="5612722" y="1141250"/>
            <a:ext cx="2030400" cy="574200"/>
          </a:xfrm>
          <a:prstGeom prst="rect">
            <a:avLst/>
          </a:prstGeom>
          <a:noFill/>
          <a:ln>
            <a:noFill/>
          </a:ln>
        </p:spPr>
        <p:txBody>
          <a:bodyPr spcFirstLastPara="1" wrap="square" lIns="91425" tIns="45700" rIns="91425" bIns="45700" anchor="ctr" anchorCtr="0">
            <a:normAutofit/>
          </a:bodyPr>
          <a:lstStyle/>
          <a:p>
            <a:pPr marL="0" marR="0" lvl="0" indent="0" algn="l" rtl="0">
              <a:lnSpc>
                <a:spcPct val="100000"/>
              </a:lnSpc>
              <a:spcBef>
                <a:spcPts val="0"/>
              </a:spcBef>
              <a:spcAft>
                <a:spcPts val="0"/>
              </a:spcAft>
              <a:buClr>
                <a:srgbClr val="1186C3"/>
              </a:buClr>
              <a:buSzPts val="2610"/>
              <a:buFont typeface="Arial"/>
              <a:buNone/>
            </a:pPr>
            <a:r>
              <a:rPr lang="en-GB" sz="1800" b="0" i="0" u="none" strike="noStrike" cap="none">
                <a:solidFill>
                  <a:schemeClr val="dk1"/>
                </a:solidFill>
                <a:latin typeface="Corbel"/>
                <a:ea typeface="Corbel"/>
                <a:cs typeface="Corbel"/>
                <a:sym typeface="Corbel"/>
              </a:rPr>
              <a:t>pp. 2</a:t>
            </a:r>
            <a:r>
              <a:rPr lang="en-GB" sz="1800">
                <a:solidFill>
                  <a:schemeClr val="dk1"/>
                </a:solidFill>
                <a:latin typeface="Corbel"/>
                <a:ea typeface="Corbel"/>
                <a:cs typeface="Corbel"/>
                <a:sym typeface="Corbel"/>
              </a:rPr>
              <a:t>65-266</a:t>
            </a:r>
            <a:endParaRPr sz="1400" b="0" i="0" u="none" strike="noStrike" cap="none">
              <a:solidFill>
                <a:srgbClr val="000000"/>
              </a:solidFill>
              <a:latin typeface="Arial"/>
              <a:ea typeface="Arial"/>
              <a:cs typeface="Arial"/>
              <a:sym typeface="Arial"/>
            </a:endParaRPr>
          </a:p>
        </p:txBody>
      </p:sp>
      <p:sp>
        <p:nvSpPr>
          <p:cNvPr id="208" name="Google Shape;208;g23e0a69274e_0_49"/>
          <p:cNvSpPr txBox="1">
            <a:spLocks noGrp="1"/>
          </p:cNvSpPr>
          <p:nvPr>
            <p:ph type="body" idx="1"/>
          </p:nvPr>
        </p:nvSpPr>
        <p:spPr>
          <a:xfrm>
            <a:off x="1058325" y="1747475"/>
            <a:ext cx="7704600" cy="4290300"/>
          </a:xfrm>
          <a:prstGeom prst="rect">
            <a:avLst/>
          </a:prstGeom>
          <a:noFill/>
          <a:ln>
            <a:noFill/>
          </a:ln>
        </p:spPr>
        <p:txBody>
          <a:bodyPr spcFirstLastPara="1" wrap="square" lIns="91425" tIns="45700" rIns="91425" bIns="45700" anchor="ctr" anchorCtr="0">
            <a:normAutofit lnSpcReduction="10000"/>
          </a:bodyPr>
          <a:lstStyle/>
          <a:p>
            <a:pPr marL="457200" lvl="0" indent="-393700" algn="l" rtl="0">
              <a:lnSpc>
                <a:spcPct val="100000"/>
              </a:lnSpc>
              <a:spcBef>
                <a:spcPts val="0"/>
              </a:spcBef>
              <a:spcAft>
                <a:spcPts val="0"/>
              </a:spcAft>
              <a:buSzPts val="2600"/>
              <a:buChar char="•"/>
            </a:pPr>
            <a:r>
              <a:rPr lang="en-GB" sz="2600"/>
              <a:t>Inclusive education policies compel schools and education authorities to provide access to mainstream education for those with disabilities unless good reason can be shown that this is counterproductive.</a:t>
            </a:r>
            <a:endParaRPr sz="2600"/>
          </a:p>
          <a:p>
            <a:pPr marL="457200" lvl="0" indent="-393700" algn="l" rtl="0">
              <a:lnSpc>
                <a:spcPct val="100000"/>
              </a:lnSpc>
              <a:spcBef>
                <a:spcPts val="0"/>
              </a:spcBef>
              <a:spcAft>
                <a:spcPts val="0"/>
              </a:spcAft>
              <a:buSzPts val="2600"/>
              <a:buChar char="•"/>
            </a:pPr>
            <a:r>
              <a:rPr lang="en-GB" sz="2600"/>
              <a:t>Schools and teachers have experienced an increased need for understanding learning and pedagogical processes, including those involving children with a range of special needs.</a:t>
            </a:r>
            <a:endParaRPr sz="2600"/>
          </a:p>
          <a:p>
            <a:pPr marL="457200" lvl="0" indent="-393700" algn="l" rtl="0">
              <a:lnSpc>
                <a:spcPct val="100000"/>
              </a:lnSpc>
              <a:spcBef>
                <a:spcPts val="0"/>
              </a:spcBef>
              <a:spcAft>
                <a:spcPts val="0"/>
              </a:spcAft>
              <a:buSzPts val="2600"/>
              <a:buChar char="•"/>
            </a:pPr>
            <a:r>
              <a:rPr lang="en-GB" sz="2600"/>
              <a:t>Formal psychological input to teacher training, in the UK at least, remains constrained.</a:t>
            </a:r>
            <a:endParaRPr sz="260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212"/>
        <p:cNvGrpSpPr/>
        <p:nvPr/>
      </p:nvGrpSpPr>
      <p:grpSpPr>
        <a:xfrm>
          <a:off x="0" y="0"/>
          <a:ext cx="0" cy="0"/>
          <a:chOff x="0" y="0"/>
          <a:chExt cx="0" cy="0"/>
        </a:xfrm>
      </p:grpSpPr>
      <p:pic>
        <p:nvPicPr>
          <p:cNvPr id="2" name="Picture 1"/>
          <p:cNvPicPr>
            <a:picLocks noChangeAspect="1"/>
          </p:cNvPicPr>
          <p:nvPr/>
        </p:nvPicPr>
        <p:blipFill>
          <a:blip r:embed="rId3"/>
          <a:stretch>
            <a:fillRect/>
          </a:stretch>
        </p:blipFill>
        <p:spPr>
          <a:xfrm>
            <a:off x="3552475" y="152401"/>
            <a:ext cx="3181902" cy="6571500"/>
          </a:xfrm>
          <a:prstGeom prst="rect">
            <a:avLst/>
          </a:prstGeom>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218"/>
        <p:cNvGrpSpPr/>
        <p:nvPr/>
      </p:nvGrpSpPr>
      <p:grpSpPr>
        <a:xfrm>
          <a:off x="0" y="0"/>
          <a:ext cx="0" cy="0"/>
          <a:chOff x="0" y="0"/>
          <a:chExt cx="0" cy="0"/>
        </a:xfrm>
      </p:grpSpPr>
      <p:sp>
        <p:nvSpPr>
          <p:cNvPr id="219" name="Google Shape;219;g23e0a69274e_0_60"/>
          <p:cNvSpPr txBox="1">
            <a:spLocks noGrp="1"/>
          </p:cNvSpPr>
          <p:nvPr>
            <p:ph type="title"/>
          </p:nvPr>
        </p:nvSpPr>
        <p:spPr>
          <a:xfrm>
            <a:off x="1142758" y="2418876"/>
            <a:ext cx="7704600" cy="1981200"/>
          </a:xfrm>
          <a:prstGeom prst="rect">
            <a:avLst/>
          </a:prstGeom>
          <a:noFill/>
          <a:ln>
            <a:noFill/>
          </a:ln>
        </p:spPr>
        <p:txBody>
          <a:bodyPr spcFirstLastPara="1" wrap="square" lIns="91425" tIns="45700" rIns="91425" bIns="45700" anchor="ctr" anchorCtr="0">
            <a:normAutofit/>
          </a:bodyPr>
          <a:lstStyle/>
          <a:p>
            <a:pPr marL="0" lvl="0" indent="0" algn="ctr" rtl="0">
              <a:lnSpc>
                <a:spcPct val="100000"/>
              </a:lnSpc>
              <a:spcBef>
                <a:spcPts val="0"/>
              </a:spcBef>
              <a:spcAft>
                <a:spcPts val="0"/>
              </a:spcAft>
              <a:buClr>
                <a:schemeClr val="dk1"/>
              </a:buClr>
              <a:buSzPts val="4000"/>
              <a:buFont typeface="Corbel"/>
              <a:buNone/>
            </a:pPr>
            <a:r>
              <a:rPr lang="en-GB"/>
              <a:t>14.4 Understanding Pupil and Classroom </a:t>
            </a:r>
            <a:endParaRPr/>
          </a:p>
          <a:p>
            <a:pPr marL="0" lvl="0" indent="0" algn="ctr" rtl="0">
              <a:lnSpc>
                <a:spcPct val="100000"/>
              </a:lnSpc>
              <a:spcBef>
                <a:spcPts val="0"/>
              </a:spcBef>
              <a:spcAft>
                <a:spcPts val="0"/>
              </a:spcAft>
              <a:buClr>
                <a:schemeClr val="dk1"/>
              </a:buClr>
              <a:buSzPts val="4000"/>
              <a:buFont typeface="Corbel"/>
              <a:buNone/>
            </a:pPr>
            <a:r>
              <a:rPr lang="en-GB"/>
              <a:t>Functioning</a:t>
            </a:r>
            <a:endParaRPr/>
          </a:p>
        </p:txBody>
      </p:sp>
      <p:sp>
        <p:nvSpPr>
          <p:cNvPr id="220" name="Google Shape;220;g23e0a69274e_0_60"/>
          <p:cNvSpPr txBox="1"/>
          <p:nvPr/>
        </p:nvSpPr>
        <p:spPr>
          <a:xfrm>
            <a:off x="6230547" y="3864925"/>
            <a:ext cx="2030400" cy="574200"/>
          </a:xfrm>
          <a:prstGeom prst="rect">
            <a:avLst/>
          </a:prstGeom>
          <a:noFill/>
          <a:ln>
            <a:noFill/>
          </a:ln>
        </p:spPr>
        <p:txBody>
          <a:bodyPr spcFirstLastPara="1" wrap="square" lIns="91425" tIns="45700" rIns="91425" bIns="45700" anchor="ctr" anchorCtr="0">
            <a:normAutofit/>
          </a:bodyPr>
          <a:lstStyle/>
          <a:p>
            <a:pPr marL="0" marR="0" lvl="0" indent="0" algn="l" rtl="0">
              <a:lnSpc>
                <a:spcPct val="100000"/>
              </a:lnSpc>
              <a:spcBef>
                <a:spcPts val="0"/>
              </a:spcBef>
              <a:spcAft>
                <a:spcPts val="0"/>
              </a:spcAft>
              <a:buClr>
                <a:srgbClr val="1186C3"/>
              </a:buClr>
              <a:buSzPts val="2610"/>
              <a:buFont typeface="Arial"/>
              <a:buNone/>
            </a:pPr>
            <a:r>
              <a:rPr lang="en-GB" sz="1800" b="0" i="0" u="none" strike="noStrike" cap="none">
                <a:solidFill>
                  <a:schemeClr val="dk1"/>
                </a:solidFill>
                <a:latin typeface="Corbel"/>
                <a:ea typeface="Corbel"/>
                <a:cs typeface="Corbel"/>
                <a:sym typeface="Corbel"/>
              </a:rPr>
              <a:t>pp. 2</a:t>
            </a:r>
            <a:r>
              <a:rPr lang="en-GB" sz="1800">
                <a:solidFill>
                  <a:schemeClr val="dk1"/>
                </a:solidFill>
                <a:latin typeface="Corbel"/>
                <a:ea typeface="Corbel"/>
                <a:cs typeface="Corbel"/>
                <a:sym typeface="Corbel"/>
              </a:rPr>
              <a:t>67-271</a:t>
            </a:r>
            <a:endParaRPr sz="1400" b="0" i="0" u="none" strike="noStrike" cap="none">
              <a:solidFill>
                <a:srgbClr val="000000"/>
              </a:solidFill>
              <a:latin typeface="Arial"/>
              <a:ea typeface="Arial"/>
              <a:cs typeface="Arial"/>
              <a:sym typeface="Arial"/>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224"/>
        <p:cNvGrpSpPr/>
        <p:nvPr/>
      </p:nvGrpSpPr>
      <p:grpSpPr>
        <a:xfrm>
          <a:off x="0" y="0"/>
          <a:ext cx="0" cy="0"/>
          <a:chOff x="0" y="0"/>
          <a:chExt cx="0" cy="0"/>
        </a:xfrm>
      </p:grpSpPr>
      <p:sp>
        <p:nvSpPr>
          <p:cNvPr id="225" name="Google Shape;225;g23e0a69274e_0_66"/>
          <p:cNvSpPr txBox="1">
            <a:spLocks noGrp="1"/>
          </p:cNvSpPr>
          <p:nvPr>
            <p:ph type="title"/>
          </p:nvPr>
        </p:nvSpPr>
        <p:spPr>
          <a:xfrm>
            <a:off x="1134533" y="1"/>
            <a:ext cx="7704600" cy="1981200"/>
          </a:xfrm>
          <a:prstGeom prst="rect">
            <a:avLst/>
          </a:prstGeom>
          <a:noFill/>
          <a:ln>
            <a:noFill/>
          </a:ln>
        </p:spPr>
        <p:txBody>
          <a:bodyPr spcFirstLastPara="1" wrap="square" lIns="91425" tIns="45700" rIns="91425" bIns="45700" anchor="ctr" anchorCtr="0">
            <a:normAutofit/>
          </a:bodyPr>
          <a:lstStyle/>
          <a:p>
            <a:pPr marL="0" lvl="0" indent="0" algn="ctr" rtl="0">
              <a:lnSpc>
                <a:spcPct val="100000"/>
              </a:lnSpc>
              <a:spcBef>
                <a:spcPts val="0"/>
              </a:spcBef>
              <a:spcAft>
                <a:spcPts val="0"/>
              </a:spcAft>
              <a:buClr>
                <a:schemeClr val="dk1"/>
              </a:buClr>
              <a:buSzPts val="4000"/>
              <a:buFont typeface="Corbel"/>
              <a:buNone/>
            </a:pPr>
            <a:r>
              <a:rPr lang="en-GB"/>
              <a:t>14.4.1 Assessing Pupils’ </a:t>
            </a:r>
            <a:endParaRPr/>
          </a:p>
          <a:p>
            <a:pPr marL="0" lvl="0" indent="0" algn="ctr" rtl="0">
              <a:lnSpc>
                <a:spcPct val="100000"/>
              </a:lnSpc>
              <a:spcBef>
                <a:spcPts val="0"/>
              </a:spcBef>
              <a:spcAft>
                <a:spcPts val="0"/>
              </a:spcAft>
              <a:buClr>
                <a:schemeClr val="dk1"/>
              </a:buClr>
              <a:buSzPts val="4000"/>
              <a:buFont typeface="Corbel"/>
              <a:buNone/>
            </a:pPr>
            <a:r>
              <a:rPr lang="en-GB"/>
              <a:t>Functioning</a:t>
            </a:r>
            <a:endParaRPr/>
          </a:p>
        </p:txBody>
      </p:sp>
      <p:sp>
        <p:nvSpPr>
          <p:cNvPr id="226" name="Google Shape;226;g23e0a69274e_0_66"/>
          <p:cNvSpPr txBox="1"/>
          <p:nvPr/>
        </p:nvSpPr>
        <p:spPr>
          <a:xfrm>
            <a:off x="6222322" y="1141250"/>
            <a:ext cx="2030400" cy="574200"/>
          </a:xfrm>
          <a:prstGeom prst="rect">
            <a:avLst/>
          </a:prstGeom>
          <a:noFill/>
          <a:ln>
            <a:noFill/>
          </a:ln>
        </p:spPr>
        <p:txBody>
          <a:bodyPr spcFirstLastPara="1" wrap="square" lIns="91425" tIns="45700" rIns="91425" bIns="45700" anchor="ctr" anchorCtr="0">
            <a:normAutofit/>
          </a:bodyPr>
          <a:lstStyle/>
          <a:p>
            <a:pPr marL="0" marR="0" lvl="0" indent="0" algn="l" rtl="0">
              <a:lnSpc>
                <a:spcPct val="100000"/>
              </a:lnSpc>
              <a:spcBef>
                <a:spcPts val="0"/>
              </a:spcBef>
              <a:spcAft>
                <a:spcPts val="0"/>
              </a:spcAft>
              <a:buClr>
                <a:srgbClr val="1186C3"/>
              </a:buClr>
              <a:buSzPts val="2610"/>
              <a:buFont typeface="Arial"/>
              <a:buNone/>
            </a:pPr>
            <a:r>
              <a:rPr lang="en-GB" sz="1800" b="0" i="0" u="none" strike="noStrike" cap="none">
                <a:solidFill>
                  <a:schemeClr val="dk1"/>
                </a:solidFill>
                <a:latin typeface="Corbel"/>
                <a:ea typeface="Corbel"/>
                <a:cs typeface="Corbel"/>
                <a:sym typeface="Corbel"/>
              </a:rPr>
              <a:t>pp. 2</a:t>
            </a:r>
            <a:r>
              <a:rPr lang="en-GB" sz="1800">
                <a:solidFill>
                  <a:schemeClr val="dk1"/>
                </a:solidFill>
                <a:latin typeface="Corbel"/>
                <a:ea typeface="Corbel"/>
                <a:cs typeface="Corbel"/>
                <a:sym typeface="Corbel"/>
              </a:rPr>
              <a:t>67-268</a:t>
            </a:r>
            <a:endParaRPr sz="1400" b="0" i="0" u="none" strike="noStrike" cap="none">
              <a:solidFill>
                <a:srgbClr val="000000"/>
              </a:solidFill>
              <a:latin typeface="Arial"/>
              <a:ea typeface="Arial"/>
              <a:cs typeface="Arial"/>
              <a:sym typeface="Arial"/>
            </a:endParaRPr>
          </a:p>
        </p:txBody>
      </p:sp>
      <p:sp>
        <p:nvSpPr>
          <p:cNvPr id="227" name="Google Shape;227;g23e0a69274e_0_66"/>
          <p:cNvSpPr txBox="1">
            <a:spLocks noGrp="1"/>
          </p:cNvSpPr>
          <p:nvPr>
            <p:ph type="body" idx="1"/>
          </p:nvPr>
        </p:nvSpPr>
        <p:spPr>
          <a:xfrm>
            <a:off x="1058325" y="1747475"/>
            <a:ext cx="7704600" cy="4290300"/>
          </a:xfrm>
          <a:prstGeom prst="rect">
            <a:avLst/>
          </a:prstGeom>
          <a:noFill/>
          <a:ln>
            <a:noFill/>
          </a:ln>
        </p:spPr>
        <p:txBody>
          <a:bodyPr spcFirstLastPara="1" wrap="square" lIns="91425" tIns="45700" rIns="91425" bIns="45700" anchor="ctr" anchorCtr="0">
            <a:normAutofit fontScale="92500" lnSpcReduction="20000"/>
          </a:bodyPr>
          <a:lstStyle/>
          <a:p>
            <a:pPr marL="457200" lvl="0" indent="-381317" algn="l" rtl="0">
              <a:lnSpc>
                <a:spcPct val="100000"/>
              </a:lnSpc>
              <a:spcBef>
                <a:spcPts val="0"/>
              </a:spcBef>
              <a:spcAft>
                <a:spcPts val="0"/>
              </a:spcAft>
              <a:buSzPct val="100000"/>
              <a:buChar char="•"/>
            </a:pPr>
            <a:r>
              <a:rPr lang="en-GB" sz="2600"/>
              <a:t>One of the important roles of an EP is to provide expert </a:t>
            </a:r>
            <a:r>
              <a:rPr lang="en-GB" sz="2600" b="1"/>
              <a:t>assessments </a:t>
            </a:r>
            <a:r>
              <a:rPr lang="en-GB" sz="2600"/>
              <a:t>of pupils, which might cover cognitive, academic, behavioural, and socio-emotional characteristics. </a:t>
            </a:r>
            <a:endParaRPr sz="2600"/>
          </a:p>
          <a:p>
            <a:pPr marL="457200" lvl="0" indent="-381317" algn="l" rtl="0">
              <a:lnSpc>
                <a:spcPct val="100000"/>
              </a:lnSpc>
              <a:spcBef>
                <a:spcPts val="0"/>
              </a:spcBef>
              <a:spcAft>
                <a:spcPts val="0"/>
              </a:spcAft>
              <a:buSzPct val="100000"/>
              <a:buChar char="•"/>
            </a:pPr>
            <a:r>
              <a:rPr lang="en-GB" sz="2600"/>
              <a:t>Aims are to shed light on student difficulties, particularly those that require particular educational provision.</a:t>
            </a:r>
            <a:endParaRPr sz="2600"/>
          </a:p>
          <a:p>
            <a:pPr marL="457200" lvl="0" indent="-381317" algn="l" rtl="0">
              <a:lnSpc>
                <a:spcPct val="100000"/>
              </a:lnSpc>
              <a:spcBef>
                <a:spcPts val="0"/>
              </a:spcBef>
              <a:spcAft>
                <a:spcPts val="0"/>
              </a:spcAft>
              <a:buSzPct val="100000"/>
              <a:buChar char="•"/>
            </a:pPr>
            <a:r>
              <a:rPr lang="en-GB" sz="2600"/>
              <a:t>The expertise of EPs in evaluating intellectual functioning can be a crucial starting point.</a:t>
            </a:r>
            <a:endParaRPr sz="2600"/>
          </a:p>
          <a:p>
            <a:pPr marL="457200" lvl="0" indent="-381317" algn="l" rtl="0">
              <a:lnSpc>
                <a:spcPct val="100000"/>
              </a:lnSpc>
              <a:spcBef>
                <a:spcPts val="0"/>
              </a:spcBef>
              <a:spcAft>
                <a:spcPts val="0"/>
              </a:spcAft>
              <a:buSzPct val="100000"/>
              <a:buChar char="•"/>
            </a:pPr>
            <a:r>
              <a:rPr lang="en-GB" sz="2600"/>
              <a:t>The work of Alfred Binet and his collaborator Theodore Simon in the early twentieth century (Binet &amp; Simon, 1916) led to the development of IQ tests, such as the </a:t>
            </a:r>
            <a:r>
              <a:rPr lang="en-GB" sz="2600" b="1"/>
              <a:t>Wechsler Intelligence Scale for Children (WISC)</a:t>
            </a:r>
            <a:r>
              <a:rPr lang="en-GB" sz="2600"/>
              <a:t>.</a:t>
            </a:r>
            <a:endParaRPr sz="260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231"/>
        <p:cNvGrpSpPr/>
        <p:nvPr/>
      </p:nvGrpSpPr>
      <p:grpSpPr>
        <a:xfrm>
          <a:off x="0" y="0"/>
          <a:ext cx="0" cy="0"/>
          <a:chOff x="0" y="0"/>
          <a:chExt cx="0" cy="0"/>
        </a:xfrm>
      </p:grpSpPr>
      <p:sp>
        <p:nvSpPr>
          <p:cNvPr id="232" name="Google Shape;232;g23e0a69274e_0_75"/>
          <p:cNvSpPr txBox="1">
            <a:spLocks noGrp="1"/>
          </p:cNvSpPr>
          <p:nvPr>
            <p:ph type="title"/>
          </p:nvPr>
        </p:nvSpPr>
        <p:spPr>
          <a:xfrm>
            <a:off x="1134533" y="1"/>
            <a:ext cx="7704600" cy="1981200"/>
          </a:xfrm>
          <a:prstGeom prst="rect">
            <a:avLst/>
          </a:prstGeom>
          <a:noFill/>
          <a:ln>
            <a:noFill/>
          </a:ln>
        </p:spPr>
        <p:txBody>
          <a:bodyPr spcFirstLastPara="1" wrap="square" lIns="91425" tIns="45700" rIns="91425" bIns="45700" anchor="ctr" anchorCtr="0">
            <a:normAutofit/>
          </a:bodyPr>
          <a:lstStyle/>
          <a:p>
            <a:pPr marL="0" lvl="0" indent="0" algn="ctr" rtl="0">
              <a:lnSpc>
                <a:spcPct val="100000"/>
              </a:lnSpc>
              <a:spcBef>
                <a:spcPts val="0"/>
              </a:spcBef>
              <a:spcAft>
                <a:spcPts val="0"/>
              </a:spcAft>
              <a:buClr>
                <a:schemeClr val="dk1"/>
              </a:buClr>
              <a:buSzPts val="4000"/>
              <a:buFont typeface="Corbel"/>
              <a:buNone/>
            </a:pPr>
            <a:r>
              <a:rPr lang="en-GB"/>
              <a:t>14.4.1 Assessing Pupils’ </a:t>
            </a:r>
            <a:endParaRPr/>
          </a:p>
          <a:p>
            <a:pPr marL="0" lvl="0" indent="0" algn="ctr" rtl="0">
              <a:lnSpc>
                <a:spcPct val="100000"/>
              </a:lnSpc>
              <a:spcBef>
                <a:spcPts val="0"/>
              </a:spcBef>
              <a:spcAft>
                <a:spcPts val="0"/>
              </a:spcAft>
              <a:buClr>
                <a:schemeClr val="dk1"/>
              </a:buClr>
              <a:buSzPts val="4000"/>
              <a:buFont typeface="Corbel"/>
              <a:buNone/>
            </a:pPr>
            <a:r>
              <a:rPr lang="en-GB"/>
              <a:t>Functioning</a:t>
            </a:r>
            <a:endParaRPr/>
          </a:p>
        </p:txBody>
      </p:sp>
      <p:sp>
        <p:nvSpPr>
          <p:cNvPr id="233" name="Google Shape;233;g23e0a69274e_0_75"/>
          <p:cNvSpPr txBox="1"/>
          <p:nvPr/>
        </p:nvSpPr>
        <p:spPr>
          <a:xfrm>
            <a:off x="6222322" y="1141250"/>
            <a:ext cx="2030400" cy="574200"/>
          </a:xfrm>
          <a:prstGeom prst="rect">
            <a:avLst/>
          </a:prstGeom>
          <a:noFill/>
          <a:ln>
            <a:noFill/>
          </a:ln>
        </p:spPr>
        <p:txBody>
          <a:bodyPr spcFirstLastPara="1" wrap="square" lIns="91425" tIns="45700" rIns="91425" bIns="45700" anchor="ctr" anchorCtr="0">
            <a:normAutofit/>
          </a:bodyPr>
          <a:lstStyle/>
          <a:p>
            <a:pPr marL="0" marR="0" lvl="0" indent="0" algn="l" rtl="0">
              <a:lnSpc>
                <a:spcPct val="100000"/>
              </a:lnSpc>
              <a:spcBef>
                <a:spcPts val="0"/>
              </a:spcBef>
              <a:spcAft>
                <a:spcPts val="0"/>
              </a:spcAft>
              <a:buClr>
                <a:srgbClr val="1186C3"/>
              </a:buClr>
              <a:buSzPts val="2610"/>
              <a:buFont typeface="Arial"/>
              <a:buNone/>
            </a:pPr>
            <a:r>
              <a:rPr lang="en-GB" sz="1800" b="0" i="0" u="none" strike="noStrike" cap="none">
                <a:solidFill>
                  <a:schemeClr val="dk1"/>
                </a:solidFill>
                <a:latin typeface="Corbel"/>
                <a:ea typeface="Corbel"/>
                <a:cs typeface="Corbel"/>
                <a:sym typeface="Corbel"/>
              </a:rPr>
              <a:t>pp. 2</a:t>
            </a:r>
            <a:r>
              <a:rPr lang="en-GB" sz="1800">
                <a:solidFill>
                  <a:schemeClr val="dk1"/>
                </a:solidFill>
                <a:latin typeface="Corbel"/>
                <a:ea typeface="Corbel"/>
                <a:cs typeface="Corbel"/>
                <a:sym typeface="Corbel"/>
              </a:rPr>
              <a:t>67-268</a:t>
            </a:r>
            <a:endParaRPr sz="1400" b="0" i="0" u="none" strike="noStrike" cap="none">
              <a:solidFill>
                <a:srgbClr val="000000"/>
              </a:solidFill>
              <a:latin typeface="Arial"/>
              <a:ea typeface="Arial"/>
              <a:cs typeface="Arial"/>
              <a:sym typeface="Arial"/>
            </a:endParaRPr>
          </a:p>
        </p:txBody>
      </p:sp>
      <p:sp>
        <p:nvSpPr>
          <p:cNvPr id="234" name="Google Shape;234;g23e0a69274e_0_75"/>
          <p:cNvSpPr txBox="1">
            <a:spLocks noGrp="1"/>
          </p:cNvSpPr>
          <p:nvPr>
            <p:ph type="body" idx="1"/>
          </p:nvPr>
        </p:nvSpPr>
        <p:spPr>
          <a:xfrm>
            <a:off x="1058325" y="1747475"/>
            <a:ext cx="7704600" cy="4290300"/>
          </a:xfrm>
          <a:prstGeom prst="rect">
            <a:avLst/>
          </a:prstGeom>
          <a:noFill/>
          <a:ln>
            <a:noFill/>
          </a:ln>
        </p:spPr>
        <p:txBody>
          <a:bodyPr spcFirstLastPara="1" wrap="square" lIns="91425" tIns="45700" rIns="91425" bIns="45700" anchor="ctr" anchorCtr="0">
            <a:normAutofit/>
          </a:bodyPr>
          <a:lstStyle/>
          <a:p>
            <a:pPr marL="457200" lvl="0" indent="-393700" algn="l" rtl="0">
              <a:lnSpc>
                <a:spcPct val="100000"/>
              </a:lnSpc>
              <a:spcBef>
                <a:spcPts val="0"/>
              </a:spcBef>
              <a:spcAft>
                <a:spcPts val="0"/>
              </a:spcAft>
              <a:buSzPts val="2600"/>
              <a:buChar char="•"/>
            </a:pPr>
            <a:r>
              <a:rPr lang="en-GB" sz="2600"/>
              <a:t>IQ tests compare the pupils overall test performance to an average (scored as 100).</a:t>
            </a:r>
            <a:endParaRPr sz="2600"/>
          </a:p>
          <a:p>
            <a:pPr marL="457200" lvl="0" indent="-393700" algn="l" rtl="0">
              <a:lnSpc>
                <a:spcPct val="100000"/>
              </a:lnSpc>
              <a:spcBef>
                <a:spcPts val="0"/>
              </a:spcBef>
              <a:spcAft>
                <a:spcPts val="0"/>
              </a:spcAft>
              <a:buSzPts val="2600"/>
              <a:buChar char="•"/>
            </a:pPr>
            <a:r>
              <a:rPr lang="en-GB" sz="2600"/>
              <a:t>The concept of intelligence is controversial.</a:t>
            </a:r>
            <a:endParaRPr sz="2600"/>
          </a:p>
          <a:p>
            <a:pPr marL="457200" lvl="0" indent="-393700" algn="l" rtl="0">
              <a:lnSpc>
                <a:spcPct val="100000"/>
              </a:lnSpc>
              <a:spcBef>
                <a:spcPts val="0"/>
              </a:spcBef>
              <a:spcAft>
                <a:spcPts val="0"/>
              </a:spcAft>
              <a:buSzPts val="2600"/>
              <a:buChar char="•"/>
            </a:pPr>
            <a:r>
              <a:rPr lang="en-GB" sz="2600"/>
              <a:t>Spearman (1927) argued that there is a single </a:t>
            </a:r>
            <a:r>
              <a:rPr lang="en-GB" sz="2600" b="1"/>
              <a:t>general mental ability</a:t>
            </a:r>
            <a:r>
              <a:rPr lang="en-GB" sz="2600"/>
              <a:t> (labelled </a:t>
            </a:r>
            <a:r>
              <a:rPr lang="en-GB" sz="2600" b="1"/>
              <a:t>g</a:t>
            </a:r>
            <a:r>
              <a:rPr lang="en-GB" sz="2600"/>
              <a:t>) that is involved in completing any mental test, and that this is the key to intelligence.</a:t>
            </a:r>
            <a:endParaRPr sz="2600"/>
          </a:p>
          <a:p>
            <a:pPr marL="457200" lvl="0" indent="-393700" algn="l" rtl="0">
              <a:lnSpc>
                <a:spcPct val="100000"/>
              </a:lnSpc>
              <a:spcBef>
                <a:spcPts val="0"/>
              </a:spcBef>
              <a:spcAft>
                <a:spcPts val="0"/>
              </a:spcAft>
              <a:buSzPts val="2600"/>
              <a:buChar char="•"/>
            </a:pPr>
            <a:r>
              <a:rPr lang="en-GB" sz="2600"/>
              <a:t>EPs know that individuals very often have ‘spiky’ profiles, whereby they perform well on some sub-tests but poorly on others.</a:t>
            </a:r>
            <a:endParaRPr sz="260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238"/>
        <p:cNvGrpSpPr/>
        <p:nvPr/>
      </p:nvGrpSpPr>
      <p:grpSpPr>
        <a:xfrm>
          <a:off x="0" y="0"/>
          <a:ext cx="0" cy="0"/>
          <a:chOff x="0" y="0"/>
          <a:chExt cx="0" cy="0"/>
        </a:xfrm>
      </p:grpSpPr>
      <p:sp>
        <p:nvSpPr>
          <p:cNvPr id="239" name="Google Shape;239;g23e0a69274e_0_84"/>
          <p:cNvSpPr txBox="1">
            <a:spLocks noGrp="1"/>
          </p:cNvSpPr>
          <p:nvPr>
            <p:ph type="title"/>
          </p:nvPr>
        </p:nvSpPr>
        <p:spPr>
          <a:xfrm>
            <a:off x="1134533" y="1"/>
            <a:ext cx="7704600" cy="1981200"/>
          </a:xfrm>
          <a:prstGeom prst="rect">
            <a:avLst/>
          </a:prstGeom>
          <a:noFill/>
          <a:ln>
            <a:noFill/>
          </a:ln>
        </p:spPr>
        <p:txBody>
          <a:bodyPr spcFirstLastPara="1" wrap="square" lIns="91425" tIns="45700" rIns="91425" bIns="45700" anchor="ctr" anchorCtr="0">
            <a:normAutofit/>
          </a:bodyPr>
          <a:lstStyle/>
          <a:p>
            <a:pPr marL="0" lvl="0" indent="0" algn="ctr" rtl="0">
              <a:lnSpc>
                <a:spcPct val="100000"/>
              </a:lnSpc>
              <a:spcBef>
                <a:spcPts val="0"/>
              </a:spcBef>
              <a:spcAft>
                <a:spcPts val="0"/>
              </a:spcAft>
              <a:buClr>
                <a:schemeClr val="dk1"/>
              </a:buClr>
              <a:buSzPts val="4000"/>
              <a:buFont typeface="Corbel"/>
              <a:buNone/>
            </a:pPr>
            <a:r>
              <a:rPr lang="en-GB"/>
              <a:t>14.4.1 Assessing Pupils’ </a:t>
            </a:r>
            <a:endParaRPr/>
          </a:p>
          <a:p>
            <a:pPr marL="0" lvl="0" indent="0" algn="ctr" rtl="0">
              <a:lnSpc>
                <a:spcPct val="100000"/>
              </a:lnSpc>
              <a:spcBef>
                <a:spcPts val="0"/>
              </a:spcBef>
              <a:spcAft>
                <a:spcPts val="0"/>
              </a:spcAft>
              <a:buClr>
                <a:schemeClr val="dk1"/>
              </a:buClr>
              <a:buSzPts val="4000"/>
              <a:buFont typeface="Corbel"/>
              <a:buNone/>
            </a:pPr>
            <a:r>
              <a:rPr lang="en-GB"/>
              <a:t>Functioning</a:t>
            </a:r>
            <a:endParaRPr/>
          </a:p>
        </p:txBody>
      </p:sp>
      <p:sp>
        <p:nvSpPr>
          <p:cNvPr id="240" name="Google Shape;240;g23e0a69274e_0_84"/>
          <p:cNvSpPr txBox="1"/>
          <p:nvPr/>
        </p:nvSpPr>
        <p:spPr>
          <a:xfrm>
            <a:off x="6222322" y="1141250"/>
            <a:ext cx="2030400" cy="574200"/>
          </a:xfrm>
          <a:prstGeom prst="rect">
            <a:avLst/>
          </a:prstGeom>
          <a:noFill/>
          <a:ln>
            <a:noFill/>
          </a:ln>
        </p:spPr>
        <p:txBody>
          <a:bodyPr spcFirstLastPara="1" wrap="square" lIns="91425" tIns="45700" rIns="91425" bIns="45700" anchor="ctr" anchorCtr="0">
            <a:normAutofit/>
          </a:bodyPr>
          <a:lstStyle/>
          <a:p>
            <a:pPr marL="0" marR="0" lvl="0" indent="0" algn="l" rtl="0">
              <a:lnSpc>
                <a:spcPct val="100000"/>
              </a:lnSpc>
              <a:spcBef>
                <a:spcPts val="0"/>
              </a:spcBef>
              <a:spcAft>
                <a:spcPts val="0"/>
              </a:spcAft>
              <a:buClr>
                <a:srgbClr val="1186C3"/>
              </a:buClr>
              <a:buSzPts val="2610"/>
              <a:buFont typeface="Arial"/>
              <a:buNone/>
            </a:pPr>
            <a:r>
              <a:rPr lang="en-GB" sz="1800" b="0" i="0" u="none" strike="noStrike" cap="none">
                <a:solidFill>
                  <a:schemeClr val="dk1"/>
                </a:solidFill>
                <a:latin typeface="Corbel"/>
                <a:ea typeface="Corbel"/>
                <a:cs typeface="Corbel"/>
                <a:sym typeface="Corbel"/>
              </a:rPr>
              <a:t>pp. 2</a:t>
            </a:r>
            <a:r>
              <a:rPr lang="en-GB" sz="1800">
                <a:solidFill>
                  <a:schemeClr val="dk1"/>
                </a:solidFill>
                <a:latin typeface="Corbel"/>
                <a:ea typeface="Corbel"/>
                <a:cs typeface="Corbel"/>
                <a:sym typeface="Corbel"/>
              </a:rPr>
              <a:t>67-268</a:t>
            </a:r>
            <a:endParaRPr sz="1400" b="0" i="0" u="none" strike="noStrike" cap="none">
              <a:solidFill>
                <a:srgbClr val="000000"/>
              </a:solidFill>
              <a:latin typeface="Arial"/>
              <a:ea typeface="Arial"/>
              <a:cs typeface="Arial"/>
              <a:sym typeface="Arial"/>
            </a:endParaRPr>
          </a:p>
        </p:txBody>
      </p:sp>
      <p:sp>
        <p:nvSpPr>
          <p:cNvPr id="241" name="Google Shape;241;g23e0a69274e_0_84"/>
          <p:cNvSpPr txBox="1">
            <a:spLocks noGrp="1"/>
          </p:cNvSpPr>
          <p:nvPr>
            <p:ph type="body" idx="1"/>
          </p:nvPr>
        </p:nvSpPr>
        <p:spPr>
          <a:xfrm>
            <a:off x="1058325" y="1747475"/>
            <a:ext cx="7704600" cy="4290300"/>
          </a:xfrm>
          <a:prstGeom prst="rect">
            <a:avLst/>
          </a:prstGeom>
          <a:noFill/>
          <a:ln>
            <a:noFill/>
          </a:ln>
        </p:spPr>
        <p:txBody>
          <a:bodyPr spcFirstLastPara="1" wrap="square" lIns="91425" tIns="45700" rIns="91425" bIns="45700" anchor="ctr" anchorCtr="0">
            <a:normAutofit fontScale="92500" lnSpcReduction="20000"/>
          </a:bodyPr>
          <a:lstStyle/>
          <a:p>
            <a:pPr marL="457200" lvl="0" indent="-381317" algn="l" rtl="0">
              <a:lnSpc>
                <a:spcPct val="100000"/>
              </a:lnSpc>
              <a:spcBef>
                <a:spcPts val="0"/>
              </a:spcBef>
              <a:spcAft>
                <a:spcPts val="0"/>
              </a:spcAft>
              <a:buSzPct val="100000"/>
              <a:buChar char="•"/>
            </a:pPr>
            <a:r>
              <a:rPr lang="en-GB" sz="2600"/>
              <a:t>Gardner’s (1983, 2000) </a:t>
            </a:r>
            <a:r>
              <a:rPr lang="en-GB" sz="2600" b="1"/>
              <a:t>theory of multiple intelligence </a:t>
            </a:r>
            <a:r>
              <a:rPr lang="en-GB" sz="2600"/>
              <a:t>distinguishes between various distinct intelligences, including a logical-mathematical, spatial, musical, interpersonal, and kinaesthetic components.</a:t>
            </a:r>
            <a:endParaRPr sz="2600"/>
          </a:p>
          <a:p>
            <a:pPr marL="457200" lvl="0" indent="-381317" algn="l" rtl="0">
              <a:lnSpc>
                <a:spcPct val="100000"/>
              </a:lnSpc>
              <a:spcBef>
                <a:spcPts val="0"/>
              </a:spcBef>
              <a:spcAft>
                <a:spcPts val="0"/>
              </a:spcAft>
              <a:buSzPct val="100000"/>
              <a:buChar char="•"/>
            </a:pPr>
            <a:r>
              <a:rPr lang="en-GB" sz="2600"/>
              <a:t>Sternberg (1985) refers to a </a:t>
            </a:r>
            <a:r>
              <a:rPr lang="en-GB" sz="2600" b="1"/>
              <a:t>triarchic theory of intelligence</a:t>
            </a:r>
            <a:r>
              <a:rPr lang="en-GB" sz="2600"/>
              <a:t>, involving analytic, creative, and practical abilities.</a:t>
            </a:r>
            <a:endParaRPr sz="2600"/>
          </a:p>
          <a:p>
            <a:pPr marL="457200" lvl="0" indent="-381317" algn="l" rtl="0">
              <a:lnSpc>
                <a:spcPct val="100000"/>
              </a:lnSpc>
              <a:spcBef>
                <a:spcPts val="0"/>
              </a:spcBef>
              <a:spcAft>
                <a:spcPts val="0"/>
              </a:spcAft>
              <a:buSzPct val="100000"/>
              <a:buChar char="•"/>
            </a:pPr>
            <a:r>
              <a:rPr lang="en-GB" sz="2600"/>
              <a:t>Much attention has also been paid to </a:t>
            </a:r>
            <a:r>
              <a:rPr lang="en-GB" sz="2600" b="1"/>
              <a:t>emotional intelligence</a:t>
            </a:r>
            <a:r>
              <a:rPr lang="en-GB" sz="2600"/>
              <a:t> (Goleman,  1995; Mayer &amp; Salovey, 1997).</a:t>
            </a:r>
            <a:endParaRPr sz="2600"/>
          </a:p>
          <a:p>
            <a:pPr marL="457200" lvl="0" indent="-381317" algn="l" rtl="0">
              <a:spcBef>
                <a:spcPts val="0"/>
              </a:spcBef>
              <a:spcAft>
                <a:spcPts val="0"/>
              </a:spcAft>
              <a:buSzPct val="100000"/>
              <a:buChar char="•"/>
            </a:pPr>
            <a:r>
              <a:rPr lang="en-GB" sz="2600"/>
              <a:t>EPs often work to collate evidence from multiple sources—teachers, other professionals, families, the pupils themselves, as well as direct observation in the classroom.</a:t>
            </a:r>
            <a:endParaRPr sz="260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Shape 245"/>
        <p:cNvGrpSpPr/>
        <p:nvPr/>
      </p:nvGrpSpPr>
      <p:grpSpPr>
        <a:xfrm>
          <a:off x="0" y="0"/>
          <a:ext cx="0" cy="0"/>
          <a:chOff x="0" y="0"/>
          <a:chExt cx="0" cy="0"/>
        </a:xfrm>
      </p:grpSpPr>
      <p:pic>
        <p:nvPicPr>
          <p:cNvPr id="2" name="Picture 1"/>
          <p:cNvPicPr>
            <a:picLocks noChangeAspect="1"/>
          </p:cNvPicPr>
          <p:nvPr/>
        </p:nvPicPr>
        <p:blipFill>
          <a:blip r:embed="rId3"/>
          <a:stretch>
            <a:fillRect/>
          </a:stretch>
        </p:blipFill>
        <p:spPr>
          <a:xfrm>
            <a:off x="2872450" y="152400"/>
            <a:ext cx="4481304" cy="6479219"/>
          </a:xfrm>
          <a:prstGeom prst="rect">
            <a:avLst/>
          </a:prstGeom>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Shape 251"/>
        <p:cNvGrpSpPr/>
        <p:nvPr/>
      </p:nvGrpSpPr>
      <p:grpSpPr>
        <a:xfrm>
          <a:off x="0" y="0"/>
          <a:ext cx="0" cy="0"/>
          <a:chOff x="0" y="0"/>
          <a:chExt cx="0" cy="0"/>
        </a:xfrm>
      </p:grpSpPr>
      <p:sp>
        <p:nvSpPr>
          <p:cNvPr id="252" name="Google Shape;252;g23e0a69274e_0_93"/>
          <p:cNvSpPr txBox="1">
            <a:spLocks noGrp="1"/>
          </p:cNvSpPr>
          <p:nvPr>
            <p:ph type="title"/>
          </p:nvPr>
        </p:nvSpPr>
        <p:spPr>
          <a:xfrm>
            <a:off x="1134533" y="1"/>
            <a:ext cx="7704600" cy="1981200"/>
          </a:xfrm>
          <a:prstGeom prst="rect">
            <a:avLst/>
          </a:prstGeom>
          <a:noFill/>
          <a:ln>
            <a:noFill/>
          </a:ln>
        </p:spPr>
        <p:txBody>
          <a:bodyPr spcFirstLastPara="1" wrap="square" lIns="91425" tIns="45700" rIns="91425" bIns="45700" anchor="ctr" anchorCtr="0">
            <a:normAutofit/>
          </a:bodyPr>
          <a:lstStyle/>
          <a:p>
            <a:pPr marL="0" lvl="0" indent="0" algn="ctr" rtl="0">
              <a:lnSpc>
                <a:spcPct val="100000"/>
              </a:lnSpc>
              <a:spcBef>
                <a:spcPts val="0"/>
              </a:spcBef>
              <a:spcAft>
                <a:spcPts val="0"/>
              </a:spcAft>
              <a:buClr>
                <a:schemeClr val="dk1"/>
              </a:buClr>
              <a:buSzPts val="4000"/>
              <a:buFont typeface="Corbel"/>
              <a:buNone/>
            </a:pPr>
            <a:r>
              <a:rPr lang="en-GB"/>
              <a:t>14.4.2 Organising and Managing the Classroom</a:t>
            </a:r>
            <a:endParaRPr/>
          </a:p>
        </p:txBody>
      </p:sp>
      <p:sp>
        <p:nvSpPr>
          <p:cNvPr id="253" name="Google Shape;253;g23e0a69274e_0_93"/>
          <p:cNvSpPr txBox="1"/>
          <p:nvPr/>
        </p:nvSpPr>
        <p:spPr>
          <a:xfrm>
            <a:off x="6450922" y="1141250"/>
            <a:ext cx="2030400" cy="574200"/>
          </a:xfrm>
          <a:prstGeom prst="rect">
            <a:avLst/>
          </a:prstGeom>
          <a:noFill/>
          <a:ln>
            <a:noFill/>
          </a:ln>
        </p:spPr>
        <p:txBody>
          <a:bodyPr spcFirstLastPara="1" wrap="square" lIns="91425" tIns="45700" rIns="91425" bIns="45700" anchor="ctr" anchorCtr="0">
            <a:normAutofit/>
          </a:bodyPr>
          <a:lstStyle/>
          <a:p>
            <a:pPr marL="0" marR="0" lvl="0" indent="0" algn="l" rtl="0">
              <a:lnSpc>
                <a:spcPct val="100000"/>
              </a:lnSpc>
              <a:spcBef>
                <a:spcPts val="0"/>
              </a:spcBef>
              <a:spcAft>
                <a:spcPts val="0"/>
              </a:spcAft>
              <a:buClr>
                <a:srgbClr val="1186C3"/>
              </a:buClr>
              <a:buSzPts val="2610"/>
              <a:buFont typeface="Arial"/>
              <a:buNone/>
            </a:pPr>
            <a:r>
              <a:rPr lang="en-GB" sz="1800" b="0" i="0" u="none" strike="noStrike" cap="none">
                <a:solidFill>
                  <a:schemeClr val="dk1"/>
                </a:solidFill>
                <a:latin typeface="Corbel"/>
                <a:ea typeface="Corbel"/>
                <a:cs typeface="Corbel"/>
                <a:sym typeface="Corbel"/>
              </a:rPr>
              <a:t>pp. </a:t>
            </a:r>
            <a:r>
              <a:rPr lang="en-GB" sz="1800">
                <a:solidFill>
                  <a:schemeClr val="dk1"/>
                </a:solidFill>
                <a:latin typeface="Corbel"/>
                <a:ea typeface="Corbel"/>
                <a:cs typeface="Corbel"/>
                <a:sym typeface="Corbel"/>
              </a:rPr>
              <a:t>268-270</a:t>
            </a:r>
            <a:endParaRPr sz="1400" b="0" i="0" u="none" strike="noStrike" cap="none">
              <a:solidFill>
                <a:srgbClr val="000000"/>
              </a:solidFill>
              <a:latin typeface="Arial"/>
              <a:ea typeface="Arial"/>
              <a:cs typeface="Arial"/>
              <a:sym typeface="Arial"/>
            </a:endParaRPr>
          </a:p>
        </p:txBody>
      </p:sp>
      <p:sp>
        <p:nvSpPr>
          <p:cNvPr id="254" name="Google Shape;254;g23e0a69274e_0_93"/>
          <p:cNvSpPr txBox="1">
            <a:spLocks noGrp="1"/>
          </p:cNvSpPr>
          <p:nvPr>
            <p:ph type="body" idx="1"/>
          </p:nvPr>
        </p:nvSpPr>
        <p:spPr>
          <a:xfrm>
            <a:off x="1058325" y="1747475"/>
            <a:ext cx="7704600" cy="4290300"/>
          </a:xfrm>
          <a:prstGeom prst="rect">
            <a:avLst/>
          </a:prstGeom>
          <a:noFill/>
          <a:ln>
            <a:noFill/>
          </a:ln>
        </p:spPr>
        <p:txBody>
          <a:bodyPr spcFirstLastPara="1" wrap="square" lIns="91425" tIns="45700" rIns="91425" bIns="45700" anchor="ctr" anchorCtr="0">
            <a:normAutofit/>
          </a:bodyPr>
          <a:lstStyle/>
          <a:p>
            <a:pPr marL="457200" lvl="0" indent="-393700" algn="l" rtl="0">
              <a:lnSpc>
                <a:spcPct val="100000"/>
              </a:lnSpc>
              <a:spcBef>
                <a:spcPts val="0"/>
              </a:spcBef>
              <a:spcAft>
                <a:spcPts val="0"/>
              </a:spcAft>
              <a:buSzPts val="2600"/>
              <a:buChar char="•"/>
            </a:pPr>
            <a:r>
              <a:rPr lang="en-GB" sz="2600"/>
              <a:t>EPs also work in a more general capacity to support teachers’ everyday classroom activities.</a:t>
            </a:r>
            <a:endParaRPr sz="2600"/>
          </a:p>
          <a:p>
            <a:pPr marL="457200" lvl="0" indent="-393700" algn="l" rtl="0">
              <a:lnSpc>
                <a:spcPct val="100000"/>
              </a:lnSpc>
              <a:spcBef>
                <a:spcPts val="0"/>
              </a:spcBef>
              <a:spcAft>
                <a:spcPts val="0"/>
              </a:spcAft>
              <a:buSzPts val="2600"/>
              <a:buChar char="•"/>
            </a:pPr>
            <a:r>
              <a:rPr lang="en-GB" sz="2600" b="1"/>
              <a:t>Classroom management</a:t>
            </a:r>
            <a:r>
              <a:rPr lang="en-GB" sz="2600"/>
              <a:t> are the approaches and strategies used by teachers to create a positive learning environment.</a:t>
            </a:r>
            <a:endParaRPr sz="2600"/>
          </a:p>
          <a:p>
            <a:pPr marL="457200" lvl="0" indent="-393700" algn="l" rtl="0">
              <a:lnSpc>
                <a:spcPct val="100000"/>
              </a:lnSpc>
              <a:spcBef>
                <a:spcPts val="0"/>
              </a:spcBef>
              <a:spcAft>
                <a:spcPts val="0"/>
              </a:spcAft>
              <a:buSzPts val="2600"/>
              <a:buChar char="•"/>
            </a:pPr>
            <a:r>
              <a:rPr lang="en-GB" sz="2600"/>
              <a:t>According to Brophy (1986, p.  1070), ‘High task engagement rates attained through successful classroom management are among the most powerful correlates of student achievement’.</a:t>
            </a:r>
            <a:endParaRPr sz="260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Shape 258"/>
        <p:cNvGrpSpPr/>
        <p:nvPr/>
      </p:nvGrpSpPr>
      <p:grpSpPr>
        <a:xfrm>
          <a:off x="0" y="0"/>
          <a:ext cx="0" cy="0"/>
          <a:chOff x="0" y="0"/>
          <a:chExt cx="0" cy="0"/>
        </a:xfrm>
      </p:grpSpPr>
      <p:sp>
        <p:nvSpPr>
          <p:cNvPr id="259" name="Google Shape;259;g23e0a69274e_0_103"/>
          <p:cNvSpPr txBox="1">
            <a:spLocks noGrp="1"/>
          </p:cNvSpPr>
          <p:nvPr>
            <p:ph type="title"/>
          </p:nvPr>
        </p:nvSpPr>
        <p:spPr>
          <a:xfrm>
            <a:off x="1134533" y="1"/>
            <a:ext cx="7704600" cy="1981200"/>
          </a:xfrm>
          <a:prstGeom prst="rect">
            <a:avLst/>
          </a:prstGeom>
          <a:noFill/>
          <a:ln>
            <a:noFill/>
          </a:ln>
        </p:spPr>
        <p:txBody>
          <a:bodyPr spcFirstLastPara="1" wrap="square" lIns="91425" tIns="45700" rIns="91425" bIns="45700" anchor="ctr" anchorCtr="0">
            <a:normAutofit/>
          </a:bodyPr>
          <a:lstStyle/>
          <a:p>
            <a:pPr marL="0" lvl="0" indent="0" algn="ctr" rtl="0">
              <a:lnSpc>
                <a:spcPct val="100000"/>
              </a:lnSpc>
              <a:spcBef>
                <a:spcPts val="0"/>
              </a:spcBef>
              <a:spcAft>
                <a:spcPts val="0"/>
              </a:spcAft>
              <a:buClr>
                <a:schemeClr val="dk1"/>
              </a:buClr>
              <a:buSzPts val="4000"/>
              <a:buFont typeface="Corbel"/>
              <a:buNone/>
            </a:pPr>
            <a:r>
              <a:rPr lang="en-GB"/>
              <a:t>14.4.2 Organising and Managing the Classroom</a:t>
            </a:r>
            <a:endParaRPr/>
          </a:p>
        </p:txBody>
      </p:sp>
      <p:sp>
        <p:nvSpPr>
          <p:cNvPr id="260" name="Google Shape;260;g23e0a69274e_0_103"/>
          <p:cNvSpPr txBox="1"/>
          <p:nvPr/>
        </p:nvSpPr>
        <p:spPr>
          <a:xfrm>
            <a:off x="6450922" y="1141250"/>
            <a:ext cx="2030400" cy="574200"/>
          </a:xfrm>
          <a:prstGeom prst="rect">
            <a:avLst/>
          </a:prstGeom>
          <a:noFill/>
          <a:ln>
            <a:noFill/>
          </a:ln>
        </p:spPr>
        <p:txBody>
          <a:bodyPr spcFirstLastPara="1" wrap="square" lIns="91425" tIns="45700" rIns="91425" bIns="45700" anchor="ctr" anchorCtr="0">
            <a:normAutofit/>
          </a:bodyPr>
          <a:lstStyle/>
          <a:p>
            <a:pPr marL="0" marR="0" lvl="0" indent="0" algn="l" rtl="0">
              <a:lnSpc>
                <a:spcPct val="100000"/>
              </a:lnSpc>
              <a:spcBef>
                <a:spcPts val="0"/>
              </a:spcBef>
              <a:spcAft>
                <a:spcPts val="0"/>
              </a:spcAft>
              <a:buClr>
                <a:srgbClr val="1186C3"/>
              </a:buClr>
              <a:buSzPts val="2610"/>
              <a:buFont typeface="Arial"/>
              <a:buNone/>
            </a:pPr>
            <a:r>
              <a:rPr lang="en-GB" sz="1800" b="0" i="0" u="none" strike="noStrike" cap="none">
                <a:solidFill>
                  <a:schemeClr val="dk1"/>
                </a:solidFill>
                <a:latin typeface="Corbel"/>
                <a:ea typeface="Corbel"/>
                <a:cs typeface="Corbel"/>
                <a:sym typeface="Corbel"/>
              </a:rPr>
              <a:t>pp. </a:t>
            </a:r>
            <a:r>
              <a:rPr lang="en-GB" sz="1800">
                <a:solidFill>
                  <a:schemeClr val="dk1"/>
                </a:solidFill>
                <a:latin typeface="Corbel"/>
                <a:ea typeface="Corbel"/>
                <a:cs typeface="Corbel"/>
                <a:sym typeface="Corbel"/>
              </a:rPr>
              <a:t>268-270</a:t>
            </a:r>
            <a:endParaRPr sz="1400" b="0" i="0" u="none" strike="noStrike" cap="none">
              <a:solidFill>
                <a:srgbClr val="000000"/>
              </a:solidFill>
              <a:latin typeface="Arial"/>
              <a:ea typeface="Arial"/>
              <a:cs typeface="Arial"/>
              <a:sym typeface="Arial"/>
            </a:endParaRPr>
          </a:p>
        </p:txBody>
      </p:sp>
      <p:sp>
        <p:nvSpPr>
          <p:cNvPr id="261" name="Google Shape;261;g23e0a69274e_0_103"/>
          <p:cNvSpPr txBox="1">
            <a:spLocks noGrp="1"/>
          </p:cNvSpPr>
          <p:nvPr>
            <p:ph type="body" idx="1"/>
          </p:nvPr>
        </p:nvSpPr>
        <p:spPr>
          <a:xfrm>
            <a:off x="1058325" y="1747475"/>
            <a:ext cx="7704600" cy="4290300"/>
          </a:xfrm>
          <a:prstGeom prst="rect">
            <a:avLst/>
          </a:prstGeom>
          <a:noFill/>
          <a:ln>
            <a:noFill/>
          </a:ln>
        </p:spPr>
        <p:txBody>
          <a:bodyPr spcFirstLastPara="1" wrap="square" lIns="91425" tIns="45700" rIns="91425" bIns="45700" anchor="ctr" anchorCtr="0">
            <a:normAutofit/>
          </a:bodyPr>
          <a:lstStyle/>
          <a:p>
            <a:pPr marL="457200" lvl="0" indent="-393700" algn="l" rtl="0">
              <a:lnSpc>
                <a:spcPct val="100000"/>
              </a:lnSpc>
              <a:spcBef>
                <a:spcPts val="0"/>
              </a:spcBef>
              <a:spcAft>
                <a:spcPts val="0"/>
              </a:spcAft>
              <a:buSzPts val="2600"/>
              <a:buChar char="•"/>
            </a:pPr>
            <a:r>
              <a:rPr lang="en-GB" sz="2600"/>
              <a:t>Some research has indeed shown that smaller class sizes are associated with more individual teacher contact, higher-quality instruction, better pupil support, and less off-task behaviour</a:t>
            </a:r>
            <a:endParaRPr sz="2600"/>
          </a:p>
          <a:p>
            <a:pPr marL="457200" lvl="0" indent="-393700" algn="l" rtl="0">
              <a:lnSpc>
                <a:spcPct val="100000"/>
              </a:lnSpc>
              <a:spcBef>
                <a:spcPts val="0"/>
              </a:spcBef>
              <a:spcAft>
                <a:spcPts val="0"/>
              </a:spcAft>
              <a:buSzPts val="2600"/>
              <a:buChar char="•"/>
            </a:pPr>
            <a:r>
              <a:rPr lang="en-GB" sz="2600"/>
              <a:t>There are, however, also indications that larger class sizes can sometimes lead to children being more engaged in group activities (e.g. Blatchford et al., 2003; NICHD Early Child Care Research Network, 2004).</a:t>
            </a:r>
            <a:endParaRPr sz="2600"/>
          </a:p>
          <a:p>
            <a:pPr marL="457200" lvl="0" indent="-393700" algn="l" rtl="0">
              <a:lnSpc>
                <a:spcPct val="100000"/>
              </a:lnSpc>
              <a:spcBef>
                <a:spcPts val="0"/>
              </a:spcBef>
              <a:spcAft>
                <a:spcPts val="0"/>
              </a:spcAft>
              <a:buSzPts val="2600"/>
              <a:buChar char="•"/>
            </a:pPr>
            <a:r>
              <a:rPr lang="en-GB" sz="2600"/>
              <a:t>The effects of class size depend on a host of factors.</a:t>
            </a:r>
            <a:endParaRPr sz="260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Shape 265"/>
        <p:cNvGrpSpPr/>
        <p:nvPr/>
      </p:nvGrpSpPr>
      <p:grpSpPr>
        <a:xfrm>
          <a:off x="0" y="0"/>
          <a:ext cx="0" cy="0"/>
          <a:chOff x="0" y="0"/>
          <a:chExt cx="0" cy="0"/>
        </a:xfrm>
      </p:grpSpPr>
      <p:sp>
        <p:nvSpPr>
          <p:cNvPr id="266" name="Google Shape;266;g23e0a69274e_0_112"/>
          <p:cNvSpPr txBox="1">
            <a:spLocks noGrp="1"/>
          </p:cNvSpPr>
          <p:nvPr>
            <p:ph type="title"/>
          </p:nvPr>
        </p:nvSpPr>
        <p:spPr>
          <a:xfrm>
            <a:off x="1134533" y="1"/>
            <a:ext cx="7704600" cy="1981200"/>
          </a:xfrm>
          <a:prstGeom prst="rect">
            <a:avLst/>
          </a:prstGeom>
          <a:noFill/>
          <a:ln>
            <a:noFill/>
          </a:ln>
        </p:spPr>
        <p:txBody>
          <a:bodyPr spcFirstLastPara="1" wrap="square" lIns="91425" tIns="45700" rIns="91425" bIns="45700" anchor="ctr" anchorCtr="0">
            <a:normAutofit/>
          </a:bodyPr>
          <a:lstStyle/>
          <a:p>
            <a:pPr marL="0" lvl="0" indent="0" algn="ctr" rtl="0">
              <a:lnSpc>
                <a:spcPct val="100000"/>
              </a:lnSpc>
              <a:spcBef>
                <a:spcPts val="0"/>
              </a:spcBef>
              <a:spcAft>
                <a:spcPts val="0"/>
              </a:spcAft>
              <a:buClr>
                <a:schemeClr val="dk1"/>
              </a:buClr>
              <a:buSzPts val="4000"/>
              <a:buFont typeface="Corbel"/>
              <a:buNone/>
            </a:pPr>
            <a:r>
              <a:rPr lang="en-GB"/>
              <a:t>14.4.2 Organising and Managing the Classroom</a:t>
            </a:r>
            <a:endParaRPr/>
          </a:p>
        </p:txBody>
      </p:sp>
      <p:sp>
        <p:nvSpPr>
          <p:cNvPr id="267" name="Google Shape;267;g23e0a69274e_0_112"/>
          <p:cNvSpPr txBox="1"/>
          <p:nvPr/>
        </p:nvSpPr>
        <p:spPr>
          <a:xfrm>
            <a:off x="6450922" y="1141250"/>
            <a:ext cx="2030400" cy="574200"/>
          </a:xfrm>
          <a:prstGeom prst="rect">
            <a:avLst/>
          </a:prstGeom>
          <a:noFill/>
          <a:ln>
            <a:noFill/>
          </a:ln>
        </p:spPr>
        <p:txBody>
          <a:bodyPr spcFirstLastPara="1" wrap="square" lIns="91425" tIns="45700" rIns="91425" bIns="45700" anchor="ctr" anchorCtr="0">
            <a:normAutofit/>
          </a:bodyPr>
          <a:lstStyle/>
          <a:p>
            <a:pPr marL="0" marR="0" lvl="0" indent="0" algn="l" rtl="0">
              <a:lnSpc>
                <a:spcPct val="100000"/>
              </a:lnSpc>
              <a:spcBef>
                <a:spcPts val="0"/>
              </a:spcBef>
              <a:spcAft>
                <a:spcPts val="0"/>
              </a:spcAft>
              <a:buClr>
                <a:srgbClr val="1186C3"/>
              </a:buClr>
              <a:buSzPts val="2610"/>
              <a:buFont typeface="Arial"/>
              <a:buNone/>
            </a:pPr>
            <a:r>
              <a:rPr lang="en-GB" sz="1800" b="0" i="0" u="none" strike="noStrike" cap="none">
                <a:solidFill>
                  <a:schemeClr val="dk1"/>
                </a:solidFill>
                <a:latin typeface="Corbel"/>
                <a:ea typeface="Corbel"/>
                <a:cs typeface="Corbel"/>
                <a:sym typeface="Corbel"/>
              </a:rPr>
              <a:t>pp. </a:t>
            </a:r>
            <a:r>
              <a:rPr lang="en-GB" sz="1800">
                <a:solidFill>
                  <a:schemeClr val="dk1"/>
                </a:solidFill>
                <a:latin typeface="Corbel"/>
                <a:ea typeface="Corbel"/>
                <a:cs typeface="Corbel"/>
                <a:sym typeface="Corbel"/>
              </a:rPr>
              <a:t>268-270</a:t>
            </a:r>
            <a:endParaRPr sz="1400" b="0" i="0" u="none" strike="noStrike" cap="none">
              <a:solidFill>
                <a:srgbClr val="000000"/>
              </a:solidFill>
              <a:latin typeface="Arial"/>
              <a:ea typeface="Arial"/>
              <a:cs typeface="Arial"/>
              <a:sym typeface="Arial"/>
            </a:endParaRPr>
          </a:p>
        </p:txBody>
      </p:sp>
      <p:sp>
        <p:nvSpPr>
          <p:cNvPr id="268" name="Google Shape;268;g23e0a69274e_0_112"/>
          <p:cNvSpPr txBox="1">
            <a:spLocks noGrp="1"/>
          </p:cNvSpPr>
          <p:nvPr>
            <p:ph type="body" idx="1"/>
          </p:nvPr>
        </p:nvSpPr>
        <p:spPr>
          <a:xfrm>
            <a:off x="1058325" y="1747475"/>
            <a:ext cx="7704600" cy="4290300"/>
          </a:xfrm>
          <a:prstGeom prst="rect">
            <a:avLst/>
          </a:prstGeom>
          <a:noFill/>
          <a:ln>
            <a:noFill/>
          </a:ln>
        </p:spPr>
        <p:txBody>
          <a:bodyPr spcFirstLastPara="1" wrap="square" lIns="91425" tIns="45700" rIns="91425" bIns="45700" anchor="ctr" anchorCtr="0">
            <a:normAutofit fontScale="92500"/>
          </a:bodyPr>
          <a:lstStyle/>
          <a:p>
            <a:pPr marL="457200" lvl="0" indent="-393700" algn="l" rtl="0">
              <a:lnSpc>
                <a:spcPct val="100000"/>
              </a:lnSpc>
              <a:spcBef>
                <a:spcPts val="0"/>
              </a:spcBef>
              <a:spcAft>
                <a:spcPts val="0"/>
              </a:spcAft>
              <a:buSzPts val="2600"/>
              <a:buChar char="•"/>
            </a:pPr>
            <a:r>
              <a:rPr lang="en-GB" sz="2600"/>
              <a:t>The task of creating an orderly learning environment with a class of pupils who vary on multiple dimensions— ability, behaviour, personality, emotional adjustment, motivation, etc.—is highly complex.</a:t>
            </a:r>
            <a:endParaRPr sz="2600"/>
          </a:p>
          <a:p>
            <a:pPr marL="457200" lvl="0" indent="-393700" algn="l" rtl="0">
              <a:lnSpc>
                <a:spcPct val="100000"/>
              </a:lnSpc>
              <a:spcBef>
                <a:spcPts val="0"/>
              </a:spcBef>
              <a:spcAft>
                <a:spcPts val="0"/>
              </a:spcAft>
              <a:buSzPts val="2600"/>
              <a:buChar char="•"/>
            </a:pPr>
            <a:r>
              <a:rPr lang="en-GB" sz="2600"/>
              <a:t>The idea that pupils can learn to regulate themselves is a cornerstone of contemporary psychological approaches to classroom management.</a:t>
            </a:r>
            <a:endParaRPr sz="2600"/>
          </a:p>
          <a:p>
            <a:pPr marL="457200" lvl="0" indent="-393700" algn="l" rtl="0">
              <a:lnSpc>
                <a:spcPct val="100000"/>
              </a:lnSpc>
              <a:spcBef>
                <a:spcPts val="0"/>
              </a:spcBef>
              <a:spcAft>
                <a:spcPts val="0"/>
              </a:spcAft>
              <a:buSzPts val="2600"/>
              <a:buChar char="•"/>
            </a:pPr>
            <a:r>
              <a:rPr lang="en-GB" sz="2600"/>
              <a:t>Enabling pupils to monitor and control their own behaviour, emotional reactions, and cognition is the critical goal.</a:t>
            </a:r>
            <a:endParaRPr sz="260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Shape 272"/>
        <p:cNvGrpSpPr/>
        <p:nvPr/>
      </p:nvGrpSpPr>
      <p:grpSpPr>
        <a:xfrm>
          <a:off x="0" y="0"/>
          <a:ext cx="0" cy="0"/>
          <a:chOff x="0" y="0"/>
          <a:chExt cx="0" cy="0"/>
        </a:xfrm>
      </p:grpSpPr>
      <p:sp>
        <p:nvSpPr>
          <p:cNvPr id="273" name="Google Shape;273;g23e0a69274e_0_121"/>
          <p:cNvSpPr txBox="1">
            <a:spLocks noGrp="1"/>
          </p:cNvSpPr>
          <p:nvPr>
            <p:ph type="title"/>
          </p:nvPr>
        </p:nvSpPr>
        <p:spPr>
          <a:xfrm>
            <a:off x="1134533" y="1"/>
            <a:ext cx="7704600" cy="1981200"/>
          </a:xfrm>
          <a:prstGeom prst="rect">
            <a:avLst/>
          </a:prstGeom>
          <a:noFill/>
          <a:ln>
            <a:noFill/>
          </a:ln>
        </p:spPr>
        <p:txBody>
          <a:bodyPr spcFirstLastPara="1" wrap="square" lIns="91425" tIns="45700" rIns="91425" bIns="45700" anchor="ctr" anchorCtr="0">
            <a:normAutofit/>
          </a:bodyPr>
          <a:lstStyle/>
          <a:p>
            <a:pPr marL="0" lvl="0" indent="0" algn="ctr" rtl="0">
              <a:lnSpc>
                <a:spcPct val="100000"/>
              </a:lnSpc>
              <a:spcBef>
                <a:spcPts val="0"/>
              </a:spcBef>
              <a:spcAft>
                <a:spcPts val="0"/>
              </a:spcAft>
              <a:buClr>
                <a:schemeClr val="dk1"/>
              </a:buClr>
              <a:buSzPts val="4000"/>
              <a:buFont typeface="Corbel"/>
              <a:buNone/>
            </a:pPr>
            <a:r>
              <a:rPr lang="en-GB"/>
              <a:t>14.4.2 Organising and Managing the Classroom</a:t>
            </a:r>
            <a:endParaRPr/>
          </a:p>
        </p:txBody>
      </p:sp>
      <p:sp>
        <p:nvSpPr>
          <p:cNvPr id="274" name="Google Shape;274;g23e0a69274e_0_121"/>
          <p:cNvSpPr txBox="1"/>
          <p:nvPr/>
        </p:nvSpPr>
        <p:spPr>
          <a:xfrm>
            <a:off x="6450922" y="1141250"/>
            <a:ext cx="2030400" cy="574200"/>
          </a:xfrm>
          <a:prstGeom prst="rect">
            <a:avLst/>
          </a:prstGeom>
          <a:noFill/>
          <a:ln>
            <a:noFill/>
          </a:ln>
        </p:spPr>
        <p:txBody>
          <a:bodyPr spcFirstLastPara="1" wrap="square" lIns="91425" tIns="45700" rIns="91425" bIns="45700" anchor="ctr" anchorCtr="0">
            <a:normAutofit/>
          </a:bodyPr>
          <a:lstStyle/>
          <a:p>
            <a:pPr marL="0" marR="0" lvl="0" indent="0" algn="l" rtl="0">
              <a:lnSpc>
                <a:spcPct val="100000"/>
              </a:lnSpc>
              <a:spcBef>
                <a:spcPts val="0"/>
              </a:spcBef>
              <a:spcAft>
                <a:spcPts val="0"/>
              </a:spcAft>
              <a:buClr>
                <a:srgbClr val="1186C3"/>
              </a:buClr>
              <a:buSzPts val="2610"/>
              <a:buFont typeface="Arial"/>
              <a:buNone/>
            </a:pPr>
            <a:r>
              <a:rPr lang="en-GB" sz="1800" b="0" i="0" u="none" strike="noStrike" cap="none">
                <a:solidFill>
                  <a:schemeClr val="dk1"/>
                </a:solidFill>
                <a:latin typeface="Corbel"/>
                <a:ea typeface="Corbel"/>
                <a:cs typeface="Corbel"/>
                <a:sym typeface="Corbel"/>
              </a:rPr>
              <a:t>pp. </a:t>
            </a:r>
            <a:r>
              <a:rPr lang="en-GB" sz="1800">
                <a:solidFill>
                  <a:schemeClr val="dk1"/>
                </a:solidFill>
                <a:latin typeface="Corbel"/>
                <a:ea typeface="Corbel"/>
                <a:cs typeface="Corbel"/>
                <a:sym typeface="Corbel"/>
              </a:rPr>
              <a:t>268-270</a:t>
            </a:r>
            <a:endParaRPr sz="1400" b="0" i="0" u="none" strike="noStrike" cap="none">
              <a:solidFill>
                <a:srgbClr val="000000"/>
              </a:solidFill>
              <a:latin typeface="Arial"/>
              <a:ea typeface="Arial"/>
              <a:cs typeface="Arial"/>
              <a:sym typeface="Arial"/>
            </a:endParaRPr>
          </a:p>
        </p:txBody>
      </p:sp>
      <p:sp>
        <p:nvSpPr>
          <p:cNvPr id="275" name="Google Shape;275;g23e0a69274e_0_121"/>
          <p:cNvSpPr txBox="1">
            <a:spLocks noGrp="1"/>
          </p:cNvSpPr>
          <p:nvPr>
            <p:ph type="body" idx="1"/>
          </p:nvPr>
        </p:nvSpPr>
        <p:spPr>
          <a:xfrm>
            <a:off x="1058325" y="1747475"/>
            <a:ext cx="7704600" cy="4290300"/>
          </a:xfrm>
          <a:prstGeom prst="rect">
            <a:avLst/>
          </a:prstGeom>
          <a:noFill/>
          <a:ln>
            <a:noFill/>
          </a:ln>
        </p:spPr>
        <p:txBody>
          <a:bodyPr spcFirstLastPara="1" wrap="square" lIns="91425" tIns="45700" rIns="91425" bIns="45700" anchor="ctr" anchorCtr="0">
            <a:normAutofit fontScale="92500" lnSpcReduction="10000"/>
          </a:bodyPr>
          <a:lstStyle/>
          <a:p>
            <a:pPr marL="457200" lvl="0" indent="-393700" algn="l" rtl="0">
              <a:lnSpc>
                <a:spcPct val="100000"/>
              </a:lnSpc>
              <a:spcBef>
                <a:spcPts val="0"/>
              </a:spcBef>
              <a:spcAft>
                <a:spcPts val="0"/>
              </a:spcAft>
              <a:buSzPts val="2600"/>
              <a:buChar char="•"/>
            </a:pPr>
            <a:r>
              <a:rPr lang="en-GB" sz="2600"/>
              <a:t>In </a:t>
            </a:r>
            <a:r>
              <a:rPr lang="en-GB" sz="2600" b="1"/>
              <a:t>ability grouping</a:t>
            </a:r>
            <a:r>
              <a:rPr lang="en-GB" sz="2600"/>
              <a:t>, pupils are grouped with other pupils at school on the basis of their ability in a given subject or task.</a:t>
            </a:r>
            <a:endParaRPr sz="2600"/>
          </a:p>
          <a:p>
            <a:pPr marL="457200" lvl="0" indent="-393700" algn="l" rtl="0">
              <a:lnSpc>
                <a:spcPct val="100000"/>
              </a:lnSpc>
              <a:spcBef>
                <a:spcPts val="0"/>
              </a:spcBef>
              <a:spcAft>
                <a:spcPts val="0"/>
              </a:spcAft>
              <a:buSzPts val="2600"/>
              <a:buChar char="•"/>
            </a:pPr>
            <a:r>
              <a:rPr lang="en-GB" sz="2600"/>
              <a:t>Research evidence on the benefits of these practices is far from clear.</a:t>
            </a:r>
            <a:endParaRPr sz="2600"/>
          </a:p>
          <a:p>
            <a:pPr marL="457200" lvl="0" indent="-393700" algn="l" rtl="0">
              <a:lnSpc>
                <a:spcPct val="100000"/>
              </a:lnSpc>
              <a:spcBef>
                <a:spcPts val="0"/>
              </a:spcBef>
              <a:spcAft>
                <a:spcPts val="0"/>
              </a:spcAft>
              <a:buSzPts val="2600"/>
              <a:buChar char="•"/>
            </a:pPr>
            <a:r>
              <a:rPr lang="en-GB" sz="2600"/>
              <a:t>Ability-grouping practices can potentially lead to greater divergence between the more and less able pupils.</a:t>
            </a:r>
            <a:endParaRPr sz="2600"/>
          </a:p>
          <a:p>
            <a:pPr marL="457200" lvl="0" indent="-393700" algn="l" rtl="0">
              <a:lnSpc>
                <a:spcPct val="100000"/>
              </a:lnSpc>
              <a:spcBef>
                <a:spcPts val="0"/>
              </a:spcBef>
              <a:spcAft>
                <a:spcPts val="0"/>
              </a:spcAft>
              <a:buSzPts val="2600"/>
              <a:buChar char="•"/>
            </a:pPr>
            <a:r>
              <a:rPr lang="en-GB" sz="2600"/>
              <a:t>Grouping by ability can influence the way in which pupils think and feel about their own ability by providing different frames of reference for pupils to judge themselves (e.g., Reuman, 1989).</a:t>
            </a:r>
            <a:endParaRPr sz="2600"/>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Shape 279"/>
        <p:cNvGrpSpPr/>
        <p:nvPr/>
      </p:nvGrpSpPr>
      <p:grpSpPr>
        <a:xfrm>
          <a:off x="0" y="0"/>
          <a:ext cx="0" cy="0"/>
          <a:chOff x="0" y="0"/>
          <a:chExt cx="0" cy="0"/>
        </a:xfrm>
      </p:grpSpPr>
      <p:pic>
        <p:nvPicPr>
          <p:cNvPr id="2" name="Picture 1"/>
          <p:cNvPicPr>
            <a:picLocks noChangeAspect="1"/>
          </p:cNvPicPr>
          <p:nvPr/>
        </p:nvPicPr>
        <p:blipFill>
          <a:blip r:embed="rId3"/>
          <a:stretch>
            <a:fillRect/>
          </a:stretch>
        </p:blipFill>
        <p:spPr>
          <a:xfrm>
            <a:off x="1870950" y="1168376"/>
            <a:ext cx="6421005" cy="4521250"/>
          </a:xfrm>
          <a:prstGeom prst="rect">
            <a:avLst/>
          </a:prstGeom>
        </p:spPr>
      </p:pic>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Shape 285"/>
        <p:cNvGrpSpPr/>
        <p:nvPr/>
      </p:nvGrpSpPr>
      <p:grpSpPr>
        <a:xfrm>
          <a:off x="0" y="0"/>
          <a:ext cx="0" cy="0"/>
          <a:chOff x="0" y="0"/>
          <a:chExt cx="0" cy="0"/>
        </a:xfrm>
      </p:grpSpPr>
      <p:sp>
        <p:nvSpPr>
          <p:cNvPr id="286" name="Google Shape;286;g23e0a69274e_0_142"/>
          <p:cNvSpPr txBox="1">
            <a:spLocks noGrp="1"/>
          </p:cNvSpPr>
          <p:nvPr>
            <p:ph type="title"/>
          </p:nvPr>
        </p:nvSpPr>
        <p:spPr>
          <a:xfrm>
            <a:off x="1134533" y="1"/>
            <a:ext cx="7704600" cy="1981200"/>
          </a:xfrm>
          <a:prstGeom prst="rect">
            <a:avLst/>
          </a:prstGeom>
          <a:noFill/>
          <a:ln>
            <a:noFill/>
          </a:ln>
        </p:spPr>
        <p:txBody>
          <a:bodyPr spcFirstLastPara="1" wrap="square" lIns="91425" tIns="45700" rIns="91425" bIns="45700" anchor="ctr" anchorCtr="0">
            <a:normAutofit/>
          </a:bodyPr>
          <a:lstStyle/>
          <a:p>
            <a:pPr marL="0" lvl="0" indent="0" algn="ctr" rtl="0">
              <a:lnSpc>
                <a:spcPct val="100000"/>
              </a:lnSpc>
              <a:spcBef>
                <a:spcPts val="0"/>
              </a:spcBef>
              <a:spcAft>
                <a:spcPts val="0"/>
              </a:spcAft>
              <a:buClr>
                <a:schemeClr val="dk1"/>
              </a:buClr>
              <a:buSzPts val="4000"/>
              <a:buFont typeface="Corbel"/>
              <a:buNone/>
            </a:pPr>
            <a:r>
              <a:rPr lang="en-GB"/>
              <a:t>14.4.3 Links Between Pupil and Classroom </a:t>
            </a:r>
            <a:endParaRPr/>
          </a:p>
          <a:p>
            <a:pPr marL="0" lvl="0" indent="0" algn="ctr" rtl="0">
              <a:lnSpc>
                <a:spcPct val="100000"/>
              </a:lnSpc>
              <a:spcBef>
                <a:spcPts val="0"/>
              </a:spcBef>
              <a:spcAft>
                <a:spcPts val="0"/>
              </a:spcAft>
              <a:buClr>
                <a:schemeClr val="dk1"/>
              </a:buClr>
              <a:buSzPts val="4000"/>
              <a:buFont typeface="Corbel"/>
              <a:buNone/>
            </a:pPr>
            <a:r>
              <a:rPr lang="en-GB"/>
              <a:t>Functioning</a:t>
            </a:r>
            <a:endParaRPr/>
          </a:p>
        </p:txBody>
      </p:sp>
      <p:sp>
        <p:nvSpPr>
          <p:cNvPr id="287" name="Google Shape;287;g23e0a69274e_0_142"/>
          <p:cNvSpPr txBox="1"/>
          <p:nvPr/>
        </p:nvSpPr>
        <p:spPr>
          <a:xfrm>
            <a:off x="6222322" y="1446050"/>
            <a:ext cx="2030400" cy="574200"/>
          </a:xfrm>
          <a:prstGeom prst="rect">
            <a:avLst/>
          </a:prstGeom>
          <a:noFill/>
          <a:ln>
            <a:noFill/>
          </a:ln>
        </p:spPr>
        <p:txBody>
          <a:bodyPr spcFirstLastPara="1" wrap="square" lIns="91425" tIns="45700" rIns="91425" bIns="45700" anchor="ctr" anchorCtr="0">
            <a:normAutofit/>
          </a:bodyPr>
          <a:lstStyle/>
          <a:p>
            <a:pPr marL="0" marR="0" lvl="0" indent="0" algn="l" rtl="0">
              <a:lnSpc>
                <a:spcPct val="100000"/>
              </a:lnSpc>
              <a:spcBef>
                <a:spcPts val="0"/>
              </a:spcBef>
              <a:spcAft>
                <a:spcPts val="0"/>
              </a:spcAft>
              <a:buClr>
                <a:srgbClr val="1186C3"/>
              </a:buClr>
              <a:buSzPts val="2610"/>
              <a:buFont typeface="Arial"/>
              <a:buNone/>
            </a:pPr>
            <a:r>
              <a:rPr lang="en-GB" sz="1800" b="0" i="0" u="none" strike="noStrike" cap="none">
                <a:solidFill>
                  <a:schemeClr val="dk1"/>
                </a:solidFill>
                <a:latin typeface="Corbel"/>
                <a:ea typeface="Corbel"/>
                <a:cs typeface="Corbel"/>
                <a:sym typeface="Corbel"/>
              </a:rPr>
              <a:t>pp. </a:t>
            </a:r>
            <a:r>
              <a:rPr lang="en-GB" sz="1800">
                <a:solidFill>
                  <a:schemeClr val="dk1"/>
                </a:solidFill>
                <a:latin typeface="Corbel"/>
                <a:ea typeface="Corbel"/>
                <a:cs typeface="Corbel"/>
                <a:sym typeface="Corbel"/>
              </a:rPr>
              <a:t>270-271</a:t>
            </a:r>
            <a:endParaRPr sz="1400" b="0" i="0" u="none" strike="noStrike" cap="none">
              <a:solidFill>
                <a:srgbClr val="000000"/>
              </a:solidFill>
              <a:latin typeface="Arial"/>
              <a:ea typeface="Arial"/>
              <a:cs typeface="Arial"/>
              <a:sym typeface="Arial"/>
            </a:endParaRPr>
          </a:p>
        </p:txBody>
      </p:sp>
      <p:sp>
        <p:nvSpPr>
          <p:cNvPr id="288" name="Google Shape;288;g23e0a69274e_0_142"/>
          <p:cNvSpPr txBox="1">
            <a:spLocks noGrp="1"/>
          </p:cNvSpPr>
          <p:nvPr>
            <p:ph type="body" idx="1"/>
          </p:nvPr>
        </p:nvSpPr>
        <p:spPr>
          <a:xfrm>
            <a:off x="1058325" y="2068950"/>
            <a:ext cx="7704600" cy="3969000"/>
          </a:xfrm>
          <a:prstGeom prst="rect">
            <a:avLst/>
          </a:prstGeom>
          <a:noFill/>
          <a:ln>
            <a:noFill/>
          </a:ln>
        </p:spPr>
        <p:txBody>
          <a:bodyPr spcFirstLastPara="1" wrap="square" lIns="91425" tIns="45700" rIns="91425" bIns="45700" anchor="ctr" anchorCtr="0">
            <a:normAutofit fontScale="92500" lnSpcReduction="20000"/>
          </a:bodyPr>
          <a:lstStyle/>
          <a:p>
            <a:pPr marL="457200" lvl="0" indent="-381317" algn="l" rtl="0">
              <a:lnSpc>
                <a:spcPct val="100000"/>
              </a:lnSpc>
              <a:spcBef>
                <a:spcPts val="0"/>
              </a:spcBef>
              <a:spcAft>
                <a:spcPts val="0"/>
              </a:spcAft>
              <a:buSzPct val="100000"/>
              <a:buChar char="•"/>
            </a:pPr>
            <a:r>
              <a:rPr lang="en-GB" sz="2600"/>
              <a:t>EPs’ work involves close attention to the links between individual pupil functioning and the dynamics of the class.</a:t>
            </a:r>
            <a:endParaRPr sz="2600"/>
          </a:p>
          <a:p>
            <a:pPr marL="457200" lvl="0" indent="-381317" algn="l" rtl="0">
              <a:lnSpc>
                <a:spcPct val="100000"/>
              </a:lnSpc>
              <a:spcBef>
                <a:spcPts val="0"/>
              </a:spcBef>
              <a:spcAft>
                <a:spcPts val="0"/>
              </a:spcAft>
              <a:buSzPct val="100000"/>
              <a:buChar char="•"/>
            </a:pPr>
            <a:r>
              <a:rPr lang="en-GB" sz="2600" b="1"/>
              <a:t>Bullying </a:t>
            </a:r>
            <a:r>
              <a:rPr lang="en-GB" sz="2600"/>
              <a:t>is aggressive acts by individuals or groups that are directed, repeatedly and over time, towards victims in order to hurt them emotionally or physically.</a:t>
            </a:r>
            <a:endParaRPr sz="2600"/>
          </a:p>
          <a:p>
            <a:pPr marL="457200" lvl="0" indent="-381317" algn="l" rtl="0">
              <a:lnSpc>
                <a:spcPct val="100000"/>
              </a:lnSpc>
              <a:spcBef>
                <a:spcPts val="0"/>
              </a:spcBef>
              <a:spcAft>
                <a:spcPts val="0"/>
              </a:spcAft>
              <a:buSzPct val="100000"/>
              <a:buChar char="•"/>
            </a:pPr>
            <a:r>
              <a:rPr lang="en-GB" sz="2600"/>
              <a:t>Bullying is known to be associated with negative psychological and social adjustment outcomes for all parties involved (e.g., O’Connell et  al., 1999; Storch &amp; Ledley, 2005; Menesini &amp; Salmivalli, 2017).</a:t>
            </a:r>
            <a:endParaRPr sz="2600"/>
          </a:p>
          <a:p>
            <a:pPr marL="457200" lvl="0" indent="-381317" algn="l" rtl="0">
              <a:lnSpc>
                <a:spcPct val="100000"/>
              </a:lnSpc>
              <a:spcBef>
                <a:spcPts val="0"/>
              </a:spcBef>
              <a:spcAft>
                <a:spcPts val="0"/>
              </a:spcAft>
              <a:buSzPct val="100000"/>
              <a:buChar char="•"/>
            </a:pPr>
            <a:r>
              <a:rPr lang="en-GB" sz="2600"/>
              <a:t>An individual pupil’s difficulties in functioning as a consequence of being victimised cannot be separated from the wider social context of the classroom.</a:t>
            </a:r>
            <a:endParaRPr sz="2600"/>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Shape 292"/>
        <p:cNvGrpSpPr/>
        <p:nvPr/>
      </p:nvGrpSpPr>
      <p:grpSpPr>
        <a:xfrm>
          <a:off x="0" y="0"/>
          <a:ext cx="0" cy="0"/>
          <a:chOff x="0" y="0"/>
          <a:chExt cx="0" cy="0"/>
        </a:xfrm>
      </p:grpSpPr>
      <p:sp>
        <p:nvSpPr>
          <p:cNvPr id="293" name="Google Shape;293;g23e0a69274e_0_154"/>
          <p:cNvSpPr txBox="1">
            <a:spLocks noGrp="1"/>
          </p:cNvSpPr>
          <p:nvPr>
            <p:ph type="title"/>
          </p:nvPr>
        </p:nvSpPr>
        <p:spPr>
          <a:xfrm>
            <a:off x="1134533" y="2133601"/>
            <a:ext cx="7704600" cy="1981200"/>
          </a:xfrm>
          <a:prstGeom prst="rect">
            <a:avLst/>
          </a:prstGeom>
          <a:noFill/>
          <a:ln>
            <a:noFill/>
          </a:ln>
        </p:spPr>
        <p:txBody>
          <a:bodyPr spcFirstLastPara="1" wrap="square" lIns="91425" tIns="45700" rIns="91425" bIns="45700" anchor="ctr" anchorCtr="0">
            <a:normAutofit/>
          </a:bodyPr>
          <a:lstStyle/>
          <a:p>
            <a:pPr marL="0" lvl="0" indent="0" algn="ctr" rtl="0">
              <a:lnSpc>
                <a:spcPct val="100000"/>
              </a:lnSpc>
              <a:spcBef>
                <a:spcPts val="0"/>
              </a:spcBef>
              <a:spcAft>
                <a:spcPts val="0"/>
              </a:spcAft>
              <a:buClr>
                <a:schemeClr val="dk1"/>
              </a:buClr>
              <a:buSzPts val="4000"/>
              <a:buFont typeface="Corbel"/>
              <a:buNone/>
            </a:pPr>
            <a:r>
              <a:rPr lang="en-GB"/>
              <a:t>14.5 Research Methods in Educational </a:t>
            </a:r>
            <a:endParaRPr/>
          </a:p>
          <a:p>
            <a:pPr marL="0" lvl="0" indent="0" algn="ctr" rtl="0">
              <a:lnSpc>
                <a:spcPct val="100000"/>
              </a:lnSpc>
              <a:spcBef>
                <a:spcPts val="0"/>
              </a:spcBef>
              <a:spcAft>
                <a:spcPts val="0"/>
              </a:spcAft>
              <a:buClr>
                <a:schemeClr val="dk1"/>
              </a:buClr>
              <a:buSzPts val="4000"/>
              <a:buFont typeface="Corbel"/>
              <a:buNone/>
            </a:pPr>
            <a:r>
              <a:rPr lang="en-GB"/>
              <a:t>Psychology</a:t>
            </a:r>
            <a:endParaRPr/>
          </a:p>
        </p:txBody>
      </p:sp>
      <p:sp>
        <p:nvSpPr>
          <p:cNvPr id="294" name="Google Shape;294;g23e0a69274e_0_154"/>
          <p:cNvSpPr txBox="1"/>
          <p:nvPr/>
        </p:nvSpPr>
        <p:spPr>
          <a:xfrm>
            <a:off x="6146122" y="3579650"/>
            <a:ext cx="2030400" cy="574200"/>
          </a:xfrm>
          <a:prstGeom prst="rect">
            <a:avLst/>
          </a:prstGeom>
          <a:noFill/>
          <a:ln>
            <a:noFill/>
          </a:ln>
        </p:spPr>
        <p:txBody>
          <a:bodyPr spcFirstLastPara="1" wrap="square" lIns="91425" tIns="45700" rIns="91425" bIns="45700" anchor="ctr" anchorCtr="0">
            <a:normAutofit/>
          </a:bodyPr>
          <a:lstStyle/>
          <a:p>
            <a:pPr marL="0" marR="0" lvl="0" indent="0" algn="l" rtl="0">
              <a:lnSpc>
                <a:spcPct val="100000"/>
              </a:lnSpc>
              <a:spcBef>
                <a:spcPts val="0"/>
              </a:spcBef>
              <a:spcAft>
                <a:spcPts val="0"/>
              </a:spcAft>
              <a:buClr>
                <a:srgbClr val="1186C3"/>
              </a:buClr>
              <a:buSzPts val="2610"/>
              <a:buFont typeface="Arial"/>
              <a:buNone/>
            </a:pPr>
            <a:r>
              <a:rPr lang="en-GB" sz="1800" b="0" i="0" u="none" strike="noStrike" cap="none">
                <a:solidFill>
                  <a:schemeClr val="dk1"/>
                </a:solidFill>
                <a:latin typeface="Corbel"/>
                <a:ea typeface="Corbel"/>
                <a:cs typeface="Corbel"/>
                <a:sym typeface="Corbel"/>
              </a:rPr>
              <a:t>pp. </a:t>
            </a:r>
            <a:r>
              <a:rPr lang="en-GB" sz="1800">
                <a:solidFill>
                  <a:schemeClr val="dk1"/>
                </a:solidFill>
                <a:latin typeface="Corbel"/>
                <a:ea typeface="Corbel"/>
                <a:cs typeface="Corbel"/>
                <a:sym typeface="Corbel"/>
              </a:rPr>
              <a:t>272-275</a:t>
            </a:r>
            <a:endParaRPr sz="1400" b="0" i="0" u="none" strike="noStrike" cap="none">
              <a:solidFill>
                <a:srgbClr val="000000"/>
              </a:solidFill>
              <a:latin typeface="Arial"/>
              <a:ea typeface="Arial"/>
              <a:cs typeface="Arial"/>
              <a:sym typeface="Arial"/>
            </a:endParaRP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Shape 298"/>
        <p:cNvGrpSpPr/>
        <p:nvPr/>
      </p:nvGrpSpPr>
      <p:grpSpPr>
        <a:xfrm>
          <a:off x="0" y="0"/>
          <a:ext cx="0" cy="0"/>
          <a:chOff x="0" y="0"/>
          <a:chExt cx="0" cy="0"/>
        </a:xfrm>
      </p:grpSpPr>
      <p:sp>
        <p:nvSpPr>
          <p:cNvPr id="299" name="Google Shape;299;g23e0a69274e_0_160"/>
          <p:cNvSpPr txBox="1">
            <a:spLocks noGrp="1"/>
          </p:cNvSpPr>
          <p:nvPr>
            <p:ph type="title"/>
          </p:nvPr>
        </p:nvSpPr>
        <p:spPr>
          <a:xfrm>
            <a:off x="1134533" y="1"/>
            <a:ext cx="7704600" cy="1981200"/>
          </a:xfrm>
          <a:prstGeom prst="rect">
            <a:avLst/>
          </a:prstGeom>
          <a:noFill/>
          <a:ln>
            <a:noFill/>
          </a:ln>
        </p:spPr>
        <p:txBody>
          <a:bodyPr spcFirstLastPara="1" wrap="square" lIns="91425" tIns="45700" rIns="91425" bIns="45700" anchor="ctr" anchorCtr="0">
            <a:normAutofit/>
          </a:bodyPr>
          <a:lstStyle/>
          <a:p>
            <a:pPr marL="0" lvl="0" indent="0" algn="ctr" rtl="0">
              <a:lnSpc>
                <a:spcPct val="100000"/>
              </a:lnSpc>
              <a:spcBef>
                <a:spcPts val="0"/>
              </a:spcBef>
              <a:spcAft>
                <a:spcPts val="0"/>
              </a:spcAft>
              <a:buClr>
                <a:schemeClr val="dk1"/>
              </a:buClr>
              <a:buSzPts val="4000"/>
              <a:buFont typeface="Corbel"/>
              <a:buNone/>
            </a:pPr>
            <a:r>
              <a:rPr lang="en-GB"/>
              <a:t>14.5.1 Non-Experimental </a:t>
            </a:r>
            <a:endParaRPr/>
          </a:p>
          <a:p>
            <a:pPr marL="0" lvl="0" indent="0" algn="ctr" rtl="0">
              <a:lnSpc>
                <a:spcPct val="100000"/>
              </a:lnSpc>
              <a:spcBef>
                <a:spcPts val="0"/>
              </a:spcBef>
              <a:spcAft>
                <a:spcPts val="0"/>
              </a:spcAft>
              <a:buClr>
                <a:schemeClr val="dk1"/>
              </a:buClr>
              <a:buSzPts val="4000"/>
              <a:buFont typeface="Corbel"/>
              <a:buNone/>
            </a:pPr>
            <a:r>
              <a:rPr lang="en-GB"/>
              <a:t>Methods</a:t>
            </a:r>
            <a:endParaRPr/>
          </a:p>
        </p:txBody>
      </p:sp>
      <p:sp>
        <p:nvSpPr>
          <p:cNvPr id="300" name="Google Shape;300;g23e0a69274e_0_160"/>
          <p:cNvSpPr txBox="1"/>
          <p:nvPr/>
        </p:nvSpPr>
        <p:spPr>
          <a:xfrm>
            <a:off x="5917522" y="1065050"/>
            <a:ext cx="2030400" cy="574200"/>
          </a:xfrm>
          <a:prstGeom prst="rect">
            <a:avLst/>
          </a:prstGeom>
          <a:noFill/>
          <a:ln>
            <a:noFill/>
          </a:ln>
        </p:spPr>
        <p:txBody>
          <a:bodyPr spcFirstLastPara="1" wrap="square" lIns="91425" tIns="45700" rIns="91425" bIns="45700" anchor="ctr" anchorCtr="0">
            <a:normAutofit/>
          </a:bodyPr>
          <a:lstStyle/>
          <a:p>
            <a:pPr marL="0" marR="0" lvl="0" indent="0" algn="l" rtl="0">
              <a:lnSpc>
                <a:spcPct val="100000"/>
              </a:lnSpc>
              <a:spcBef>
                <a:spcPts val="0"/>
              </a:spcBef>
              <a:spcAft>
                <a:spcPts val="0"/>
              </a:spcAft>
              <a:buClr>
                <a:srgbClr val="1186C3"/>
              </a:buClr>
              <a:buSzPts val="2610"/>
              <a:buFont typeface="Arial"/>
              <a:buNone/>
            </a:pPr>
            <a:r>
              <a:rPr lang="en-GB" sz="1800" b="0" i="0" u="none" strike="noStrike" cap="none">
                <a:solidFill>
                  <a:schemeClr val="dk1"/>
                </a:solidFill>
                <a:latin typeface="Corbel"/>
                <a:ea typeface="Corbel"/>
                <a:cs typeface="Corbel"/>
                <a:sym typeface="Corbel"/>
              </a:rPr>
              <a:t>pp. </a:t>
            </a:r>
            <a:r>
              <a:rPr lang="en-GB" sz="1800">
                <a:solidFill>
                  <a:schemeClr val="dk1"/>
                </a:solidFill>
                <a:latin typeface="Corbel"/>
                <a:ea typeface="Corbel"/>
                <a:cs typeface="Corbel"/>
                <a:sym typeface="Corbel"/>
              </a:rPr>
              <a:t>272-273</a:t>
            </a:r>
            <a:endParaRPr sz="1400" b="0" i="0" u="none" strike="noStrike" cap="none">
              <a:solidFill>
                <a:srgbClr val="000000"/>
              </a:solidFill>
              <a:latin typeface="Arial"/>
              <a:ea typeface="Arial"/>
              <a:cs typeface="Arial"/>
              <a:sym typeface="Arial"/>
            </a:endParaRPr>
          </a:p>
        </p:txBody>
      </p:sp>
      <p:sp>
        <p:nvSpPr>
          <p:cNvPr id="301" name="Google Shape;301;g23e0a69274e_0_160"/>
          <p:cNvSpPr txBox="1">
            <a:spLocks noGrp="1"/>
          </p:cNvSpPr>
          <p:nvPr>
            <p:ph type="body" idx="1"/>
          </p:nvPr>
        </p:nvSpPr>
        <p:spPr>
          <a:xfrm>
            <a:off x="1058325" y="1722750"/>
            <a:ext cx="7704600" cy="4385100"/>
          </a:xfrm>
          <a:prstGeom prst="rect">
            <a:avLst/>
          </a:prstGeom>
          <a:noFill/>
          <a:ln>
            <a:noFill/>
          </a:ln>
        </p:spPr>
        <p:txBody>
          <a:bodyPr spcFirstLastPara="1" wrap="square" lIns="91425" tIns="45700" rIns="91425" bIns="45700" anchor="ctr" anchorCtr="0">
            <a:normAutofit fontScale="85000" lnSpcReduction="10000"/>
          </a:bodyPr>
          <a:lstStyle/>
          <a:p>
            <a:pPr marL="457200" lvl="0" indent="-368935" algn="l" rtl="0">
              <a:lnSpc>
                <a:spcPct val="100000"/>
              </a:lnSpc>
              <a:spcBef>
                <a:spcPts val="0"/>
              </a:spcBef>
              <a:spcAft>
                <a:spcPts val="0"/>
              </a:spcAft>
              <a:buSzPct val="100000"/>
              <a:buChar char="•"/>
            </a:pPr>
            <a:r>
              <a:rPr lang="en-GB" sz="2600"/>
              <a:t>Non-experimental research attempts to provide descriptions of the ‘real world’ that are as far as possible complete, accurate, and ecologically valid (true to the context they are intended to describe).</a:t>
            </a:r>
            <a:endParaRPr sz="2600"/>
          </a:p>
          <a:p>
            <a:pPr marL="457200" lvl="0" indent="-368935" algn="l" rtl="0">
              <a:lnSpc>
                <a:spcPct val="100000"/>
              </a:lnSpc>
              <a:spcBef>
                <a:spcPts val="0"/>
              </a:spcBef>
              <a:spcAft>
                <a:spcPts val="0"/>
              </a:spcAft>
              <a:buSzPct val="100000"/>
              <a:buChar char="•"/>
            </a:pPr>
            <a:r>
              <a:rPr lang="en-GB" sz="2600"/>
              <a:t>Data is collected in the </a:t>
            </a:r>
            <a:r>
              <a:rPr lang="en-GB" sz="2600" b="1"/>
              <a:t>field </a:t>
            </a:r>
            <a:r>
              <a:rPr lang="en-GB" sz="2600"/>
              <a:t>instead of experimental environments.</a:t>
            </a:r>
            <a:endParaRPr sz="2600"/>
          </a:p>
          <a:p>
            <a:pPr marL="457200" lvl="0" indent="-368935" algn="l" rtl="0">
              <a:lnSpc>
                <a:spcPct val="100000"/>
              </a:lnSpc>
              <a:spcBef>
                <a:spcPts val="0"/>
              </a:spcBef>
              <a:spcAft>
                <a:spcPts val="0"/>
              </a:spcAft>
              <a:buSzPct val="100000"/>
              <a:buChar char="•"/>
            </a:pPr>
            <a:r>
              <a:rPr lang="en-GB" sz="2600"/>
              <a:t>Such research commonly employs </a:t>
            </a:r>
            <a:r>
              <a:rPr lang="en-GB" sz="2600" b="1"/>
              <a:t>survey methods </a:t>
            </a:r>
            <a:r>
              <a:rPr lang="en-GB" sz="2600"/>
              <a:t>or </a:t>
            </a:r>
            <a:r>
              <a:rPr lang="en-GB" sz="2600" b="1"/>
              <a:t>observational methods</a:t>
            </a:r>
            <a:r>
              <a:rPr lang="en-GB" sz="2600"/>
              <a:t>.</a:t>
            </a:r>
            <a:endParaRPr sz="2600"/>
          </a:p>
          <a:p>
            <a:pPr marL="457200" lvl="0" indent="-368935" algn="l" rtl="0">
              <a:lnSpc>
                <a:spcPct val="100000"/>
              </a:lnSpc>
              <a:spcBef>
                <a:spcPts val="0"/>
              </a:spcBef>
              <a:spcAft>
                <a:spcPts val="0"/>
              </a:spcAft>
              <a:buSzPct val="100000"/>
              <a:buChar char="•"/>
            </a:pPr>
            <a:r>
              <a:rPr lang="en-GB" sz="2600"/>
              <a:t>There is a focus on </a:t>
            </a:r>
            <a:r>
              <a:rPr lang="en-GB" sz="2600" b="1"/>
              <a:t>uncovering associations</a:t>
            </a:r>
            <a:r>
              <a:rPr lang="en-GB" sz="2600"/>
              <a:t> between variables.</a:t>
            </a:r>
            <a:endParaRPr sz="2600"/>
          </a:p>
          <a:p>
            <a:pPr marL="457200" lvl="0" indent="-368935" algn="l" rtl="0">
              <a:lnSpc>
                <a:spcPct val="100000"/>
              </a:lnSpc>
              <a:spcBef>
                <a:spcPts val="0"/>
              </a:spcBef>
              <a:spcAft>
                <a:spcPts val="0"/>
              </a:spcAft>
              <a:buSzPct val="100000"/>
              <a:buChar char="•"/>
            </a:pPr>
            <a:r>
              <a:rPr lang="en-GB" sz="2600"/>
              <a:t>Many survey studies employ a </a:t>
            </a:r>
            <a:r>
              <a:rPr lang="en-GB" sz="2600" b="1"/>
              <a:t>cross-sectional design</a:t>
            </a:r>
            <a:r>
              <a:rPr lang="en-GB" sz="2600"/>
              <a:t>, where the same survey instrument is completed at one point in  time by individuals within different groups.</a:t>
            </a:r>
            <a:endParaRPr sz="2600"/>
          </a:p>
          <a:p>
            <a:pPr marL="457200" lvl="0" indent="-368935" algn="l" rtl="0">
              <a:spcBef>
                <a:spcPts val="0"/>
              </a:spcBef>
              <a:spcAft>
                <a:spcPts val="0"/>
              </a:spcAft>
              <a:buSzPct val="100000"/>
              <a:buChar char="•"/>
            </a:pPr>
            <a:r>
              <a:rPr lang="en-GB" sz="2600"/>
              <a:t>Usually, self-completed questionnaire or interviews are used.</a:t>
            </a:r>
            <a:endParaRPr sz="2600"/>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Shape 305"/>
        <p:cNvGrpSpPr/>
        <p:nvPr/>
      </p:nvGrpSpPr>
      <p:grpSpPr>
        <a:xfrm>
          <a:off x="0" y="0"/>
          <a:ext cx="0" cy="0"/>
          <a:chOff x="0" y="0"/>
          <a:chExt cx="0" cy="0"/>
        </a:xfrm>
      </p:grpSpPr>
      <p:sp>
        <p:nvSpPr>
          <p:cNvPr id="306" name="Google Shape;306;g23e0a69274e_0_170"/>
          <p:cNvSpPr txBox="1">
            <a:spLocks noGrp="1"/>
          </p:cNvSpPr>
          <p:nvPr>
            <p:ph type="title"/>
          </p:nvPr>
        </p:nvSpPr>
        <p:spPr>
          <a:xfrm>
            <a:off x="1134533" y="-76199"/>
            <a:ext cx="7704600" cy="1981200"/>
          </a:xfrm>
          <a:prstGeom prst="rect">
            <a:avLst/>
          </a:prstGeom>
          <a:noFill/>
          <a:ln>
            <a:noFill/>
          </a:ln>
        </p:spPr>
        <p:txBody>
          <a:bodyPr spcFirstLastPara="1" wrap="square" lIns="91425" tIns="45700" rIns="91425" bIns="45700" anchor="ctr" anchorCtr="0">
            <a:normAutofit/>
          </a:bodyPr>
          <a:lstStyle/>
          <a:p>
            <a:pPr marL="0" lvl="0" indent="0" algn="ctr" rtl="0">
              <a:lnSpc>
                <a:spcPct val="100000"/>
              </a:lnSpc>
              <a:spcBef>
                <a:spcPts val="0"/>
              </a:spcBef>
              <a:spcAft>
                <a:spcPts val="0"/>
              </a:spcAft>
              <a:buClr>
                <a:schemeClr val="dk1"/>
              </a:buClr>
              <a:buSzPts val="4000"/>
              <a:buFont typeface="Corbel"/>
              <a:buNone/>
            </a:pPr>
            <a:r>
              <a:rPr lang="en-GB"/>
              <a:t>14.5.1 Non-Experimental </a:t>
            </a:r>
            <a:endParaRPr/>
          </a:p>
          <a:p>
            <a:pPr marL="0" lvl="0" indent="0" algn="ctr" rtl="0">
              <a:lnSpc>
                <a:spcPct val="100000"/>
              </a:lnSpc>
              <a:spcBef>
                <a:spcPts val="0"/>
              </a:spcBef>
              <a:spcAft>
                <a:spcPts val="0"/>
              </a:spcAft>
              <a:buClr>
                <a:schemeClr val="dk1"/>
              </a:buClr>
              <a:buSzPts val="4000"/>
              <a:buFont typeface="Corbel"/>
              <a:buNone/>
            </a:pPr>
            <a:r>
              <a:rPr lang="en-GB"/>
              <a:t>Methods</a:t>
            </a:r>
            <a:endParaRPr/>
          </a:p>
        </p:txBody>
      </p:sp>
      <p:sp>
        <p:nvSpPr>
          <p:cNvPr id="307" name="Google Shape;307;g23e0a69274e_0_170"/>
          <p:cNvSpPr txBox="1"/>
          <p:nvPr/>
        </p:nvSpPr>
        <p:spPr>
          <a:xfrm>
            <a:off x="5917522" y="988850"/>
            <a:ext cx="2030400" cy="574200"/>
          </a:xfrm>
          <a:prstGeom prst="rect">
            <a:avLst/>
          </a:prstGeom>
          <a:noFill/>
          <a:ln>
            <a:noFill/>
          </a:ln>
        </p:spPr>
        <p:txBody>
          <a:bodyPr spcFirstLastPara="1" wrap="square" lIns="91425" tIns="45700" rIns="91425" bIns="45700" anchor="ctr" anchorCtr="0">
            <a:normAutofit/>
          </a:bodyPr>
          <a:lstStyle/>
          <a:p>
            <a:pPr marL="0" marR="0" lvl="0" indent="0" algn="l" rtl="0">
              <a:lnSpc>
                <a:spcPct val="100000"/>
              </a:lnSpc>
              <a:spcBef>
                <a:spcPts val="0"/>
              </a:spcBef>
              <a:spcAft>
                <a:spcPts val="0"/>
              </a:spcAft>
              <a:buClr>
                <a:srgbClr val="1186C3"/>
              </a:buClr>
              <a:buSzPts val="2610"/>
              <a:buFont typeface="Arial"/>
              <a:buNone/>
            </a:pPr>
            <a:r>
              <a:rPr lang="en-GB" sz="1800" b="0" i="0" u="none" strike="noStrike" cap="none">
                <a:solidFill>
                  <a:schemeClr val="dk1"/>
                </a:solidFill>
                <a:latin typeface="Corbel"/>
                <a:ea typeface="Corbel"/>
                <a:cs typeface="Corbel"/>
                <a:sym typeface="Corbel"/>
              </a:rPr>
              <a:t>pp. </a:t>
            </a:r>
            <a:r>
              <a:rPr lang="en-GB" sz="1800">
                <a:solidFill>
                  <a:schemeClr val="dk1"/>
                </a:solidFill>
                <a:latin typeface="Corbel"/>
                <a:ea typeface="Corbel"/>
                <a:cs typeface="Corbel"/>
                <a:sym typeface="Corbel"/>
              </a:rPr>
              <a:t>272-273</a:t>
            </a:r>
            <a:endParaRPr sz="1400" b="0" i="0" u="none" strike="noStrike" cap="none">
              <a:solidFill>
                <a:srgbClr val="000000"/>
              </a:solidFill>
              <a:latin typeface="Arial"/>
              <a:ea typeface="Arial"/>
              <a:cs typeface="Arial"/>
              <a:sym typeface="Arial"/>
            </a:endParaRPr>
          </a:p>
        </p:txBody>
      </p:sp>
      <p:sp>
        <p:nvSpPr>
          <p:cNvPr id="308" name="Google Shape;308;g23e0a69274e_0_170"/>
          <p:cNvSpPr txBox="1">
            <a:spLocks noGrp="1"/>
          </p:cNvSpPr>
          <p:nvPr>
            <p:ph type="body" idx="1"/>
          </p:nvPr>
        </p:nvSpPr>
        <p:spPr>
          <a:xfrm>
            <a:off x="1058325" y="1752600"/>
            <a:ext cx="7704600" cy="4437900"/>
          </a:xfrm>
          <a:prstGeom prst="rect">
            <a:avLst/>
          </a:prstGeom>
          <a:noFill/>
          <a:ln>
            <a:noFill/>
          </a:ln>
        </p:spPr>
        <p:txBody>
          <a:bodyPr spcFirstLastPara="1" wrap="square" lIns="91425" tIns="45700" rIns="91425" bIns="45700" anchor="ctr" anchorCtr="0">
            <a:normAutofit fontScale="92500" lnSpcReduction="20000"/>
          </a:bodyPr>
          <a:lstStyle/>
          <a:p>
            <a:pPr marL="457200" lvl="0" indent="-381317" algn="l" rtl="0">
              <a:lnSpc>
                <a:spcPct val="100000"/>
              </a:lnSpc>
              <a:spcBef>
                <a:spcPts val="0"/>
              </a:spcBef>
              <a:spcAft>
                <a:spcPts val="0"/>
              </a:spcAft>
              <a:buSzPct val="100000"/>
              <a:buChar char="•"/>
            </a:pPr>
            <a:r>
              <a:rPr lang="en-GB" sz="2600"/>
              <a:t>Questions in interviews are defined by an </a:t>
            </a:r>
            <a:r>
              <a:rPr lang="en-GB" sz="2600" b="1"/>
              <a:t>interview schedule</a:t>
            </a:r>
            <a:r>
              <a:rPr lang="en-GB" sz="2600"/>
              <a:t>.</a:t>
            </a:r>
            <a:endParaRPr sz="2600"/>
          </a:p>
          <a:p>
            <a:pPr marL="457200" lvl="0" indent="-381317" algn="l" rtl="0">
              <a:lnSpc>
                <a:spcPct val="100000"/>
              </a:lnSpc>
              <a:spcBef>
                <a:spcPts val="0"/>
              </a:spcBef>
              <a:spcAft>
                <a:spcPts val="0"/>
              </a:spcAft>
              <a:buSzPct val="100000"/>
              <a:buChar char="•"/>
            </a:pPr>
            <a:r>
              <a:rPr lang="en-GB" sz="2600"/>
              <a:t>Interviews allow greater </a:t>
            </a:r>
            <a:r>
              <a:rPr lang="en-GB" sz="2600" b="1"/>
              <a:t>depth </a:t>
            </a:r>
            <a:r>
              <a:rPr lang="en-GB" sz="2600"/>
              <a:t>of response and are used where detailed information is important.</a:t>
            </a:r>
            <a:endParaRPr sz="2600"/>
          </a:p>
          <a:p>
            <a:pPr marL="457200" lvl="0" indent="-381317" algn="l" rtl="0">
              <a:lnSpc>
                <a:spcPct val="100000"/>
              </a:lnSpc>
              <a:spcBef>
                <a:spcPts val="0"/>
              </a:spcBef>
              <a:spcAft>
                <a:spcPts val="0"/>
              </a:spcAft>
              <a:buSzPct val="100000"/>
              <a:buChar char="•"/>
            </a:pPr>
            <a:r>
              <a:rPr lang="en-GB" sz="2600" b="1"/>
              <a:t>Psychometric measures</a:t>
            </a:r>
            <a:r>
              <a:rPr lang="en-GB" sz="2600"/>
              <a:t> such as those of intelligence, personality, or academic abilities are also a form of survey method.</a:t>
            </a:r>
            <a:endParaRPr sz="2600"/>
          </a:p>
          <a:p>
            <a:pPr marL="457200" lvl="0" indent="-381317" algn="l" rtl="0">
              <a:lnSpc>
                <a:spcPct val="100000"/>
              </a:lnSpc>
              <a:spcBef>
                <a:spcPts val="0"/>
              </a:spcBef>
              <a:spcAft>
                <a:spcPts val="0"/>
              </a:spcAft>
              <a:buSzPct val="100000"/>
              <a:buChar char="•"/>
            </a:pPr>
            <a:r>
              <a:rPr lang="en-GB" sz="2600" b="1"/>
              <a:t>Longitudinal studies</a:t>
            </a:r>
            <a:r>
              <a:rPr lang="en-GB" sz="2600"/>
              <a:t> measure the same characteristics in a single sample at </a:t>
            </a:r>
            <a:r>
              <a:rPr lang="en-GB" sz="2600" b="1"/>
              <a:t>repeated intervals</a:t>
            </a:r>
            <a:r>
              <a:rPr lang="en-GB" sz="2600"/>
              <a:t> over an extended period to map changes.</a:t>
            </a:r>
            <a:endParaRPr sz="2600"/>
          </a:p>
          <a:p>
            <a:pPr marL="457200" lvl="0" indent="-381317" algn="l" rtl="0">
              <a:spcBef>
                <a:spcPts val="0"/>
              </a:spcBef>
              <a:spcAft>
                <a:spcPts val="0"/>
              </a:spcAft>
              <a:buSzPct val="100000"/>
              <a:buChar char="•"/>
            </a:pPr>
            <a:r>
              <a:rPr lang="en-GB" sz="2600" b="1"/>
              <a:t>Observational methods</a:t>
            </a:r>
            <a:r>
              <a:rPr lang="en-GB" sz="2600"/>
              <a:t> are used in both cross-sectional and longitudinal studies.</a:t>
            </a:r>
            <a:endParaRPr sz="2600"/>
          </a:p>
          <a:p>
            <a:pPr marL="457200" lvl="0" indent="-381317" algn="l" rtl="0">
              <a:spcBef>
                <a:spcPts val="0"/>
              </a:spcBef>
              <a:spcAft>
                <a:spcPts val="0"/>
              </a:spcAft>
              <a:buSzPct val="100000"/>
              <a:buChar char="•"/>
            </a:pPr>
            <a:r>
              <a:rPr lang="en-GB" sz="2600"/>
              <a:t>Observation and recording of behaviour exhibited by a participant are used.</a:t>
            </a:r>
            <a:endParaRPr sz="2600"/>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Shape 312"/>
        <p:cNvGrpSpPr/>
        <p:nvPr/>
      </p:nvGrpSpPr>
      <p:grpSpPr>
        <a:xfrm>
          <a:off x="0" y="0"/>
          <a:ext cx="0" cy="0"/>
          <a:chOff x="0" y="0"/>
          <a:chExt cx="0" cy="0"/>
        </a:xfrm>
      </p:grpSpPr>
      <p:sp>
        <p:nvSpPr>
          <p:cNvPr id="313" name="Google Shape;313;g23e0a69274e_0_179"/>
          <p:cNvSpPr txBox="1">
            <a:spLocks noGrp="1"/>
          </p:cNvSpPr>
          <p:nvPr>
            <p:ph type="title"/>
          </p:nvPr>
        </p:nvSpPr>
        <p:spPr>
          <a:xfrm>
            <a:off x="1134533" y="1"/>
            <a:ext cx="7704600" cy="1981200"/>
          </a:xfrm>
          <a:prstGeom prst="rect">
            <a:avLst/>
          </a:prstGeom>
          <a:noFill/>
          <a:ln>
            <a:noFill/>
          </a:ln>
        </p:spPr>
        <p:txBody>
          <a:bodyPr spcFirstLastPara="1" wrap="square" lIns="91425" tIns="45700" rIns="91425" bIns="45700" anchor="ctr" anchorCtr="0">
            <a:normAutofit/>
          </a:bodyPr>
          <a:lstStyle/>
          <a:p>
            <a:pPr marL="0" lvl="0" indent="0" algn="ctr" rtl="0">
              <a:lnSpc>
                <a:spcPct val="100000"/>
              </a:lnSpc>
              <a:spcBef>
                <a:spcPts val="0"/>
              </a:spcBef>
              <a:spcAft>
                <a:spcPts val="0"/>
              </a:spcAft>
              <a:buClr>
                <a:schemeClr val="dk1"/>
              </a:buClr>
              <a:buSzPts val="4000"/>
              <a:buFont typeface="Corbel"/>
              <a:buNone/>
            </a:pPr>
            <a:r>
              <a:rPr lang="en-GB"/>
              <a:t>14.5.2 Experimental </a:t>
            </a:r>
            <a:endParaRPr/>
          </a:p>
          <a:p>
            <a:pPr marL="0" lvl="0" indent="0" algn="ctr" rtl="0">
              <a:lnSpc>
                <a:spcPct val="100000"/>
              </a:lnSpc>
              <a:spcBef>
                <a:spcPts val="0"/>
              </a:spcBef>
              <a:spcAft>
                <a:spcPts val="0"/>
              </a:spcAft>
              <a:buClr>
                <a:schemeClr val="dk1"/>
              </a:buClr>
              <a:buSzPts val="4000"/>
              <a:buFont typeface="Corbel"/>
              <a:buNone/>
            </a:pPr>
            <a:r>
              <a:rPr lang="en-GB"/>
              <a:t>Methods</a:t>
            </a:r>
            <a:endParaRPr/>
          </a:p>
        </p:txBody>
      </p:sp>
      <p:sp>
        <p:nvSpPr>
          <p:cNvPr id="314" name="Google Shape;314;g23e0a69274e_0_179"/>
          <p:cNvSpPr txBox="1"/>
          <p:nvPr/>
        </p:nvSpPr>
        <p:spPr>
          <a:xfrm>
            <a:off x="5917522" y="1065050"/>
            <a:ext cx="2030400" cy="574200"/>
          </a:xfrm>
          <a:prstGeom prst="rect">
            <a:avLst/>
          </a:prstGeom>
          <a:noFill/>
          <a:ln>
            <a:noFill/>
          </a:ln>
        </p:spPr>
        <p:txBody>
          <a:bodyPr spcFirstLastPara="1" wrap="square" lIns="91425" tIns="45700" rIns="91425" bIns="45700" anchor="ctr" anchorCtr="0">
            <a:normAutofit/>
          </a:bodyPr>
          <a:lstStyle/>
          <a:p>
            <a:pPr marL="0" marR="0" lvl="0" indent="0" algn="l" rtl="0">
              <a:lnSpc>
                <a:spcPct val="100000"/>
              </a:lnSpc>
              <a:spcBef>
                <a:spcPts val="0"/>
              </a:spcBef>
              <a:spcAft>
                <a:spcPts val="0"/>
              </a:spcAft>
              <a:buClr>
                <a:srgbClr val="1186C3"/>
              </a:buClr>
              <a:buSzPts val="2610"/>
              <a:buFont typeface="Arial"/>
              <a:buNone/>
            </a:pPr>
            <a:r>
              <a:rPr lang="en-GB" sz="1800" b="0" i="0" u="none" strike="noStrike" cap="none">
                <a:solidFill>
                  <a:schemeClr val="dk1"/>
                </a:solidFill>
                <a:latin typeface="Corbel"/>
                <a:ea typeface="Corbel"/>
                <a:cs typeface="Corbel"/>
                <a:sym typeface="Corbel"/>
              </a:rPr>
              <a:t>pp. </a:t>
            </a:r>
            <a:r>
              <a:rPr lang="en-GB" sz="1800">
                <a:solidFill>
                  <a:schemeClr val="dk1"/>
                </a:solidFill>
                <a:latin typeface="Corbel"/>
                <a:ea typeface="Corbel"/>
                <a:cs typeface="Corbel"/>
                <a:sym typeface="Corbel"/>
              </a:rPr>
              <a:t>273-274</a:t>
            </a:r>
            <a:endParaRPr sz="1400" b="0" i="0" u="none" strike="noStrike" cap="none">
              <a:solidFill>
                <a:srgbClr val="000000"/>
              </a:solidFill>
              <a:latin typeface="Arial"/>
              <a:ea typeface="Arial"/>
              <a:cs typeface="Arial"/>
              <a:sym typeface="Arial"/>
            </a:endParaRPr>
          </a:p>
        </p:txBody>
      </p:sp>
      <p:sp>
        <p:nvSpPr>
          <p:cNvPr id="315" name="Google Shape;315;g23e0a69274e_0_179"/>
          <p:cNvSpPr txBox="1">
            <a:spLocks noGrp="1"/>
          </p:cNvSpPr>
          <p:nvPr>
            <p:ph type="body" idx="1"/>
          </p:nvPr>
        </p:nvSpPr>
        <p:spPr>
          <a:xfrm>
            <a:off x="1058325" y="2068950"/>
            <a:ext cx="7704600" cy="3969000"/>
          </a:xfrm>
          <a:prstGeom prst="rect">
            <a:avLst/>
          </a:prstGeom>
          <a:noFill/>
          <a:ln>
            <a:noFill/>
          </a:ln>
        </p:spPr>
        <p:txBody>
          <a:bodyPr spcFirstLastPara="1" wrap="square" lIns="91425" tIns="45700" rIns="91425" bIns="45700" anchor="ctr" anchorCtr="0">
            <a:normAutofit fontScale="92500" lnSpcReduction="20000"/>
          </a:bodyPr>
          <a:lstStyle/>
          <a:p>
            <a:pPr marL="457200" lvl="0" indent="-381317" algn="l" rtl="0">
              <a:lnSpc>
                <a:spcPct val="100000"/>
              </a:lnSpc>
              <a:spcBef>
                <a:spcPts val="0"/>
              </a:spcBef>
              <a:spcAft>
                <a:spcPts val="0"/>
              </a:spcAft>
              <a:buSzPct val="100000"/>
              <a:buChar char="•"/>
            </a:pPr>
            <a:r>
              <a:rPr lang="en-GB" sz="2600"/>
              <a:t>Experimental research is used to identify </a:t>
            </a:r>
            <a:r>
              <a:rPr lang="en-GB" sz="2600" b="1"/>
              <a:t>cause-and-effect relations</a:t>
            </a:r>
            <a:r>
              <a:rPr lang="en-GB" sz="2600"/>
              <a:t>, through the use of tightly controlled studies.</a:t>
            </a:r>
            <a:endParaRPr sz="2600"/>
          </a:p>
          <a:p>
            <a:pPr marL="457200" lvl="0" indent="-381317" algn="l" rtl="0">
              <a:lnSpc>
                <a:spcPct val="100000"/>
              </a:lnSpc>
              <a:spcBef>
                <a:spcPts val="0"/>
              </a:spcBef>
              <a:spcAft>
                <a:spcPts val="0"/>
              </a:spcAft>
              <a:buSzPct val="100000"/>
              <a:buChar char="•"/>
            </a:pPr>
            <a:r>
              <a:rPr lang="en-GB" sz="2600" b="1"/>
              <a:t>Quasi-experimental designs</a:t>
            </a:r>
            <a:r>
              <a:rPr lang="en-GB" sz="2600"/>
              <a:t> examine the effects of a </a:t>
            </a:r>
            <a:r>
              <a:rPr lang="en-GB" sz="2600" b="1"/>
              <a:t>variable </a:t>
            </a:r>
            <a:r>
              <a:rPr lang="en-GB" sz="2600"/>
              <a:t>that is </a:t>
            </a:r>
            <a:r>
              <a:rPr lang="en-GB" sz="2600" b="1"/>
              <a:t>not directly under the researcher’s control</a:t>
            </a:r>
            <a:r>
              <a:rPr lang="en-GB" sz="2600"/>
              <a:t>.</a:t>
            </a:r>
            <a:endParaRPr sz="2600"/>
          </a:p>
          <a:p>
            <a:pPr marL="457200" lvl="0" indent="-381317" algn="l" rtl="0">
              <a:lnSpc>
                <a:spcPct val="100000"/>
              </a:lnSpc>
              <a:spcBef>
                <a:spcPts val="0"/>
              </a:spcBef>
              <a:spcAft>
                <a:spcPts val="0"/>
              </a:spcAft>
              <a:buSzPct val="100000"/>
              <a:buChar char="•"/>
            </a:pPr>
            <a:r>
              <a:rPr lang="en-GB" sz="2600"/>
              <a:t>These designs are like genuine experiments in the use of controlled conditions, where the circumstances surrounding data collection will be kept as comparable as possible across participants.</a:t>
            </a:r>
            <a:endParaRPr sz="2600"/>
          </a:p>
          <a:p>
            <a:pPr marL="457200" lvl="0" indent="-381317" algn="l" rtl="0">
              <a:lnSpc>
                <a:spcPct val="100000"/>
              </a:lnSpc>
              <a:spcBef>
                <a:spcPts val="0"/>
              </a:spcBef>
              <a:spcAft>
                <a:spcPts val="0"/>
              </a:spcAft>
              <a:buSzPct val="100000"/>
              <a:buChar char="•"/>
            </a:pPr>
            <a:r>
              <a:rPr lang="en-GB" sz="2600"/>
              <a:t>Genuine experiments employ the further principle of </a:t>
            </a:r>
            <a:r>
              <a:rPr lang="en-GB" sz="2600" b="1"/>
              <a:t>random assignment</a:t>
            </a:r>
            <a:r>
              <a:rPr lang="en-GB" sz="2600"/>
              <a:t> of participants to experimental conditions.</a:t>
            </a:r>
            <a:endParaRPr sz="2600"/>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Shape 319"/>
        <p:cNvGrpSpPr/>
        <p:nvPr/>
      </p:nvGrpSpPr>
      <p:grpSpPr>
        <a:xfrm>
          <a:off x="0" y="0"/>
          <a:ext cx="0" cy="0"/>
          <a:chOff x="0" y="0"/>
          <a:chExt cx="0" cy="0"/>
        </a:xfrm>
      </p:grpSpPr>
      <p:sp>
        <p:nvSpPr>
          <p:cNvPr id="320" name="Google Shape;320;g23e0a69274e_0_191"/>
          <p:cNvSpPr txBox="1">
            <a:spLocks noGrp="1"/>
          </p:cNvSpPr>
          <p:nvPr>
            <p:ph type="title"/>
          </p:nvPr>
        </p:nvSpPr>
        <p:spPr>
          <a:xfrm>
            <a:off x="1134533" y="1"/>
            <a:ext cx="7704600" cy="1981200"/>
          </a:xfrm>
          <a:prstGeom prst="rect">
            <a:avLst/>
          </a:prstGeom>
          <a:noFill/>
          <a:ln>
            <a:noFill/>
          </a:ln>
        </p:spPr>
        <p:txBody>
          <a:bodyPr spcFirstLastPara="1" wrap="square" lIns="91425" tIns="45700" rIns="91425" bIns="45700" anchor="ctr" anchorCtr="0">
            <a:normAutofit/>
          </a:bodyPr>
          <a:lstStyle/>
          <a:p>
            <a:pPr marL="0" lvl="0" indent="0" algn="ctr" rtl="0">
              <a:lnSpc>
                <a:spcPct val="100000"/>
              </a:lnSpc>
              <a:spcBef>
                <a:spcPts val="0"/>
              </a:spcBef>
              <a:spcAft>
                <a:spcPts val="0"/>
              </a:spcAft>
              <a:buClr>
                <a:schemeClr val="dk1"/>
              </a:buClr>
              <a:buSzPts val="4000"/>
              <a:buFont typeface="Corbel"/>
              <a:buNone/>
            </a:pPr>
            <a:r>
              <a:rPr lang="en-GB"/>
              <a:t>14.5.2 Experimental </a:t>
            </a:r>
            <a:endParaRPr/>
          </a:p>
          <a:p>
            <a:pPr marL="0" lvl="0" indent="0" algn="ctr" rtl="0">
              <a:lnSpc>
                <a:spcPct val="100000"/>
              </a:lnSpc>
              <a:spcBef>
                <a:spcPts val="0"/>
              </a:spcBef>
              <a:spcAft>
                <a:spcPts val="0"/>
              </a:spcAft>
              <a:buClr>
                <a:schemeClr val="dk1"/>
              </a:buClr>
              <a:buSzPts val="4000"/>
              <a:buFont typeface="Corbel"/>
              <a:buNone/>
            </a:pPr>
            <a:r>
              <a:rPr lang="en-GB"/>
              <a:t>Methods</a:t>
            </a:r>
            <a:endParaRPr/>
          </a:p>
        </p:txBody>
      </p:sp>
      <p:sp>
        <p:nvSpPr>
          <p:cNvPr id="321" name="Google Shape;321;g23e0a69274e_0_191"/>
          <p:cNvSpPr txBox="1"/>
          <p:nvPr/>
        </p:nvSpPr>
        <p:spPr>
          <a:xfrm>
            <a:off x="5917522" y="1065050"/>
            <a:ext cx="2030400" cy="574200"/>
          </a:xfrm>
          <a:prstGeom prst="rect">
            <a:avLst/>
          </a:prstGeom>
          <a:noFill/>
          <a:ln>
            <a:noFill/>
          </a:ln>
        </p:spPr>
        <p:txBody>
          <a:bodyPr spcFirstLastPara="1" wrap="square" lIns="91425" tIns="45700" rIns="91425" bIns="45700" anchor="ctr" anchorCtr="0">
            <a:normAutofit/>
          </a:bodyPr>
          <a:lstStyle/>
          <a:p>
            <a:pPr marL="0" marR="0" lvl="0" indent="0" algn="l" rtl="0">
              <a:lnSpc>
                <a:spcPct val="100000"/>
              </a:lnSpc>
              <a:spcBef>
                <a:spcPts val="0"/>
              </a:spcBef>
              <a:spcAft>
                <a:spcPts val="0"/>
              </a:spcAft>
              <a:buClr>
                <a:srgbClr val="1186C3"/>
              </a:buClr>
              <a:buSzPts val="2610"/>
              <a:buFont typeface="Arial"/>
              <a:buNone/>
            </a:pPr>
            <a:r>
              <a:rPr lang="en-GB" sz="1800" b="0" i="0" u="none" strike="noStrike" cap="none">
                <a:solidFill>
                  <a:schemeClr val="dk1"/>
                </a:solidFill>
                <a:latin typeface="Corbel"/>
                <a:ea typeface="Corbel"/>
                <a:cs typeface="Corbel"/>
                <a:sym typeface="Corbel"/>
              </a:rPr>
              <a:t>pp. </a:t>
            </a:r>
            <a:r>
              <a:rPr lang="en-GB" sz="1800">
                <a:solidFill>
                  <a:schemeClr val="dk1"/>
                </a:solidFill>
                <a:latin typeface="Corbel"/>
                <a:ea typeface="Corbel"/>
                <a:cs typeface="Corbel"/>
                <a:sym typeface="Corbel"/>
              </a:rPr>
              <a:t>273-274</a:t>
            </a:r>
            <a:endParaRPr sz="1400" b="0" i="0" u="none" strike="noStrike" cap="none">
              <a:solidFill>
                <a:srgbClr val="000000"/>
              </a:solidFill>
              <a:latin typeface="Arial"/>
              <a:ea typeface="Arial"/>
              <a:cs typeface="Arial"/>
              <a:sym typeface="Arial"/>
            </a:endParaRPr>
          </a:p>
        </p:txBody>
      </p:sp>
      <p:sp>
        <p:nvSpPr>
          <p:cNvPr id="322" name="Google Shape;322;g23e0a69274e_0_191"/>
          <p:cNvSpPr txBox="1">
            <a:spLocks noGrp="1"/>
          </p:cNvSpPr>
          <p:nvPr>
            <p:ph type="body" idx="1"/>
          </p:nvPr>
        </p:nvSpPr>
        <p:spPr>
          <a:xfrm>
            <a:off x="1058325" y="1937050"/>
            <a:ext cx="7704600" cy="4101000"/>
          </a:xfrm>
          <a:prstGeom prst="rect">
            <a:avLst/>
          </a:prstGeom>
          <a:noFill/>
          <a:ln>
            <a:noFill/>
          </a:ln>
        </p:spPr>
        <p:txBody>
          <a:bodyPr spcFirstLastPara="1" wrap="square" lIns="91425" tIns="45700" rIns="91425" bIns="45700" anchor="ctr" anchorCtr="0">
            <a:normAutofit fontScale="85000" lnSpcReduction="20000"/>
          </a:bodyPr>
          <a:lstStyle/>
          <a:p>
            <a:pPr marL="457200" lvl="0" indent="-368935" algn="l" rtl="0">
              <a:lnSpc>
                <a:spcPct val="100000"/>
              </a:lnSpc>
              <a:spcBef>
                <a:spcPts val="0"/>
              </a:spcBef>
              <a:spcAft>
                <a:spcPts val="0"/>
              </a:spcAft>
              <a:buSzPct val="100000"/>
              <a:buChar char="•"/>
            </a:pPr>
            <a:r>
              <a:rPr lang="en-GB" sz="2600"/>
              <a:t>The most basic form of experimental design is the </a:t>
            </a:r>
            <a:r>
              <a:rPr lang="en-GB" sz="2600" b="1"/>
              <a:t>randomised design</a:t>
            </a:r>
            <a:r>
              <a:rPr lang="en-GB" sz="2600"/>
              <a:t>, in which participants are randomly assigned to a number of </a:t>
            </a:r>
            <a:r>
              <a:rPr lang="en-GB" sz="2600" b="1"/>
              <a:t>experimental conditions</a:t>
            </a:r>
            <a:r>
              <a:rPr lang="en-GB" sz="2600"/>
              <a:t>.</a:t>
            </a:r>
            <a:endParaRPr sz="2600"/>
          </a:p>
          <a:p>
            <a:pPr marL="457200" lvl="0" indent="-368935" algn="l" rtl="0">
              <a:lnSpc>
                <a:spcPct val="100000"/>
              </a:lnSpc>
              <a:spcBef>
                <a:spcPts val="0"/>
              </a:spcBef>
              <a:spcAft>
                <a:spcPts val="0"/>
              </a:spcAft>
              <a:buSzPct val="100000"/>
              <a:buChar char="•"/>
            </a:pPr>
            <a:r>
              <a:rPr lang="en-GB" sz="2600" b="1"/>
              <a:t>Factorial designs</a:t>
            </a:r>
            <a:r>
              <a:rPr lang="en-GB" sz="2600"/>
              <a:t> manipulate two or more independent variables at the same time, by combining or crossing the levels of each.</a:t>
            </a:r>
            <a:endParaRPr sz="2600"/>
          </a:p>
          <a:p>
            <a:pPr marL="457200" lvl="0" indent="-368935" algn="l" rtl="0">
              <a:lnSpc>
                <a:spcPct val="100000"/>
              </a:lnSpc>
              <a:spcBef>
                <a:spcPts val="0"/>
              </a:spcBef>
              <a:spcAft>
                <a:spcPts val="0"/>
              </a:spcAft>
              <a:buSzPct val="100000"/>
              <a:buChar char="•"/>
            </a:pPr>
            <a:r>
              <a:rPr lang="en-GB" sz="2600" b="1"/>
              <a:t>Repeated measures design</a:t>
            </a:r>
            <a:r>
              <a:rPr lang="en-GB" sz="2600"/>
              <a:t> is a very common form of experimental study in education using tests before and after introducing an intervention.</a:t>
            </a:r>
            <a:endParaRPr sz="2600"/>
          </a:p>
          <a:p>
            <a:pPr marL="457200" lvl="0" indent="-368935" algn="l" rtl="0">
              <a:lnSpc>
                <a:spcPct val="100000"/>
              </a:lnSpc>
              <a:spcBef>
                <a:spcPts val="0"/>
              </a:spcBef>
              <a:spcAft>
                <a:spcPts val="0"/>
              </a:spcAft>
              <a:buSzPct val="100000"/>
              <a:buChar char="•"/>
            </a:pPr>
            <a:r>
              <a:rPr lang="en-GB" sz="2600"/>
              <a:t>There is often a </a:t>
            </a:r>
            <a:r>
              <a:rPr lang="en-GB" sz="2600" b="1"/>
              <a:t>control group</a:t>
            </a:r>
            <a:r>
              <a:rPr lang="en-GB" sz="2600"/>
              <a:t>.</a:t>
            </a:r>
            <a:endParaRPr sz="2600"/>
          </a:p>
          <a:p>
            <a:pPr marL="457200" lvl="0" indent="-368935" algn="l" rtl="0">
              <a:lnSpc>
                <a:spcPct val="100000"/>
              </a:lnSpc>
              <a:spcBef>
                <a:spcPts val="0"/>
              </a:spcBef>
              <a:spcAft>
                <a:spcPts val="0"/>
              </a:spcAft>
              <a:buSzPct val="100000"/>
              <a:buChar char="•"/>
            </a:pPr>
            <a:r>
              <a:rPr lang="en-GB" sz="2600" b="1"/>
              <a:t>Microgenetic design</a:t>
            </a:r>
            <a:r>
              <a:rPr lang="en-GB" sz="2600"/>
              <a:t> is a specialised form of experimental study, the key characteristic of which is the use of a small sample and many more observations than would be employed in an ordinary repeated measures design.</a:t>
            </a:r>
            <a:endParaRPr sz="2600"/>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Shape 326"/>
        <p:cNvGrpSpPr/>
        <p:nvPr/>
      </p:nvGrpSpPr>
      <p:grpSpPr>
        <a:xfrm>
          <a:off x="0" y="0"/>
          <a:ext cx="0" cy="0"/>
          <a:chOff x="0" y="0"/>
          <a:chExt cx="0" cy="0"/>
        </a:xfrm>
      </p:grpSpPr>
      <p:sp>
        <p:nvSpPr>
          <p:cNvPr id="327" name="Google Shape;327;g23e0a69274e_0_201"/>
          <p:cNvSpPr txBox="1">
            <a:spLocks noGrp="1"/>
          </p:cNvSpPr>
          <p:nvPr>
            <p:ph type="title"/>
          </p:nvPr>
        </p:nvSpPr>
        <p:spPr>
          <a:xfrm>
            <a:off x="1134533" y="1"/>
            <a:ext cx="7704600" cy="1981200"/>
          </a:xfrm>
          <a:prstGeom prst="rect">
            <a:avLst/>
          </a:prstGeom>
          <a:noFill/>
          <a:ln>
            <a:noFill/>
          </a:ln>
        </p:spPr>
        <p:txBody>
          <a:bodyPr spcFirstLastPara="1" wrap="square" lIns="91425" tIns="45700" rIns="91425" bIns="45700" anchor="ctr" anchorCtr="0">
            <a:normAutofit/>
          </a:bodyPr>
          <a:lstStyle/>
          <a:p>
            <a:pPr marL="0" lvl="0" indent="0" algn="ctr" rtl="0">
              <a:lnSpc>
                <a:spcPct val="100000"/>
              </a:lnSpc>
              <a:spcBef>
                <a:spcPts val="0"/>
              </a:spcBef>
              <a:spcAft>
                <a:spcPts val="0"/>
              </a:spcAft>
              <a:buClr>
                <a:schemeClr val="dk1"/>
              </a:buClr>
              <a:buSzPts val="4000"/>
              <a:buFont typeface="Corbel"/>
              <a:buNone/>
            </a:pPr>
            <a:r>
              <a:rPr lang="en-GB"/>
              <a:t>14.5.2 Experimental </a:t>
            </a:r>
            <a:endParaRPr/>
          </a:p>
          <a:p>
            <a:pPr marL="0" lvl="0" indent="0" algn="ctr" rtl="0">
              <a:lnSpc>
                <a:spcPct val="100000"/>
              </a:lnSpc>
              <a:spcBef>
                <a:spcPts val="0"/>
              </a:spcBef>
              <a:spcAft>
                <a:spcPts val="0"/>
              </a:spcAft>
              <a:buClr>
                <a:schemeClr val="dk1"/>
              </a:buClr>
              <a:buSzPts val="4000"/>
              <a:buFont typeface="Corbel"/>
              <a:buNone/>
            </a:pPr>
            <a:r>
              <a:rPr lang="en-GB"/>
              <a:t>Methods</a:t>
            </a:r>
            <a:endParaRPr/>
          </a:p>
        </p:txBody>
      </p:sp>
      <p:sp>
        <p:nvSpPr>
          <p:cNvPr id="328" name="Google Shape;328;g23e0a69274e_0_201"/>
          <p:cNvSpPr txBox="1"/>
          <p:nvPr/>
        </p:nvSpPr>
        <p:spPr>
          <a:xfrm>
            <a:off x="5917522" y="1065050"/>
            <a:ext cx="2030400" cy="574200"/>
          </a:xfrm>
          <a:prstGeom prst="rect">
            <a:avLst/>
          </a:prstGeom>
          <a:noFill/>
          <a:ln>
            <a:noFill/>
          </a:ln>
        </p:spPr>
        <p:txBody>
          <a:bodyPr spcFirstLastPara="1" wrap="square" lIns="91425" tIns="45700" rIns="91425" bIns="45700" anchor="ctr" anchorCtr="0">
            <a:normAutofit/>
          </a:bodyPr>
          <a:lstStyle/>
          <a:p>
            <a:pPr marL="0" marR="0" lvl="0" indent="0" algn="l" rtl="0">
              <a:lnSpc>
                <a:spcPct val="100000"/>
              </a:lnSpc>
              <a:spcBef>
                <a:spcPts val="0"/>
              </a:spcBef>
              <a:spcAft>
                <a:spcPts val="0"/>
              </a:spcAft>
              <a:buClr>
                <a:srgbClr val="1186C3"/>
              </a:buClr>
              <a:buSzPts val="2610"/>
              <a:buFont typeface="Arial"/>
              <a:buNone/>
            </a:pPr>
            <a:r>
              <a:rPr lang="en-GB" sz="1800" b="0" i="0" u="none" strike="noStrike" cap="none">
                <a:solidFill>
                  <a:schemeClr val="dk1"/>
                </a:solidFill>
                <a:latin typeface="Corbel"/>
                <a:ea typeface="Corbel"/>
                <a:cs typeface="Corbel"/>
                <a:sym typeface="Corbel"/>
              </a:rPr>
              <a:t>pp. </a:t>
            </a:r>
            <a:r>
              <a:rPr lang="en-GB" sz="1800">
                <a:solidFill>
                  <a:schemeClr val="dk1"/>
                </a:solidFill>
                <a:latin typeface="Corbel"/>
                <a:ea typeface="Corbel"/>
                <a:cs typeface="Corbel"/>
                <a:sym typeface="Corbel"/>
              </a:rPr>
              <a:t>273-274</a:t>
            </a:r>
            <a:endParaRPr sz="1400" b="0" i="0" u="none" strike="noStrike" cap="none">
              <a:solidFill>
                <a:srgbClr val="000000"/>
              </a:solidFill>
              <a:latin typeface="Arial"/>
              <a:ea typeface="Arial"/>
              <a:cs typeface="Arial"/>
              <a:sym typeface="Arial"/>
            </a:endParaRPr>
          </a:p>
        </p:txBody>
      </p:sp>
      <p:sp>
        <p:nvSpPr>
          <p:cNvPr id="329" name="Google Shape;329;g23e0a69274e_0_201"/>
          <p:cNvSpPr txBox="1">
            <a:spLocks noGrp="1"/>
          </p:cNvSpPr>
          <p:nvPr>
            <p:ph type="body" idx="1"/>
          </p:nvPr>
        </p:nvSpPr>
        <p:spPr>
          <a:xfrm>
            <a:off x="1058325" y="1937050"/>
            <a:ext cx="7704600" cy="4101000"/>
          </a:xfrm>
          <a:prstGeom prst="rect">
            <a:avLst/>
          </a:prstGeom>
          <a:noFill/>
          <a:ln>
            <a:noFill/>
          </a:ln>
        </p:spPr>
        <p:txBody>
          <a:bodyPr spcFirstLastPara="1" wrap="square" lIns="91425" tIns="45700" rIns="91425" bIns="45700" anchor="ctr" anchorCtr="0">
            <a:normAutofit fontScale="92500" lnSpcReduction="10000"/>
          </a:bodyPr>
          <a:lstStyle/>
          <a:p>
            <a:pPr marL="457200" lvl="0" indent="-393700" algn="l" rtl="0">
              <a:lnSpc>
                <a:spcPct val="100000"/>
              </a:lnSpc>
              <a:spcBef>
                <a:spcPts val="0"/>
              </a:spcBef>
              <a:spcAft>
                <a:spcPts val="0"/>
              </a:spcAft>
              <a:buSzPts val="2600"/>
              <a:buChar char="•"/>
            </a:pPr>
            <a:r>
              <a:rPr lang="en-GB" sz="2600"/>
              <a:t>In an </a:t>
            </a:r>
            <a:r>
              <a:rPr lang="en-GB" sz="2600" b="1"/>
              <a:t>RCT</a:t>
            </a:r>
            <a:r>
              <a:rPr lang="en-GB" sz="2600"/>
              <a:t>, </a:t>
            </a:r>
            <a:r>
              <a:rPr lang="en-GB" sz="2600" b="1"/>
              <a:t>no pre-test</a:t>
            </a:r>
            <a:r>
              <a:rPr lang="en-GB" sz="2600"/>
              <a:t> is used to establish a baseline since the sample is drawn from a population that is known to be homogeneous.</a:t>
            </a:r>
            <a:endParaRPr sz="2600"/>
          </a:p>
          <a:p>
            <a:pPr marL="457200" lvl="0" indent="-393700" algn="l" rtl="0">
              <a:lnSpc>
                <a:spcPct val="100000"/>
              </a:lnSpc>
              <a:spcBef>
                <a:spcPts val="0"/>
              </a:spcBef>
              <a:spcAft>
                <a:spcPts val="0"/>
              </a:spcAft>
              <a:buSzPts val="2600"/>
              <a:buChar char="•"/>
            </a:pPr>
            <a:r>
              <a:rPr lang="en-GB" sz="2600"/>
              <a:t>Once the sample has been identified, the participants are randomly allocated to a treatment condition—either alternative forms of intervention or treatment versus control conditions. </a:t>
            </a:r>
            <a:endParaRPr sz="2600"/>
          </a:p>
          <a:p>
            <a:pPr marL="457200" lvl="0" indent="-393700" algn="l" rtl="0">
              <a:lnSpc>
                <a:spcPct val="100000"/>
              </a:lnSpc>
              <a:spcBef>
                <a:spcPts val="0"/>
              </a:spcBef>
              <a:spcAft>
                <a:spcPts val="0"/>
              </a:spcAft>
              <a:buSzPts val="2600"/>
              <a:buChar char="•"/>
            </a:pPr>
            <a:r>
              <a:rPr lang="en-GB" sz="2600"/>
              <a:t>The intervention is applied, and the outcome monitored, usually for a period of time. </a:t>
            </a:r>
            <a:endParaRPr sz="2600"/>
          </a:p>
          <a:p>
            <a:pPr marL="457200" lvl="0" indent="-393700" algn="l" rtl="0">
              <a:lnSpc>
                <a:spcPct val="100000"/>
              </a:lnSpc>
              <a:spcBef>
                <a:spcPts val="0"/>
              </a:spcBef>
              <a:spcAft>
                <a:spcPts val="0"/>
              </a:spcAft>
              <a:buSzPts val="2600"/>
              <a:buChar char="•"/>
            </a:pPr>
            <a:r>
              <a:rPr lang="en-GB" sz="2600"/>
              <a:t>These data are used to determine whether the treatment (or one specific form of it) has worked and, therefore, might be more widely applied.</a:t>
            </a:r>
            <a:endParaRPr sz="2600"/>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Shape 333"/>
        <p:cNvGrpSpPr/>
        <p:nvPr/>
      </p:nvGrpSpPr>
      <p:grpSpPr>
        <a:xfrm>
          <a:off x="0" y="0"/>
          <a:ext cx="0" cy="0"/>
          <a:chOff x="0" y="0"/>
          <a:chExt cx="0" cy="0"/>
        </a:xfrm>
      </p:grpSpPr>
      <p:sp>
        <p:nvSpPr>
          <p:cNvPr id="334" name="Google Shape;334;g23e0a69274e_0_209"/>
          <p:cNvSpPr txBox="1">
            <a:spLocks noGrp="1"/>
          </p:cNvSpPr>
          <p:nvPr>
            <p:ph type="title"/>
          </p:nvPr>
        </p:nvSpPr>
        <p:spPr>
          <a:xfrm>
            <a:off x="1134533" y="1"/>
            <a:ext cx="7704600" cy="1981200"/>
          </a:xfrm>
          <a:prstGeom prst="rect">
            <a:avLst/>
          </a:prstGeom>
          <a:noFill/>
          <a:ln>
            <a:noFill/>
          </a:ln>
        </p:spPr>
        <p:txBody>
          <a:bodyPr spcFirstLastPara="1" wrap="square" lIns="91425" tIns="45700" rIns="91425" bIns="45700" anchor="ctr" anchorCtr="0">
            <a:normAutofit/>
          </a:bodyPr>
          <a:lstStyle/>
          <a:p>
            <a:pPr marL="0" lvl="0" indent="0" algn="ctr" rtl="0">
              <a:lnSpc>
                <a:spcPct val="100000"/>
              </a:lnSpc>
              <a:spcBef>
                <a:spcPts val="0"/>
              </a:spcBef>
              <a:spcAft>
                <a:spcPts val="0"/>
              </a:spcAft>
              <a:buClr>
                <a:schemeClr val="dk1"/>
              </a:buClr>
              <a:buSzPts val="4000"/>
              <a:buFont typeface="Corbel"/>
              <a:buNone/>
            </a:pPr>
            <a:r>
              <a:rPr lang="en-GB"/>
              <a:t>14.5.3 Educational </a:t>
            </a:r>
            <a:endParaRPr/>
          </a:p>
          <a:p>
            <a:pPr marL="0" lvl="0" indent="0" algn="ctr" rtl="0">
              <a:lnSpc>
                <a:spcPct val="100000"/>
              </a:lnSpc>
              <a:spcBef>
                <a:spcPts val="0"/>
              </a:spcBef>
              <a:spcAft>
                <a:spcPts val="0"/>
              </a:spcAft>
              <a:buClr>
                <a:schemeClr val="dk1"/>
              </a:buClr>
              <a:buSzPts val="4000"/>
              <a:buFont typeface="Corbel"/>
              <a:buNone/>
            </a:pPr>
            <a:r>
              <a:rPr lang="en-GB"/>
              <a:t>Neuroscience</a:t>
            </a:r>
            <a:endParaRPr/>
          </a:p>
        </p:txBody>
      </p:sp>
      <p:sp>
        <p:nvSpPr>
          <p:cNvPr id="335" name="Google Shape;335;g23e0a69274e_0_209"/>
          <p:cNvSpPr txBox="1"/>
          <p:nvPr/>
        </p:nvSpPr>
        <p:spPr>
          <a:xfrm>
            <a:off x="6374722" y="1065050"/>
            <a:ext cx="2030400" cy="574200"/>
          </a:xfrm>
          <a:prstGeom prst="rect">
            <a:avLst/>
          </a:prstGeom>
          <a:noFill/>
          <a:ln>
            <a:noFill/>
          </a:ln>
        </p:spPr>
        <p:txBody>
          <a:bodyPr spcFirstLastPara="1" wrap="square" lIns="91425" tIns="45700" rIns="91425" bIns="45700" anchor="ctr" anchorCtr="0">
            <a:normAutofit/>
          </a:bodyPr>
          <a:lstStyle/>
          <a:p>
            <a:pPr marL="0" marR="0" lvl="0" indent="0" algn="l" rtl="0">
              <a:lnSpc>
                <a:spcPct val="100000"/>
              </a:lnSpc>
              <a:spcBef>
                <a:spcPts val="0"/>
              </a:spcBef>
              <a:spcAft>
                <a:spcPts val="0"/>
              </a:spcAft>
              <a:buClr>
                <a:srgbClr val="1186C3"/>
              </a:buClr>
              <a:buSzPts val="2610"/>
              <a:buFont typeface="Arial"/>
              <a:buNone/>
            </a:pPr>
            <a:r>
              <a:rPr lang="en-GB" sz="1800" b="0" i="0" u="none" strike="noStrike" cap="none">
                <a:solidFill>
                  <a:schemeClr val="dk1"/>
                </a:solidFill>
                <a:latin typeface="Corbel"/>
                <a:ea typeface="Corbel"/>
                <a:cs typeface="Corbel"/>
                <a:sym typeface="Corbel"/>
              </a:rPr>
              <a:t>pp. </a:t>
            </a:r>
            <a:r>
              <a:rPr lang="en-GB" sz="1800">
                <a:solidFill>
                  <a:schemeClr val="dk1"/>
                </a:solidFill>
                <a:latin typeface="Corbel"/>
                <a:ea typeface="Corbel"/>
                <a:cs typeface="Corbel"/>
                <a:sym typeface="Corbel"/>
              </a:rPr>
              <a:t>274-275</a:t>
            </a:r>
            <a:endParaRPr sz="1400" b="0" i="0" u="none" strike="noStrike" cap="none">
              <a:solidFill>
                <a:srgbClr val="000000"/>
              </a:solidFill>
              <a:latin typeface="Arial"/>
              <a:ea typeface="Arial"/>
              <a:cs typeface="Arial"/>
              <a:sym typeface="Arial"/>
            </a:endParaRPr>
          </a:p>
        </p:txBody>
      </p:sp>
      <p:sp>
        <p:nvSpPr>
          <p:cNvPr id="336" name="Google Shape;336;g23e0a69274e_0_209"/>
          <p:cNvSpPr txBox="1">
            <a:spLocks noGrp="1"/>
          </p:cNvSpPr>
          <p:nvPr>
            <p:ph type="body" idx="1"/>
          </p:nvPr>
        </p:nvSpPr>
        <p:spPr>
          <a:xfrm>
            <a:off x="1058325" y="1937050"/>
            <a:ext cx="7704600" cy="4101000"/>
          </a:xfrm>
          <a:prstGeom prst="rect">
            <a:avLst/>
          </a:prstGeom>
          <a:noFill/>
          <a:ln>
            <a:noFill/>
          </a:ln>
        </p:spPr>
        <p:txBody>
          <a:bodyPr spcFirstLastPara="1" wrap="square" lIns="91425" tIns="45700" rIns="91425" bIns="45700" anchor="ctr" anchorCtr="0">
            <a:normAutofit fontScale="92500" lnSpcReduction="10000"/>
          </a:bodyPr>
          <a:lstStyle/>
          <a:p>
            <a:pPr marL="457200" lvl="0" indent="-393700" algn="l" rtl="0">
              <a:lnSpc>
                <a:spcPct val="100000"/>
              </a:lnSpc>
              <a:spcBef>
                <a:spcPts val="0"/>
              </a:spcBef>
              <a:spcAft>
                <a:spcPts val="0"/>
              </a:spcAft>
              <a:buSzPts val="2600"/>
              <a:buChar char="•"/>
            </a:pPr>
            <a:r>
              <a:rPr lang="en-GB" sz="2600"/>
              <a:t>Until recently, research in educational psychology had to rely on behavioural data.</a:t>
            </a:r>
            <a:endParaRPr sz="2600"/>
          </a:p>
          <a:p>
            <a:pPr marL="457200" lvl="0" indent="-393700" algn="l" rtl="0">
              <a:lnSpc>
                <a:spcPct val="100000"/>
              </a:lnSpc>
              <a:spcBef>
                <a:spcPts val="0"/>
              </a:spcBef>
              <a:spcAft>
                <a:spcPts val="0"/>
              </a:spcAft>
              <a:buSzPts val="2600"/>
              <a:buChar char="•"/>
            </a:pPr>
            <a:r>
              <a:rPr lang="en-GB" sz="2600"/>
              <a:t>In </a:t>
            </a:r>
            <a:r>
              <a:rPr lang="en-GB" sz="2600" b="1"/>
              <a:t>functional magnetic resonance imaging (fMRI)</a:t>
            </a:r>
            <a:r>
              <a:rPr lang="en-GB" sz="2600"/>
              <a:t>, the flow of blood to different areas of the brain is monitored, telling us which regions are active.</a:t>
            </a:r>
            <a:endParaRPr sz="2600"/>
          </a:p>
          <a:p>
            <a:pPr marL="457200" lvl="0" indent="-393700" algn="l" rtl="0">
              <a:lnSpc>
                <a:spcPct val="100000"/>
              </a:lnSpc>
              <a:spcBef>
                <a:spcPts val="0"/>
              </a:spcBef>
              <a:spcAft>
                <a:spcPts val="0"/>
              </a:spcAft>
              <a:buSzPts val="2600"/>
              <a:buChar char="•"/>
            </a:pPr>
            <a:r>
              <a:rPr lang="en-GB" sz="2600" b="1"/>
              <a:t>Structural magnetic resonance imaging</a:t>
            </a:r>
            <a:r>
              <a:rPr lang="en-GB" sz="2600"/>
              <a:t> provides data on the organisation of cells in different areas of the brain.</a:t>
            </a:r>
            <a:endParaRPr sz="2600"/>
          </a:p>
          <a:p>
            <a:pPr marL="457200" lvl="0" indent="-393700" algn="l" rtl="0">
              <a:lnSpc>
                <a:spcPct val="100000"/>
              </a:lnSpc>
              <a:spcBef>
                <a:spcPts val="0"/>
              </a:spcBef>
              <a:spcAft>
                <a:spcPts val="0"/>
              </a:spcAft>
              <a:buSzPts val="2600"/>
              <a:buChar char="•"/>
            </a:pPr>
            <a:r>
              <a:rPr lang="en-GB" sz="2600" b="1"/>
              <a:t>Near-infrared spectroscopy (NIRS)</a:t>
            </a:r>
            <a:r>
              <a:rPr lang="en-GB" sz="2600"/>
              <a:t> is a newer technique that provides similar information to fMRI, but has the advantage that participants do not need to be placed in a large scanner.</a:t>
            </a:r>
            <a:endParaRPr sz="2600"/>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Shape 340"/>
        <p:cNvGrpSpPr/>
        <p:nvPr/>
      </p:nvGrpSpPr>
      <p:grpSpPr>
        <a:xfrm>
          <a:off x="0" y="0"/>
          <a:ext cx="0" cy="0"/>
          <a:chOff x="0" y="0"/>
          <a:chExt cx="0" cy="0"/>
        </a:xfrm>
      </p:grpSpPr>
      <p:sp>
        <p:nvSpPr>
          <p:cNvPr id="341" name="Google Shape;341;g23e0a69274e_0_219"/>
          <p:cNvSpPr txBox="1">
            <a:spLocks noGrp="1"/>
          </p:cNvSpPr>
          <p:nvPr>
            <p:ph type="title"/>
          </p:nvPr>
        </p:nvSpPr>
        <p:spPr>
          <a:xfrm>
            <a:off x="1134533" y="1"/>
            <a:ext cx="7704600" cy="1981200"/>
          </a:xfrm>
          <a:prstGeom prst="rect">
            <a:avLst/>
          </a:prstGeom>
          <a:noFill/>
          <a:ln>
            <a:noFill/>
          </a:ln>
        </p:spPr>
        <p:txBody>
          <a:bodyPr spcFirstLastPara="1" wrap="square" lIns="91425" tIns="45700" rIns="91425" bIns="45700" anchor="ctr" anchorCtr="0">
            <a:normAutofit/>
          </a:bodyPr>
          <a:lstStyle/>
          <a:p>
            <a:pPr marL="0" lvl="0" indent="0" algn="ctr" rtl="0">
              <a:lnSpc>
                <a:spcPct val="100000"/>
              </a:lnSpc>
              <a:spcBef>
                <a:spcPts val="0"/>
              </a:spcBef>
              <a:spcAft>
                <a:spcPts val="0"/>
              </a:spcAft>
              <a:buClr>
                <a:schemeClr val="dk1"/>
              </a:buClr>
              <a:buSzPts val="4000"/>
              <a:buFont typeface="Corbel"/>
              <a:buNone/>
            </a:pPr>
            <a:r>
              <a:rPr lang="en-GB"/>
              <a:t>14.5.3 Educational </a:t>
            </a:r>
            <a:endParaRPr/>
          </a:p>
          <a:p>
            <a:pPr marL="0" lvl="0" indent="0" algn="ctr" rtl="0">
              <a:lnSpc>
                <a:spcPct val="100000"/>
              </a:lnSpc>
              <a:spcBef>
                <a:spcPts val="0"/>
              </a:spcBef>
              <a:spcAft>
                <a:spcPts val="0"/>
              </a:spcAft>
              <a:buClr>
                <a:schemeClr val="dk1"/>
              </a:buClr>
              <a:buSzPts val="4000"/>
              <a:buFont typeface="Corbel"/>
              <a:buNone/>
            </a:pPr>
            <a:r>
              <a:rPr lang="en-GB"/>
              <a:t>Neuroscience</a:t>
            </a:r>
            <a:endParaRPr/>
          </a:p>
        </p:txBody>
      </p:sp>
      <p:sp>
        <p:nvSpPr>
          <p:cNvPr id="342" name="Google Shape;342;g23e0a69274e_0_219"/>
          <p:cNvSpPr txBox="1"/>
          <p:nvPr/>
        </p:nvSpPr>
        <p:spPr>
          <a:xfrm>
            <a:off x="6374722" y="1065050"/>
            <a:ext cx="2030400" cy="574200"/>
          </a:xfrm>
          <a:prstGeom prst="rect">
            <a:avLst/>
          </a:prstGeom>
          <a:noFill/>
          <a:ln>
            <a:noFill/>
          </a:ln>
        </p:spPr>
        <p:txBody>
          <a:bodyPr spcFirstLastPara="1" wrap="square" lIns="91425" tIns="45700" rIns="91425" bIns="45700" anchor="ctr" anchorCtr="0">
            <a:normAutofit/>
          </a:bodyPr>
          <a:lstStyle/>
          <a:p>
            <a:pPr marL="0" marR="0" lvl="0" indent="0" algn="l" rtl="0">
              <a:lnSpc>
                <a:spcPct val="100000"/>
              </a:lnSpc>
              <a:spcBef>
                <a:spcPts val="0"/>
              </a:spcBef>
              <a:spcAft>
                <a:spcPts val="0"/>
              </a:spcAft>
              <a:buClr>
                <a:srgbClr val="1186C3"/>
              </a:buClr>
              <a:buSzPts val="2610"/>
              <a:buFont typeface="Arial"/>
              <a:buNone/>
            </a:pPr>
            <a:r>
              <a:rPr lang="en-GB" sz="1800" b="0" i="0" u="none" strike="noStrike" cap="none">
                <a:solidFill>
                  <a:schemeClr val="dk1"/>
                </a:solidFill>
                <a:latin typeface="Corbel"/>
                <a:ea typeface="Corbel"/>
                <a:cs typeface="Corbel"/>
                <a:sym typeface="Corbel"/>
              </a:rPr>
              <a:t>pp. </a:t>
            </a:r>
            <a:r>
              <a:rPr lang="en-GB" sz="1800">
                <a:solidFill>
                  <a:schemeClr val="dk1"/>
                </a:solidFill>
                <a:latin typeface="Corbel"/>
                <a:ea typeface="Corbel"/>
                <a:cs typeface="Corbel"/>
                <a:sym typeface="Corbel"/>
              </a:rPr>
              <a:t>274-275</a:t>
            </a:r>
            <a:endParaRPr sz="1400" b="0" i="0" u="none" strike="noStrike" cap="none">
              <a:solidFill>
                <a:srgbClr val="000000"/>
              </a:solidFill>
              <a:latin typeface="Arial"/>
              <a:ea typeface="Arial"/>
              <a:cs typeface="Arial"/>
              <a:sym typeface="Arial"/>
            </a:endParaRPr>
          </a:p>
        </p:txBody>
      </p:sp>
      <p:sp>
        <p:nvSpPr>
          <p:cNvPr id="343" name="Google Shape;343;g23e0a69274e_0_219"/>
          <p:cNvSpPr txBox="1">
            <a:spLocks noGrp="1"/>
          </p:cNvSpPr>
          <p:nvPr>
            <p:ph type="body" idx="1"/>
          </p:nvPr>
        </p:nvSpPr>
        <p:spPr>
          <a:xfrm>
            <a:off x="1058325" y="1937050"/>
            <a:ext cx="7704600" cy="4101000"/>
          </a:xfrm>
          <a:prstGeom prst="rect">
            <a:avLst/>
          </a:prstGeom>
          <a:noFill/>
          <a:ln>
            <a:noFill/>
          </a:ln>
        </p:spPr>
        <p:txBody>
          <a:bodyPr spcFirstLastPara="1" wrap="square" lIns="91425" tIns="45700" rIns="91425" bIns="45700" anchor="ctr" anchorCtr="0">
            <a:normAutofit fontScale="92500" lnSpcReduction="10000"/>
          </a:bodyPr>
          <a:lstStyle/>
          <a:p>
            <a:pPr marL="457200" lvl="0" indent="-393700" algn="l" rtl="0">
              <a:lnSpc>
                <a:spcPct val="100000"/>
              </a:lnSpc>
              <a:spcBef>
                <a:spcPts val="0"/>
              </a:spcBef>
              <a:spcAft>
                <a:spcPts val="0"/>
              </a:spcAft>
              <a:buSzPts val="2600"/>
              <a:buChar char="•"/>
            </a:pPr>
            <a:r>
              <a:rPr lang="en-GB" sz="2600" b="1"/>
              <a:t>Electroencephalography (EEG)</a:t>
            </a:r>
            <a:r>
              <a:rPr lang="en-GB" sz="2600"/>
              <a:t> also provides information about brain activation, but in this case in terms of changes over time rather than in location.</a:t>
            </a:r>
            <a:endParaRPr sz="2600"/>
          </a:p>
          <a:p>
            <a:pPr marL="457200" lvl="0" indent="-393700" algn="l" rtl="0">
              <a:lnSpc>
                <a:spcPct val="100000"/>
              </a:lnSpc>
              <a:spcBef>
                <a:spcPts val="0"/>
              </a:spcBef>
              <a:spcAft>
                <a:spcPts val="0"/>
              </a:spcAft>
              <a:buSzPts val="2600"/>
              <a:buChar char="•"/>
            </a:pPr>
            <a:r>
              <a:rPr lang="en-GB" sz="2600"/>
              <a:t>In </a:t>
            </a:r>
            <a:r>
              <a:rPr lang="en-GB" sz="2600" b="1"/>
              <a:t>transcranial magnetic stimulation (TMS) </a:t>
            </a:r>
            <a:r>
              <a:rPr lang="en-GB" sz="2600"/>
              <a:t>and </a:t>
            </a:r>
            <a:r>
              <a:rPr lang="en-GB" sz="2600" b="1"/>
              <a:t>transcranial direct stimulation (TDS)</a:t>
            </a:r>
            <a:r>
              <a:rPr lang="en-GB" sz="2600"/>
              <a:t>, activation is instigated either magnetically or via application of minute current to look at cognitive consequences.</a:t>
            </a:r>
            <a:endParaRPr sz="2600"/>
          </a:p>
          <a:p>
            <a:pPr marL="457200" lvl="0" indent="-393700" algn="l" rtl="0">
              <a:lnSpc>
                <a:spcPct val="100000"/>
              </a:lnSpc>
              <a:spcBef>
                <a:spcPts val="0"/>
              </a:spcBef>
              <a:spcAft>
                <a:spcPts val="0"/>
              </a:spcAft>
              <a:buSzPts val="2600"/>
              <a:buChar char="•"/>
            </a:pPr>
            <a:r>
              <a:rPr lang="en-GB" sz="2600"/>
              <a:t>None of these techniques provides clear evidence of what is happening functionally in the brain on its own; we need accompanying behavioural data to interpret the imaging results.</a:t>
            </a:r>
            <a:endParaRPr sz="2600"/>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Shape 347"/>
        <p:cNvGrpSpPr/>
        <p:nvPr/>
      </p:nvGrpSpPr>
      <p:grpSpPr>
        <a:xfrm>
          <a:off x="0" y="0"/>
          <a:ext cx="0" cy="0"/>
          <a:chOff x="0" y="0"/>
          <a:chExt cx="0" cy="0"/>
        </a:xfrm>
      </p:grpSpPr>
      <p:sp>
        <p:nvSpPr>
          <p:cNvPr id="348" name="Google Shape;348;g23e0a69274e_0_229"/>
          <p:cNvSpPr txBox="1">
            <a:spLocks noGrp="1"/>
          </p:cNvSpPr>
          <p:nvPr>
            <p:ph type="title"/>
          </p:nvPr>
        </p:nvSpPr>
        <p:spPr>
          <a:xfrm>
            <a:off x="1134533" y="1"/>
            <a:ext cx="7704600" cy="1981200"/>
          </a:xfrm>
          <a:prstGeom prst="rect">
            <a:avLst/>
          </a:prstGeom>
          <a:noFill/>
          <a:ln>
            <a:noFill/>
          </a:ln>
        </p:spPr>
        <p:txBody>
          <a:bodyPr spcFirstLastPara="1" wrap="square" lIns="91425" tIns="45700" rIns="91425" bIns="45700" anchor="ctr" anchorCtr="0">
            <a:normAutofit/>
          </a:bodyPr>
          <a:lstStyle/>
          <a:p>
            <a:pPr marL="0" lvl="0" indent="0" algn="ctr" rtl="0">
              <a:lnSpc>
                <a:spcPct val="100000"/>
              </a:lnSpc>
              <a:spcBef>
                <a:spcPts val="0"/>
              </a:spcBef>
              <a:spcAft>
                <a:spcPts val="0"/>
              </a:spcAft>
              <a:buClr>
                <a:schemeClr val="dk1"/>
              </a:buClr>
              <a:buSzPts val="4000"/>
              <a:buFont typeface="Corbel"/>
              <a:buNone/>
            </a:pPr>
            <a:r>
              <a:rPr lang="en-GB"/>
              <a:t>14.6 Chapter </a:t>
            </a:r>
            <a:endParaRPr/>
          </a:p>
          <a:p>
            <a:pPr marL="0" lvl="0" indent="0" algn="ctr" rtl="0">
              <a:lnSpc>
                <a:spcPct val="100000"/>
              </a:lnSpc>
              <a:spcBef>
                <a:spcPts val="0"/>
              </a:spcBef>
              <a:spcAft>
                <a:spcPts val="0"/>
              </a:spcAft>
              <a:buClr>
                <a:schemeClr val="dk1"/>
              </a:buClr>
              <a:buSzPts val="4000"/>
              <a:buFont typeface="Corbel"/>
              <a:buNone/>
            </a:pPr>
            <a:r>
              <a:rPr lang="en-GB"/>
              <a:t>Summary</a:t>
            </a:r>
            <a:endParaRPr/>
          </a:p>
        </p:txBody>
      </p:sp>
      <p:sp>
        <p:nvSpPr>
          <p:cNvPr id="349" name="Google Shape;349;g23e0a69274e_0_229"/>
          <p:cNvSpPr txBox="1"/>
          <p:nvPr/>
        </p:nvSpPr>
        <p:spPr>
          <a:xfrm>
            <a:off x="5993722" y="1141250"/>
            <a:ext cx="2030400" cy="574200"/>
          </a:xfrm>
          <a:prstGeom prst="rect">
            <a:avLst/>
          </a:prstGeom>
          <a:noFill/>
          <a:ln>
            <a:noFill/>
          </a:ln>
        </p:spPr>
        <p:txBody>
          <a:bodyPr spcFirstLastPara="1" wrap="square" lIns="91425" tIns="45700" rIns="91425" bIns="45700" anchor="ctr" anchorCtr="0">
            <a:normAutofit/>
          </a:bodyPr>
          <a:lstStyle/>
          <a:p>
            <a:pPr marL="0" marR="0" lvl="0" indent="0" algn="l" rtl="0">
              <a:lnSpc>
                <a:spcPct val="100000"/>
              </a:lnSpc>
              <a:spcBef>
                <a:spcPts val="0"/>
              </a:spcBef>
              <a:spcAft>
                <a:spcPts val="0"/>
              </a:spcAft>
              <a:buClr>
                <a:srgbClr val="1186C3"/>
              </a:buClr>
              <a:buSzPts val="2610"/>
              <a:buFont typeface="Arial"/>
              <a:buNone/>
            </a:pPr>
            <a:r>
              <a:rPr lang="en-GB" sz="1800" b="0" i="0" u="none" strike="noStrike" cap="none">
                <a:solidFill>
                  <a:schemeClr val="dk1"/>
                </a:solidFill>
                <a:latin typeface="Corbel"/>
                <a:ea typeface="Corbel"/>
                <a:cs typeface="Corbel"/>
                <a:sym typeface="Corbel"/>
              </a:rPr>
              <a:t>p. </a:t>
            </a:r>
            <a:r>
              <a:rPr lang="en-GB" sz="1800">
                <a:solidFill>
                  <a:schemeClr val="dk1"/>
                </a:solidFill>
                <a:latin typeface="Corbel"/>
                <a:ea typeface="Corbel"/>
                <a:cs typeface="Corbel"/>
                <a:sym typeface="Corbel"/>
              </a:rPr>
              <a:t>275</a:t>
            </a:r>
            <a:endParaRPr sz="1400" b="0" i="0" u="none" strike="noStrike" cap="none">
              <a:solidFill>
                <a:srgbClr val="000000"/>
              </a:solidFill>
              <a:latin typeface="Arial"/>
              <a:ea typeface="Arial"/>
              <a:cs typeface="Arial"/>
              <a:sym typeface="Arial"/>
            </a:endParaRPr>
          </a:p>
        </p:txBody>
      </p:sp>
      <p:sp>
        <p:nvSpPr>
          <p:cNvPr id="350" name="Google Shape;350;g23e0a69274e_0_229"/>
          <p:cNvSpPr txBox="1">
            <a:spLocks noGrp="1"/>
          </p:cNvSpPr>
          <p:nvPr>
            <p:ph type="body" idx="1"/>
          </p:nvPr>
        </p:nvSpPr>
        <p:spPr>
          <a:xfrm>
            <a:off x="1058325" y="1937050"/>
            <a:ext cx="7704600" cy="4101000"/>
          </a:xfrm>
          <a:prstGeom prst="rect">
            <a:avLst/>
          </a:prstGeom>
          <a:noFill/>
          <a:ln>
            <a:noFill/>
          </a:ln>
        </p:spPr>
        <p:txBody>
          <a:bodyPr spcFirstLastPara="1" wrap="square" lIns="91425" tIns="45700" rIns="91425" bIns="45700" anchor="ctr" anchorCtr="0">
            <a:normAutofit lnSpcReduction="10000"/>
          </a:bodyPr>
          <a:lstStyle/>
          <a:p>
            <a:pPr marL="457200" lvl="0" indent="-393700" algn="l" rtl="0">
              <a:lnSpc>
                <a:spcPct val="100000"/>
              </a:lnSpc>
              <a:spcBef>
                <a:spcPts val="0"/>
              </a:spcBef>
              <a:spcAft>
                <a:spcPts val="0"/>
              </a:spcAft>
              <a:buSzPts val="2600"/>
              <a:buChar char="•"/>
            </a:pPr>
            <a:r>
              <a:rPr lang="en-GB" sz="2600"/>
              <a:t>Educational psychology has emerged as an important field of academic research as well as having a distinctive contribution in terms of professional practice.</a:t>
            </a:r>
            <a:endParaRPr sz="2600"/>
          </a:p>
          <a:p>
            <a:pPr marL="457200" lvl="0" indent="-393700" algn="l" rtl="0">
              <a:lnSpc>
                <a:spcPct val="100000"/>
              </a:lnSpc>
              <a:spcBef>
                <a:spcPts val="0"/>
              </a:spcBef>
              <a:spcAft>
                <a:spcPts val="0"/>
              </a:spcAft>
              <a:buSzPts val="2600"/>
              <a:buChar char="•"/>
            </a:pPr>
            <a:r>
              <a:rPr lang="en-GB" sz="2600"/>
              <a:t>Research in educational psychology is  connected to broad themes arising from different approaches to childhood and schooling.</a:t>
            </a:r>
            <a:endParaRPr sz="2600"/>
          </a:p>
          <a:p>
            <a:pPr marL="457200" lvl="0" indent="-393700" algn="l" rtl="0">
              <a:lnSpc>
                <a:spcPct val="100000"/>
              </a:lnSpc>
              <a:spcBef>
                <a:spcPts val="0"/>
              </a:spcBef>
              <a:spcAft>
                <a:spcPts val="0"/>
              </a:spcAft>
              <a:buSzPts val="2600"/>
              <a:buChar char="•"/>
            </a:pPr>
            <a:r>
              <a:rPr lang="en-GB" sz="2600"/>
              <a:t>Academic work in this area is based on the use of robust and rigorous research methodologies to yield insights into various aspects of teaching, learning, and psychological adjustment at school.</a:t>
            </a:r>
            <a:endParaRPr sz="2600"/>
          </a:p>
        </p:txBody>
      </p:sp>
    </p:spTree>
  </p:cSld>
  <p:clrMapOvr>
    <a:masterClrMapping/>
  </p:clrMapOvr>
</p:sld>
</file>

<file path=ppt/theme/theme1.xml><?xml version="1.0" encoding="utf-8"?>
<a:theme xmlns:a="http://schemas.openxmlformats.org/drawingml/2006/main" name="Parallax">
  <a:themeElements>
    <a:clrScheme name="Parallax">
      <a:dk1>
        <a:srgbClr val="000000"/>
      </a:dk1>
      <a:lt1>
        <a:srgbClr val="FFFFFF"/>
      </a:lt1>
      <a:dk2>
        <a:srgbClr val="212121"/>
      </a:dk2>
      <a:lt2>
        <a:srgbClr val="EBEBEB"/>
      </a:lt2>
      <a:accent1>
        <a:srgbClr val="30ACEC"/>
      </a:accent1>
      <a:accent2>
        <a:srgbClr val="80C34F"/>
      </a:accent2>
      <a:accent3>
        <a:srgbClr val="E29D3E"/>
      </a:accent3>
      <a:accent4>
        <a:srgbClr val="D64A3B"/>
      </a:accent4>
      <a:accent5>
        <a:srgbClr val="D64787"/>
      </a:accent5>
      <a:accent6>
        <a:srgbClr val="A666E1"/>
      </a:accent6>
      <a:hlink>
        <a:srgbClr val="3085ED"/>
      </a:hlink>
      <a:folHlink>
        <a:srgbClr val="82B6F4"/>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12</TotalTime>
  <Words>2361</Words>
  <Application>Microsoft Office PowerPoint</Application>
  <PresentationFormat>On-screen Show (4:3)</PresentationFormat>
  <Paragraphs>177</Paragraphs>
  <Slides>31</Slides>
  <Notes>31</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31</vt:i4>
      </vt:variant>
    </vt:vector>
  </HeadingPairs>
  <TitlesOfParts>
    <vt:vector size="34" baseType="lpstr">
      <vt:lpstr>Corbel</vt:lpstr>
      <vt:lpstr>Arial</vt:lpstr>
      <vt:lpstr>Parallax</vt:lpstr>
      <vt:lpstr>Applied Psychology Second Edition</vt:lpstr>
      <vt:lpstr>Learning Outcomes</vt:lpstr>
      <vt:lpstr>14.1 What Is Educational Psychology?</vt:lpstr>
      <vt:lpstr>14.2 Historical Origins of Educational  Psychology</vt:lpstr>
      <vt:lpstr>14.2.1 Emergence of Educational Psychology as  Professional Practice</vt:lpstr>
      <vt:lpstr>14.3 Approaches to  Education</vt:lpstr>
      <vt:lpstr>14.3.1 Historical Changes in Approaches to Children and Schooling</vt:lpstr>
      <vt:lpstr>14.3.2 Perspectives on Education Today</vt:lpstr>
      <vt:lpstr>14.3.2 Perspectives on Education Today</vt:lpstr>
      <vt:lpstr>14.3.2 Perspectives on Education Today</vt:lpstr>
      <vt:lpstr>PowerPoint Presentation</vt:lpstr>
      <vt:lpstr>14.4 Understanding Pupil and Classroom  Functioning</vt:lpstr>
      <vt:lpstr>14.4.1 Assessing Pupils’  Functioning</vt:lpstr>
      <vt:lpstr>14.4.1 Assessing Pupils’  Functioning</vt:lpstr>
      <vt:lpstr>14.4.1 Assessing Pupils’  Functioning</vt:lpstr>
      <vt:lpstr>PowerPoint Presentation</vt:lpstr>
      <vt:lpstr>14.4.2 Organising and Managing the Classroom</vt:lpstr>
      <vt:lpstr>14.4.2 Organising and Managing the Classroom</vt:lpstr>
      <vt:lpstr>14.4.2 Organising and Managing the Classroom</vt:lpstr>
      <vt:lpstr>14.4.2 Organising and Managing the Classroom</vt:lpstr>
      <vt:lpstr>PowerPoint Presentation</vt:lpstr>
      <vt:lpstr>14.4.3 Links Between Pupil and Classroom  Functioning</vt:lpstr>
      <vt:lpstr>14.5 Research Methods in Educational  Psychology</vt:lpstr>
      <vt:lpstr>14.5.1 Non-Experimental  Methods</vt:lpstr>
      <vt:lpstr>14.5.1 Non-Experimental  Methods</vt:lpstr>
      <vt:lpstr>14.5.2 Experimental  Methods</vt:lpstr>
      <vt:lpstr>14.5.2 Experimental  Methods</vt:lpstr>
      <vt:lpstr>14.5.2 Experimental  Methods</vt:lpstr>
      <vt:lpstr>14.5.3 Educational  Neuroscience</vt:lpstr>
      <vt:lpstr>14.5.3 Educational  Neuroscience</vt:lpstr>
      <vt:lpstr>14.6 Chapter  Summary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Applied Psychology</dc:title>
  <dc:creator>Ben Hine</dc:creator>
  <cp:lastModifiedBy>Ceri Phelps</cp:lastModifiedBy>
  <cp:revision>5</cp:revision>
  <dcterms:created xsi:type="dcterms:W3CDTF">2023-04-27T19:13:32Z</dcterms:created>
  <dcterms:modified xsi:type="dcterms:W3CDTF">2026-09-02T08:03:14Z</dcterms:modified>
</cp:coreProperties>
</file>