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3"/>
  </p:notesMasterIdLst>
  <p:handoutMasterIdLst>
    <p:handoutMasterId r:id="rId14"/>
  </p:handoutMasterIdLst>
  <p:sldIdLst>
    <p:sldId id="296" r:id="rId5"/>
    <p:sldId id="297" r:id="rId6"/>
    <p:sldId id="286" r:id="rId7"/>
    <p:sldId id="261" r:id="rId8"/>
    <p:sldId id="285" r:id="rId9"/>
    <p:sldId id="265" r:id="rId10"/>
    <p:sldId id="262" r:id="rId11"/>
    <p:sldId id="28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567A"/>
    <a:srgbClr val="0D1D51"/>
    <a:srgbClr val="0072C7"/>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0BF717-BA0D-648A-C329-7250F50F67D9}" v="2019" dt="2025-11-21T10:55:26.631"/>
  </p1510:revLst>
</p1510:revInfo>
</file>

<file path=ppt/tableStyles.xml><?xml version="1.0" encoding="utf-8"?>
<a:tblStyleLst xmlns:a="http://schemas.openxmlformats.org/drawingml/2006/main" def="{0E3FDE45-AF77-4B5C-9715-49D594BDF05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834" autoAdjust="0"/>
    <p:restoredTop sz="87887" autoAdjust="0"/>
  </p:normalViewPr>
  <p:slideViewPr>
    <p:cSldViewPr snapToGrid="0" showGuides="1">
      <p:cViewPr>
        <p:scale>
          <a:sx n="100" d="100"/>
          <a:sy n="100" d="100"/>
        </p:scale>
        <p:origin x="-144" y="-66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00" d="100"/>
          <a:sy n="100" d="100"/>
        </p:scale>
        <p:origin x="1560" y="-146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elina Lilyanova Spirova (2507826)" userId="S::2507826@student.uwtsd.ac.uk::96f0d141-a8a0-45af-b599-e9f6bd5695ba" providerId="AD" clId="Web-{3D0BF717-BA0D-648A-C329-7250F50F67D9}"/>
    <pc:docChg chg="delSld modSld modMainMaster">
      <pc:chgData name="Ivelina Lilyanova Spirova (2507826)" userId="S::2507826@student.uwtsd.ac.uk::96f0d141-a8a0-45af-b599-e9f6bd5695ba" providerId="AD" clId="Web-{3D0BF717-BA0D-648A-C329-7250F50F67D9}" dt="2025-11-21T10:55:23.318" v="2007" actId="20577"/>
      <pc:docMkLst>
        <pc:docMk/>
      </pc:docMkLst>
      <pc:sldChg chg="addSp delSp modSp modTransition addAnim">
        <pc:chgData name="Ivelina Lilyanova Spirova (2507826)" userId="S::2507826@student.uwtsd.ac.uk::96f0d141-a8a0-45af-b599-e9f6bd5695ba" providerId="AD" clId="Web-{3D0BF717-BA0D-648A-C329-7250F50F67D9}" dt="2025-11-20T22:36:08.439" v="1276"/>
        <pc:sldMkLst>
          <pc:docMk/>
          <pc:sldMk cId="3666674671" sldId="261"/>
        </pc:sldMkLst>
        <pc:spChg chg="mod">
          <ac:chgData name="Ivelina Lilyanova Spirova (2507826)" userId="S::2507826@student.uwtsd.ac.uk::96f0d141-a8a0-45af-b599-e9f6bd5695ba" providerId="AD" clId="Web-{3D0BF717-BA0D-648A-C329-7250F50F67D9}" dt="2025-11-20T22:36:08.439" v="1276"/>
          <ac:spMkLst>
            <pc:docMk/>
            <pc:sldMk cId="3666674671" sldId="261"/>
            <ac:spMk id="2" creationId="{9635F5E3-2B1C-7C0A-8581-67A9052D13AA}"/>
          </ac:spMkLst>
        </pc:spChg>
        <pc:spChg chg="del">
          <ac:chgData name="Ivelina Lilyanova Spirova (2507826)" userId="S::2507826@student.uwtsd.ac.uk::96f0d141-a8a0-45af-b599-e9f6bd5695ba" providerId="AD" clId="Web-{3D0BF717-BA0D-648A-C329-7250F50F67D9}" dt="2025-11-20T22:22:55.455" v="844"/>
          <ac:spMkLst>
            <pc:docMk/>
            <pc:sldMk cId="3666674671" sldId="261"/>
            <ac:spMk id="3" creationId="{A6A33159-D030-2F82-A142-F75940728319}"/>
          </ac:spMkLst>
        </pc:spChg>
        <pc:spChg chg="add del mod">
          <ac:chgData name="Ivelina Lilyanova Spirova (2507826)" userId="S::2507826@student.uwtsd.ac.uk::96f0d141-a8a0-45af-b599-e9f6bd5695ba" providerId="AD" clId="Web-{3D0BF717-BA0D-648A-C329-7250F50F67D9}" dt="2025-11-20T22:23:12.752" v="846"/>
          <ac:spMkLst>
            <pc:docMk/>
            <pc:sldMk cId="3666674671" sldId="261"/>
            <ac:spMk id="5" creationId="{2F4141D7-864E-370D-82CF-D6B2D775DCBA}"/>
          </ac:spMkLst>
        </pc:spChg>
        <pc:spChg chg="add mod">
          <ac:chgData name="Ivelina Lilyanova Spirova (2507826)" userId="S::2507826@student.uwtsd.ac.uk::96f0d141-a8a0-45af-b599-e9f6bd5695ba" providerId="AD" clId="Web-{3D0BF717-BA0D-648A-C329-7250F50F67D9}" dt="2025-11-20T22:35:33.392" v="1266" actId="20577"/>
          <ac:spMkLst>
            <pc:docMk/>
            <pc:sldMk cId="3666674671" sldId="261"/>
            <ac:spMk id="7" creationId="{92E1E53F-7F59-1664-E0DB-DA8556BD5226}"/>
          </ac:spMkLst>
        </pc:spChg>
      </pc:sldChg>
      <pc:sldChg chg="addSp delSp modSp modTransition addAnim">
        <pc:chgData name="Ivelina Lilyanova Spirova (2507826)" userId="S::2507826@student.uwtsd.ac.uk::96f0d141-a8a0-45af-b599-e9f6bd5695ba" providerId="AD" clId="Web-{3D0BF717-BA0D-648A-C329-7250F50F67D9}" dt="2025-11-21T10:55:23.318" v="2007" actId="20577"/>
        <pc:sldMkLst>
          <pc:docMk/>
          <pc:sldMk cId="1210802199" sldId="262"/>
        </pc:sldMkLst>
        <pc:spChg chg="mod">
          <ac:chgData name="Ivelina Lilyanova Spirova (2507826)" userId="S::2507826@student.uwtsd.ac.uk::96f0d141-a8a0-45af-b599-e9f6bd5695ba" providerId="AD" clId="Web-{3D0BF717-BA0D-648A-C329-7250F50F67D9}" dt="2025-11-21T10:42:58.161" v="1801" actId="20577"/>
          <ac:spMkLst>
            <pc:docMk/>
            <pc:sldMk cId="1210802199" sldId="262"/>
            <ac:spMk id="2" creationId="{28BAC361-0D7A-DC05-86B5-6DD77D322F5B}"/>
          </ac:spMkLst>
        </pc:spChg>
        <pc:spChg chg="del">
          <ac:chgData name="Ivelina Lilyanova Spirova (2507826)" userId="S::2507826@student.uwtsd.ac.uk::96f0d141-a8a0-45af-b599-e9f6bd5695ba" providerId="AD" clId="Web-{3D0BF717-BA0D-648A-C329-7250F50F67D9}" dt="2025-11-21T10:43:05.052" v="1802"/>
          <ac:spMkLst>
            <pc:docMk/>
            <pc:sldMk cId="1210802199" sldId="262"/>
            <ac:spMk id="3" creationId="{1BE98EFF-197D-3136-70B9-7BBD30A48931}"/>
          </ac:spMkLst>
        </pc:spChg>
        <pc:spChg chg="mod">
          <ac:chgData name="Ivelina Lilyanova Spirova (2507826)" userId="S::2507826@student.uwtsd.ac.uk::96f0d141-a8a0-45af-b599-e9f6bd5695ba" providerId="AD" clId="Web-{3D0BF717-BA0D-648A-C329-7250F50F67D9}" dt="2025-11-21T10:55:23.318" v="2007" actId="20577"/>
          <ac:spMkLst>
            <pc:docMk/>
            <pc:sldMk cId="1210802199" sldId="262"/>
            <ac:spMk id="4" creationId="{D97126AE-AE4A-97A5-21F5-E5ACF7E0605F}"/>
          </ac:spMkLst>
        </pc:spChg>
        <pc:spChg chg="add del mod">
          <ac:chgData name="Ivelina Lilyanova Spirova (2507826)" userId="S::2507826@student.uwtsd.ac.uk::96f0d141-a8a0-45af-b599-e9f6bd5695ba" providerId="AD" clId="Web-{3D0BF717-BA0D-648A-C329-7250F50F67D9}" dt="2025-11-21T10:43:11.255" v="1803"/>
          <ac:spMkLst>
            <pc:docMk/>
            <pc:sldMk cId="1210802199" sldId="262"/>
            <ac:spMk id="6" creationId="{A6E0DF7F-3CA4-53DC-AE65-7EC2BE72416D}"/>
          </ac:spMkLst>
        </pc:spChg>
      </pc:sldChg>
      <pc:sldChg chg="del modTransition">
        <pc:chgData name="Ivelina Lilyanova Spirova (2507826)" userId="S::2507826@student.uwtsd.ac.uk::96f0d141-a8a0-45af-b599-e9f6bd5695ba" providerId="AD" clId="Web-{3D0BF717-BA0D-648A-C329-7250F50F67D9}" dt="2025-11-20T22:41:48.517" v="1487"/>
        <pc:sldMkLst>
          <pc:docMk/>
          <pc:sldMk cId="2737241225" sldId="263"/>
        </pc:sldMkLst>
      </pc:sldChg>
      <pc:sldChg chg="modSp modTransition addAnim">
        <pc:chgData name="Ivelina Lilyanova Spirova (2507826)" userId="S::2507826@student.uwtsd.ac.uk::96f0d141-a8a0-45af-b599-e9f6bd5695ba" providerId="AD" clId="Web-{3D0BF717-BA0D-648A-C329-7250F50F67D9}" dt="2025-11-20T22:50:38.208" v="1787"/>
        <pc:sldMkLst>
          <pc:docMk/>
          <pc:sldMk cId="729609147" sldId="265"/>
        </pc:sldMkLst>
        <pc:spChg chg="mod">
          <ac:chgData name="Ivelina Lilyanova Spirova (2507826)" userId="S::2507826@student.uwtsd.ac.uk::96f0d141-a8a0-45af-b599-e9f6bd5695ba" providerId="AD" clId="Web-{3D0BF717-BA0D-648A-C329-7250F50F67D9}" dt="2025-11-20T22:45:07.049" v="1652" actId="1076"/>
          <ac:spMkLst>
            <pc:docMk/>
            <pc:sldMk cId="729609147" sldId="265"/>
            <ac:spMk id="2" creationId="{314C27C8-165C-5513-DB4B-9D840097C545}"/>
          </ac:spMkLst>
        </pc:spChg>
        <pc:spChg chg="mod">
          <ac:chgData name="Ivelina Lilyanova Spirova (2507826)" userId="S::2507826@student.uwtsd.ac.uk::96f0d141-a8a0-45af-b599-e9f6bd5695ba" providerId="AD" clId="Web-{3D0BF717-BA0D-648A-C329-7250F50F67D9}" dt="2025-11-20T22:49:44.410" v="1785" actId="20577"/>
          <ac:spMkLst>
            <pc:docMk/>
            <pc:sldMk cId="729609147" sldId="265"/>
            <ac:spMk id="3" creationId="{FACE640F-7F5A-BDB7-205D-765FA80B6796}"/>
          </ac:spMkLst>
        </pc:spChg>
      </pc:sldChg>
      <pc:sldChg chg="del modTransition">
        <pc:chgData name="Ivelina Lilyanova Spirova (2507826)" userId="S::2507826@student.uwtsd.ac.uk::96f0d141-a8a0-45af-b599-e9f6bd5695ba" providerId="AD" clId="Web-{3D0BF717-BA0D-648A-C329-7250F50F67D9}" dt="2025-11-21T10:50:31.208" v="1990"/>
        <pc:sldMkLst>
          <pc:docMk/>
          <pc:sldMk cId="3604630649" sldId="267"/>
        </pc:sldMkLst>
      </pc:sldChg>
      <pc:sldChg chg="del modTransition">
        <pc:chgData name="Ivelina Lilyanova Spirova (2507826)" userId="S::2507826@student.uwtsd.ac.uk::96f0d141-a8a0-45af-b599-e9f6bd5695ba" providerId="AD" clId="Web-{3D0BF717-BA0D-648A-C329-7250F50F67D9}" dt="2025-11-21T10:50:29.363" v="1989"/>
        <pc:sldMkLst>
          <pc:docMk/>
          <pc:sldMk cId="4259977132" sldId="278"/>
        </pc:sldMkLst>
      </pc:sldChg>
      <pc:sldChg chg="del modTransition">
        <pc:chgData name="Ivelina Lilyanova Spirova (2507826)" userId="S::2507826@student.uwtsd.ac.uk::96f0d141-a8a0-45af-b599-e9f6bd5695ba" providerId="AD" clId="Web-{3D0BF717-BA0D-648A-C329-7250F50F67D9}" dt="2025-11-21T10:50:33.161" v="1991"/>
        <pc:sldMkLst>
          <pc:docMk/>
          <pc:sldMk cId="3058085568" sldId="279"/>
        </pc:sldMkLst>
      </pc:sldChg>
      <pc:sldChg chg="del modTransition">
        <pc:chgData name="Ivelina Lilyanova Spirova (2507826)" userId="S::2507826@student.uwtsd.ac.uk::96f0d141-a8a0-45af-b599-e9f6bd5695ba" providerId="AD" clId="Web-{3D0BF717-BA0D-648A-C329-7250F50F67D9}" dt="2025-11-21T10:50:33.614" v="1992"/>
        <pc:sldMkLst>
          <pc:docMk/>
          <pc:sldMk cId="643777997" sldId="280"/>
        </pc:sldMkLst>
      </pc:sldChg>
      <pc:sldChg chg="modSp modTransition addAnim">
        <pc:chgData name="Ivelina Lilyanova Spirova (2507826)" userId="S::2507826@student.uwtsd.ac.uk::96f0d141-a8a0-45af-b599-e9f6bd5695ba" providerId="AD" clId="Web-{3D0BF717-BA0D-648A-C329-7250F50F67D9}" dt="2025-11-20T22:41:33.688" v="1486"/>
        <pc:sldMkLst>
          <pc:docMk/>
          <pc:sldMk cId="1371737547" sldId="285"/>
        </pc:sldMkLst>
        <pc:spChg chg="mod">
          <ac:chgData name="Ivelina Lilyanova Spirova (2507826)" userId="S::2507826@student.uwtsd.ac.uk::96f0d141-a8a0-45af-b599-e9f6bd5695ba" providerId="AD" clId="Web-{3D0BF717-BA0D-648A-C329-7250F50F67D9}" dt="2025-11-20T22:36:34.080" v="1280" actId="1076"/>
          <ac:spMkLst>
            <pc:docMk/>
            <pc:sldMk cId="1371737547" sldId="285"/>
            <ac:spMk id="2" creationId="{954ABE40-AA00-F366-A36A-B3F1AADBF025}"/>
          </ac:spMkLst>
        </pc:spChg>
        <pc:spChg chg="mod">
          <ac:chgData name="Ivelina Lilyanova Spirova (2507826)" userId="S::2507826@student.uwtsd.ac.uk::96f0d141-a8a0-45af-b599-e9f6bd5695ba" providerId="AD" clId="Web-{3D0BF717-BA0D-648A-C329-7250F50F67D9}" dt="2025-11-20T22:41:19.954" v="1484" actId="20577"/>
          <ac:spMkLst>
            <pc:docMk/>
            <pc:sldMk cId="1371737547" sldId="285"/>
            <ac:spMk id="3" creationId="{72446868-83F0-CEEF-5E60-6D55C93B523F}"/>
          </ac:spMkLst>
        </pc:spChg>
      </pc:sldChg>
      <pc:sldChg chg="modSp modTransition addAnim delAnim">
        <pc:chgData name="Ivelina Lilyanova Spirova (2507826)" userId="S::2507826@student.uwtsd.ac.uk::96f0d141-a8a0-45af-b599-e9f6bd5695ba" providerId="AD" clId="Web-{3D0BF717-BA0D-648A-C329-7250F50F67D9}" dt="2025-11-20T22:22:07.532" v="828" actId="20577"/>
        <pc:sldMkLst>
          <pc:docMk/>
          <pc:sldMk cId="118503823" sldId="286"/>
        </pc:sldMkLst>
        <pc:spChg chg="mod">
          <ac:chgData name="Ivelina Lilyanova Spirova (2507826)" userId="S::2507826@student.uwtsd.ac.uk::96f0d141-a8a0-45af-b599-e9f6bd5695ba" providerId="AD" clId="Web-{3D0BF717-BA0D-648A-C329-7250F50F67D9}" dt="2025-11-20T22:20:43.994" v="817" actId="1076"/>
          <ac:spMkLst>
            <pc:docMk/>
            <pc:sldMk cId="118503823" sldId="286"/>
            <ac:spMk id="2" creationId="{BF463CB3-2956-E8D2-C23D-A3BAA7295DEC}"/>
          </ac:spMkLst>
        </pc:spChg>
        <pc:spChg chg="mod">
          <ac:chgData name="Ivelina Lilyanova Spirova (2507826)" userId="S::2507826@student.uwtsd.ac.uk::96f0d141-a8a0-45af-b599-e9f6bd5695ba" providerId="AD" clId="Web-{3D0BF717-BA0D-648A-C329-7250F50F67D9}" dt="2025-11-20T22:22:07.532" v="828" actId="20577"/>
          <ac:spMkLst>
            <pc:docMk/>
            <pc:sldMk cId="118503823" sldId="286"/>
            <ac:spMk id="3" creationId="{FEECEBD4-35BF-26BB-D438-DA43EBD5EE89}"/>
          </ac:spMkLst>
        </pc:spChg>
      </pc:sldChg>
      <pc:sldChg chg="delSp modSp modTransition">
        <pc:chgData name="Ivelina Lilyanova Spirova (2507826)" userId="S::2507826@student.uwtsd.ac.uk::96f0d141-a8a0-45af-b599-e9f6bd5695ba" providerId="AD" clId="Web-{3D0BF717-BA0D-648A-C329-7250F50F67D9}" dt="2025-11-21T10:51:42.265" v="2000" actId="1076"/>
        <pc:sldMkLst>
          <pc:docMk/>
          <pc:sldMk cId="3751616652" sldId="287"/>
        </pc:sldMkLst>
        <pc:spChg chg="mod">
          <ac:chgData name="Ivelina Lilyanova Spirova (2507826)" userId="S::2507826@student.uwtsd.ac.uk::96f0d141-a8a0-45af-b599-e9f6bd5695ba" providerId="AD" clId="Web-{3D0BF717-BA0D-648A-C329-7250F50F67D9}" dt="2025-11-21T10:51:42.265" v="2000" actId="1076"/>
          <ac:spMkLst>
            <pc:docMk/>
            <pc:sldMk cId="3751616652" sldId="287"/>
            <ac:spMk id="5" creationId="{22A0D7AA-8A21-B977-56ED-94406F29957C}"/>
          </ac:spMkLst>
        </pc:spChg>
        <pc:spChg chg="del mod">
          <ac:chgData name="Ivelina Lilyanova Spirova (2507826)" userId="S::2507826@student.uwtsd.ac.uk::96f0d141-a8a0-45af-b599-e9f6bd5695ba" providerId="AD" clId="Web-{3D0BF717-BA0D-648A-C329-7250F50F67D9}" dt="2025-11-21T10:51:11.839" v="1994"/>
          <ac:spMkLst>
            <pc:docMk/>
            <pc:sldMk cId="3751616652" sldId="287"/>
            <ac:spMk id="6" creationId="{54D0A6B8-78EB-52CA-3D46-A46FC880D386}"/>
          </ac:spMkLst>
        </pc:spChg>
      </pc:sldChg>
      <pc:sldChg chg="modTransition">
        <pc:chgData name="Ivelina Lilyanova Spirova (2507826)" userId="S::2507826@student.uwtsd.ac.uk::96f0d141-a8a0-45af-b599-e9f6bd5695ba" providerId="AD" clId="Web-{3D0BF717-BA0D-648A-C329-7250F50F67D9}" dt="2025-11-20T22:12:36.188" v="499"/>
        <pc:sldMkLst>
          <pc:docMk/>
          <pc:sldMk cId="1282633192" sldId="296"/>
        </pc:sldMkLst>
      </pc:sldChg>
      <pc:sldChg chg="modSp modTransition addAnim">
        <pc:chgData name="Ivelina Lilyanova Spirova (2507826)" userId="S::2507826@student.uwtsd.ac.uk::96f0d141-a8a0-45af-b599-e9f6bd5695ba" providerId="AD" clId="Web-{3D0BF717-BA0D-648A-C329-7250F50F67D9}" dt="2025-11-20T22:21:29.436" v="824"/>
        <pc:sldMkLst>
          <pc:docMk/>
          <pc:sldMk cId="3018507327" sldId="297"/>
        </pc:sldMkLst>
        <pc:spChg chg="mod">
          <ac:chgData name="Ivelina Lilyanova Spirova (2507826)" userId="S::2507826@student.uwtsd.ac.uk::96f0d141-a8a0-45af-b599-e9f6bd5695ba" providerId="AD" clId="Web-{3D0BF717-BA0D-648A-C329-7250F50F67D9}" dt="2025-11-20T22:10:06.268" v="492" actId="1076"/>
          <ac:spMkLst>
            <pc:docMk/>
            <pc:sldMk cId="3018507327" sldId="297"/>
            <ac:spMk id="2" creationId="{43C2181D-911C-1343-7267-E35AC86CCA0E}"/>
          </ac:spMkLst>
        </pc:spChg>
        <pc:spChg chg="mod">
          <ac:chgData name="Ivelina Lilyanova Spirova (2507826)" userId="S::2507826@student.uwtsd.ac.uk::96f0d141-a8a0-45af-b599-e9f6bd5695ba" providerId="AD" clId="Web-{3D0BF717-BA0D-648A-C329-7250F50F67D9}" dt="2025-11-20T22:09:48.581" v="490" actId="1076"/>
          <ac:spMkLst>
            <pc:docMk/>
            <pc:sldMk cId="3018507327" sldId="297"/>
            <ac:spMk id="3" creationId="{9BEA8735-F1DC-1DE6-0A38-429B2F660F8A}"/>
          </ac:spMkLst>
        </pc:spChg>
      </pc:sldChg>
      <pc:sldMasterChg chg="modTransition modSldLayout">
        <pc:chgData name="Ivelina Lilyanova Spirova (2507826)" userId="S::2507826@student.uwtsd.ac.uk::96f0d141-a8a0-45af-b599-e9f6bd5695ba" providerId="AD" clId="Web-{3D0BF717-BA0D-648A-C329-7250F50F67D9}" dt="2025-11-20T22:12:36.188" v="499"/>
        <pc:sldMasterMkLst>
          <pc:docMk/>
          <pc:sldMasterMk cId="2347082301" sldId="2147483648"/>
        </pc:sldMasterMkLst>
        <pc:sldLayoutChg chg="modTransition">
          <pc:chgData name="Ivelina Lilyanova Spirova (2507826)" userId="S::2507826@student.uwtsd.ac.uk::96f0d141-a8a0-45af-b599-e9f6bd5695ba" providerId="AD" clId="Web-{3D0BF717-BA0D-648A-C329-7250F50F67D9}" dt="2025-11-20T22:12:36.188" v="499"/>
          <pc:sldLayoutMkLst>
            <pc:docMk/>
            <pc:sldMasterMk cId="2347082301" sldId="2147483648"/>
            <pc:sldLayoutMk cId="3388496270" sldId="2147483649"/>
          </pc:sldLayoutMkLst>
        </pc:sldLayoutChg>
        <pc:sldLayoutChg chg="modTransition">
          <pc:chgData name="Ivelina Lilyanova Spirova (2507826)" userId="S::2507826@student.uwtsd.ac.uk::96f0d141-a8a0-45af-b599-e9f6bd5695ba" providerId="AD" clId="Web-{3D0BF717-BA0D-648A-C329-7250F50F67D9}" dt="2025-11-20T22:12:36.188" v="499"/>
          <pc:sldLayoutMkLst>
            <pc:docMk/>
            <pc:sldMasterMk cId="2347082301" sldId="2147483648"/>
            <pc:sldLayoutMk cId="3657855598" sldId="2147483682"/>
          </pc:sldLayoutMkLst>
        </pc:sldLayoutChg>
        <pc:sldLayoutChg chg="modTransition">
          <pc:chgData name="Ivelina Lilyanova Spirova (2507826)" userId="S::2507826@student.uwtsd.ac.uk::96f0d141-a8a0-45af-b599-e9f6bd5695ba" providerId="AD" clId="Web-{3D0BF717-BA0D-648A-C329-7250F50F67D9}" dt="2025-11-20T22:12:36.188" v="499"/>
          <pc:sldLayoutMkLst>
            <pc:docMk/>
            <pc:sldMasterMk cId="2347082301" sldId="2147483648"/>
            <pc:sldLayoutMk cId="1502723417" sldId="2147483683"/>
          </pc:sldLayoutMkLst>
        </pc:sldLayoutChg>
        <pc:sldLayoutChg chg="modTransition">
          <pc:chgData name="Ivelina Lilyanova Spirova (2507826)" userId="S::2507826@student.uwtsd.ac.uk::96f0d141-a8a0-45af-b599-e9f6bd5695ba" providerId="AD" clId="Web-{3D0BF717-BA0D-648A-C329-7250F50F67D9}" dt="2025-11-20T22:12:36.188" v="499"/>
          <pc:sldLayoutMkLst>
            <pc:docMk/>
            <pc:sldMasterMk cId="2347082301" sldId="2147483648"/>
            <pc:sldLayoutMk cId="889032674" sldId="2147483684"/>
          </pc:sldLayoutMkLst>
        </pc:sldLayoutChg>
        <pc:sldLayoutChg chg="modTransition">
          <pc:chgData name="Ivelina Lilyanova Spirova (2507826)" userId="S::2507826@student.uwtsd.ac.uk::96f0d141-a8a0-45af-b599-e9f6bd5695ba" providerId="AD" clId="Web-{3D0BF717-BA0D-648A-C329-7250F50F67D9}" dt="2025-11-20T22:12:36.188" v="499"/>
          <pc:sldLayoutMkLst>
            <pc:docMk/>
            <pc:sldMasterMk cId="2347082301" sldId="2147483648"/>
            <pc:sldLayoutMk cId="3329623873" sldId="2147483685"/>
          </pc:sldLayoutMkLst>
        </pc:sldLayoutChg>
        <pc:sldLayoutChg chg="modTransition">
          <pc:chgData name="Ivelina Lilyanova Spirova (2507826)" userId="S::2507826@student.uwtsd.ac.uk::96f0d141-a8a0-45af-b599-e9f6bd5695ba" providerId="AD" clId="Web-{3D0BF717-BA0D-648A-C329-7250F50F67D9}" dt="2025-11-20T22:12:36.188" v="499"/>
          <pc:sldLayoutMkLst>
            <pc:docMk/>
            <pc:sldMasterMk cId="2347082301" sldId="2147483648"/>
            <pc:sldLayoutMk cId="3196360325" sldId="2147483686"/>
          </pc:sldLayoutMkLst>
        </pc:sldLayoutChg>
        <pc:sldLayoutChg chg="modTransition">
          <pc:chgData name="Ivelina Lilyanova Spirova (2507826)" userId="S::2507826@student.uwtsd.ac.uk::96f0d141-a8a0-45af-b599-e9f6bd5695ba" providerId="AD" clId="Web-{3D0BF717-BA0D-648A-C329-7250F50F67D9}" dt="2025-11-20T22:12:36.188" v="499"/>
          <pc:sldLayoutMkLst>
            <pc:docMk/>
            <pc:sldMasterMk cId="2347082301" sldId="2147483648"/>
            <pc:sldLayoutMk cId="701264862" sldId="2147483687"/>
          </pc:sldLayoutMkLst>
        </pc:sldLayoutChg>
        <pc:sldLayoutChg chg="modTransition">
          <pc:chgData name="Ivelina Lilyanova Spirova (2507826)" userId="S::2507826@student.uwtsd.ac.uk::96f0d141-a8a0-45af-b599-e9f6bd5695ba" providerId="AD" clId="Web-{3D0BF717-BA0D-648A-C329-7250F50F67D9}" dt="2025-11-20T22:12:36.188" v="499"/>
          <pc:sldLayoutMkLst>
            <pc:docMk/>
            <pc:sldMasterMk cId="2347082301" sldId="2147483648"/>
            <pc:sldLayoutMk cId="1499728220" sldId="2147483688"/>
          </pc:sldLayoutMkLst>
        </pc:sldLayoutChg>
        <pc:sldLayoutChg chg="modTransition">
          <pc:chgData name="Ivelina Lilyanova Spirova (2507826)" userId="S::2507826@student.uwtsd.ac.uk::96f0d141-a8a0-45af-b599-e9f6bd5695ba" providerId="AD" clId="Web-{3D0BF717-BA0D-648A-C329-7250F50F67D9}" dt="2025-11-20T22:12:36.188" v="499"/>
          <pc:sldLayoutMkLst>
            <pc:docMk/>
            <pc:sldMasterMk cId="2347082301" sldId="2147483648"/>
            <pc:sldLayoutMk cId="3854947976" sldId="2147483689"/>
          </pc:sldLayoutMkLst>
        </pc:sldLayoutChg>
        <pc:sldLayoutChg chg="modTransition">
          <pc:chgData name="Ivelina Lilyanova Spirova (2507826)" userId="S::2507826@student.uwtsd.ac.uk::96f0d141-a8a0-45af-b599-e9f6bd5695ba" providerId="AD" clId="Web-{3D0BF717-BA0D-648A-C329-7250F50F67D9}" dt="2025-11-20T22:12:36.188" v="499"/>
          <pc:sldLayoutMkLst>
            <pc:docMk/>
            <pc:sldMasterMk cId="2347082301" sldId="2147483648"/>
            <pc:sldLayoutMk cId="3518480715" sldId="2147483690"/>
          </pc:sldLayoutMkLst>
        </pc:sldLayoutChg>
        <pc:sldLayoutChg chg="modTransition">
          <pc:chgData name="Ivelina Lilyanova Spirova (2507826)" userId="S::2507826@student.uwtsd.ac.uk::96f0d141-a8a0-45af-b599-e9f6bd5695ba" providerId="AD" clId="Web-{3D0BF717-BA0D-648A-C329-7250F50F67D9}" dt="2025-11-20T22:12:36.188" v="499"/>
          <pc:sldLayoutMkLst>
            <pc:docMk/>
            <pc:sldMasterMk cId="2347082301" sldId="2147483648"/>
            <pc:sldLayoutMk cId="1099492088" sldId="2147483691"/>
          </pc:sldLayoutMkLst>
        </pc:sldLayoutChg>
        <pc:sldLayoutChg chg="modTransition">
          <pc:chgData name="Ivelina Lilyanova Spirova (2507826)" userId="S::2507826@student.uwtsd.ac.uk::96f0d141-a8a0-45af-b599-e9f6bd5695ba" providerId="AD" clId="Web-{3D0BF717-BA0D-648A-C329-7250F50F67D9}" dt="2025-11-20T22:12:36.188" v="499"/>
          <pc:sldLayoutMkLst>
            <pc:docMk/>
            <pc:sldMasterMk cId="2347082301" sldId="2147483648"/>
            <pc:sldLayoutMk cId="2343850875" sldId="2147483692"/>
          </pc:sldLayoutMkLst>
        </pc:sldLayoutChg>
        <pc:sldLayoutChg chg="modTransition">
          <pc:chgData name="Ivelina Lilyanova Spirova (2507826)" userId="S::2507826@student.uwtsd.ac.uk::96f0d141-a8a0-45af-b599-e9f6bd5695ba" providerId="AD" clId="Web-{3D0BF717-BA0D-648A-C329-7250F50F67D9}" dt="2025-11-20T22:12:36.188" v="499"/>
          <pc:sldLayoutMkLst>
            <pc:docMk/>
            <pc:sldMasterMk cId="2347082301" sldId="2147483648"/>
            <pc:sldLayoutMk cId="2960835424" sldId="2147483693"/>
          </pc:sldLayoutMkLst>
        </pc:sldLayoutChg>
      </pc:sldMasterChg>
    </pc:docChg>
  </pc:docChgLst>
  <pc:docChgLst>
    <pc:chgData name="Ivelina Lilyanova Spirova (2507826)" userId="S::2507826@student.uwtsd.ac.uk::96f0d141-a8a0-45af-b599-e9f6bd5695ba" providerId="AD" clId="Web-{3463DF80-1FA8-FFDF-1CD4-5EE49D745AAB}"/>
    <pc:docChg chg="modSld">
      <pc:chgData name="Ivelina Lilyanova Spirova (2507826)" userId="S::2507826@student.uwtsd.ac.uk::96f0d141-a8a0-45af-b599-e9f6bd5695ba" providerId="AD" clId="Web-{3463DF80-1FA8-FFDF-1CD4-5EE49D745AAB}" dt="2025-11-18T19:28:11.740" v="253" actId="14100"/>
      <pc:docMkLst>
        <pc:docMk/>
      </pc:docMkLst>
      <pc:sldChg chg="modSp mod modClrScheme addAnim chgLayout">
        <pc:chgData name="Ivelina Lilyanova Spirova (2507826)" userId="S::2507826@student.uwtsd.ac.uk::96f0d141-a8a0-45af-b599-e9f6bd5695ba" providerId="AD" clId="Web-{3463DF80-1FA8-FFDF-1CD4-5EE49D745AAB}" dt="2025-11-18T19:19:26.040" v="83" actId="1076"/>
        <pc:sldMkLst>
          <pc:docMk/>
          <pc:sldMk cId="1282633192" sldId="296"/>
        </pc:sldMkLst>
        <pc:spChg chg="mod">
          <ac:chgData name="Ivelina Lilyanova Spirova (2507826)" userId="S::2507826@student.uwtsd.ac.uk::96f0d141-a8a0-45af-b599-e9f6bd5695ba" providerId="AD" clId="Web-{3463DF80-1FA8-FFDF-1CD4-5EE49D745AAB}" dt="2025-11-18T19:19:26.040" v="83" actId="1076"/>
          <ac:spMkLst>
            <pc:docMk/>
            <pc:sldMk cId="1282633192" sldId="296"/>
            <ac:spMk id="2" creationId="{998EF7BD-FE81-4B20-8DC5-0B3EB736F9F8}"/>
          </ac:spMkLst>
        </pc:spChg>
        <pc:spChg chg="mod">
          <ac:chgData name="Ivelina Lilyanova Spirova (2507826)" userId="S::2507826@student.uwtsd.ac.uk::96f0d141-a8a0-45af-b599-e9f6bd5695ba" providerId="AD" clId="Web-{3463DF80-1FA8-FFDF-1CD4-5EE49D745AAB}" dt="2025-11-18T19:19:05.100" v="80" actId="1076"/>
          <ac:spMkLst>
            <pc:docMk/>
            <pc:sldMk cId="1282633192" sldId="296"/>
            <ac:spMk id="3" creationId="{1AFF0EFE-C50F-44EB-8978-B97795477C9E}"/>
          </ac:spMkLst>
        </pc:spChg>
      </pc:sldChg>
      <pc:sldChg chg="modSp">
        <pc:chgData name="Ivelina Lilyanova Spirova (2507826)" userId="S::2507826@student.uwtsd.ac.uk::96f0d141-a8a0-45af-b599-e9f6bd5695ba" providerId="AD" clId="Web-{3463DF80-1FA8-FFDF-1CD4-5EE49D745AAB}" dt="2025-11-18T19:28:11.740" v="253" actId="14100"/>
        <pc:sldMkLst>
          <pc:docMk/>
          <pc:sldMk cId="3018507327" sldId="297"/>
        </pc:sldMkLst>
        <pc:spChg chg="mod">
          <ac:chgData name="Ivelina Lilyanova Spirova (2507826)" userId="S::2507826@student.uwtsd.ac.uk::96f0d141-a8a0-45af-b599-e9f6bd5695ba" providerId="AD" clId="Web-{3463DF80-1FA8-FFDF-1CD4-5EE49D745AAB}" dt="2025-11-18T19:20:21.482" v="92" actId="20577"/>
          <ac:spMkLst>
            <pc:docMk/>
            <pc:sldMk cId="3018507327" sldId="297"/>
            <ac:spMk id="2" creationId="{43C2181D-911C-1343-7267-E35AC86CCA0E}"/>
          </ac:spMkLst>
        </pc:spChg>
        <pc:spChg chg="mod">
          <ac:chgData name="Ivelina Lilyanova Spirova (2507826)" userId="S::2507826@student.uwtsd.ac.uk::96f0d141-a8a0-45af-b599-e9f6bd5695ba" providerId="AD" clId="Web-{3463DF80-1FA8-FFDF-1CD4-5EE49D745AAB}" dt="2025-11-18T19:28:11.740" v="253" actId="14100"/>
          <ac:spMkLst>
            <pc:docMk/>
            <pc:sldMk cId="3018507327" sldId="297"/>
            <ac:spMk id="3" creationId="{9BEA8735-F1DC-1DE6-0A38-429B2F660F8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7243D74-B9C1-450A-B0F3-6C6DCB0CF20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2C27C33-9BB1-41D5-A236-12767E7E722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7AB3EA8-A58D-4C92-A3AB-D271CCC294C7}" type="datetimeFigureOut">
              <a:rPr lang="en-US" smtClean="0"/>
              <a:t>11/21/2025</a:t>
            </a:fld>
            <a:endParaRPr lang="en-US" dirty="0"/>
          </a:p>
        </p:txBody>
      </p:sp>
      <p:sp>
        <p:nvSpPr>
          <p:cNvPr id="4" name="Footer Placeholder 3">
            <a:extLst>
              <a:ext uri="{FF2B5EF4-FFF2-40B4-BE49-F238E27FC236}">
                <a16:creationId xmlns:a16="http://schemas.microsoft.com/office/drawing/2014/main" id="{44A7EADB-04A4-4093-B238-438E2C7317A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DDD8696-706D-440E-AE04-4C644F0613E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22A5DE8-F2C4-4DB3-88D1-656DCD59E73E}" type="slidenum">
              <a:rPr lang="en-US" smtClean="0"/>
              <a:t>‹#›</a:t>
            </a:fld>
            <a:endParaRPr lang="en-US" dirty="0"/>
          </a:p>
        </p:txBody>
      </p:sp>
    </p:spTree>
    <p:extLst>
      <p:ext uri="{BB962C8B-B14F-4D97-AF65-F5344CB8AC3E}">
        <p14:creationId xmlns:p14="http://schemas.microsoft.com/office/powerpoint/2010/main" val="17898243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EFB4FA-E877-413E-B608-88789D806C57}" type="datetimeFigureOut">
              <a:rPr lang="en-US" noProof="0" smtClean="0"/>
              <a:t>11/21/2025</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36304E-FDE3-4B4F-A3B7-EBE87F3FA5E2}" type="slidenum">
              <a:rPr lang="en-US" noProof="0" smtClean="0"/>
              <a:t>‹#›</a:t>
            </a:fld>
            <a:endParaRPr lang="en-US" noProof="0" dirty="0"/>
          </a:p>
        </p:txBody>
      </p:sp>
    </p:spTree>
    <p:extLst>
      <p:ext uri="{BB962C8B-B14F-4D97-AF65-F5344CB8AC3E}">
        <p14:creationId xmlns:p14="http://schemas.microsoft.com/office/powerpoint/2010/main" val="4085138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336304E-FDE3-4B4F-A3B7-EBE87F3FA5E2}" type="slidenum">
              <a:rPr lang="en-US" smtClean="0"/>
              <a:t>1</a:t>
            </a:fld>
            <a:endParaRPr lang="en-US" dirty="0"/>
          </a:p>
        </p:txBody>
      </p:sp>
    </p:spTree>
    <p:extLst>
      <p:ext uri="{BB962C8B-B14F-4D97-AF65-F5344CB8AC3E}">
        <p14:creationId xmlns:p14="http://schemas.microsoft.com/office/powerpoint/2010/main" val="34421903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5.svg"/><Relationship Id="rId2" Type="http://schemas.openxmlformats.org/officeDocument/2006/relationships/image" Target="../media/image9.png"/><Relationship Id="rId1" Type="http://schemas.openxmlformats.org/officeDocument/2006/relationships/slideMaster" Target="../slideMasters/slideMaster1.xml"/><Relationship Id="rId6" Type="http://schemas.openxmlformats.org/officeDocument/2006/relationships/image" Target="../media/image4.png"/><Relationship Id="rId5" Type="http://schemas.openxmlformats.org/officeDocument/2006/relationships/image" Target="../media/image7.svg"/><Relationship Id="rId4" Type="http://schemas.openxmlformats.org/officeDocument/2006/relationships/image" Target="../media/image6.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7.sv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3.svg"/><Relationship Id="rId4" Type="http://schemas.openxmlformats.org/officeDocument/2006/relationships/image" Target="../media/image12.png"/></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5.svg"/><Relationship Id="rId2" Type="http://schemas.openxmlformats.org/officeDocument/2006/relationships/image" Target="../media/image6.png"/><Relationship Id="rId1" Type="http://schemas.openxmlformats.org/officeDocument/2006/relationships/slideMaster" Target="../slideMasters/slideMaster1.xml"/><Relationship Id="rId6" Type="http://schemas.openxmlformats.org/officeDocument/2006/relationships/image" Target="../media/image4.png"/><Relationship Id="rId5" Type="http://schemas.openxmlformats.org/officeDocument/2006/relationships/image" Target="../media/image15.svg"/><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5.sv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4.png"/><Relationship Id="rId5" Type="http://schemas.openxmlformats.org/officeDocument/2006/relationships/image" Target="../media/image13.svg"/><Relationship Id="rId4" Type="http://schemas.openxmlformats.org/officeDocument/2006/relationships/image" Target="../media/image12.png"/></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FD93970-B13A-F96D-A4B1-3A1EE7484106}"/>
              </a:ext>
            </a:extLst>
          </p:cNvPr>
          <p:cNvPicPr>
            <a:picLocks noChangeAspect="1"/>
          </p:cNvPicPr>
          <p:nvPr userDrawn="1"/>
        </p:nvPicPr>
        <p:blipFill>
          <a:blip r:embed="rId2"/>
          <a:srcRect/>
          <a:stretch/>
        </p:blipFill>
        <p:spPr>
          <a:xfrm>
            <a:off x="1" y="0"/>
            <a:ext cx="12202379" cy="6857999"/>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612648" y="502920"/>
            <a:ext cx="10954512" cy="3246120"/>
          </a:xfrm>
        </p:spPr>
        <p:txBody>
          <a:bodyPr anchor="b">
            <a:noAutofit/>
          </a:bodyPr>
          <a:lstStyle>
            <a:lvl1pPr algn="ctr">
              <a:defRPr sz="6600" b="1" i="0" cap="none" baseline="0">
                <a:solidFill>
                  <a:schemeClr val="accent2">
                    <a:lumMod val="25000"/>
                  </a:schemeClr>
                </a:solidFill>
                <a:latin typeface="+mj-lt"/>
              </a:defRPr>
            </a:lvl1pPr>
          </a:lstStyle>
          <a:p>
            <a:endParaRPr lang="en-US" noProof="0" dirty="0"/>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12648" y="3758183"/>
            <a:ext cx="10954512" cy="1307592"/>
          </a:xfrm>
        </p:spPr>
        <p:txBody>
          <a:bodyPr>
            <a:noAutofit/>
          </a:bodyPr>
          <a:lstStyle>
            <a:lvl1pPr marL="0" indent="0" algn="ctr">
              <a:buNone/>
              <a:defRPr sz="3200" b="0" cap="all" baseline="0">
                <a:solidFill>
                  <a:schemeClr val="accent2">
                    <a:lumMod val="25000"/>
                  </a:schemeClr>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US" noProof="0" dirty="0"/>
          </a:p>
        </p:txBody>
      </p:sp>
    </p:spTree>
    <p:extLst>
      <p:ext uri="{BB962C8B-B14F-4D97-AF65-F5344CB8AC3E}">
        <p14:creationId xmlns:p14="http://schemas.microsoft.com/office/powerpoint/2010/main" val="338849627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01">
    <p:bg>
      <p:bgPr>
        <a:gradFill>
          <a:gsLst>
            <a:gs pos="33000">
              <a:schemeClr val="bg2"/>
            </a:gs>
            <a:gs pos="59000">
              <a:schemeClr val="tx2">
                <a:lumMod val="90000"/>
                <a:alpha val="65163"/>
              </a:schemeClr>
            </a:gs>
          </a:gsLst>
          <a:lin ang="78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850392"/>
            <a:ext cx="3913632" cy="4800600"/>
          </a:xfrm>
        </p:spPr>
        <p:txBody>
          <a:bodyPr/>
          <a:lstStyle>
            <a:lvl1pPr>
              <a:defRPr>
                <a:solidFill>
                  <a:schemeClr val="accent2">
                    <a:lumMod val="25000"/>
                  </a:schemeClr>
                </a:solidFill>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5358384" y="1965960"/>
            <a:ext cx="4050792" cy="2953512"/>
          </a:xfrm>
        </p:spPr>
        <p:txBody>
          <a:bodyPr anchor="ctr" anchorCtr="0"/>
          <a:lstStyle>
            <a:lvl1pPr>
              <a:defRPr cap="all" baseline="0">
                <a:solidFill>
                  <a:schemeClr val="accent2">
                    <a:lumMod val="25000"/>
                  </a:schemeClr>
                </a:solidFill>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8/6/20XX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7" name="Rounded Rectangle 4">
            <a:extLst>
              <a:ext uri="{FF2B5EF4-FFF2-40B4-BE49-F238E27FC236}">
                <a16:creationId xmlns:a16="http://schemas.microsoft.com/office/drawing/2014/main" id="{906EB944-76A9-6F98-104E-59CD34F5CF94}"/>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7">
            <a:extLst>
              <a:ext uri="{FF2B5EF4-FFF2-40B4-BE49-F238E27FC236}">
                <a16:creationId xmlns:a16="http://schemas.microsoft.com/office/drawing/2014/main" id="{898C8E3F-6992-0D8A-CCA1-3DD2C147AA8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4756"/>
          <a:stretch/>
        </p:blipFill>
        <p:spPr>
          <a:xfrm>
            <a:off x="8853067" y="1"/>
            <a:ext cx="1875091" cy="1605320"/>
          </a:xfrm>
          <a:prstGeom prst="rect">
            <a:avLst/>
          </a:prstGeom>
        </p:spPr>
      </p:pic>
      <p:pic>
        <p:nvPicPr>
          <p:cNvPr id="13" name="Picture 7">
            <a:extLst>
              <a:ext uri="{FF2B5EF4-FFF2-40B4-BE49-F238E27FC236}">
                <a16:creationId xmlns:a16="http://schemas.microsoft.com/office/drawing/2014/main" id="{4417AC45-4CB7-72E8-3723-B1A3D81FB6EF}"/>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13775" y="5533690"/>
            <a:ext cx="493392" cy="495528"/>
          </a:xfrm>
          <a:prstGeom prst="rect">
            <a:avLst/>
          </a:prstGeom>
        </p:spPr>
      </p:pic>
      <p:pic>
        <p:nvPicPr>
          <p:cNvPr id="15" name="Graphic 14">
            <a:extLst>
              <a:ext uri="{FF2B5EF4-FFF2-40B4-BE49-F238E27FC236}">
                <a16:creationId xmlns:a16="http://schemas.microsoft.com/office/drawing/2014/main" id="{AE5941EF-B160-313A-DA99-73C86EDC4C17}"/>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r="46794"/>
          <a:stretch/>
        </p:blipFill>
        <p:spPr>
          <a:xfrm>
            <a:off x="10316909" y="2723673"/>
            <a:ext cx="1875091" cy="3600981"/>
          </a:xfrm>
          <a:prstGeom prst="rect">
            <a:avLst/>
          </a:prstGeom>
        </p:spPr>
      </p:pic>
      <p:pic>
        <p:nvPicPr>
          <p:cNvPr id="17" name="Graphic 16">
            <a:extLst>
              <a:ext uri="{FF2B5EF4-FFF2-40B4-BE49-F238E27FC236}">
                <a16:creationId xmlns:a16="http://schemas.microsoft.com/office/drawing/2014/main" id="{EEC16221-5852-F1A3-24D1-8EF5E907173A}"/>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b="41791"/>
          <a:stretch/>
        </p:blipFill>
        <p:spPr>
          <a:xfrm>
            <a:off x="3497179" y="6324654"/>
            <a:ext cx="910220" cy="541368"/>
          </a:xfrm>
          <a:prstGeom prst="rect">
            <a:avLst/>
          </a:prstGeom>
        </p:spPr>
      </p:pic>
      <p:pic>
        <p:nvPicPr>
          <p:cNvPr id="19" name="Graphic 18">
            <a:extLst>
              <a:ext uri="{FF2B5EF4-FFF2-40B4-BE49-F238E27FC236}">
                <a16:creationId xmlns:a16="http://schemas.microsoft.com/office/drawing/2014/main" id="{5D8B34C3-E35E-0B4E-1F8E-59C449A3C8DD}"/>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t="31904"/>
          <a:stretch/>
        </p:blipFill>
        <p:spPr>
          <a:xfrm>
            <a:off x="1601212" y="0"/>
            <a:ext cx="1032928" cy="718708"/>
          </a:xfrm>
          <a:prstGeom prst="rect">
            <a:avLst/>
          </a:prstGeom>
        </p:spPr>
      </p:pic>
    </p:spTree>
    <p:extLst>
      <p:ext uri="{BB962C8B-B14F-4D97-AF65-F5344CB8AC3E}">
        <p14:creationId xmlns:p14="http://schemas.microsoft.com/office/powerpoint/2010/main" val="365785559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01">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51FEFCE-5DDA-D353-F1BF-36752F5F079A}"/>
              </a:ext>
            </a:extLst>
          </p:cNvPr>
          <p:cNvPicPr>
            <a:picLocks noChangeAspect="1"/>
          </p:cNvPicPr>
          <p:nvPr userDrawn="1"/>
        </p:nvPicPr>
        <p:blipFill>
          <a:blip r:embed="rId2"/>
          <a:srcRect/>
          <a:stretch/>
        </p:blipFill>
        <p:spPr>
          <a:xfrm>
            <a:off x="0" y="2917"/>
            <a:ext cx="12197191" cy="6855082"/>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877824" y="1325880"/>
            <a:ext cx="10460736" cy="2286000"/>
          </a:xfrm>
        </p:spPr>
        <p:txBody>
          <a:bodyPr anchor="b">
            <a:noAutofit/>
          </a:bodyPr>
          <a:lstStyle>
            <a:lvl1pPr algn="ctr">
              <a:defRPr sz="6600" b="1" i="0" cap="none" spc="-150" baseline="0">
                <a:solidFill>
                  <a:schemeClr val="accent2">
                    <a:lumMod val="25000"/>
                  </a:schemeClr>
                </a:solidFill>
                <a:latin typeface="+mj-lt"/>
              </a:defRPr>
            </a:lvl1pPr>
          </a:lstStyle>
          <a:p>
            <a:endParaRPr lang="en-US" noProof="0" dirty="0"/>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877824" y="3749040"/>
            <a:ext cx="10460736" cy="2286000"/>
          </a:xfrm>
        </p:spPr>
        <p:txBody>
          <a:bodyPr>
            <a:noAutofit/>
          </a:bodyPr>
          <a:lstStyle>
            <a:lvl1pPr marL="0" indent="0" algn="ctr">
              <a:buNone/>
              <a:defRPr sz="3200" b="0" cap="all" baseline="0">
                <a:solidFill>
                  <a:schemeClr val="accent2">
                    <a:lumMod val="25000"/>
                  </a:schemeClr>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US" noProof="0" dirty="0"/>
          </a:p>
        </p:txBody>
      </p:sp>
    </p:spTree>
    <p:extLst>
      <p:ext uri="{BB962C8B-B14F-4D97-AF65-F5344CB8AC3E}">
        <p14:creationId xmlns:p14="http://schemas.microsoft.com/office/powerpoint/2010/main" val="150272341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02">
    <p:bg>
      <p:bgPr>
        <a:gradFill>
          <a:gsLst>
            <a:gs pos="33000">
              <a:schemeClr val="bg2"/>
            </a:gs>
            <a:gs pos="59000">
              <a:schemeClr val="tx2">
                <a:lumMod val="90000"/>
                <a:alpha val="65163"/>
              </a:schemeClr>
            </a:gs>
          </a:gsLst>
          <a:lin ang="19200000" scaled="0"/>
        </a:gradFill>
        <a:effectLst/>
      </p:bgPr>
    </p:bg>
    <p:spTree>
      <p:nvGrpSpPr>
        <p:cNvPr id="1" name=""/>
        <p:cNvGrpSpPr/>
        <p:nvPr/>
      </p:nvGrpSpPr>
      <p:grpSpPr>
        <a:xfrm>
          <a:off x="0" y="0"/>
          <a:ext cx="0" cy="0"/>
          <a:chOff x="0" y="0"/>
          <a:chExt cx="0" cy="0"/>
        </a:xfrm>
      </p:grpSpPr>
      <p:sp>
        <p:nvSpPr>
          <p:cNvPr id="7" name="Rounded Rectangle 3">
            <a:extLst>
              <a:ext uri="{FF2B5EF4-FFF2-40B4-BE49-F238E27FC236}">
                <a16:creationId xmlns:a16="http://schemas.microsoft.com/office/drawing/2014/main" id="{B6718ABD-4EA5-E3C5-0225-F6671DCA53AD}"/>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D721A955-CA2D-A65D-6E60-DAAAA4ACFA38}"/>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1050"/>
          <a:stretch/>
        </p:blipFill>
        <p:spPr>
          <a:xfrm>
            <a:off x="0" y="2887579"/>
            <a:ext cx="2432421" cy="3604662"/>
          </a:xfrm>
          <a:prstGeom prst="rect">
            <a:avLst/>
          </a:prstGeom>
        </p:spPr>
      </p:pic>
      <p:pic>
        <p:nvPicPr>
          <p:cNvPr id="9" name="Graphic 8">
            <a:extLst>
              <a:ext uri="{FF2B5EF4-FFF2-40B4-BE49-F238E27FC236}">
                <a16:creationId xmlns:a16="http://schemas.microsoft.com/office/drawing/2014/main" id="{AB70155A-604C-AD00-BE69-4505C75CE01B}"/>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t="15874" b="-1"/>
          <a:stretch/>
        </p:blipFill>
        <p:spPr>
          <a:xfrm rot="5400000">
            <a:off x="11281284" y="2493882"/>
            <a:ext cx="1032928" cy="887899"/>
          </a:xfrm>
          <a:prstGeom prst="rect">
            <a:avLst/>
          </a:prstGeom>
        </p:spPr>
      </p:pic>
      <p:pic>
        <p:nvPicPr>
          <p:cNvPr id="10" name="Graphic 9">
            <a:extLst>
              <a:ext uri="{FF2B5EF4-FFF2-40B4-BE49-F238E27FC236}">
                <a16:creationId xmlns:a16="http://schemas.microsoft.com/office/drawing/2014/main" id="{F74D1084-EF5E-D016-13E0-1840BDFFD0AE}"/>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b="-880"/>
          <a:stretch/>
        </p:blipFill>
        <p:spPr>
          <a:xfrm>
            <a:off x="9897978" y="5987153"/>
            <a:ext cx="490012" cy="505088"/>
          </a:xfrm>
          <a:prstGeom prst="rect">
            <a:avLst/>
          </a:prstGeom>
        </p:spPr>
      </p:pic>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365760"/>
            <a:ext cx="10277856" cy="1655064"/>
          </a:xfrm>
        </p:spPr>
        <p:txBody>
          <a:bodyPr anchor="b"/>
          <a:lstStyle>
            <a:lvl1pPr>
              <a:defRPr>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3575304" y="2313432"/>
            <a:ext cx="6327648" cy="3218688"/>
          </a:xfrm>
        </p:spPr>
        <p:txBody>
          <a:bodyPr anchor="ctr"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8/6/20XX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88903267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break 0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E1B9A11-4222-BB4A-66D3-D37C79AC57C1}"/>
              </a:ext>
            </a:extLst>
          </p:cNvPr>
          <p:cNvPicPr>
            <a:picLocks noChangeAspect="1"/>
          </p:cNvPicPr>
          <p:nvPr userDrawn="1"/>
        </p:nvPicPr>
        <p:blipFill rotWithShape="1">
          <a:blip r:embed="rId2"/>
          <a:srcRect l="-1" r="21" b="21"/>
          <a:stretch/>
        </p:blipFill>
        <p:spPr>
          <a:xfrm>
            <a:off x="-2595" y="1459"/>
            <a:ext cx="12197191" cy="6855082"/>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4654296" y="27432"/>
            <a:ext cx="7004304" cy="3566160"/>
          </a:xfrm>
        </p:spPr>
        <p:txBody>
          <a:bodyPr anchor="b">
            <a:noAutofit/>
          </a:bodyPr>
          <a:lstStyle>
            <a:lvl1pPr algn="ctr">
              <a:defRPr sz="6000" b="1" i="0" cap="none" spc="-150" baseline="0">
                <a:solidFill>
                  <a:schemeClr val="accent2">
                    <a:lumMod val="25000"/>
                  </a:schemeClr>
                </a:solidFill>
                <a:latin typeface="+mj-lt"/>
              </a:defRPr>
            </a:lvl1pPr>
          </a:lstStyle>
          <a:p>
            <a:endParaRPr lang="en-US" noProof="0" dirty="0"/>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4654295" y="3767328"/>
            <a:ext cx="7004303" cy="1161288"/>
          </a:xfrm>
        </p:spPr>
        <p:txBody>
          <a:bodyPr>
            <a:noAutofit/>
          </a:bodyPr>
          <a:lstStyle>
            <a:lvl1pPr marL="0" indent="0" algn="ctr">
              <a:buNone/>
              <a:defRPr sz="3200" b="0" cap="all" baseline="0">
                <a:solidFill>
                  <a:schemeClr val="accent2">
                    <a:lumMod val="25000"/>
                  </a:schemeClr>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US" noProof="0" dirty="0"/>
          </a:p>
        </p:txBody>
      </p:sp>
    </p:spTree>
    <p:extLst>
      <p:ext uri="{BB962C8B-B14F-4D97-AF65-F5344CB8AC3E}">
        <p14:creationId xmlns:p14="http://schemas.microsoft.com/office/powerpoint/2010/main" val="33296238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01">
    <p:bg>
      <p:bgPr>
        <a:gradFill>
          <a:gsLst>
            <a:gs pos="33000">
              <a:schemeClr val="bg2"/>
            </a:gs>
            <a:gs pos="59000">
              <a:schemeClr val="tx2">
                <a:lumMod val="90000"/>
                <a:alpha val="65163"/>
              </a:schemeClr>
            </a:gs>
          </a:gsLst>
          <a:lin ang="21594000" scaled="0"/>
        </a:gra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772C86F9-080E-93F7-C7B1-F5BEAD84E36E}"/>
              </a:ext>
            </a:extLst>
          </p:cNvPr>
          <p:cNvSpPr>
            <a:spLocks noGrp="1"/>
          </p:cNvSpPr>
          <p:nvPr>
            <p:ph type="title"/>
          </p:nvPr>
        </p:nvSpPr>
        <p:spPr>
          <a:xfrm>
            <a:off x="1078992" y="365760"/>
            <a:ext cx="10506456" cy="1655064"/>
          </a:xfrm>
        </p:spPr>
        <p:txBody>
          <a:bodyPr anchor="b"/>
          <a:lstStyle>
            <a:lvl1pPr>
              <a:defRPr>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1097280" y="2432304"/>
            <a:ext cx="3108960" cy="341237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4736592" y="1920240"/>
            <a:ext cx="6620256" cy="39136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r>
              <a:rPr lang="en-US" dirty="0"/>
              <a:t>8/6/20XX</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12" name="Rounded Rectangle 11">
            <a:extLst>
              <a:ext uri="{FF2B5EF4-FFF2-40B4-BE49-F238E27FC236}">
                <a16:creationId xmlns:a16="http://schemas.microsoft.com/office/drawing/2014/main" id="{7FF98F94-8801-13BE-8EB4-01921AC196C8}"/>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B7BF5718-9534-FD92-79D7-ECC66603E704}"/>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r="62387"/>
          <a:stretch/>
        </p:blipFill>
        <p:spPr>
          <a:xfrm rot="5400000">
            <a:off x="1778676" y="5204330"/>
            <a:ext cx="907513" cy="2465321"/>
          </a:xfrm>
          <a:prstGeom prst="rect">
            <a:avLst/>
          </a:prstGeom>
        </p:spPr>
      </p:pic>
      <p:pic>
        <p:nvPicPr>
          <p:cNvPr id="9" name="Graphic 8">
            <a:extLst>
              <a:ext uri="{FF2B5EF4-FFF2-40B4-BE49-F238E27FC236}">
                <a16:creationId xmlns:a16="http://schemas.microsoft.com/office/drawing/2014/main" id="{4FF40650-9AD0-96F8-F702-185D1729AF8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93558" y="5429608"/>
            <a:ext cx="406214" cy="415066"/>
          </a:xfrm>
          <a:prstGeom prst="rect">
            <a:avLst/>
          </a:prstGeom>
        </p:spPr>
      </p:pic>
      <p:pic>
        <p:nvPicPr>
          <p:cNvPr id="10" name="Graphic 9">
            <a:extLst>
              <a:ext uri="{FF2B5EF4-FFF2-40B4-BE49-F238E27FC236}">
                <a16:creationId xmlns:a16="http://schemas.microsoft.com/office/drawing/2014/main" id="{83AC8518-2F0B-6FC0-0C0E-6CE9D00EAC71}"/>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t="-4860" b="-1"/>
          <a:stretch/>
        </p:blipFill>
        <p:spPr>
          <a:xfrm>
            <a:off x="10214191" y="365126"/>
            <a:ext cx="1032928" cy="1106730"/>
          </a:xfrm>
          <a:prstGeom prst="rect">
            <a:avLst/>
          </a:prstGeom>
        </p:spPr>
      </p:pic>
    </p:spTree>
    <p:extLst>
      <p:ext uri="{BB962C8B-B14F-4D97-AF65-F5344CB8AC3E}">
        <p14:creationId xmlns:p14="http://schemas.microsoft.com/office/powerpoint/2010/main" val="319636032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03">
    <p:bg>
      <p:bgPr>
        <a:gradFill>
          <a:gsLst>
            <a:gs pos="33000">
              <a:schemeClr val="bg2"/>
            </a:gs>
            <a:gs pos="59000">
              <a:schemeClr val="tx2">
                <a:lumMod val="90000"/>
                <a:alpha val="65163"/>
              </a:schemeClr>
            </a:gs>
          </a:gsLst>
          <a:lin ang="19200000" scaled="0"/>
        </a:gra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E7B4AF60-AC65-3E7A-4A5D-EBF1A7030D9B}"/>
              </a:ext>
            </a:extLst>
          </p:cNvPr>
          <p:cNvPicPr>
            <a:picLocks noChangeAspect="1"/>
          </p:cNvPicPr>
          <p:nvPr userDrawn="1"/>
        </p:nvPicPr>
        <p:blipFill rotWithShape="1">
          <a:blip r:embed="rId2"/>
          <a:srcRect l="3063" b="3063"/>
          <a:stretch/>
        </p:blipFill>
        <p:spPr>
          <a:xfrm>
            <a:off x="1" y="2917"/>
            <a:ext cx="12197189" cy="6855082"/>
          </a:xfrm>
          <a:prstGeom prst="rect">
            <a:avLst/>
          </a:prstGeom>
        </p:spPr>
      </p:pic>
      <p:sp>
        <p:nvSpPr>
          <p:cNvPr id="12" name="Rounded Rectangle 4">
            <a:extLst>
              <a:ext uri="{FF2B5EF4-FFF2-40B4-BE49-F238E27FC236}">
                <a16:creationId xmlns:a16="http://schemas.microsoft.com/office/drawing/2014/main" id="{95671103-2960-81E2-9A76-0E7FDE6B3E55}"/>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365760"/>
            <a:ext cx="10277856" cy="1655064"/>
          </a:xfrm>
        </p:spPr>
        <p:txBody>
          <a:bodyPr anchor="b"/>
          <a:lstStyle>
            <a:lvl1pPr>
              <a:defRPr>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3575304" y="2276856"/>
            <a:ext cx="6327648" cy="3090672"/>
          </a:xfrm>
        </p:spPr>
        <p:txBody>
          <a:bodyPr anchor="ctr"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8/6/20XX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70126486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wo content 02">
    <p:bg>
      <p:bgPr>
        <a:gradFill>
          <a:gsLst>
            <a:gs pos="33000">
              <a:schemeClr val="bg2"/>
            </a:gs>
            <a:gs pos="59000">
              <a:schemeClr val="tx2">
                <a:lumMod val="90000"/>
                <a:alpha val="65163"/>
              </a:schemeClr>
            </a:gs>
          </a:gsLst>
          <a:lin ang="16800000" scaled="0"/>
        </a:gradFill>
        <a:effectLst/>
      </p:bgPr>
    </p:bg>
    <p:spTree>
      <p:nvGrpSpPr>
        <p:cNvPr id="1" name=""/>
        <p:cNvGrpSpPr/>
        <p:nvPr/>
      </p:nvGrpSpPr>
      <p:grpSpPr>
        <a:xfrm>
          <a:off x="0" y="0"/>
          <a:ext cx="0" cy="0"/>
          <a:chOff x="0" y="0"/>
          <a:chExt cx="0" cy="0"/>
        </a:xfrm>
      </p:grpSpPr>
      <p:sp>
        <p:nvSpPr>
          <p:cNvPr id="7" name="Rounded Rectangle 4">
            <a:extLst>
              <a:ext uri="{FF2B5EF4-FFF2-40B4-BE49-F238E27FC236}">
                <a16:creationId xmlns:a16="http://schemas.microsoft.com/office/drawing/2014/main" id="{86060D16-E6F6-EA0E-E58E-526234AB6564}"/>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0E0958AA-6F1A-C4A2-FB66-1A6F7F8834B5}"/>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6095" b="-1"/>
          <a:stretch/>
        </p:blipFill>
        <p:spPr>
          <a:xfrm>
            <a:off x="569419" y="4426479"/>
            <a:ext cx="1472805" cy="1596616"/>
          </a:xfrm>
          <a:prstGeom prst="rect">
            <a:avLst/>
          </a:prstGeom>
        </p:spPr>
      </p:pic>
      <p:pic>
        <p:nvPicPr>
          <p:cNvPr id="9" name="Graphic 8">
            <a:extLst>
              <a:ext uri="{FF2B5EF4-FFF2-40B4-BE49-F238E27FC236}">
                <a16:creationId xmlns:a16="http://schemas.microsoft.com/office/drawing/2014/main" id="{3DEADFA2-398E-9388-8295-063D31FB38EB}"/>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6095" b="-1"/>
          <a:stretch/>
        </p:blipFill>
        <p:spPr>
          <a:xfrm rot="3765410" flipV="1">
            <a:off x="1448505" y="4094575"/>
            <a:ext cx="862484" cy="934988"/>
          </a:xfrm>
          <a:prstGeom prst="rect">
            <a:avLst/>
          </a:prstGeom>
        </p:spPr>
      </p:pic>
      <p:pic>
        <p:nvPicPr>
          <p:cNvPr id="10" name="Picture 7">
            <a:extLst>
              <a:ext uri="{FF2B5EF4-FFF2-40B4-BE49-F238E27FC236}">
                <a16:creationId xmlns:a16="http://schemas.microsoft.com/office/drawing/2014/main" id="{D09A7588-8EFD-A0C5-4235-45B7D657ECF4}"/>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b="35453"/>
          <a:stretch/>
        </p:blipFill>
        <p:spPr>
          <a:xfrm>
            <a:off x="9469547" y="5719093"/>
            <a:ext cx="1756858" cy="1138907"/>
          </a:xfrm>
          <a:prstGeom prst="rect">
            <a:avLst/>
          </a:prstGeom>
        </p:spPr>
      </p:pic>
      <p:pic>
        <p:nvPicPr>
          <p:cNvPr id="13" name="Graphic 12">
            <a:extLst>
              <a:ext uri="{FF2B5EF4-FFF2-40B4-BE49-F238E27FC236}">
                <a16:creationId xmlns:a16="http://schemas.microsoft.com/office/drawing/2014/main" id="{EF04D7D6-513C-D18A-AF21-D10F0E5D3B82}"/>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1" r="-750"/>
          <a:stretch/>
        </p:blipFill>
        <p:spPr>
          <a:xfrm>
            <a:off x="8844546" y="50582"/>
            <a:ext cx="1307037" cy="1325563"/>
          </a:xfrm>
          <a:prstGeom prst="rect">
            <a:avLst/>
          </a:prstGeom>
        </p:spPr>
      </p:pic>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365760"/>
            <a:ext cx="10277856" cy="1655064"/>
          </a:xfrm>
        </p:spPr>
        <p:txBody>
          <a:bodyPr anchor="b"/>
          <a:lstStyle>
            <a:lvl1pPr>
              <a:defRPr>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3575304" y="2441448"/>
            <a:ext cx="3602736" cy="3575304"/>
          </a:xfrm>
        </p:spPr>
        <p:txBody>
          <a:bodyPr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
            <a:extLst>
              <a:ext uri="{FF2B5EF4-FFF2-40B4-BE49-F238E27FC236}">
                <a16:creationId xmlns:a16="http://schemas.microsoft.com/office/drawing/2014/main" id="{D1DCC4A1-0DB3-3480-3A1A-78FC85FE7ECE}"/>
              </a:ext>
            </a:extLst>
          </p:cNvPr>
          <p:cNvSpPr>
            <a:spLocks noGrp="1"/>
          </p:cNvSpPr>
          <p:nvPr>
            <p:ph idx="13"/>
          </p:nvPr>
        </p:nvSpPr>
        <p:spPr>
          <a:xfrm>
            <a:off x="7671816" y="2441448"/>
            <a:ext cx="3602736" cy="3575304"/>
          </a:xfrm>
        </p:spPr>
        <p:txBody>
          <a:bodyPr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8/6/20XX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149972822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3">
    <p:bg>
      <p:bgPr>
        <a:solidFill>
          <a:schemeClr val="tx2"/>
        </a:solidFill>
        <a:effectLst/>
      </p:bgPr>
    </p:bg>
    <p:spTree>
      <p:nvGrpSpPr>
        <p:cNvPr id="1" name=""/>
        <p:cNvGrpSpPr/>
        <p:nvPr/>
      </p:nvGrpSpPr>
      <p:grpSpPr>
        <a:xfrm>
          <a:off x="0" y="0"/>
          <a:ext cx="0" cy="0"/>
          <a:chOff x="0" y="0"/>
          <a:chExt cx="0" cy="0"/>
        </a:xfrm>
      </p:grpSpPr>
      <p:sp>
        <p:nvSpPr>
          <p:cNvPr id="4" name="Rounded Rectangle 6">
            <a:extLst>
              <a:ext uri="{FF2B5EF4-FFF2-40B4-BE49-F238E27FC236}">
                <a16:creationId xmlns:a16="http://schemas.microsoft.com/office/drawing/2014/main" id="{1B32A35F-9C9A-7C7D-DE93-B55FFF07D66E}"/>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198299DF-E702-8750-30F5-798D7C96AA46}"/>
              </a:ext>
            </a:extLst>
          </p:cNvPr>
          <p:cNvSpPr>
            <a:spLocks noGrp="1"/>
          </p:cNvSpPr>
          <p:nvPr>
            <p:ph type="title"/>
          </p:nvPr>
        </p:nvSpPr>
        <p:spPr>
          <a:xfrm>
            <a:off x="1078992" y="365760"/>
            <a:ext cx="10277856" cy="1655064"/>
          </a:xfrm>
        </p:spPr>
        <p:txBody>
          <a:bodyPr anchor="b"/>
          <a:lstStyle>
            <a:lvl1pPr>
              <a:defRPr>
                <a:latin typeface="+mj-lt"/>
              </a:defRPr>
            </a:lvl1pPr>
          </a:lstStyle>
          <a:p>
            <a:r>
              <a:rPr lang="en-US" dirty="0"/>
              <a:t>Click to edit Master title style</a:t>
            </a:r>
          </a:p>
        </p:txBody>
      </p:sp>
      <p:sp>
        <p:nvSpPr>
          <p:cNvPr id="10" name="Content Placeholder 2">
            <a:extLst>
              <a:ext uri="{FF2B5EF4-FFF2-40B4-BE49-F238E27FC236}">
                <a16:creationId xmlns:a16="http://schemas.microsoft.com/office/drawing/2014/main" id="{30CE72F6-1D9D-E61E-F1EE-2861FDF7654A}"/>
              </a:ext>
            </a:extLst>
          </p:cNvPr>
          <p:cNvSpPr>
            <a:spLocks noGrp="1"/>
          </p:cNvSpPr>
          <p:nvPr>
            <p:ph idx="1"/>
          </p:nvPr>
        </p:nvSpPr>
        <p:spPr>
          <a:xfrm>
            <a:off x="1170432" y="2459736"/>
            <a:ext cx="2843784" cy="3090672"/>
          </a:xfrm>
        </p:spPr>
        <p:txBody>
          <a:bodyPr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2">
            <a:extLst>
              <a:ext uri="{FF2B5EF4-FFF2-40B4-BE49-F238E27FC236}">
                <a16:creationId xmlns:a16="http://schemas.microsoft.com/office/drawing/2014/main" id="{6EFAE94C-C299-8167-1BD9-4FC98C04C63C}"/>
              </a:ext>
            </a:extLst>
          </p:cNvPr>
          <p:cNvSpPr>
            <a:spLocks noGrp="1"/>
          </p:cNvSpPr>
          <p:nvPr>
            <p:ph idx="13"/>
          </p:nvPr>
        </p:nvSpPr>
        <p:spPr>
          <a:xfrm>
            <a:off x="4233672" y="2523744"/>
            <a:ext cx="6693408" cy="3273552"/>
          </a:xfrm>
        </p:spPr>
        <p:txBody>
          <a:bodyPr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r>
              <a:rPr lang="en-US" dirty="0"/>
              <a:t>8/6/20XX</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85494797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4">
    <p:bg>
      <p:bgPr>
        <a:solidFill>
          <a:schemeClr val="tx2"/>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98299DF-E702-8750-30F5-798D7C96AA46}"/>
              </a:ext>
            </a:extLst>
          </p:cNvPr>
          <p:cNvSpPr>
            <a:spLocks noGrp="1"/>
          </p:cNvSpPr>
          <p:nvPr>
            <p:ph type="title"/>
          </p:nvPr>
        </p:nvSpPr>
        <p:spPr>
          <a:xfrm>
            <a:off x="1078992" y="365760"/>
            <a:ext cx="10277856" cy="1655064"/>
          </a:xfrm>
        </p:spPr>
        <p:txBody>
          <a:bodyPr anchor="b"/>
          <a:lstStyle>
            <a:lvl1pPr>
              <a:defRPr>
                <a:latin typeface="+mj-lt"/>
              </a:defRPr>
            </a:lvl1pPr>
          </a:lstStyle>
          <a:p>
            <a:r>
              <a:rPr lang="en-US" dirty="0"/>
              <a:t>Click to edit Master title style</a:t>
            </a:r>
          </a:p>
        </p:txBody>
      </p:sp>
      <p:sp>
        <p:nvSpPr>
          <p:cNvPr id="11" name="Content Placeholder 2">
            <a:extLst>
              <a:ext uri="{FF2B5EF4-FFF2-40B4-BE49-F238E27FC236}">
                <a16:creationId xmlns:a16="http://schemas.microsoft.com/office/drawing/2014/main" id="{6EFAE94C-C299-8167-1BD9-4FC98C04C63C}"/>
              </a:ext>
            </a:extLst>
          </p:cNvPr>
          <p:cNvSpPr>
            <a:spLocks noGrp="1"/>
          </p:cNvSpPr>
          <p:nvPr>
            <p:ph idx="13"/>
          </p:nvPr>
        </p:nvSpPr>
        <p:spPr>
          <a:xfrm>
            <a:off x="1207008" y="2523744"/>
            <a:ext cx="9720072" cy="3255264"/>
          </a:xfrm>
        </p:spPr>
        <p:txBody>
          <a:bodyPr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r>
              <a:rPr lang="en-US" dirty="0"/>
              <a:t>8/6/20XX</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4" name="Rounded Rectangle 6">
            <a:extLst>
              <a:ext uri="{FF2B5EF4-FFF2-40B4-BE49-F238E27FC236}">
                <a16:creationId xmlns:a16="http://schemas.microsoft.com/office/drawing/2014/main" id="{1B32A35F-9C9A-7C7D-DE93-B55FFF07D66E}"/>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1848071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break 03">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7A51A8B-A15C-2A94-1E48-F9615101DF48}"/>
              </a:ext>
            </a:extLst>
          </p:cNvPr>
          <p:cNvPicPr>
            <a:picLocks noChangeAspect="1"/>
          </p:cNvPicPr>
          <p:nvPr userDrawn="1"/>
        </p:nvPicPr>
        <p:blipFill rotWithShape="1">
          <a:blip r:embed="rId2"/>
          <a:srcRect l="8991" t="11245" r="3785" b="1531"/>
          <a:stretch/>
        </p:blipFill>
        <p:spPr>
          <a:xfrm>
            <a:off x="0" y="2917"/>
            <a:ext cx="12197192" cy="6855083"/>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612648" y="1600200"/>
            <a:ext cx="10991088" cy="3657600"/>
          </a:xfrm>
        </p:spPr>
        <p:txBody>
          <a:bodyPr anchor="ctr">
            <a:noAutofit/>
          </a:bodyPr>
          <a:lstStyle>
            <a:lvl1pPr algn="ctr">
              <a:defRPr sz="6600" b="1" i="0" cap="none" spc="-150" baseline="0">
                <a:solidFill>
                  <a:schemeClr val="accent2">
                    <a:lumMod val="25000"/>
                  </a:schemeClr>
                </a:solidFill>
                <a:latin typeface="+mj-lt"/>
              </a:defRPr>
            </a:lvl1pPr>
          </a:lstStyle>
          <a:p>
            <a:endParaRPr lang="en-US" noProof="0" dirty="0"/>
          </a:p>
        </p:txBody>
      </p:sp>
    </p:spTree>
    <p:extLst>
      <p:ext uri="{BB962C8B-B14F-4D97-AF65-F5344CB8AC3E}">
        <p14:creationId xmlns:p14="http://schemas.microsoft.com/office/powerpoint/2010/main" val="109949208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wo content 04">
    <p:bg>
      <p:bgPr>
        <a:gradFill>
          <a:gsLst>
            <a:gs pos="33000">
              <a:schemeClr val="bg2"/>
            </a:gs>
            <a:gs pos="59000">
              <a:schemeClr val="tx2">
                <a:lumMod val="90000"/>
                <a:alpha val="65163"/>
              </a:schemeClr>
            </a:gs>
          </a:gsLst>
          <a:lin ang="13800000" scaled="0"/>
        </a:gradFill>
        <a:effectLst/>
      </p:bgPr>
    </p:bg>
    <p:spTree>
      <p:nvGrpSpPr>
        <p:cNvPr id="1" name=""/>
        <p:cNvGrpSpPr/>
        <p:nvPr/>
      </p:nvGrpSpPr>
      <p:grpSpPr>
        <a:xfrm>
          <a:off x="0" y="0"/>
          <a:ext cx="0" cy="0"/>
          <a:chOff x="0" y="0"/>
          <a:chExt cx="0" cy="0"/>
        </a:xfrm>
      </p:grpSpPr>
      <p:sp>
        <p:nvSpPr>
          <p:cNvPr id="11" name="Rounded Rectangle 4">
            <a:extLst>
              <a:ext uri="{FF2B5EF4-FFF2-40B4-BE49-F238E27FC236}">
                <a16:creationId xmlns:a16="http://schemas.microsoft.com/office/drawing/2014/main" id="{5697808D-10E0-D8A5-5D07-E176EBB8F2BB}"/>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7">
            <a:extLst>
              <a:ext uri="{FF2B5EF4-FFF2-40B4-BE49-F238E27FC236}">
                <a16:creationId xmlns:a16="http://schemas.microsoft.com/office/drawing/2014/main" id="{0234D012-F86E-04CE-78C8-2C5A66130286}"/>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004" r="-148"/>
          <a:stretch/>
        </p:blipFill>
        <p:spPr>
          <a:xfrm rot="5400000">
            <a:off x="6378170" y="40082"/>
            <a:ext cx="1579705" cy="1600089"/>
          </a:xfrm>
          <a:prstGeom prst="rect">
            <a:avLst/>
          </a:prstGeom>
        </p:spPr>
      </p:pic>
      <p:pic>
        <p:nvPicPr>
          <p:cNvPr id="15" name="Picture 7">
            <a:extLst>
              <a:ext uri="{FF2B5EF4-FFF2-40B4-BE49-F238E27FC236}">
                <a16:creationId xmlns:a16="http://schemas.microsoft.com/office/drawing/2014/main" id="{0BC42061-F838-920E-632E-10EDE7E55392}"/>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6239" r="25335" b="-1"/>
          <a:stretch/>
        </p:blipFill>
        <p:spPr>
          <a:xfrm rot="16200000">
            <a:off x="6298833" y="-161472"/>
            <a:ext cx="752715" cy="1075657"/>
          </a:xfrm>
          <a:prstGeom prst="rect">
            <a:avLst/>
          </a:prstGeom>
        </p:spPr>
      </p:pic>
      <p:pic>
        <p:nvPicPr>
          <p:cNvPr id="16" name="Graphic 15">
            <a:extLst>
              <a:ext uri="{FF2B5EF4-FFF2-40B4-BE49-F238E27FC236}">
                <a16:creationId xmlns:a16="http://schemas.microsoft.com/office/drawing/2014/main" id="{58BEE67F-530E-E41D-FD19-2615180DC3FB}"/>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r="15931"/>
          <a:stretch/>
        </p:blipFill>
        <p:spPr>
          <a:xfrm>
            <a:off x="10439102" y="4145165"/>
            <a:ext cx="1780703" cy="2164311"/>
          </a:xfrm>
          <a:prstGeom prst="rect">
            <a:avLst/>
          </a:prstGeom>
        </p:spPr>
      </p:pic>
      <p:pic>
        <p:nvPicPr>
          <p:cNvPr id="17" name="Graphic 16">
            <a:extLst>
              <a:ext uri="{FF2B5EF4-FFF2-40B4-BE49-F238E27FC236}">
                <a16:creationId xmlns:a16="http://schemas.microsoft.com/office/drawing/2014/main" id="{82CFCA46-5F5A-867F-B19C-4F9ED5BA15A2}"/>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r="46794"/>
          <a:stretch/>
        </p:blipFill>
        <p:spPr>
          <a:xfrm rot="10800000">
            <a:off x="-27806" y="2452933"/>
            <a:ext cx="1370742" cy="2632414"/>
          </a:xfrm>
          <a:prstGeom prst="rect">
            <a:avLst/>
          </a:prstGeom>
        </p:spPr>
      </p:pic>
      <p:pic>
        <p:nvPicPr>
          <p:cNvPr id="18" name="Graphic 17">
            <a:extLst>
              <a:ext uri="{FF2B5EF4-FFF2-40B4-BE49-F238E27FC236}">
                <a16:creationId xmlns:a16="http://schemas.microsoft.com/office/drawing/2014/main" id="{11E8F80C-ACB2-552E-4433-1A8A2708F18F}"/>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t="1" b="-9728"/>
          <a:stretch/>
        </p:blipFill>
        <p:spPr>
          <a:xfrm rot="18286209">
            <a:off x="887827" y="4958926"/>
            <a:ext cx="910220" cy="1020507"/>
          </a:xfrm>
          <a:prstGeom prst="rect">
            <a:avLst/>
          </a:prstGeom>
        </p:spPr>
      </p:pic>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365760"/>
            <a:ext cx="10277856" cy="1655064"/>
          </a:xfrm>
        </p:spPr>
        <p:txBody>
          <a:bodyPr anchor="b"/>
          <a:lstStyle>
            <a:lvl1pPr>
              <a:defRPr>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3575304" y="2441448"/>
            <a:ext cx="3602736" cy="3575304"/>
          </a:xfrm>
        </p:spPr>
        <p:txBody>
          <a:bodyPr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
            <a:extLst>
              <a:ext uri="{FF2B5EF4-FFF2-40B4-BE49-F238E27FC236}">
                <a16:creationId xmlns:a16="http://schemas.microsoft.com/office/drawing/2014/main" id="{D1DCC4A1-0DB3-3480-3A1A-78FC85FE7ECE}"/>
              </a:ext>
            </a:extLst>
          </p:cNvPr>
          <p:cNvSpPr>
            <a:spLocks noGrp="1"/>
          </p:cNvSpPr>
          <p:nvPr>
            <p:ph idx="13"/>
          </p:nvPr>
        </p:nvSpPr>
        <p:spPr>
          <a:xfrm>
            <a:off x="8293608" y="2441447"/>
            <a:ext cx="3063240" cy="3575303"/>
          </a:xfrm>
        </p:spPr>
        <p:txBody>
          <a:bodyPr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8/6/20XX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234385087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4ACFCA6-7ECE-9BFB-9389-6DB74C862850}"/>
              </a:ext>
            </a:extLst>
          </p:cNvPr>
          <p:cNvPicPr>
            <a:picLocks noChangeAspect="1"/>
          </p:cNvPicPr>
          <p:nvPr userDrawn="1"/>
        </p:nvPicPr>
        <p:blipFill>
          <a:blip r:embed="rId2"/>
          <a:srcRect l="21" r="21"/>
          <a:stretch/>
        </p:blipFill>
        <p:spPr>
          <a:xfrm>
            <a:off x="-5192" y="-1"/>
            <a:ext cx="12197192" cy="6858001"/>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1133856" y="56450"/>
            <a:ext cx="9912096" cy="2743200"/>
          </a:xfrm>
        </p:spPr>
        <p:txBody>
          <a:bodyPr anchor="b">
            <a:noAutofit/>
          </a:bodyPr>
          <a:lstStyle>
            <a:lvl1pPr algn="l">
              <a:defRPr sz="6600" b="1" i="0" cap="none" spc="-150" baseline="0">
                <a:solidFill>
                  <a:schemeClr val="accent2">
                    <a:lumMod val="25000"/>
                  </a:schemeClr>
                </a:solidFill>
                <a:latin typeface="+mj-lt"/>
              </a:defRPr>
            </a:lvl1pPr>
          </a:lstStyle>
          <a:p>
            <a:endParaRPr lang="en-US" noProof="0" dirty="0"/>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3575304" y="3110546"/>
            <a:ext cx="4114800" cy="2743200"/>
          </a:xfrm>
        </p:spPr>
        <p:txBody>
          <a:bodyPr>
            <a:noAutofit/>
          </a:bodyPr>
          <a:lstStyle>
            <a:lvl1pPr marL="0" indent="0" algn="l">
              <a:lnSpc>
                <a:spcPct val="150000"/>
              </a:lnSpc>
              <a:spcBef>
                <a:spcPts val="0"/>
              </a:spcBef>
              <a:buNone/>
              <a:defRPr sz="2400" b="0" cap="all" baseline="0">
                <a:solidFill>
                  <a:schemeClr val="accent2">
                    <a:lumMod val="25000"/>
                  </a:schemeClr>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US" noProof="0" dirty="0"/>
          </a:p>
        </p:txBody>
      </p:sp>
    </p:spTree>
    <p:extLst>
      <p:ext uri="{BB962C8B-B14F-4D97-AF65-F5344CB8AC3E}">
        <p14:creationId xmlns:p14="http://schemas.microsoft.com/office/powerpoint/2010/main" val="296083542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C4D7FA-B85E-4477-8C62-94955B340F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dirty="0"/>
              <a:t>Click to edit Master title style</a:t>
            </a:r>
          </a:p>
        </p:txBody>
      </p:sp>
      <p:sp>
        <p:nvSpPr>
          <p:cNvPr id="3" name="Text Placeholder 2">
            <a:extLst>
              <a:ext uri="{FF2B5EF4-FFF2-40B4-BE49-F238E27FC236}">
                <a16:creationId xmlns:a16="http://schemas.microsoft.com/office/drawing/2014/main" id="{1F1226BB-3E56-4E7F-8172-7EC03C9F0B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Date Placeholder 3">
            <a:extLst>
              <a:ext uri="{FF2B5EF4-FFF2-40B4-BE49-F238E27FC236}">
                <a16:creationId xmlns:a16="http://schemas.microsoft.com/office/drawing/2014/main" id="{D95D08EF-72FB-4F19-9916-65815A9CA99C}"/>
              </a:ext>
            </a:extLst>
          </p:cNvPr>
          <p:cNvSpPr>
            <a:spLocks noGrp="1"/>
          </p:cNvSpPr>
          <p:nvPr>
            <p:ph type="dt" sz="half" idx="2"/>
          </p:nvPr>
        </p:nvSpPr>
        <p:spPr>
          <a:xfrm>
            <a:off x="838200" y="6563001"/>
            <a:ext cx="2743200" cy="228600"/>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noProof="0" dirty="0"/>
              <a:t>8/6/20XX</a:t>
            </a:r>
          </a:p>
        </p:txBody>
      </p:sp>
      <p:sp>
        <p:nvSpPr>
          <p:cNvPr id="5" name="Footer Placeholder 4">
            <a:extLst>
              <a:ext uri="{FF2B5EF4-FFF2-40B4-BE49-F238E27FC236}">
                <a16:creationId xmlns:a16="http://schemas.microsoft.com/office/drawing/2014/main" id="{1365084D-BC85-4A55-BD80-93876AD10108}"/>
              </a:ext>
            </a:extLst>
          </p:cNvPr>
          <p:cNvSpPr>
            <a:spLocks noGrp="1"/>
          </p:cNvSpPr>
          <p:nvPr>
            <p:ph type="ftr" sz="quarter" idx="3"/>
          </p:nvPr>
        </p:nvSpPr>
        <p:spPr>
          <a:xfrm>
            <a:off x="4038600" y="6563001"/>
            <a:ext cx="4114800" cy="228600"/>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6" name="Slide Number Placeholder 5">
            <a:extLst>
              <a:ext uri="{FF2B5EF4-FFF2-40B4-BE49-F238E27FC236}">
                <a16:creationId xmlns:a16="http://schemas.microsoft.com/office/drawing/2014/main" id="{45FDEF23-A140-4DD6-A0D0-A86BD4DF3404}"/>
              </a:ext>
            </a:extLst>
          </p:cNvPr>
          <p:cNvSpPr>
            <a:spLocks noGrp="1"/>
          </p:cNvSpPr>
          <p:nvPr>
            <p:ph type="sldNum" sz="quarter" idx="4"/>
          </p:nvPr>
        </p:nvSpPr>
        <p:spPr>
          <a:xfrm>
            <a:off x="9375912" y="6563001"/>
            <a:ext cx="2743200" cy="228600"/>
          </a:xfrm>
          <a:prstGeom prst="rect">
            <a:avLst/>
          </a:prstGeom>
        </p:spPr>
        <p:txBody>
          <a:bodyPr vert="horz" lIns="91440" tIns="45720" rIns="91440" bIns="45720" rtlCol="0" anchor="ctr"/>
          <a:lstStyle>
            <a:lvl1pPr algn="r">
              <a:defRPr sz="1200">
                <a:solidFill>
                  <a:schemeClr val="tx1">
                    <a:tint val="75000"/>
                  </a:schemeClr>
                </a:solidFill>
              </a:defRPr>
            </a:lvl1pPr>
          </a:lstStyle>
          <a:p>
            <a:fld id="{9EC71654-96A5-4280-94F3-931C61A9F92C}" type="slidenum">
              <a:rPr lang="en-US" noProof="0" smtClean="0"/>
              <a:t>‹#›</a:t>
            </a:fld>
            <a:endParaRPr lang="en-US" noProof="0" dirty="0"/>
          </a:p>
        </p:txBody>
      </p:sp>
    </p:spTree>
    <p:extLst>
      <p:ext uri="{BB962C8B-B14F-4D97-AF65-F5344CB8AC3E}">
        <p14:creationId xmlns:p14="http://schemas.microsoft.com/office/powerpoint/2010/main" val="2347082301"/>
      </p:ext>
    </p:extLst>
  </p:cSld>
  <p:clrMap bg1="lt1" tx1="dk1" bg2="lt2" tx2="dk2" accent1="accent1" accent2="accent2" accent3="accent3" accent4="accent4" accent5="accent5" accent6="accent6" hlink="hlink" folHlink="folHlink"/>
  <p:sldLayoutIdLst>
    <p:sldLayoutId id="2147483649"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Lst>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hf hdr="0" ftr="0" dt="0"/>
  <p:txStyles>
    <p:titleStyle>
      <a:lvl1pPr algn="l" defTabSz="914400" rtl="0" eaLnBrk="1" latinLnBrk="0" hangingPunct="1">
        <a:lnSpc>
          <a:spcPct val="90000"/>
        </a:lnSpc>
        <a:spcBef>
          <a:spcPct val="0"/>
        </a:spcBef>
        <a:buNone/>
        <a:defRPr sz="4400" b="1" i="0" kern="1200">
          <a:solidFill>
            <a:schemeClr val="accent2">
              <a:lumMod val="25000"/>
            </a:schemeClr>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000" b="0" i="0" kern="1200">
          <a:solidFill>
            <a:schemeClr val="accent2">
              <a:lumMod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25" userDrawn="1">
          <p15:clr>
            <a:srgbClr val="F26B43"/>
          </p15:clr>
        </p15:guide>
        <p15:guide id="4" pos="73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EF7BD-FE81-4B20-8DC5-0B3EB736F9F8}"/>
              </a:ext>
            </a:extLst>
          </p:cNvPr>
          <p:cNvSpPr>
            <a:spLocks noGrp="1"/>
          </p:cNvSpPr>
          <p:nvPr>
            <p:ph type="ctrTitle"/>
          </p:nvPr>
        </p:nvSpPr>
        <p:spPr>
          <a:xfrm>
            <a:off x="435041" y="1325880"/>
            <a:ext cx="11315411" cy="2286000"/>
          </a:xfrm>
        </p:spPr>
        <p:txBody>
          <a:bodyPr anchor="b">
            <a:normAutofit fontScale="90000"/>
          </a:bodyPr>
          <a:lstStyle/>
          <a:p>
            <a:r>
              <a:rPr lang="en-US" dirty="0"/>
              <a:t>Academic Skills In The Digital Era</a:t>
            </a:r>
            <a:br>
              <a:rPr lang="en-US" dirty="0"/>
            </a:br>
            <a:r>
              <a:rPr lang="en-US" dirty="0"/>
              <a:t>Reflective Presentation</a:t>
            </a:r>
          </a:p>
        </p:txBody>
      </p:sp>
      <p:sp>
        <p:nvSpPr>
          <p:cNvPr id="3" name="Subtitle 2">
            <a:extLst>
              <a:ext uri="{FF2B5EF4-FFF2-40B4-BE49-F238E27FC236}">
                <a16:creationId xmlns:a16="http://schemas.microsoft.com/office/drawing/2014/main" id="{1AFF0EFE-C50F-44EB-8978-B97795477C9E}"/>
              </a:ext>
            </a:extLst>
          </p:cNvPr>
          <p:cNvSpPr>
            <a:spLocks noGrp="1"/>
          </p:cNvSpPr>
          <p:nvPr>
            <p:ph type="subTitle" idx="1"/>
          </p:nvPr>
        </p:nvSpPr>
        <p:spPr>
          <a:xfrm>
            <a:off x="2679850" y="3985877"/>
            <a:ext cx="6825791" cy="659028"/>
          </a:xfrm>
        </p:spPr>
        <p:txBody>
          <a:bodyPr vert="horz" lIns="91440" tIns="45720" rIns="91440" bIns="45720" rtlCol="0" anchor="t">
            <a:normAutofit/>
          </a:bodyPr>
          <a:lstStyle/>
          <a:p>
            <a:r>
              <a:rPr lang="en-US" sz="2800" dirty="0"/>
              <a:t>Presented by Ivelina </a:t>
            </a:r>
            <a:r>
              <a:rPr lang="en-US" sz="2800" dirty="0" err="1"/>
              <a:t>Spirova</a:t>
            </a:r>
            <a:r>
              <a:rPr lang="en-US" sz="2800" dirty="0"/>
              <a:t>  </a:t>
            </a:r>
          </a:p>
        </p:txBody>
      </p:sp>
    </p:spTree>
    <p:extLst>
      <p:ext uri="{BB962C8B-B14F-4D97-AF65-F5344CB8AC3E}">
        <p14:creationId xmlns:p14="http://schemas.microsoft.com/office/powerpoint/2010/main" val="128263319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33000">
              <a:schemeClr val="bg2"/>
            </a:gs>
            <a:gs pos="59000">
              <a:schemeClr val="tx2">
                <a:lumMod val="90000"/>
                <a:alpha val="65163"/>
              </a:schemeClr>
            </a:gs>
          </a:gsLst>
          <a:lin ang="78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2181D-911C-1343-7267-E35AC86CCA0E}"/>
              </a:ext>
            </a:extLst>
          </p:cNvPr>
          <p:cNvSpPr>
            <a:spLocks noGrp="1"/>
          </p:cNvSpPr>
          <p:nvPr>
            <p:ph type="title"/>
          </p:nvPr>
        </p:nvSpPr>
        <p:spPr>
          <a:xfrm>
            <a:off x="677398" y="1025446"/>
            <a:ext cx="6148145" cy="691979"/>
          </a:xfrm>
          <a:noFill/>
        </p:spPr>
        <p:txBody>
          <a:bodyPr anchor="ctr">
            <a:noAutofit/>
          </a:bodyPr>
          <a:lstStyle/>
          <a:p>
            <a:r>
              <a:rPr lang="en-US" u="sng" dirty="0"/>
              <a:t>Introduction</a:t>
            </a:r>
            <a:r>
              <a:rPr lang="en-US" dirty="0"/>
              <a:t> </a:t>
            </a:r>
          </a:p>
        </p:txBody>
      </p:sp>
      <p:sp>
        <p:nvSpPr>
          <p:cNvPr id="3" name="Content Placeholder 2">
            <a:extLst>
              <a:ext uri="{FF2B5EF4-FFF2-40B4-BE49-F238E27FC236}">
                <a16:creationId xmlns:a16="http://schemas.microsoft.com/office/drawing/2014/main" id="{9BEA8735-F1DC-1DE6-0A38-429B2F660F8A}"/>
              </a:ext>
            </a:extLst>
          </p:cNvPr>
          <p:cNvSpPr>
            <a:spLocks noGrp="1"/>
          </p:cNvSpPr>
          <p:nvPr>
            <p:ph idx="1"/>
          </p:nvPr>
        </p:nvSpPr>
        <p:spPr>
          <a:xfrm>
            <a:off x="302411" y="1718826"/>
            <a:ext cx="10342440" cy="3622836"/>
          </a:xfrm>
          <a:noFill/>
        </p:spPr>
        <p:txBody>
          <a:bodyPr>
            <a:noAutofit/>
          </a:bodyPr>
          <a:lstStyle/>
          <a:p>
            <a:pPr marL="342900" indent="-342900">
              <a:buChar char="•"/>
            </a:pPr>
            <a:r>
              <a:rPr lang="en-US" dirty="0"/>
              <a:t>I focused on the challenges and opportunities for the students In the digital Era </a:t>
            </a:r>
          </a:p>
          <a:p>
            <a:pPr marL="342900" indent="-342900">
              <a:buChar char="•"/>
            </a:pPr>
            <a:endParaRPr lang="en-US" dirty="0"/>
          </a:p>
          <a:p>
            <a:pPr marL="342900" indent="-342900">
              <a:buChar char="•"/>
            </a:pPr>
            <a:endParaRPr lang="en-US" dirty="0"/>
          </a:p>
          <a:p>
            <a:pPr marL="342900" indent="-342900">
              <a:buChar char="•"/>
            </a:pPr>
            <a:r>
              <a:rPr lang="en-US" dirty="0"/>
              <a:t>My main key finding was Understanding the challenges and opportunities that come with digital learning  and how it will help us students to use the tools available to us more effectively and avoid difficulties. For students to succeed in the digital learning environment we must know how to use it wisely. </a:t>
            </a:r>
          </a:p>
          <a:p>
            <a:endParaRPr lang="en-US" dirty="0"/>
          </a:p>
        </p:txBody>
      </p:sp>
      <p:sp>
        <p:nvSpPr>
          <p:cNvPr id="9" name="Slide Number Placeholder 8">
            <a:extLst>
              <a:ext uri="{FF2B5EF4-FFF2-40B4-BE49-F238E27FC236}">
                <a16:creationId xmlns:a16="http://schemas.microsoft.com/office/drawing/2014/main" id="{E6AA7FF5-11CA-8F71-5951-B1099396287A}"/>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2</a:t>
            </a:fld>
            <a:endParaRPr lang="en-US" dirty="0"/>
          </a:p>
        </p:txBody>
      </p:sp>
    </p:spTree>
    <p:extLst>
      <p:ext uri="{BB962C8B-B14F-4D97-AF65-F5344CB8AC3E}">
        <p14:creationId xmlns:p14="http://schemas.microsoft.com/office/powerpoint/2010/main" val="301850732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63CB3-2956-E8D2-C23D-A3BAA7295DEC}"/>
              </a:ext>
            </a:extLst>
          </p:cNvPr>
          <p:cNvSpPr>
            <a:spLocks noGrp="1"/>
          </p:cNvSpPr>
          <p:nvPr>
            <p:ph type="ctrTitle"/>
          </p:nvPr>
        </p:nvSpPr>
        <p:spPr>
          <a:xfrm>
            <a:off x="5389" y="210488"/>
            <a:ext cx="4110736" cy="1004957"/>
          </a:xfrm>
          <a:noFill/>
        </p:spPr>
        <p:txBody>
          <a:bodyPr>
            <a:noAutofit/>
          </a:bodyPr>
          <a:lstStyle/>
          <a:p>
            <a:r>
              <a:rPr lang="en-US" sz="4400" u="sng" dirty="0"/>
              <a:t>Research </a:t>
            </a:r>
          </a:p>
        </p:txBody>
      </p:sp>
      <p:sp>
        <p:nvSpPr>
          <p:cNvPr id="3" name="Subtitle 2">
            <a:extLst>
              <a:ext uri="{FF2B5EF4-FFF2-40B4-BE49-F238E27FC236}">
                <a16:creationId xmlns:a16="http://schemas.microsoft.com/office/drawing/2014/main" id="{FEECEBD4-35BF-26BB-D438-DA43EBD5EE89}"/>
              </a:ext>
            </a:extLst>
          </p:cNvPr>
          <p:cNvSpPr>
            <a:spLocks noGrp="1"/>
          </p:cNvSpPr>
          <p:nvPr>
            <p:ph type="subTitle" idx="1"/>
          </p:nvPr>
        </p:nvSpPr>
        <p:spPr>
          <a:xfrm>
            <a:off x="5389" y="1396779"/>
            <a:ext cx="11101258" cy="4284869"/>
          </a:xfrm>
          <a:noFill/>
        </p:spPr>
        <p:txBody>
          <a:bodyPr vert="horz" lIns="91440" tIns="45720" rIns="91440" bIns="45720" rtlCol="0" anchor="t">
            <a:noAutofit/>
          </a:bodyPr>
          <a:lstStyle/>
          <a:p>
            <a:pPr marL="457200" indent="-457200">
              <a:buChar char="•"/>
            </a:pPr>
            <a:r>
              <a:rPr lang="en-US" sz="2000" dirty="0"/>
              <a:t>I found my sources by using the online library, through educational blogs and journals</a:t>
            </a:r>
          </a:p>
          <a:p>
            <a:endParaRPr lang="en-US" sz="2000" dirty="0"/>
          </a:p>
          <a:p>
            <a:pPr marL="457200" indent="-457200">
              <a:buChar char="•"/>
            </a:pPr>
            <a:r>
              <a:rPr lang="en-US" sz="2000" dirty="0"/>
              <a:t>Finding the sources was the hardest part for me because It was hard to find credible sources which were related to my topic</a:t>
            </a:r>
          </a:p>
          <a:p>
            <a:endParaRPr lang="en-US" sz="2000" dirty="0"/>
          </a:p>
          <a:p>
            <a:pPr marL="457200" indent="-457200">
              <a:buChar char="•"/>
            </a:pPr>
            <a:r>
              <a:rPr lang="en-US" sz="2000" dirty="0"/>
              <a:t>Looking through different perspectives made me understand the impact of digital tools on today's learning and how understanding the key factors can helps us to succeed in the digital learning environment</a:t>
            </a:r>
          </a:p>
        </p:txBody>
      </p:sp>
    </p:spTree>
    <p:extLst>
      <p:ext uri="{BB962C8B-B14F-4D97-AF65-F5344CB8AC3E}">
        <p14:creationId xmlns:p14="http://schemas.microsoft.com/office/powerpoint/2010/main" val="11850382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33000">
              <a:schemeClr val="bg2"/>
            </a:gs>
            <a:gs pos="59000">
              <a:schemeClr val="tx2">
                <a:lumMod val="90000"/>
                <a:alpha val="65163"/>
              </a:schemeClr>
            </a:gs>
          </a:gsLst>
          <a:lin ang="192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350121" y="409933"/>
            <a:ext cx="5937770" cy="716369"/>
          </a:xfrm>
          <a:noFill/>
        </p:spPr>
        <p:txBody>
          <a:bodyPr anchor="b">
            <a:noAutofit/>
          </a:bodyPr>
          <a:lstStyle/>
          <a:p>
            <a:r>
              <a:rPr lang="en-US" u="sng" dirty="0"/>
              <a:t>Planning and Writing </a:t>
            </a:r>
          </a:p>
        </p:txBody>
      </p:sp>
      <p:sp>
        <p:nvSpPr>
          <p:cNvPr id="10" name="Slide Number Placeholder 9">
            <a:extLst>
              <a:ext uri="{FF2B5EF4-FFF2-40B4-BE49-F238E27FC236}">
                <a16:creationId xmlns:a16="http://schemas.microsoft.com/office/drawing/2014/main" id="{FD7B9109-9E17-1A7A-3A9A-0F1C07BF36A3}"/>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4</a:t>
            </a:fld>
            <a:endParaRPr lang="en-US" dirty="0"/>
          </a:p>
        </p:txBody>
      </p:sp>
      <p:sp>
        <p:nvSpPr>
          <p:cNvPr id="7" name="Subtitle 2">
            <a:extLst>
              <a:ext uri="{FF2B5EF4-FFF2-40B4-BE49-F238E27FC236}">
                <a16:creationId xmlns:a16="http://schemas.microsoft.com/office/drawing/2014/main" id="{92E1E53F-7F59-1664-E0DB-DA8556BD5226}"/>
              </a:ext>
            </a:extLst>
          </p:cNvPr>
          <p:cNvSpPr txBox="1">
            <a:spLocks/>
          </p:cNvSpPr>
          <p:nvPr/>
        </p:nvSpPr>
        <p:spPr>
          <a:xfrm>
            <a:off x="347737" y="1639736"/>
            <a:ext cx="11090215" cy="3578086"/>
          </a:xfrm>
          <a:prstGeom prst="rect">
            <a:avLst/>
          </a:prstGeom>
          <a:noFill/>
        </p:spPr>
        <p:txBody>
          <a:bodyPr vert="horz" lIns="91440" tIns="45720" rIns="91440" bIns="4572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000" b="0" i="0" kern="1200">
                <a:solidFill>
                  <a:schemeClr val="accent2">
                    <a:lumMod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 typeface="Arial" panose="020B0604020202020204" pitchFamily="34" charset="0"/>
              <a:buChar char="•"/>
            </a:pPr>
            <a:r>
              <a:rPr lang="en-US" dirty="0"/>
              <a:t>I planned my report by taking notes of sources I found online, writing down the advantages and disadvantages of digital tools</a:t>
            </a:r>
          </a:p>
          <a:p>
            <a:endParaRPr lang="en-US" dirty="0"/>
          </a:p>
          <a:p>
            <a:pPr marL="342900" indent="-342900">
              <a:buChar char="•"/>
            </a:pPr>
            <a:r>
              <a:rPr lang="en-US" dirty="0"/>
              <a:t>I made sure to use clear referencing and made my headings more noticeable than the rest of the text. I used different paragraphs for each topic I talked about so it can look more professional and cleaner. I outlined and bolded my sub-headings in between paragraphs so they can be eye catching and give an idea of what they're about </a:t>
            </a:r>
          </a:p>
          <a:p>
            <a:endParaRPr lang="en-US" dirty="0"/>
          </a:p>
          <a:p>
            <a:pPr marL="342900" indent="-342900">
              <a:buChar char="•"/>
            </a:pPr>
            <a:r>
              <a:rPr lang="en-US" dirty="0"/>
              <a:t>The most challenging part for me was the research and staying focused on the topic because I had to go back and forth between the challenges and opportunities  I was going to use</a:t>
            </a:r>
          </a:p>
          <a:p>
            <a:endParaRPr lang="en-US" dirty="0"/>
          </a:p>
        </p:txBody>
      </p:sp>
    </p:spTree>
    <p:extLst>
      <p:ext uri="{BB962C8B-B14F-4D97-AF65-F5344CB8AC3E}">
        <p14:creationId xmlns:p14="http://schemas.microsoft.com/office/powerpoint/2010/main" val="366667467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xEl>
                                              <p:pRg st="4" end="4"/>
                                            </p:txEl>
                                          </p:spTgt>
                                        </p:tgtEl>
                                        <p:attrNameLst>
                                          <p:attrName>style.visibility</p:attrName>
                                        </p:attrNameLst>
                                      </p:cBhvr>
                                      <p:to>
                                        <p:strVal val="visible"/>
                                      </p:to>
                                    </p:set>
                                    <p:animEffect transition="in" filter="fade">
                                      <p:cBhvr>
                                        <p:cTn id="22"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ABE40-AA00-F366-A36A-B3F1AADBF025}"/>
              </a:ext>
            </a:extLst>
          </p:cNvPr>
          <p:cNvSpPr>
            <a:spLocks noGrp="1"/>
          </p:cNvSpPr>
          <p:nvPr>
            <p:ph type="ctrTitle"/>
          </p:nvPr>
        </p:nvSpPr>
        <p:spPr>
          <a:xfrm>
            <a:off x="5714470" y="458127"/>
            <a:ext cx="4872913" cy="970943"/>
          </a:xfrm>
          <a:noFill/>
        </p:spPr>
        <p:txBody>
          <a:bodyPr>
            <a:noAutofit/>
          </a:bodyPr>
          <a:lstStyle/>
          <a:p>
            <a:r>
              <a:rPr lang="en-US" sz="4400" u="sng" dirty="0"/>
              <a:t>Challenges </a:t>
            </a:r>
          </a:p>
        </p:txBody>
      </p:sp>
      <p:sp>
        <p:nvSpPr>
          <p:cNvPr id="3" name="Subtitle 2">
            <a:extLst>
              <a:ext uri="{FF2B5EF4-FFF2-40B4-BE49-F238E27FC236}">
                <a16:creationId xmlns:a16="http://schemas.microsoft.com/office/drawing/2014/main" id="{72446868-83F0-CEEF-5E60-6D55C93B523F}"/>
              </a:ext>
            </a:extLst>
          </p:cNvPr>
          <p:cNvSpPr>
            <a:spLocks noGrp="1"/>
          </p:cNvSpPr>
          <p:nvPr>
            <p:ph type="subTitle" idx="1"/>
          </p:nvPr>
        </p:nvSpPr>
        <p:spPr>
          <a:xfrm>
            <a:off x="1462730" y="1713241"/>
            <a:ext cx="10571345" cy="4131983"/>
          </a:xfrm>
          <a:noFill/>
        </p:spPr>
        <p:txBody>
          <a:bodyPr vert="horz" lIns="91440" tIns="45720" rIns="91440" bIns="45720" rtlCol="0" anchor="t">
            <a:noAutofit/>
          </a:bodyPr>
          <a:lstStyle/>
          <a:p>
            <a:pPr marL="457200" indent="-457200">
              <a:buChar char="•"/>
            </a:pPr>
            <a:r>
              <a:rPr lang="en-US" dirty="0"/>
              <a:t>For me, the biggest challenge was the research as I found it hard to look for the right information using the digital tools </a:t>
            </a:r>
          </a:p>
          <a:p>
            <a:endParaRPr lang="en-US" dirty="0"/>
          </a:p>
          <a:p>
            <a:pPr marL="457200" indent="-457200">
              <a:buChar char="•"/>
            </a:pPr>
            <a:r>
              <a:rPr lang="en-US" dirty="0"/>
              <a:t>I tried to overcome this by taking screenshots of any sources I found to be useful, writing down notes and focusing on the question asked </a:t>
            </a:r>
          </a:p>
          <a:p>
            <a:pPr marL="457200" indent="-457200">
              <a:buChar char="•"/>
            </a:pPr>
            <a:endParaRPr lang="en-US" dirty="0"/>
          </a:p>
        </p:txBody>
      </p:sp>
    </p:spTree>
    <p:extLst>
      <p:ext uri="{BB962C8B-B14F-4D97-AF65-F5344CB8AC3E}">
        <p14:creationId xmlns:p14="http://schemas.microsoft.com/office/powerpoint/2010/main" val="13717375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C27C8-165C-5513-DB4B-9D840097C545}"/>
              </a:ext>
            </a:extLst>
          </p:cNvPr>
          <p:cNvSpPr>
            <a:spLocks noGrp="1"/>
          </p:cNvSpPr>
          <p:nvPr>
            <p:ph type="title"/>
          </p:nvPr>
        </p:nvSpPr>
        <p:spPr>
          <a:xfrm>
            <a:off x="4446208" y="612895"/>
            <a:ext cx="3306586" cy="718010"/>
          </a:xfrm>
          <a:noFill/>
        </p:spPr>
        <p:txBody>
          <a:bodyPr>
            <a:noAutofit/>
          </a:bodyPr>
          <a:lstStyle/>
          <a:p>
            <a:r>
              <a:rPr lang="en-US" dirty="0"/>
              <a:t>Successes </a:t>
            </a:r>
          </a:p>
        </p:txBody>
      </p:sp>
      <p:sp>
        <p:nvSpPr>
          <p:cNvPr id="3" name="Content Placeholder 2">
            <a:extLst>
              <a:ext uri="{FF2B5EF4-FFF2-40B4-BE49-F238E27FC236}">
                <a16:creationId xmlns:a16="http://schemas.microsoft.com/office/drawing/2014/main" id="{FACE640F-7F5A-BDB7-205D-765FA80B6796}"/>
              </a:ext>
            </a:extLst>
          </p:cNvPr>
          <p:cNvSpPr>
            <a:spLocks noGrp="1"/>
          </p:cNvSpPr>
          <p:nvPr>
            <p:ph idx="1"/>
          </p:nvPr>
        </p:nvSpPr>
        <p:spPr>
          <a:xfrm>
            <a:off x="2082196" y="2029721"/>
            <a:ext cx="8891673" cy="3070077"/>
          </a:xfrm>
          <a:noFill/>
        </p:spPr>
        <p:txBody>
          <a:bodyPr vert="horz" lIns="91440" tIns="45720" rIns="91440" bIns="45720" rtlCol="0" anchor="t">
            <a:normAutofit/>
          </a:bodyPr>
          <a:lstStyle/>
          <a:p>
            <a:r>
              <a:rPr lang="en-US" sz="2500" dirty="0"/>
              <a:t>I am most proud of getting this report submitted in time as I thought I wasn’t going to be able to finish it on time. I think I've done a good job on my research and referencing as I discussed the effects of digital tools has on our learning and how we can use it wisely. I'm proud of the layout of my work and how well I discussed both the challenges and opportunities for students in the digital era. </a:t>
            </a:r>
          </a:p>
        </p:txBody>
      </p:sp>
      <p:sp>
        <p:nvSpPr>
          <p:cNvPr id="8" name="Slide Number Placeholder 7">
            <a:extLst>
              <a:ext uri="{FF2B5EF4-FFF2-40B4-BE49-F238E27FC236}">
                <a16:creationId xmlns:a16="http://schemas.microsoft.com/office/drawing/2014/main" id="{093736AF-0027-E734-82A8-010D7129D046}"/>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6</a:t>
            </a:fld>
            <a:endParaRPr lang="en-US" dirty="0"/>
          </a:p>
        </p:txBody>
      </p:sp>
    </p:spTree>
    <p:extLst>
      <p:ext uri="{BB962C8B-B14F-4D97-AF65-F5344CB8AC3E}">
        <p14:creationId xmlns:p14="http://schemas.microsoft.com/office/powerpoint/2010/main" val="7296091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33000">
              <a:schemeClr val="bg2"/>
            </a:gs>
            <a:gs pos="59000">
              <a:schemeClr val="tx2">
                <a:lumMod val="90000"/>
                <a:alpha val="65163"/>
              </a:schemeClr>
            </a:gs>
          </a:gsLst>
          <a:lin ang="168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AC361-0D7A-DC05-86B5-6DD77D322F5B}"/>
              </a:ext>
            </a:extLst>
          </p:cNvPr>
          <p:cNvSpPr>
            <a:spLocks noGrp="1"/>
          </p:cNvSpPr>
          <p:nvPr>
            <p:ph type="title"/>
          </p:nvPr>
        </p:nvSpPr>
        <p:spPr>
          <a:xfrm>
            <a:off x="811262" y="592300"/>
            <a:ext cx="4480478" cy="769497"/>
          </a:xfrm>
          <a:noFill/>
        </p:spPr>
        <p:txBody>
          <a:bodyPr>
            <a:noAutofit/>
          </a:bodyPr>
          <a:lstStyle/>
          <a:p>
            <a:r>
              <a:rPr lang="en-US" u="sng" dirty="0"/>
              <a:t>Looking forward</a:t>
            </a:r>
            <a:r>
              <a:rPr lang="en-US" dirty="0"/>
              <a:t> </a:t>
            </a:r>
          </a:p>
        </p:txBody>
      </p:sp>
      <p:sp>
        <p:nvSpPr>
          <p:cNvPr id="4" name="Content Placeholder 3">
            <a:extLst>
              <a:ext uri="{FF2B5EF4-FFF2-40B4-BE49-F238E27FC236}">
                <a16:creationId xmlns:a16="http://schemas.microsoft.com/office/drawing/2014/main" id="{D97126AE-AE4A-97A5-21F5-E5ACF7E0605F}"/>
              </a:ext>
            </a:extLst>
          </p:cNvPr>
          <p:cNvSpPr>
            <a:spLocks noGrp="1"/>
          </p:cNvSpPr>
          <p:nvPr>
            <p:ph idx="13"/>
          </p:nvPr>
        </p:nvSpPr>
        <p:spPr>
          <a:xfrm>
            <a:off x="813816" y="1720637"/>
            <a:ext cx="7412735" cy="3410548"/>
          </a:xfrm>
          <a:noFill/>
        </p:spPr>
        <p:txBody>
          <a:bodyPr vert="horz" lIns="91440" tIns="45720" rIns="91440" bIns="45720" rtlCol="0" anchor="t">
            <a:normAutofit/>
          </a:bodyPr>
          <a:lstStyle/>
          <a:p>
            <a:pPr marL="342900" indent="-342900">
              <a:buChar char="•"/>
            </a:pPr>
            <a:r>
              <a:rPr lang="en-US" sz="2400" dirty="0"/>
              <a:t>Next time I'll make sure to start earlier on my assignment to give myself plenty of time to do a better research</a:t>
            </a:r>
          </a:p>
          <a:p>
            <a:pPr marL="342900" indent="-342900">
              <a:buChar char="•"/>
            </a:pPr>
            <a:r>
              <a:rPr lang="en-US" sz="2400" dirty="0"/>
              <a:t>Add more of personal reflection on how and why does the topic relate to myself and give real life examples </a:t>
            </a:r>
          </a:p>
          <a:p>
            <a:pPr marL="342900" indent="-342900">
              <a:buChar char="•"/>
            </a:pPr>
            <a:r>
              <a:rPr lang="en-US" sz="2400" dirty="0"/>
              <a:t>I aim to keep my heading and paragraphs the same way as I think it looks clear and neat to read </a:t>
            </a:r>
          </a:p>
          <a:p>
            <a:pPr marL="342900" indent="-342900">
              <a:buChar char="•"/>
            </a:pPr>
            <a:endParaRPr lang="en-US" sz="2400" dirty="0"/>
          </a:p>
          <a:p>
            <a:pPr marL="342900" indent="-342900">
              <a:buChar char="•"/>
            </a:pPr>
            <a:endParaRPr lang="en-US" sz="2400" dirty="0"/>
          </a:p>
        </p:txBody>
      </p:sp>
      <p:sp>
        <p:nvSpPr>
          <p:cNvPr id="13" name="Slide Number Placeholder 12">
            <a:extLst>
              <a:ext uri="{FF2B5EF4-FFF2-40B4-BE49-F238E27FC236}">
                <a16:creationId xmlns:a16="http://schemas.microsoft.com/office/drawing/2014/main" id="{9F61F934-8535-E086-C153-D48E49B98B6A}"/>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7</a:t>
            </a:fld>
            <a:endParaRPr lang="en-US" dirty="0"/>
          </a:p>
        </p:txBody>
      </p:sp>
    </p:spTree>
    <p:extLst>
      <p:ext uri="{BB962C8B-B14F-4D97-AF65-F5344CB8AC3E}">
        <p14:creationId xmlns:p14="http://schemas.microsoft.com/office/powerpoint/2010/main" val="121080219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A0D7AA-8A21-B977-56ED-94406F29957C}"/>
              </a:ext>
            </a:extLst>
          </p:cNvPr>
          <p:cNvSpPr>
            <a:spLocks noGrp="1"/>
          </p:cNvSpPr>
          <p:nvPr>
            <p:ph type="ctrTitle"/>
          </p:nvPr>
        </p:nvSpPr>
        <p:spPr>
          <a:xfrm>
            <a:off x="4037693" y="2919099"/>
            <a:ext cx="4114718" cy="1013255"/>
          </a:xfrm>
          <a:noFill/>
        </p:spPr>
        <p:txBody>
          <a:bodyPr anchor="b">
            <a:noAutofit/>
          </a:bodyPr>
          <a:lstStyle/>
          <a:p>
            <a:r>
              <a:rPr lang="en-US" dirty="0"/>
              <a:t>Thank you</a:t>
            </a:r>
          </a:p>
        </p:txBody>
      </p:sp>
    </p:spTree>
    <p:extLst>
      <p:ext uri="{BB962C8B-B14F-4D97-AF65-F5344CB8AC3E}">
        <p14:creationId xmlns:p14="http://schemas.microsoft.com/office/powerpoint/2010/main" val="375161665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theme/theme1.xml><?xml version="1.0" encoding="utf-8"?>
<a:theme xmlns:a="http://schemas.openxmlformats.org/drawingml/2006/main" name="Custom">
  <a:themeElements>
    <a:clrScheme name="Blue spheres">
      <a:dk1>
        <a:srgbClr val="000000"/>
      </a:dk1>
      <a:lt1>
        <a:srgbClr val="FFFFFF"/>
      </a:lt1>
      <a:dk2>
        <a:srgbClr val="E3E7ED"/>
      </a:dk2>
      <a:lt2>
        <a:srgbClr val="E8E8E8"/>
      </a:lt2>
      <a:accent1>
        <a:srgbClr val="7673F7"/>
      </a:accent1>
      <a:accent2>
        <a:srgbClr val="B8C2FD"/>
      </a:accent2>
      <a:accent3>
        <a:srgbClr val="DFE3FC"/>
      </a:accent3>
      <a:accent4>
        <a:srgbClr val="55B3FD"/>
      </a:accent4>
      <a:accent5>
        <a:srgbClr val="99F7F7"/>
      </a:accent5>
      <a:accent6>
        <a:srgbClr val="FEE43F"/>
      </a:accent6>
      <a:hlink>
        <a:srgbClr val="467886"/>
      </a:hlink>
      <a:folHlink>
        <a:srgbClr val="96607D"/>
      </a:folHlink>
    </a:clrScheme>
    <a:fontScheme name="Custom 23">
      <a:majorFont>
        <a:latin typeface="Aptos"/>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4076243_win32_CP_V3" id="{81AB0711-29F9-49D0-8A73-16AF25FD4C08}" vid="{D5AD44AB-53B9-4654-A4F8-1821A28F27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9F7D870-58E6-48A2-A932-190ED7A8A1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EA9B47F-3DD8-4645-81DC-B88780643C07}">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B0C07E3D-60A7-4F4E-8208-D9CCD01982CB}">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390</Words>
  <Application>Microsoft Office PowerPoint</Application>
  <PresentationFormat>Widescreen</PresentationFormat>
  <Paragraphs>111</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Custom</vt:lpstr>
      <vt:lpstr>Academic Skills In The Digital Era Reflective Presentation</vt:lpstr>
      <vt:lpstr>Introduction </vt:lpstr>
      <vt:lpstr>Research </vt:lpstr>
      <vt:lpstr>Planning and Writing </vt:lpstr>
      <vt:lpstr>Challenges </vt:lpstr>
      <vt:lpstr>Successes </vt:lpstr>
      <vt:lpstr>Looking forward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430</cp:revision>
  <dcterms:created xsi:type="dcterms:W3CDTF">2025-11-18T17:43:30Z</dcterms:created>
  <dcterms:modified xsi:type="dcterms:W3CDTF">2025-11-21T10:55:33Z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