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29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8" r:id="rId7"/>
    <p:sldId id="270" r:id="rId8"/>
    <p:sldId id="269" r:id="rId9"/>
    <p:sldId id="267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81719" autoAdjust="0"/>
  </p:normalViewPr>
  <p:slideViewPr>
    <p:cSldViewPr snapToGrid="0">
      <p:cViewPr varScale="1">
        <p:scale>
          <a:sx n="90" d="100"/>
          <a:sy n="90" d="100"/>
        </p:scale>
        <p:origin x="13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84642F-A961-4BC4-BCF5-ECE95E6E43E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B480DAC-E588-4A3F-889B-E5AF419E40EA}">
      <dgm:prSet/>
      <dgm:spPr/>
      <dgm:t>
        <a:bodyPr/>
        <a:lstStyle/>
        <a:p>
          <a:r>
            <a:rPr lang="en-US" b="1" dirty="0"/>
            <a:t>Students must improve academic and employment skills in order to have a bright future (Sung, Turner and </a:t>
          </a:r>
          <a:r>
            <a:rPr lang="en-US" b="1" dirty="0" err="1"/>
            <a:t>Kaewchinda</a:t>
          </a:r>
          <a:r>
            <a:rPr lang="en-US" b="1" dirty="0"/>
            <a:t>, 2013).</a:t>
          </a:r>
          <a:endParaRPr lang="en-US" dirty="0"/>
        </a:p>
      </dgm:t>
    </dgm:pt>
    <dgm:pt modelId="{1BCE59DE-5A72-4446-B616-1F7B376525C0}" type="parTrans" cxnId="{03FA16F8-4E2E-4F2E-A6DB-A6246CEA6AE1}">
      <dgm:prSet/>
      <dgm:spPr/>
      <dgm:t>
        <a:bodyPr/>
        <a:lstStyle/>
        <a:p>
          <a:endParaRPr lang="en-US"/>
        </a:p>
      </dgm:t>
    </dgm:pt>
    <dgm:pt modelId="{05C8E480-1948-4057-B52C-54EFA6AE52EA}" type="sibTrans" cxnId="{03FA16F8-4E2E-4F2E-A6DB-A6246CEA6AE1}">
      <dgm:prSet/>
      <dgm:spPr/>
      <dgm:t>
        <a:bodyPr/>
        <a:lstStyle/>
        <a:p>
          <a:endParaRPr lang="en-US"/>
        </a:p>
      </dgm:t>
    </dgm:pt>
    <dgm:pt modelId="{A2E1181D-F88D-46DC-AB72-BB70C9DF03A2}">
      <dgm:prSet/>
      <dgm:spPr/>
      <dgm:t>
        <a:bodyPr/>
        <a:lstStyle/>
        <a:p>
          <a:r>
            <a:rPr lang="en-US" b="1" dirty="0"/>
            <a:t>My professional decision was based on a thorough analysis of my strengths, weaknesses and opportunities.</a:t>
          </a:r>
          <a:endParaRPr lang="en-US" dirty="0"/>
        </a:p>
      </dgm:t>
    </dgm:pt>
    <dgm:pt modelId="{5912604C-E734-470F-B2E3-1AE41DD7E05E}" type="parTrans" cxnId="{05966A7F-6F88-477A-87DB-F98C764AF86C}">
      <dgm:prSet/>
      <dgm:spPr/>
      <dgm:t>
        <a:bodyPr/>
        <a:lstStyle/>
        <a:p>
          <a:endParaRPr lang="en-US"/>
        </a:p>
      </dgm:t>
    </dgm:pt>
    <dgm:pt modelId="{8BDA3A80-7FBA-4086-997D-FC3ADF1626F5}" type="sibTrans" cxnId="{05966A7F-6F88-477A-87DB-F98C764AF86C}">
      <dgm:prSet/>
      <dgm:spPr/>
      <dgm:t>
        <a:bodyPr/>
        <a:lstStyle/>
        <a:p>
          <a:endParaRPr lang="en-US"/>
        </a:p>
      </dgm:t>
    </dgm:pt>
    <dgm:pt modelId="{C90EF901-DF62-45BE-BD65-C35E7997DF60}">
      <dgm:prSet/>
      <dgm:spPr/>
      <dgm:t>
        <a:bodyPr/>
        <a:lstStyle/>
        <a:p>
          <a:r>
            <a:rPr lang="en-US" b="1"/>
            <a:t>Utilization of time management is important for any person in his career. </a:t>
          </a:r>
          <a:endParaRPr lang="en-US"/>
        </a:p>
      </dgm:t>
    </dgm:pt>
    <dgm:pt modelId="{26979AB2-57DE-4D9F-8A70-3FBF8B7A6CF2}" type="parTrans" cxnId="{6F92A7C9-C244-4AD5-AF91-C0B1F43821EF}">
      <dgm:prSet/>
      <dgm:spPr/>
      <dgm:t>
        <a:bodyPr/>
        <a:lstStyle/>
        <a:p>
          <a:endParaRPr lang="en-US"/>
        </a:p>
      </dgm:t>
    </dgm:pt>
    <dgm:pt modelId="{2D9E13BF-60E7-4D84-973A-94B94EC2CEEB}" type="sibTrans" cxnId="{6F92A7C9-C244-4AD5-AF91-C0B1F43821EF}">
      <dgm:prSet/>
      <dgm:spPr/>
      <dgm:t>
        <a:bodyPr/>
        <a:lstStyle/>
        <a:p>
          <a:endParaRPr lang="en-US"/>
        </a:p>
      </dgm:t>
    </dgm:pt>
    <dgm:pt modelId="{16811ADD-4C2F-4991-88EB-12DCC88627C1}" type="pres">
      <dgm:prSet presAssocID="{7784642F-A961-4BC4-BCF5-ECE95E6E43EA}" presName="outerComposite" presStyleCnt="0">
        <dgm:presLayoutVars>
          <dgm:chMax val="5"/>
          <dgm:dir/>
          <dgm:resizeHandles val="exact"/>
        </dgm:presLayoutVars>
      </dgm:prSet>
      <dgm:spPr/>
    </dgm:pt>
    <dgm:pt modelId="{5A73A440-F7AD-449D-861F-F960AD0C78ED}" type="pres">
      <dgm:prSet presAssocID="{7784642F-A961-4BC4-BCF5-ECE95E6E43EA}" presName="dummyMaxCanvas" presStyleCnt="0">
        <dgm:presLayoutVars/>
      </dgm:prSet>
      <dgm:spPr/>
    </dgm:pt>
    <dgm:pt modelId="{0575A722-B384-4BD1-B8AE-47820220B222}" type="pres">
      <dgm:prSet presAssocID="{7784642F-A961-4BC4-BCF5-ECE95E6E43EA}" presName="ThreeNodes_1" presStyleLbl="node1" presStyleIdx="0" presStyleCnt="3">
        <dgm:presLayoutVars>
          <dgm:bulletEnabled val="1"/>
        </dgm:presLayoutVars>
      </dgm:prSet>
      <dgm:spPr/>
    </dgm:pt>
    <dgm:pt modelId="{34CFDE64-E986-4916-BBE1-9F500CCF43D6}" type="pres">
      <dgm:prSet presAssocID="{7784642F-A961-4BC4-BCF5-ECE95E6E43EA}" presName="ThreeNodes_2" presStyleLbl="node1" presStyleIdx="1" presStyleCnt="3">
        <dgm:presLayoutVars>
          <dgm:bulletEnabled val="1"/>
        </dgm:presLayoutVars>
      </dgm:prSet>
      <dgm:spPr/>
    </dgm:pt>
    <dgm:pt modelId="{1761EC4A-1007-4537-9926-C850081EC056}" type="pres">
      <dgm:prSet presAssocID="{7784642F-A961-4BC4-BCF5-ECE95E6E43EA}" presName="ThreeNodes_3" presStyleLbl="node1" presStyleIdx="2" presStyleCnt="3">
        <dgm:presLayoutVars>
          <dgm:bulletEnabled val="1"/>
        </dgm:presLayoutVars>
      </dgm:prSet>
      <dgm:spPr/>
    </dgm:pt>
    <dgm:pt modelId="{BB9B5D8D-ADEE-466F-B090-43FDCCA3C39D}" type="pres">
      <dgm:prSet presAssocID="{7784642F-A961-4BC4-BCF5-ECE95E6E43EA}" presName="ThreeConn_1-2" presStyleLbl="fgAccFollowNode1" presStyleIdx="0" presStyleCnt="2">
        <dgm:presLayoutVars>
          <dgm:bulletEnabled val="1"/>
        </dgm:presLayoutVars>
      </dgm:prSet>
      <dgm:spPr/>
    </dgm:pt>
    <dgm:pt modelId="{C20BE6B6-B232-40B3-A9DC-8591CF104EFE}" type="pres">
      <dgm:prSet presAssocID="{7784642F-A961-4BC4-BCF5-ECE95E6E43EA}" presName="ThreeConn_2-3" presStyleLbl="fgAccFollowNode1" presStyleIdx="1" presStyleCnt="2">
        <dgm:presLayoutVars>
          <dgm:bulletEnabled val="1"/>
        </dgm:presLayoutVars>
      </dgm:prSet>
      <dgm:spPr/>
    </dgm:pt>
    <dgm:pt modelId="{879AB5F0-410E-4D53-90A8-960F39C10F61}" type="pres">
      <dgm:prSet presAssocID="{7784642F-A961-4BC4-BCF5-ECE95E6E43EA}" presName="ThreeNodes_1_text" presStyleLbl="node1" presStyleIdx="2" presStyleCnt="3">
        <dgm:presLayoutVars>
          <dgm:bulletEnabled val="1"/>
        </dgm:presLayoutVars>
      </dgm:prSet>
      <dgm:spPr/>
    </dgm:pt>
    <dgm:pt modelId="{5E5D7371-3DB2-4893-B728-FB0CF2D0E926}" type="pres">
      <dgm:prSet presAssocID="{7784642F-A961-4BC4-BCF5-ECE95E6E43EA}" presName="ThreeNodes_2_text" presStyleLbl="node1" presStyleIdx="2" presStyleCnt="3">
        <dgm:presLayoutVars>
          <dgm:bulletEnabled val="1"/>
        </dgm:presLayoutVars>
      </dgm:prSet>
      <dgm:spPr/>
    </dgm:pt>
    <dgm:pt modelId="{98BF9562-952B-4AC5-8438-C58C977552C0}" type="pres">
      <dgm:prSet presAssocID="{7784642F-A961-4BC4-BCF5-ECE95E6E43E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14EEB0D-FD1F-4A84-9EF0-0D6B08561B95}" type="presOf" srcId="{A2E1181D-F88D-46DC-AB72-BB70C9DF03A2}" destId="{5E5D7371-3DB2-4893-B728-FB0CF2D0E926}" srcOrd="1" destOrd="0" presId="urn:microsoft.com/office/officeart/2005/8/layout/vProcess5"/>
    <dgm:cxn modelId="{A88FF418-1009-44FA-B2FA-9E611F4519C8}" type="presOf" srcId="{A2E1181D-F88D-46DC-AB72-BB70C9DF03A2}" destId="{34CFDE64-E986-4916-BBE1-9F500CCF43D6}" srcOrd="0" destOrd="0" presId="urn:microsoft.com/office/officeart/2005/8/layout/vProcess5"/>
    <dgm:cxn modelId="{17EC232E-CD08-4759-9CCB-F0BB000B3021}" type="presOf" srcId="{7784642F-A961-4BC4-BCF5-ECE95E6E43EA}" destId="{16811ADD-4C2F-4991-88EB-12DCC88627C1}" srcOrd="0" destOrd="0" presId="urn:microsoft.com/office/officeart/2005/8/layout/vProcess5"/>
    <dgm:cxn modelId="{5E35AB31-4AC6-4596-8C2F-12DEEFC55AF0}" type="presOf" srcId="{4B480DAC-E588-4A3F-889B-E5AF419E40EA}" destId="{0575A722-B384-4BD1-B8AE-47820220B222}" srcOrd="0" destOrd="0" presId="urn:microsoft.com/office/officeart/2005/8/layout/vProcess5"/>
    <dgm:cxn modelId="{A600653D-47C3-46BA-999B-E09D92BBC7F4}" type="presOf" srcId="{05C8E480-1948-4057-B52C-54EFA6AE52EA}" destId="{BB9B5D8D-ADEE-466F-B090-43FDCCA3C39D}" srcOrd="0" destOrd="0" presId="urn:microsoft.com/office/officeart/2005/8/layout/vProcess5"/>
    <dgm:cxn modelId="{7F8E0946-3421-434E-B29B-7DBD774853D5}" type="presOf" srcId="{4B480DAC-E588-4A3F-889B-E5AF419E40EA}" destId="{879AB5F0-410E-4D53-90A8-960F39C10F61}" srcOrd="1" destOrd="0" presId="urn:microsoft.com/office/officeart/2005/8/layout/vProcess5"/>
    <dgm:cxn modelId="{590E9867-A090-497D-AC72-0FB80C5D7703}" type="presOf" srcId="{8BDA3A80-7FBA-4086-997D-FC3ADF1626F5}" destId="{C20BE6B6-B232-40B3-A9DC-8591CF104EFE}" srcOrd="0" destOrd="0" presId="urn:microsoft.com/office/officeart/2005/8/layout/vProcess5"/>
    <dgm:cxn modelId="{05966A7F-6F88-477A-87DB-F98C764AF86C}" srcId="{7784642F-A961-4BC4-BCF5-ECE95E6E43EA}" destId="{A2E1181D-F88D-46DC-AB72-BB70C9DF03A2}" srcOrd="1" destOrd="0" parTransId="{5912604C-E734-470F-B2E3-1AE41DD7E05E}" sibTransId="{8BDA3A80-7FBA-4086-997D-FC3ADF1626F5}"/>
    <dgm:cxn modelId="{58D2AF80-855C-4F92-8C4E-F77C216FBB82}" type="presOf" srcId="{C90EF901-DF62-45BE-BD65-C35E7997DF60}" destId="{1761EC4A-1007-4537-9926-C850081EC056}" srcOrd="0" destOrd="0" presId="urn:microsoft.com/office/officeart/2005/8/layout/vProcess5"/>
    <dgm:cxn modelId="{7ADDCDBC-72FB-4765-B1A7-6EF4F8F5ADFA}" type="presOf" srcId="{C90EF901-DF62-45BE-BD65-C35E7997DF60}" destId="{98BF9562-952B-4AC5-8438-C58C977552C0}" srcOrd="1" destOrd="0" presId="urn:microsoft.com/office/officeart/2005/8/layout/vProcess5"/>
    <dgm:cxn modelId="{6F92A7C9-C244-4AD5-AF91-C0B1F43821EF}" srcId="{7784642F-A961-4BC4-BCF5-ECE95E6E43EA}" destId="{C90EF901-DF62-45BE-BD65-C35E7997DF60}" srcOrd="2" destOrd="0" parTransId="{26979AB2-57DE-4D9F-8A70-3FBF8B7A6CF2}" sibTransId="{2D9E13BF-60E7-4D84-973A-94B94EC2CEEB}"/>
    <dgm:cxn modelId="{03FA16F8-4E2E-4F2E-A6DB-A6246CEA6AE1}" srcId="{7784642F-A961-4BC4-BCF5-ECE95E6E43EA}" destId="{4B480DAC-E588-4A3F-889B-E5AF419E40EA}" srcOrd="0" destOrd="0" parTransId="{1BCE59DE-5A72-4446-B616-1F7B376525C0}" sibTransId="{05C8E480-1948-4057-B52C-54EFA6AE52EA}"/>
    <dgm:cxn modelId="{9C419527-8D2B-4821-A34E-1B31A15070E6}" type="presParOf" srcId="{16811ADD-4C2F-4991-88EB-12DCC88627C1}" destId="{5A73A440-F7AD-449D-861F-F960AD0C78ED}" srcOrd="0" destOrd="0" presId="urn:microsoft.com/office/officeart/2005/8/layout/vProcess5"/>
    <dgm:cxn modelId="{5C2AED2A-0383-480E-90B2-76AB817D917B}" type="presParOf" srcId="{16811ADD-4C2F-4991-88EB-12DCC88627C1}" destId="{0575A722-B384-4BD1-B8AE-47820220B222}" srcOrd="1" destOrd="0" presId="urn:microsoft.com/office/officeart/2005/8/layout/vProcess5"/>
    <dgm:cxn modelId="{ADF41F6C-2212-4093-8120-620B99199356}" type="presParOf" srcId="{16811ADD-4C2F-4991-88EB-12DCC88627C1}" destId="{34CFDE64-E986-4916-BBE1-9F500CCF43D6}" srcOrd="2" destOrd="0" presId="urn:microsoft.com/office/officeart/2005/8/layout/vProcess5"/>
    <dgm:cxn modelId="{C5FC6846-9FF8-4D09-99DB-43231438B14C}" type="presParOf" srcId="{16811ADD-4C2F-4991-88EB-12DCC88627C1}" destId="{1761EC4A-1007-4537-9926-C850081EC056}" srcOrd="3" destOrd="0" presId="urn:microsoft.com/office/officeart/2005/8/layout/vProcess5"/>
    <dgm:cxn modelId="{5CC2B020-445B-46F8-A219-EE00D59FCF66}" type="presParOf" srcId="{16811ADD-4C2F-4991-88EB-12DCC88627C1}" destId="{BB9B5D8D-ADEE-466F-B090-43FDCCA3C39D}" srcOrd="4" destOrd="0" presId="urn:microsoft.com/office/officeart/2005/8/layout/vProcess5"/>
    <dgm:cxn modelId="{BB1621D3-91B9-4D5D-852F-8BA392AF92EA}" type="presParOf" srcId="{16811ADD-4C2F-4991-88EB-12DCC88627C1}" destId="{C20BE6B6-B232-40B3-A9DC-8591CF104EFE}" srcOrd="5" destOrd="0" presId="urn:microsoft.com/office/officeart/2005/8/layout/vProcess5"/>
    <dgm:cxn modelId="{349B34D6-EAF3-41B1-A601-828883847275}" type="presParOf" srcId="{16811ADD-4C2F-4991-88EB-12DCC88627C1}" destId="{879AB5F0-410E-4D53-90A8-960F39C10F61}" srcOrd="6" destOrd="0" presId="urn:microsoft.com/office/officeart/2005/8/layout/vProcess5"/>
    <dgm:cxn modelId="{AB349E27-3B68-471D-B489-A8297CF2ECF1}" type="presParOf" srcId="{16811ADD-4C2F-4991-88EB-12DCC88627C1}" destId="{5E5D7371-3DB2-4893-B728-FB0CF2D0E926}" srcOrd="7" destOrd="0" presId="urn:microsoft.com/office/officeart/2005/8/layout/vProcess5"/>
    <dgm:cxn modelId="{875CCEAA-9183-4C8C-9BE1-D7C5D647AE2B}" type="presParOf" srcId="{16811ADD-4C2F-4991-88EB-12DCC88627C1}" destId="{98BF9562-952B-4AC5-8438-C58C977552C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D0FF8D-CA07-4E00-8DAE-D98B1C4A397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504B54A-CE0E-4514-A774-84C6508839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At the beginning period of education, most of the students choose their expected career (Chen, 2017). </a:t>
          </a:r>
          <a:endParaRPr lang="en-US" dirty="0"/>
        </a:p>
      </dgm:t>
    </dgm:pt>
    <dgm:pt modelId="{A1522C39-933B-43E9-B8CB-4671CE699FE4}" type="parTrans" cxnId="{64A309A1-1EF2-45F2-87B4-A327685E55BB}">
      <dgm:prSet/>
      <dgm:spPr/>
      <dgm:t>
        <a:bodyPr/>
        <a:lstStyle/>
        <a:p>
          <a:endParaRPr lang="en-US"/>
        </a:p>
      </dgm:t>
    </dgm:pt>
    <dgm:pt modelId="{0E6BD2E5-3924-469C-801E-8C1C030BAC3D}" type="sibTrans" cxnId="{64A309A1-1EF2-45F2-87B4-A327685E55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2403BE9-9106-422D-BB2B-B8BAC4E9AB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Furthermore, I have chosen on my wanted career way  which is to work as a Quality Manager.</a:t>
          </a:r>
          <a:endParaRPr lang="en-US" dirty="0"/>
        </a:p>
      </dgm:t>
    </dgm:pt>
    <dgm:pt modelId="{25299892-6857-4FA7-9522-AB7B71DCBD4C}" type="parTrans" cxnId="{8FE86D0E-2831-4F77-B49C-32EC1C83862E}">
      <dgm:prSet/>
      <dgm:spPr/>
      <dgm:t>
        <a:bodyPr/>
        <a:lstStyle/>
        <a:p>
          <a:endParaRPr lang="en-US"/>
        </a:p>
      </dgm:t>
    </dgm:pt>
    <dgm:pt modelId="{810068C1-48EB-4502-8A88-AA53BFDB1D1F}" type="sibTrans" cxnId="{8FE86D0E-2831-4F77-B49C-32EC1C8386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E95B818-3BC0-4FEE-9FBD-7BB5C22896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Quality Manager within an organization is responsible for maintaining appropriate quality or standard </a:t>
          </a:r>
          <a:r>
            <a:rPr lang="en-US" b="1"/>
            <a:t>of it is </a:t>
          </a:r>
          <a:r>
            <a:rPr lang="en-US" b="1" dirty="0"/>
            <a:t>products and services </a:t>
          </a:r>
          <a:r>
            <a:rPr lang="en-GB" b="1" dirty="0"/>
            <a:t>(Indeed.com, 2022)</a:t>
          </a:r>
          <a:r>
            <a:rPr lang="en-US" b="1" dirty="0"/>
            <a:t>.</a:t>
          </a:r>
          <a:endParaRPr lang="en-US" dirty="0"/>
        </a:p>
      </dgm:t>
    </dgm:pt>
    <dgm:pt modelId="{E6A72A6A-7614-4DA7-B9BD-716E32B0E860}" type="parTrans" cxnId="{5EA051F6-64F6-4A8F-8504-1A1BC09DA86F}">
      <dgm:prSet/>
      <dgm:spPr/>
      <dgm:t>
        <a:bodyPr/>
        <a:lstStyle/>
        <a:p>
          <a:endParaRPr lang="en-US"/>
        </a:p>
      </dgm:t>
    </dgm:pt>
    <dgm:pt modelId="{F673C2AD-6224-4907-881F-33507A0043F1}" type="sibTrans" cxnId="{5EA051F6-64F6-4A8F-8504-1A1BC09DA8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FC1FB34-4AF2-4C58-93C5-E11CAE9BEC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Basic duties of quality manager include tracking and testing the products’ quality at different stage, conducting product quality tests, and reporting on the production process </a:t>
          </a:r>
          <a:r>
            <a:rPr lang="en-GB" b="1" dirty="0"/>
            <a:t>(Garcia, 2019)</a:t>
          </a:r>
          <a:r>
            <a:rPr lang="en-US" b="1" dirty="0"/>
            <a:t>.</a:t>
          </a:r>
          <a:endParaRPr lang="en-US" dirty="0"/>
        </a:p>
      </dgm:t>
    </dgm:pt>
    <dgm:pt modelId="{1B5AC1BC-219E-4CE1-87A0-98D40F92424B}" type="parTrans" cxnId="{2E33AB3C-1D9C-4B17-BB78-77BE13DAD418}">
      <dgm:prSet/>
      <dgm:spPr/>
      <dgm:t>
        <a:bodyPr/>
        <a:lstStyle/>
        <a:p>
          <a:endParaRPr lang="en-US"/>
        </a:p>
      </dgm:t>
    </dgm:pt>
    <dgm:pt modelId="{88A16AD8-72E1-4AED-9A9E-887FBEBDE85F}" type="sibTrans" cxnId="{2E33AB3C-1D9C-4B17-BB78-77BE13DAD418}">
      <dgm:prSet/>
      <dgm:spPr/>
      <dgm:t>
        <a:bodyPr/>
        <a:lstStyle/>
        <a:p>
          <a:endParaRPr lang="en-US"/>
        </a:p>
      </dgm:t>
    </dgm:pt>
    <dgm:pt modelId="{649B1816-09B7-4D44-AFBE-19411CFF8C86}" type="pres">
      <dgm:prSet presAssocID="{31D0FF8D-CA07-4E00-8DAE-D98B1C4A397C}" presName="root" presStyleCnt="0">
        <dgm:presLayoutVars>
          <dgm:dir/>
          <dgm:resizeHandles val="exact"/>
        </dgm:presLayoutVars>
      </dgm:prSet>
      <dgm:spPr/>
    </dgm:pt>
    <dgm:pt modelId="{742417B2-46B9-4AD9-9FE3-26E8C9EE3EB1}" type="pres">
      <dgm:prSet presAssocID="{31D0FF8D-CA07-4E00-8DAE-D98B1C4A397C}" presName="container" presStyleCnt="0">
        <dgm:presLayoutVars>
          <dgm:dir/>
          <dgm:resizeHandles val="exact"/>
        </dgm:presLayoutVars>
      </dgm:prSet>
      <dgm:spPr/>
    </dgm:pt>
    <dgm:pt modelId="{AB9DC93A-11EE-4C8D-A360-B03C8642727D}" type="pres">
      <dgm:prSet presAssocID="{1504B54A-CE0E-4514-A774-84C6508839B1}" presName="compNode" presStyleCnt="0"/>
      <dgm:spPr/>
    </dgm:pt>
    <dgm:pt modelId="{A6B5017B-DB22-4DCF-BBC8-EEE2362E014B}" type="pres">
      <dgm:prSet presAssocID="{1504B54A-CE0E-4514-A774-84C6508839B1}" presName="iconBgRect" presStyleLbl="bgShp" presStyleIdx="0" presStyleCnt="4"/>
      <dgm:spPr/>
    </dgm:pt>
    <dgm:pt modelId="{9947D0C0-4D1A-4A4E-98A1-9BD865A11FBC}" type="pres">
      <dgm:prSet presAssocID="{1504B54A-CE0E-4514-A774-84C6508839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712510B-7C1C-497B-A14F-4CA2C6A51C94}" type="pres">
      <dgm:prSet presAssocID="{1504B54A-CE0E-4514-A774-84C6508839B1}" presName="spaceRect" presStyleCnt="0"/>
      <dgm:spPr/>
    </dgm:pt>
    <dgm:pt modelId="{1BFAA47E-4B03-4663-8334-6A0DF639976E}" type="pres">
      <dgm:prSet presAssocID="{1504B54A-CE0E-4514-A774-84C6508839B1}" presName="textRect" presStyleLbl="revTx" presStyleIdx="0" presStyleCnt="4">
        <dgm:presLayoutVars>
          <dgm:chMax val="1"/>
          <dgm:chPref val="1"/>
        </dgm:presLayoutVars>
      </dgm:prSet>
      <dgm:spPr/>
    </dgm:pt>
    <dgm:pt modelId="{32A52D54-1E41-463D-BCE2-29CEC21EB282}" type="pres">
      <dgm:prSet presAssocID="{0E6BD2E5-3924-469C-801E-8C1C030BAC3D}" presName="sibTrans" presStyleLbl="sibTrans2D1" presStyleIdx="0" presStyleCnt="0"/>
      <dgm:spPr/>
    </dgm:pt>
    <dgm:pt modelId="{08850489-817B-4EC5-811D-A6D0C67B9E57}" type="pres">
      <dgm:prSet presAssocID="{F2403BE9-9106-422D-BB2B-B8BAC4E9ABCD}" presName="compNode" presStyleCnt="0"/>
      <dgm:spPr/>
    </dgm:pt>
    <dgm:pt modelId="{1D6C68AF-8DE7-41D8-A2D5-0A19E537355E}" type="pres">
      <dgm:prSet presAssocID="{F2403BE9-9106-422D-BB2B-B8BAC4E9ABCD}" presName="iconBgRect" presStyleLbl="bgShp" presStyleIdx="1" presStyleCnt="4"/>
      <dgm:spPr/>
    </dgm:pt>
    <dgm:pt modelId="{55C35876-7735-4FAC-B318-E794FA3D2B94}" type="pres">
      <dgm:prSet presAssocID="{F2403BE9-9106-422D-BB2B-B8BAC4E9ABC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FFBD9A8-2C80-469C-9D41-793B0E293876}" type="pres">
      <dgm:prSet presAssocID="{F2403BE9-9106-422D-BB2B-B8BAC4E9ABCD}" presName="spaceRect" presStyleCnt="0"/>
      <dgm:spPr/>
    </dgm:pt>
    <dgm:pt modelId="{E10E90AD-07D6-4680-90BC-F04DBCB3D50C}" type="pres">
      <dgm:prSet presAssocID="{F2403BE9-9106-422D-BB2B-B8BAC4E9ABCD}" presName="textRect" presStyleLbl="revTx" presStyleIdx="1" presStyleCnt="4">
        <dgm:presLayoutVars>
          <dgm:chMax val="1"/>
          <dgm:chPref val="1"/>
        </dgm:presLayoutVars>
      </dgm:prSet>
      <dgm:spPr/>
    </dgm:pt>
    <dgm:pt modelId="{EB996286-58ED-47FB-A468-374E6296EB63}" type="pres">
      <dgm:prSet presAssocID="{810068C1-48EB-4502-8A88-AA53BFDB1D1F}" presName="sibTrans" presStyleLbl="sibTrans2D1" presStyleIdx="0" presStyleCnt="0"/>
      <dgm:spPr/>
    </dgm:pt>
    <dgm:pt modelId="{ABCD8301-709E-42A0-9AD9-B266F355A71F}" type="pres">
      <dgm:prSet presAssocID="{9E95B818-3BC0-4FEE-9FBD-7BB5C22896EF}" presName="compNode" presStyleCnt="0"/>
      <dgm:spPr/>
    </dgm:pt>
    <dgm:pt modelId="{31ECE86B-0CE8-4F4A-B1F8-93E0912F613E}" type="pres">
      <dgm:prSet presAssocID="{9E95B818-3BC0-4FEE-9FBD-7BB5C22896EF}" presName="iconBgRect" presStyleLbl="bgShp" presStyleIdx="2" presStyleCnt="4"/>
      <dgm:spPr/>
    </dgm:pt>
    <dgm:pt modelId="{825D281F-B138-41D5-8776-35095B68AD98}" type="pres">
      <dgm:prSet presAssocID="{9E95B818-3BC0-4FEE-9FBD-7BB5C22896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63C683D8-D1F8-40D9-8C79-4FA7E31688B5}" type="pres">
      <dgm:prSet presAssocID="{9E95B818-3BC0-4FEE-9FBD-7BB5C22896EF}" presName="spaceRect" presStyleCnt="0"/>
      <dgm:spPr/>
    </dgm:pt>
    <dgm:pt modelId="{BA6B2A5D-7105-419F-9D71-C1E8E56535F3}" type="pres">
      <dgm:prSet presAssocID="{9E95B818-3BC0-4FEE-9FBD-7BB5C22896EF}" presName="textRect" presStyleLbl="revTx" presStyleIdx="2" presStyleCnt="4">
        <dgm:presLayoutVars>
          <dgm:chMax val="1"/>
          <dgm:chPref val="1"/>
        </dgm:presLayoutVars>
      </dgm:prSet>
      <dgm:spPr/>
    </dgm:pt>
    <dgm:pt modelId="{48A6B18C-2ED6-4DA0-94E3-733C4168E19B}" type="pres">
      <dgm:prSet presAssocID="{F673C2AD-6224-4907-881F-33507A0043F1}" presName="sibTrans" presStyleLbl="sibTrans2D1" presStyleIdx="0" presStyleCnt="0"/>
      <dgm:spPr/>
    </dgm:pt>
    <dgm:pt modelId="{835B9D28-F28E-49DC-860C-BC9BAE15ADC3}" type="pres">
      <dgm:prSet presAssocID="{3FC1FB34-4AF2-4C58-93C5-E11CAE9BEC54}" presName="compNode" presStyleCnt="0"/>
      <dgm:spPr/>
    </dgm:pt>
    <dgm:pt modelId="{D46CF7E4-24AD-430B-AA3F-026546651640}" type="pres">
      <dgm:prSet presAssocID="{3FC1FB34-4AF2-4C58-93C5-E11CAE9BEC54}" presName="iconBgRect" presStyleLbl="bgShp" presStyleIdx="3" presStyleCnt="4"/>
      <dgm:spPr/>
    </dgm:pt>
    <dgm:pt modelId="{BF9B7432-8B6E-4C50-BC9F-FFA178125A3E}" type="pres">
      <dgm:prSet presAssocID="{3FC1FB34-4AF2-4C58-93C5-E11CAE9BEC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97DA89B-B8D2-453C-8100-74FA62E2E40A}" type="pres">
      <dgm:prSet presAssocID="{3FC1FB34-4AF2-4C58-93C5-E11CAE9BEC54}" presName="spaceRect" presStyleCnt="0"/>
      <dgm:spPr/>
    </dgm:pt>
    <dgm:pt modelId="{F4B19C80-FD73-44B5-A524-AA46B0EE2B04}" type="pres">
      <dgm:prSet presAssocID="{3FC1FB34-4AF2-4C58-93C5-E11CAE9BEC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FE86D0E-2831-4F77-B49C-32EC1C83862E}" srcId="{31D0FF8D-CA07-4E00-8DAE-D98B1C4A397C}" destId="{F2403BE9-9106-422D-BB2B-B8BAC4E9ABCD}" srcOrd="1" destOrd="0" parTransId="{25299892-6857-4FA7-9522-AB7B71DCBD4C}" sibTransId="{810068C1-48EB-4502-8A88-AA53BFDB1D1F}"/>
    <dgm:cxn modelId="{966DCF29-B02B-49E1-AE87-2FB65F629681}" type="presOf" srcId="{810068C1-48EB-4502-8A88-AA53BFDB1D1F}" destId="{EB996286-58ED-47FB-A468-374E6296EB63}" srcOrd="0" destOrd="0" presId="urn:microsoft.com/office/officeart/2018/2/layout/IconCircleList"/>
    <dgm:cxn modelId="{5F4AA637-7B6F-4A97-9DAD-4798EDF1F0BB}" type="presOf" srcId="{31D0FF8D-CA07-4E00-8DAE-D98B1C4A397C}" destId="{649B1816-09B7-4D44-AFBE-19411CFF8C86}" srcOrd="0" destOrd="0" presId="urn:microsoft.com/office/officeart/2018/2/layout/IconCircleList"/>
    <dgm:cxn modelId="{2E33AB3C-1D9C-4B17-BB78-77BE13DAD418}" srcId="{31D0FF8D-CA07-4E00-8DAE-D98B1C4A397C}" destId="{3FC1FB34-4AF2-4C58-93C5-E11CAE9BEC54}" srcOrd="3" destOrd="0" parTransId="{1B5AC1BC-219E-4CE1-87A0-98D40F92424B}" sibTransId="{88A16AD8-72E1-4AED-9A9E-887FBEBDE85F}"/>
    <dgm:cxn modelId="{6FE9C13D-74C2-44E6-9488-1A513A63A815}" type="presOf" srcId="{9E95B818-3BC0-4FEE-9FBD-7BB5C22896EF}" destId="{BA6B2A5D-7105-419F-9D71-C1E8E56535F3}" srcOrd="0" destOrd="0" presId="urn:microsoft.com/office/officeart/2018/2/layout/IconCircleList"/>
    <dgm:cxn modelId="{B735EF5D-5FDC-4A55-8CB7-08AAC996F15D}" type="presOf" srcId="{F673C2AD-6224-4907-881F-33507A0043F1}" destId="{48A6B18C-2ED6-4DA0-94E3-733C4168E19B}" srcOrd="0" destOrd="0" presId="urn:microsoft.com/office/officeart/2018/2/layout/IconCircleList"/>
    <dgm:cxn modelId="{E8DAD16F-3AF6-43B7-8A88-57EE5F788810}" type="presOf" srcId="{1504B54A-CE0E-4514-A774-84C6508839B1}" destId="{1BFAA47E-4B03-4663-8334-6A0DF639976E}" srcOrd="0" destOrd="0" presId="urn:microsoft.com/office/officeart/2018/2/layout/IconCircleList"/>
    <dgm:cxn modelId="{64A309A1-1EF2-45F2-87B4-A327685E55BB}" srcId="{31D0FF8D-CA07-4E00-8DAE-D98B1C4A397C}" destId="{1504B54A-CE0E-4514-A774-84C6508839B1}" srcOrd="0" destOrd="0" parTransId="{A1522C39-933B-43E9-B8CB-4671CE699FE4}" sibTransId="{0E6BD2E5-3924-469C-801E-8C1C030BAC3D}"/>
    <dgm:cxn modelId="{0C01AEA9-5F6E-4B63-BE8D-613524C599DC}" type="presOf" srcId="{F2403BE9-9106-422D-BB2B-B8BAC4E9ABCD}" destId="{E10E90AD-07D6-4680-90BC-F04DBCB3D50C}" srcOrd="0" destOrd="0" presId="urn:microsoft.com/office/officeart/2018/2/layout/IconCircleList"/>
    <dgm:cxn modelId="{35FDADC0-3E3D-47D4-BF48-BBD8B202B2D6}" type="presOf" srcId="{0E6BD2E5-3924-469C-801E-8C1C030BAC3D}" destId="{32A52D54-1E41-463D-BCE2-29CEC21EB282}" srcOrd="0" destOrd="0" presId="urn:microsoft.com/office/officeart/2018/2/layout/IconCircleList"/>
    <dgm:cxn modelId="{69EA62D2-4818-4981-9D86-46FE5B4029DA}" type="presOf" srcId="{3FC1FB34-4AF2-4C58-93C5-E11CAE9BEC54}" destId="{F4B19C80-FD73-44B5-A524-AA46B0EE2B04}" srcOrd="0" destOrd="0" presId="urn:microsoft.com/office/officeart/2018/2/layout/IconCircleList"/>
    <dgm:cxn modelId="{5EA051F6-64F6-4A8F-8504-1A1BC09DA86F}" srcId="{31D0FF8D-CA07-4E00-8DAE-D98B1C4A397C}" destId="{9E95B818-3BC0-4FEE-9FBD-7BB5C22896EF}" srcOrd="2" destOrd="0" parTransId="{E6A72A6A-7614-4DA7-B9BD-716E32B0E860}" sibTransId="{F673C2AD-6224-4907-881F-33507A0043F1}"/>
    <dgm:cxn modelId="{BEB46AD3-1A9D-461F-BEBF-9388072A1829}" type="presParOf" srcId="{649B1816-09B7-4D44-AFBE-19411CFF8C86}" destId="{742417B2-46B9-4AD9-9FE3-26E8C9EE3EB1}" srcOrd="0" destOrd="0" presId="urn:microsoft.com/office/officeart/2018/2/layout/IconCircleList"/>
    <dgm:cxn modelId="{34B0F4BD-5968-43DA-83C9-3BC59AAF12DD}" type="presParOf" srcId="{742417B2-46B9-4AD9-9FE3-26E8C9EE3EB1}" destId="{AB9DC93A-11EE-4C8D-A360-B03C8642727D}" srcOrd="0" destOrd="0" presId="urn:microsoft.com/office/officeart/2018/2/layout/IconCircleList"/>
    <dgm:cxn modelId="{0720E5EA-0A2D-42CF-BBDC-99F0DFFF2C86}" type="presParOf" srcId="{AB9DC93A-11EE-4C8D-A360-B03C8642727D}" destId="{A6B5017B-DB22-4DCF-BBC8-EEE2362E014B}" srcOrd="0" destOrd="0" presId="urn:microsoft.com/office/officeart/2018/2/layout/IconCircleList"/>
    <dgm:cxn modelId="{1C4CEF29-C758-4AC1-9A9C-C68504A2D464}" type="presParOf" srcId="{AB9DC93A-11EE-4C8D-A360-B03C8642727D}" destId="{9947D0C0-4D1A-4A4E-98A1-9BD865A11FBC}" srcOrd="1" destOrd="0" presId="urn:microsoft.com/office/officeart/2018/2/layout/IconCircleList"/>
    <dgm:cxn modelId="{815913C7-FF94-4AEB-90A6-06900B49170E}" type="presParOf" srcId="{AB9DC93A-11EE-4C8D-A360-B03C8642727D}" destId="{5712510B-7C1C-497B-A14F-4CA2C6A51C94}" srcOrd="2" destOrd="0" presId="urn:microsoft.com/office/officeart/2018/2/layout/IconCircleList"/>
    <dgm:cxn modelId="{31134B67-E804-4B89-B315-10C352ACAE71}" type="presParOf" srcId="{AB9DC93A-11EE-4C8D-A360-B03C8642727D}" destId="{1BFAA47E-4B03-4663-8334-6A0DF639976E}" srcOrd="3" destOrd="0" presId="urn:microsoft.com/office/officeart/2018/2/layout/IconCircleList"/>
    <dgm:cxn modelId="{767DBC0B-601A-43E8-AE00-F0AEC10ABBBC}" type="presParOf" srcId="{742417B2-46B9-4AD9-9FE3-26E8C9EE3EB1}" destId="{32A52D54-1E41-463D-BCE2-29CEC21EB282}" srcOrd="1" destOrd="0" presId="urn:microsoft.com/office/officeart/2018/2/layout/IconCircleList"/>
    <dgm:cxn modelId="{ED103190-9E38-47EE-83BD-47C421523464}" type="presParOf" srcId="{742417B2-46B9-4AD9-9FE3-26E8C9EE3EB1}" destId="{08850489-817B-4EC5-811D-A6D0C67B9E57}" srcOrd="2" destOrd="0" presId="urn:microsoft.com/office/officeart/2018/2/layout/IconCircleList"/>
    <dgm:cxn modelId="{673B0A3C-7B51-49B9-8B7E-DDD7485016C5}" type="presParOf" srcId="{08850489-817B-4EC5-811D-A6D0C67B9E57}" destId="{1D6C68AF-8DE7-41D8-A2D5-0A19E537355E}" srcOrd="0" destOrd="0" presId="urn:microsoft.com/office/officeart/2018/2/layout/IconCircleList"/>
    <dgm:cxn modelId="{40880BFD-BD4E-41AD-B59B-7A0426B52BFB}" type="presParOf" srcId="{08850489-817B-4EC5-811D-A6D0C67B9E57}" destId="{55C35876-7735-4FAC-B318-E794FA3D2B94}" srcOrd="1" destOrd="0" presId="urn:microsoft.com/office/officeart/2018/2/layout/IconCircleList"/>
    <dgm:cxn modelId="{C60B9B31-0214-4803-B464-3F2B03691B27}" type="presParOf" srcId="{08850489-817B-4EC5-811D-A6D0C67B9E57}" destId="{4FFBD9A8-2C80-469C-9D41-793B0E293876}" srcOrd="2" destOrd="0" presId="urn:microsoft.com/office/officeart/2018/2/layout/IconCircleList"/>
    <dgm:cxn modelId="{208B8130-6C2F-4461-B87D-77B1B079321B}" type="presParOf" srcId="{08850489-817B-4EC5-811D-A6D0C67B9E57}" destId="{E10E90AD-07D6-4680-90BC-F04DBCB3D50C}" srcOrd="3" destOrd="0" presId="urn:microsoft.com/office/officeart/2018/2/layout/IconCircleList"/>
    <dgm:cxn modelId="{5424AEDF-CE48-4324-BF5D-07E51C4D7DEE}" type="presParOf" srcId="{742417B2-46B9-4AD9-9FE3-26E8C9EE3EB1}" destId="{EB996286-58ED-47FB-A468-374E6296EB63}" srcOrd="3" destOrd="0" presId="urn:microsoft.com/office/officeart/2018/2/layout/IconCircleList"/>
    <dgm:cxn modelId="{66F50EB3-37CD-4954-9880-B3CFDB4A7850}" type="presParOf" srcId="{742417B2-46B9-4AD9-9FE3-26E8C9EE3EB1}" destId="{ABCD8301-709E-42A0-9AD9-B266F355A71F}" srcOrd="4" destOrd="0" presId="urn:microsoft.com/office/officeart/2018/2/layout/IconCircleList"/>
    <dgm:cxn modelId="{2C528A1F-09F7-4026-999D-E1CAB9D2E9B6}" type="presParOf" srcId="{ABCD8301-709E-42A0-9AD9-B266F355A71F}" destId="{31ECE86B-0CE8-4F4A-B1F8-93E0912F613E}" srcOrd="0" destOrd="0" presId="urn:microsoft.com/office/officeart/2018/2/layout/IconCircleList"/>
    <dgm:cxn modelId="{696997D5-A0C2-40F6-9711-BFB2333A6D9A}" type="presParOf" srcId="{ABCD8301-709E-42A0-9AD9-B266F355A71F}" destId="{825D281F-B138-41D5-8776-35095B68AD98}" srcOrd="1" destOrd="0" presId="urn:microsoft.com/office/officeart/2018/2/layout/IconCircleList"/>
    <dgm:cxn modelId="{767BDFC8-D3BF-4E25-A279-E58CC8BD5B4E}" type="presParOf" srcId="{ABCD8301-709E-42A0-9AD9-B266F355A71F}" destId="{63C683D8-D1F8-40D9-8C79-4FA7E31688B5}" srcOrd="2" destOrd="0" presId="urn:microsoft.com/office/officeart/2018/2/layout/IconCircleList"/>
    <dgm:cxn modelId="{0CDEF22A-C29C-40E4-87B4-C1E75A26F136}" type="presParOf" srcId="{ABCD8301-709E-42A0-9AD9-B266F355A71F}" destId="{BA6B2A5D-7105-419F-9D71-C1E8E56535F3}" srcOrd="3" destOrd="0" presId="urn:microsoft.com/office/officeart/2018/2/layout/IconCircleList"/>
    <dgm:cxn modelId="{B9CE3909-5CA4-427F-8EED-6D57070F3406}" type="presParOf" srcId="{742417B2-46B9-4AD9-9FE3-26E8C9EE3EB1}" destId="{48A6B18C-2ED6-4DA0-94E3-733C4168E19B}" srcOrd="5" destOrd="0" presId="urn:microsoft.com/office/officeart/2018/2/layout/IconCircleList"/>
    <dgm:cxn modelId="{71DC18B7-EE21-4AB5-96F0-1D8BBB5514CB}" type="presParOf" srcId="{742417B2-46B9-4AD9-9FE3-26E8C9EE3EB1}" destId="{835B9D28-F28E-49DC-860C-BC9BAE15ADC3}" srcOrd="6" destOrd="0" presId="urn:microsoft.com/office/officeart/2018/2/layout/IconCircleList"/>
    <dgm:cxn modelId="{666ED1B7-6A48-48B2-AFD2-323C87E44649}" type="presParOf" srcId="{835B9D28-F28E-49DC-860C-BC9BAE15ADC3}" destId="{D46CF7E4-24AD-430B-AA3F-026546651640}" srcOrd="0" destOrd="0" presId="urn:microsoft.com/office/officeart/2018/2/layout/IconCircleList"/>
    <dgm:cxn modelId="{1F480776-7052-4A91-AAC4-B1CF4B3DA5C1}" type="presParOf" srcId="{835B9D28-F28E-49DC-860C-BC9BAE15ADC3}" destId="{BF9B7432-8B6E-4C50-BC9F-FFA178125A3E}" srcOrd="1" destOrd="0" presId="urn:microsoft.com/office/officeart/2018/2/layout/IconCircleList"/>
    <dgm:cxn modelId="{48BC90FF-207E-4DB3-85E3-7CAACC084D3B}" type="presParOf" srcId="{835B9D28-F28E-49DC-860C-BC9BAE15ADC3}" destId="{C97DA89B-B8D2-453C-8100-74FA62E2E40A}" srcOrd="2" destOrd="0" presId="urn:microsoft.com/office/officeart/2018/2/layout/IconCircleList"/>
    <dgm:cxn modelId="{250B7B0F-AE9F-4AFD-86E1-1EF8ED2B77EE}" type="presParOf" srcId="{835B9D28-F28E-49DC-860C-BC9BAE15ADC3}" destId="{F4B19C80-FD73-44B5-A524-AA46B0EE2B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300F4C-03A8-401C-9C12-5AFC63F6D91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DAFAE1-6FD5-4A21-9472-452B9F6B8E57}">
      <dgm:prSet/>
      <dgm:spPr/>
      <dgm:t>
        <a:bodyPr/>
        <a:lstStyle/>
        <a:p>
          <a:r>
            <a:rPr lang="en-US" b="1" dirty="0"/>
            <a:t>The following are the abilities needed to be a Quality Manager:</a:t>
          </a:r>
          <a:endParaRPr lang="en-US" dirty="0"/>
        </a:p>
      </dgm:t>
    </dgm:pt>
    <dgm:pt modelId="{747186C2-238E-42E9-A05F-DE0C4C73639D}" type="parTrans" cxnId="{CF080F3C-325C-44CF-98C8-0C219D4278E7}">
      <dgm:prSet/>
      <dgm:spPr/>
      <dgm:t>
        <a:bodyPr/>
        <a:lstStyle/>
        <a:p>
          <a:endParaRPr lang="en-US"/>
        </a:p>
      </dgm:t>
    </dgm:pt>
    <dgm:pt modelId="{002BF115-2565-4357-A296-E1E9221B4DF7}" type="sibTrans" cxnId="{CF080F3C-325C-44CF-98C8-0C219D4278E7}">
      <dgm:prSet/>
      <dgm:spPr/>
      <dgm:t>
        <a:bodyPr/>
        <a:lstStyle/>
        <a:p>
          <a:endParaRPr lang="en-US"/>
        </a:p>
      </dgm:t>
    </dgm:pt>
    <dgm:pt modelId="{4884AF92-0410-416A-9041-67FEE2D267D2}">
      <dgm:prSet/>
      <dgm:spPr/>
      <dgm:t>
        <a:bodyPr/>
        <a:lstStyle/>
        <a:p>
          <a:r>
            <a:rPr lang="en-US" b="1"/>
            <a:t>Communication skill</a:t>
          </a:r>
          <a:endParaRPr lang="en-US"/>
        </a:p>
      </dgm:t>
    </dgm:pt>
    <dgm:pt modelId="{6C5FCC11-6E24-49B2-9F73-BC3B6A853F4B}" type="parTrans" cxnId="{13169F0E-D79C-4AAA-AF0B-FEEC2D056E5D}">
      <dgm:prSet/>
      <dgm:spPr/>
      <dgm:t>
        <a:bodyPr/>
        <a:lstStyle/>
        <a:p>
          <a:endParaRPr lang="en-US"/>
        </a:p>
      </dgm:t>
    </dgm:pt>
    <dgm:pt modelId="{0F2B4902-AEBA-4C9F-9841-95088923D799}" type="sibTrans" cxnId="{13169F0E-D79C-4AAA-AF0B-FEEC2D056E5D}">
      <dgm:prSet/>
      <dgm:spPr/>
      <dgm:t>
        <a:bodyPr/>
        <a:lstStyle/>
        <a:p>
          <a:endParaRPr lang="en-US"/>
        </a:p>
      </dgm:t>
    </dgm:pt>
    <dgm:pt modelId="{55341182-21EC-45DD-B47C-6E201215B242}">
      <dgm:prSet/>
      <dgm:spPr/>
      <dgm:t>
        <a:bodyPr/>
        <a:lstStyle/>
        <a:p>
          <a:r>
            <a:rPr lang="en-US" b="1"/>
            <a:t>Planning skill</a:t>
          </a:r>
          <a:endParaRPr lang="en-US"/>
        </a:p>
      </dgm:t>
    </dgm:pt>
    <dgm:pt modelId="{FFD61284-85DA-4905-9D47-A78F04FC1B39}" type="parTrans" cxnId="{56132F2E-7A4F-4218-AF97-32252FA670D3}">
      <dgm:prSet/>
      <dgm:spPr/>
      <dgm:t>
        <a:bodyPr/>
        <a:lstStyle/>
        <a:p>
          <a:endParaRPr lang="en-US"/>
        </a:p>
      </dgm:t>
    </dgm:pt>
    <dgm:pt modelId="{71ADF656-508B-4932-B5CE-27B4962DE696}" type="sibTrans" cxnId="{56132F2E-7A4F-4218-AF97-32252FA670D3}">
      <dgm:prSet/>
      <dgm:spPr/>
      <dgm:t>
        <a:bodyPr/>
        <a:lstStyle/>
        <a:p>
          <a:endParaRPr lang="en-US"/>
        </a:p>
      </dgm:t>
    </dgm:pt>
    <dgm:pt modelId="{5AF0472B-9C4F-46DD-A859-FDBB3E92A22D}">
      <dgm:prSet/>
      <dgm:spPr/>
      <dgm:t>
        <a:bodyPr/>
        <a:lstStyle/>
        <a:p>
          <a:r>
            <a:rPr lang="en-US" b="1"/>
            <a:t>Analytical and critical thinking skill</a:t>
          </a:r>
          <a:endParaRPr lang="en-US"/>
        </a:p>
      </dgm:t>
    </dgm:pt>
    <dgm:pt modelId="{4A0061A9-1DC7-4129-B8B3-901505715970}" type="parTrans" cxnId="{15459556-87B5-48DF-A405-37E202825994}">
      <dgm:prSet/>
      <dgm:spPr/>
      <dgm:t>
        <a:bodyPr/>
        <a:lstStyle/>
        <a:p>
          <a:endParaRPr lang="en-US"/>
        </a:p>
      </dgm:t>
    </dgm:pt>
    <dgm:pt modelId="{FEDC2F6F-5384-4DF5-9846-650D11934A41}" type="sibTrans" cxnId="{15459556-87B5-48DF-A405-37E202825994}">
      <dgm:prSet/>
      <dgm:spPr/>
      <dgm:t>
        <a:bodyPr/>
        <a:lstStyle/>
        <a:p>
          <a:endParaRPr lang="en-US"/>
        </a:p>
      </dgm:t>
    </dgm:pt>
    <dgm:pt modelId="{8345A805-92A3-49FC-A315-3204B536947C}">
      <dgm:prSet/>
      <dgm:spPr/>
      <dgm:t>
        <a:bodyPr/>
        <a:lstStyle/>
        <a:p>
          <a:r>
            <a:rPr lang="en-US" b="1"/>
            <a:t>Proactivity skill</a:t>
          </a:r>
          <a:endParaRPr lang="en-US"/>
        </a:p>
      </dgm:t>
    </dgm:pt>
    <dgm:pt modelId="{0B4E407C-998B-47B8-B02E-CD884252F02E}" type="parTrans" cxnId="{F0CA96A0-3468-4195-B6C8-2DA064B28CBD}">
      <dgm:prSet/>
      <dgm:spPr/>
      <dgm:t>
        <a:bodyPr/>
        <a:lstStyle/>
        <a:p>
          <a:endParaRPr lang="en-US"/>
        </a:p>
      </dgm:t>
    </dgm:pt>
    <dgm:pt modelId="{BD5C21B0-39C2-475F-B37C-F3FBCF8B6AF5}" type="sibTrans" cxnId="{F0CA96A0-3468-4195-B6C8-2DA064B28CBD}">
      <dgm:prSet/>
      <dgm:spPr/>
      <dgm:t>
        <a:bodyPr/>
        <a:lstStyle/>
        <a:p>
          <a:endParaRPr lang="en-US"/>
        </a:p>
      </dgm:t>
    </dgm:pt>
    <dgm:pt modelId="{DA58C452-A97D-4714-B3E9-974F06DD439B}">
      <dgm:prSet/>
      <dgm:spPr/>
      <dgm:t>
        <a:bodyPr/>
        <a:lstStyle/>
        <a:p>
          <a:r>
            <a:rPr lang="en-US" b="1"/>
            <a:t>Creation and execution skill</a:t>
          </a:r>
          <a:endParaRPr lang="en-US"/>
        </a:p>
      </dgm:t>
    </dgm:pt>
    <dgm:pt modelId="{953C7BBC-CC5F-4DC0-950A-67EE02889644}" type="parTrans" cxnId="{01A59198-CD68-4232-AB03-1289D37D8F8A}">
      <dgm:prSet/>
      <dgm:spPr/>
      <dgm:t>
        <a:bodyPr/>
        <a:lstStyle/>
        <a:p>
          <a:endParaRPr lang="en-US"/>
        </a:p>
      </dgm:t>
    </dgm:pt>
    <dgm:pt modelId="{A81D2710-6892-4105-A7A9-BAE8F1AD4987}" type="sibTrans" cxnId="{01A59198-CD68-4232-AB03-1289D37D8F8A}">
      <dgm:prSet/>
      <dgm:spPr/>
      <dgm:t>
        <a:bodyPr/>
        <a:lstStyle/>
        <a:p>
          <a:endParaRPr lang="en-US"/>
        </a:p>
      </dgm:t>
    </dgm:pt>
    <dgm:pt modelId="{F291ACA9-3A79-4D1D-B306-19CDBA81DAB1}">
      <dgm:prSet/>
      <dgm:spPr/>
      <dgm:t>
        <a:bodyPr/>
        <a:lstStyle/>
        <a:p>
          <a:r>
            <a:rPr lang="en-US" b="1" dirty="0"/>
            <a:t>Advising skill</a:t>
          </a:r>
          <a:endParaRPr lang="en-US" dirty="0"/>
        </a:p>
      </dgm:t>
    </dgm:pt>
    <dgm:pt modelId="{8C27334B-B9C3-4760-9A64-2977558FFED5}" type="parTrans" cxnId="{914AC737-8614-4A9F-A822-7C1AB08C9D23}">
      <dgm:prSet/>
      <dgm:spPr/>
      <dgm:t>
        <a:bodyPr/>
        <a:lstStyle/>
        <a:p>
          <a:endParaRPr lang="en-US"/>
        </a:p>
      </dgm:t>
    </dgm:pt>
    <dgm:pt modelId="{20EF6284-781C-4900-9969-ADF29FF64317}" type="sibTrans" cxnId="{914AC737-8614-4A9F-A822-7C1AB08C9D23}">
      <dgm:prSet/>
      <dgm:spPr/>
      <dgm:t>
        <a:bodyPr/>
        <a:lstStyle/>
        <a:p>
          <a:endParaRPr lang="en-US"/>
        </a:p>
      </dgm:t>
    </dgm:pt>
    <dgm:pt modelId="{567231E6-716E-4CDC-9ABE-816EE779DFF6}">
      <dgm:prSet/>
      <dgm:spPr/>
      <dgm:t>
        <a:bodyPr/>
        <a:lstStyle/>
        <a:p>
          <a:r>
            <a:rPr lang="en-US" b="1" dirty="0"/>
            <a:t>Time Management Skill</a:t>
          </a:r>
        </a:p>
      </dgm:t>
    </dgm:pt>
    <dgm:pt modelId="{089497E8-F76E-42B3-A46E-1276DE4C718C}" type="parTrans" cxnId="{B75051A7-A27F-42A0-A285-D678121B71B7}">
      <dgm:prSet/>
      <dgm:spPr/>
      <dgm:t>
        <a:bodyPr/>
        <a:lstStyle/>
        <a:p>
          <a:endParaRPr lang="en-GB"/>
        </a:p>
      </dgm:t>
    </dgm:pt>
    <dgm:pt modelId="{3C7FED50-D6F0-4735-B4EF-ECB7D2758463}" type="sibTrans" cxnId="{B75051A7-A27F-42A0-A285-D678121B71B7}">
      <dgm:prSet/>
      <dgm:spPr/>
      <dgm:t>
        <a:bodyPr/>
        <a:lstStyle/>
        <a:p>
          <a:endParaRPr lang="en-GB"/>
        </a:p>
      </dgm:t>
    </dgm:pt>
    <dgm:pt modelId="{B5CFF551-A0E1-47A6-8F5B-5C27456B3EE9}" type="pres">
      <dgm:prSet presAssocID="{1D300F4C-03A8-401C-9C12-5AFC63F6D912}" presName="vert0" presStyleCnt="0">
        <dgm:presLayoutVars>
          <dgm:dir/>
          <dgm:animOne val="branch"/>
          <dgm:animLvl val="lvl"/>
        </dgm:presLayoutVars>
      </dgm:prSet>
      <dgm:spPr/>
    </dgm:pt>
    <dgm:pt modelId="{55D937A0-5B25-49E8-8B9A-263CEE48121B}" type="pres">
      <dgm:prSet presAssocID="{E4DAFAE1-6FD5-4A21-9472-452B9F6B8E57}" presName="thickLine" presStyleLbl="alignNode1" presStyleIdx="0" presStyleCnt="1"/>
      <dgm:spPr/>
    </dgm:pt>
    <dgm:pt modelId="{B9D6A3AE-52A8-4CD7-82E6-331BC698936D}" type="pres">
      <dgm:prSet presAssocID="{E4DAFAE1-6FD5-4A21-9472-452B9F6B8E57}" presName="horz1" presStyleCnt="0"/>
      <dgm:spPr/>
    </dgm:pt>
    <dgm:pt modelId="{40C394C6-10A8-4C99-AA6F-8E425EB651A6}" type="pres">
      <dgm:prSet presAssocID="{E4DAFAE1-6FD5-4A21-9472-452B9F6B8E57}" presName="tx1" presStyleLbl="revTx" presStyleIdx="0" presStyleCnt="8"/>
      <dgm:spPr/>
    </dgm:pt>
    <dgm:pt modelId="{D56AFF74-1334-49D4-A968-5EE61F118F92}" type="pres">
      <dgm:prSet presAssocID="{E4DAFAE1-6FD5-4A21-9472-452B9F6B8E57}" presName="vert1" presStyleCnt="0"/>
      <dgm:spPr/>
    </dgm:pt>
    <dgm:pt modelId="{D4B995A5-1B97-4A2E-AB3F-643E8BA71C0C}" type="pres">
      <dgm:prSet presAssocID="{4884AF92-0410-416A-9041-67FEE2D267D2}" presName="vertSpace2a" presStyleCnt="0"/>
      <dgm:spPr/>
    </dgm:pt>
    <dgm:pt modelId="{7008C8F4-691A-4B13-85BC-5C1508CCBCD0}" type="pres">
      <dgm:prSet presAssocID="{4884AF92-0410-416A-9041-67FEE2D267D2}" presName="horz2" presStyleCnt="0"/>
      <dgm:spPr/>
    </dgm:pt>
    <dgm:pt modelId="{26E7C146-A939-4827-88B4-619C86CC87AB}" type="pres">
      <dgm:prSet presAssocID="{4884AF92-0410-416A-9041-67FEE2D267D2}" presName="horzSpace2" presStyleCnt="0"/>
      <dgm:spPr/>
    </dgm:pt>
    <dgm:pt modelId="{178E3018-FE45-4918-A14D-B7D247D9A590}" type="pres">
      <dgm:prSet presAssocID="{4884AF92-0410-416A-9041-67FEE2D267D2}" presName="tx2" presStyleLbl="revTx" presStyleIdx="1" presStyleCnt="8"/>
      <dgm:spPr/>
    </dgm:pt>
    <dgm:pt modelId="{11B8D5A2-2006-4976-AD35-4433C736A791}" type="pres">
      <dgm:prSet presAssocID="{4884AF92-0410-416A-9041-67FEE2D267D2}" presName="vert2" presStyleCnt="0"/>
      <dgm:spPr/>
    </dgm:pt>
    <dgm:pt modelId="{3F14F0DA-68F7-48A2-8AEB-9945DD005FE1}" type="pres">
      <dgm:prSet presAssocID="{4884AF92-0410-416A-9041-67FEE2D267D2}" presName="thinLine2b" presStyleLbl="callout" presStyleIdx="0" presStyleCnt="7"/>
      <dgm:spPr/>
    </dgm:pt>
    <dgm:pt modelId="{846534BC-B985-4FF4-AE98-48323C5FA846}" type="pres">
      <dgm:prSet presAssocID="{4884AF92-0410-416A-9041-67FEE2D267D2}" presName="vertSpace2b" presStyleCnt="0"/>
      <dgm:spPr/>
    </dgm:pt>
    <dgm:pt modelId="{2D68EF9A-FB87-4F09-A8EE-B7E7F58E3C37}" type="pres">
      <dgm:prSet presAssocID="{55341182-21EC-45DD-B47C-6E201215B242}" presName="horz2" presStyleCnt="0"/>
      <dgm:spPr/>
    </dgm:pt>
    <dgm:pt modelId="{E186C681-2324-426B-AD0D-4FD183D713A2}" type="pres">
      <dgm:prSet presAssocID="{55341182-21EC-45DD-B47C-6E201215B242}" presName="horzSpace2" presStyleCnt="0"/>
      <dgm:spPr/>
    </dgm:pt>
    <dgm:pt modelId="{665FBD96-0D5C-4197-8D68-AE9EB751AAB2}" type="pres">
      <dgm:prSet presAssocID="{55341182-21EC-45DD-B47C-6E201215B242}" presName="tx2" presStyleLbl="revTx" presStyleIdx="2" presStyleCnt="8"/>
      <dgm:spPr/>
    </dgm:pt>
    <dgm:pt modelId="{B656A118-FAF9-469C-85CD-1205497958D4}" type="pres">
      <dgm:prSet presAssocID="{55341182-21EC-45DD-B47C-6E201215B242}" presName="vert2" presStyleCnt="0"/>
      <dgm:spPr/>
    </dgm:pt>
    <dgm:pt modelId="{75460855-D301-455C-94EE-F6602ACDA64E}" type="pres">
      <dgm:prSet presAssocID="{55341182-21EC-45DD-B47C-6E201215B242}" presName="thinLine2b" presStyleLbl="callout" presStyleIdx="1" presStyleCnt="7"/>
      <dgm:spPr/>
    </dgm:pt>
    <dgm:pt modelId="{7379272F-3E9C-4F19-BB47-1456029878DD}" type="pres">
      <dgm:prSet presAssocID="{55341182-21EC-45DD-B47C-6E201215B242}" presName="vertSpace2b" presStyleCnt="0"/>
      <dgm:spPr/>
    </dgm:pt>
    <dgm:pt modelId="{F89FCC71-7863-4CCD-B61B-8D4A241FBC5B}" type="pres">
      <dgm:prSet presAssocID="{5AF0472B-9C4F-46DD-A859-FDBB3E92A22D}" presName="horz2" presStyleCnt="0"/>
      <dgm:spPr/>
    </dgm:pt>
    <dgm:pt modelId="{C649DDAE-1854-4783-8F8B-2291B95E1722}" type="pres">
      <dgm:prSet presAssocID="{5AF0472B-9C4F-46DD-A859-FDBB3E92A22D}" presName="horzSpace2" presStyleCnt="0"/>
      <dgm:spPr/>
    </dgm:pt>
    <dgm:pt modelId="{C236B5A8-F6A8-47D1-A786-9F4105E70283}" type="pres">
      <dgm:prSet presAssocID="{5AF0472B-9C4F-46DD-A859-FDBB3E92A22D}" presName="tx2" presStyleLbl="revTx" presStyleIdx="3" presStyleCnt="8"/>
      <dgm:spPr/>
    </dgm:pt>
    <dgm:pt modelId="{81C7A5BE-536A-45AE-93F1-1E89317AE0D5}" type="pres">
      <dgm:prSet presAssocID="{5AF0472B-9C4F-46DD-A859-FDBB3E92A22D}" presName="vert2" presStyleCnt="0"/>
      <dgm:spPr/>
    </dgm:pt>
    <dgm:pt modelId="{325DA617-A6FB-4AE3-A442-B04F2F70ADD4}" type="pres">
      <dgm:prSet presAssocID="{5AF0472B-9C4F-46DD-A859-FDBB3E92A22D}" presName="thinLine2b" presStyleLbl="callout" presStyleIdx="2" presStyleCnt="7"/>
      <dgm:spPr/>
    </dgm:pt>
    <dgm:pt modelId="{541C5D08-1AA1-4752-BDA9-B28F1EE04C99}" type="pres">
      <dgm:prSet presAssocID="{5AF0472B-9C4F-46DD-A859-FDBB3E92A22D}" presName="vertSpace2b" presStyleCnt="0"/>
      <dgm:spPr/>
    </dgm:pt>
    <dgm:pt modelId="{4920BB43-4A07-41F6-9B38-38F5F905117A}" type="pres">
      <dgm:prSet presAssocID="{8345A805-92A3-49FC-A315-3204B536947C}" presName="horz2" presStyleCnt="0"/>
      <dgm:spPr/>
    </dgm:pt>
    <dgm:pt modelId="{14D382FE-1CAC-4C3D-89E4-FA7D9433DC95}" type="pres">
      <dgm:prSet presAssocID="{8345A805-92A3-49FC-A315-3204B536947C}" presName="horzSpace2" presStyleCnt="0"/>
      <dgm:spPr/>
    </dgm:pt>
    <dgm:pt modelId="{90084BFD-3424-4C97-822F-C4910F8B21D0}" type="pres">
      <dgm:prSet presAssocID="{8345A805-92A3-49FC-A315-3204B536947C}" presName="tx2" presStyleLbl="revTx" presStyleIdx="4" presStyleCnt="8"/>
      <dgm:spPr/>
    </dgm:pt>
    <dgm:pt modelId="{05330491-7F81-4C68-A034-9D42FB4169E2}" type="pres">
      <dgm:prSet presAssocID="{8345A805-92A3-49FC-A315-3204B536947C}" presName="vert2" presStyleCnt="0"/>
      <dgm:spPr/>
    </dgm:pt>
    <dgm:pt modelId="{FE2B3D2A-08E7-4010-ABAF-D80E7E860B81}" type="pres">
      <dgm:prSet presAssocID="{8345A805-92A3-49FC-A315-3204B536947C}" presName="thinLine2b" presStyleLbl="callout" presStyleIdx="3" presStyleCnt="7"/>
      <dgm:spPr/>
    </dgm:pt>
    <dgm:pt modelId="{3D80E201-8495-4FD5-9F66-EDC444DA1070}" type="pres">
      <dgm:prSet presAssocID="{8345A805-92A3-49FC-A315-3204B536947C}" presName="vertSpace2b" presStyleCnt="0"/>
      <dgm:spPr/>
    </dgm:pt>
    <dgm:pt modelId="{725B5DB9-A851-4746-992B-3A7B168A54EA}" type="pres">
      <dgm:prSet presAssocID="{DA58C452-A97D-4714-B3E9-974F06DD439B}" presName="horz2" presStyleCnt="0"/>
      <dgm:spPr/>
    </dgm:pt>
    <dgm:pt modelId="{CC3B2BA9-8DDF-4790-B998-687320F11FC4}" type="pres">
      <dgm:prSet presAssocID="{DA58C452-A97D-4714-B3E9-974F06DD439B}" presName="horzSpace2" presStyleCnt="0"/>
      <dgm:spPr/>
    </dgm:pt>
    <dgm:pt modelId="{9B70B302-65F2-4150-96DD-0504D2604F21}" type="pres">
      <dgm:prSet presAssocID="{DA58C452-A97D-4714-B3E9-974F06DD439B}" presName="tx2" presStyleLbl="revTx" presStyleIdx="5" presStyleCnt="8"/>
      <dgm:spPr/>
    </dgm:pt>
    <dgm:pt modelId="{7E11AB43-7CE0-4EBB-8E1F-2B73D8F0AA85}" type="pres">
      <dgm:prSet presAssocID="{DA58C452-A97D-4714-B3E9-974F06DD439B}" presName="vert2" presStyleCnt="0"/>
      <dgm:spPr/>
    </dgm:pt>
    <dgm:pt modelId="{04B51F80-1D29-4BC5-89BF-579AAABB7F55}" type="pres">
      <dgm:prSet presAssocID="{DA58C452-A97D-4714-B3E9-974F06DD439B}" presName="thinLine2b" presStyleLbl="callout" presStyleIdx="4" presStyleCnt="7"/>
      <dgm:spPr/>
    </dgm:pt>
    <dgm:pt modelId="{61192AB7-314E-47D7-A026-355341109524}" type="pres">
      <dgm:prSet presAssocID="{DA58C452-A97D-4714-B3E9-974F06DD439B}" presName="vertSpace2b" presStyleCnt="0"/>
      <dgm:spPr/>
    </dgm:pt>
    <dgm:pt modelId="{B14B7C73-1D87-42E9-A51A-1DBA6D609DFD}" type="pres">
      <dgm:prSet presAssocID="{F291ACA9-3A79-4D1D-B306-19CDBA81DAB1}" presName="horz2" presStyleCnt="0"/>
      <dgm:spPr/>
    </dgm:pt>
    <dgm:pt modelId="{22C2DD74-C1E3-4F90-B993-8C65F2E68F8C}" type="pres">
      <dgm:prSet presAssocID="{F291ACA9-3A79-4D1D-B306-19CDBA81DAB1}" presName="horzSpace2" presStyleCnt="0"/>
      <dgm:spPr/>
    </dgm:pt>
    <dgm:pt modelId="{6CBCBC73-C2D7-476C-BB41-2D5AD561454D}" type="pres">
      <dgm:prSet presAssocID="{F291ACA9-3A79-4D1D-B306-19CDBA81DAB1}" presName="tx2" presStyleLbl="revTx" presStyleIdx="6" presStyleCnt="8"/>
      <dgm:spPr/>
    </dgm:pt>
    <dgm:pt modelId="{79BA869A-F217-453D-80CA-0A4A667BA3AE}" type="pres">
      <dgm:prSet presAssocID="{F291ACA9-3A79-4D1D-B306-19CDBA81DAB1}" presName="vert2" presStyleCnt="0"/>
      <dgm:spPr/>
    </dgm:pt>
    <dgm:pt modelId="{137F55DA-F683-472D-B8CF-006610DE968D}" type="pres">
      <dgm:prSet presAssocID="{F291ACA9-3A79-4D1D-B306-19CDBA81DAB1}" presName="thinLine2b" presStyleLbl="callout" presStyleIdx="5" presStyleCnt="7"/>
      <dgm:spPr/>
    </dgm:pt>
    <dgm:pt modelId="{E26019A2-3498-424B-8947-AE09BB67E958}" type="pres">
      <dgm:prSet presAssocID="{F291ACA9-3A79-4D1D-B306-19CDBA81DAB1}" presName="vertSpace2b" presStyleCnt="0"/>
      <dgm:spPr/>
    </dgm:pt>
    <dgm:pt modelId="{0B7F67CF-24D3-4819-99E1-6F3C806F729D}" type="pres">
      <dgm:prSet presAssocID="{567231E6-716E-4CDC-9ABE-816EE779DFF6}" presName="horz2" presStyleCnt="0"/>
      <dgm:spPr/>
    </dgm:pt>
    <dgm:pt modelId="{A7A7D137-D8B7-4B19-87BE-D35655C4B2C0}" type="pres">
      <dgm:prSet presAssocID="{567231E6-716E-4CDC-9ABE-816EE779DFF6}" presName="horzSpace2" presStyleCnt="0"/>
      <dgm:spPr/>
    </dgm:pt>
    <dgm:pt modelId="{82F6288D-AAE7-480B-BC40-EF3C108ABBC8}" type="pres">
      <dgm:prSet presAssocID="{567231E6-716E-4CDC-9ABE-816EE779DFF6}" presName="tx2" presStyleLbl="revTx" presStyleIdx="7" presStyleCnt="8"/>
      <dgm:spPr/>
    </dgm:pt>
    <dgm:pt modelId="{4F7540D7-2991-4101-AF8D-31887A90EC53}" type="pres">
      <dgm:prSet presAssocID="{567231E6-716E-4CDC-9ABE-816EE779DFF6}" presName="vert2" presStyleCnt="0"/>
      <dgm:spPr/>
    </dgm:pt>
    <dgm:pt modelId="{DBA6BD2A-2CC6-489B-97DB-8B61FDD551CC}" type="pres">
      <dgm:prSet presAssocID="{567231E6-716E-4CDC-9ABE-816EE779DFF6}" presName="thinLine2b" presStyleLbl="callout" presStyleIdx="6" presStyleCnt="7"/>
      <dgm:spPr/>
    </dgm:pt>
    <dgm:pt modelId="{68659C36-1FD4-42EE-AF20-F39470E45877}" type="pres">
      <dgm:prSet presAssocID="{567231E6-716E-4CDC-9ABE-816EE779DFF6}" presName="vertSpace2b" presStyleCnt="0"/>
      <dgm:spPr/>
    </dgm:pt>
  </dgm:ptLst>
  <dgm:cxnLst>
    <dgm:cxn modelId="{13169F0E-D79C-4AAA-AF0B-FEEC2D056E5D}" srcId="{E4DAFAE1-6FD5-4A21-9472-452B9F6B8E57}" destId="{4884AF92-0410-416A-9041-67FEE2D267D2}" srcOrd="0" destOrd="0" parTransId="{6C5FCC11-6E24-49B2-9F73-BC3B6A853F4B}" sibTransId="{0F2B4902-AEBA-4C9F-9841-95088923D799}"/>
    <dgm:cxn modelId="{0E73AF0E-18EC-4535-8CF8-C913A7FD9A02}" type="presOf" srcId="{DA58C452-A97D-4714-B3E9-974F06DD439B}" destId="{9B70B302-65F2-4150-96DD-0504D2604F21}" srcOrd="0" destOrd="0" presId="urn:microsoft.com/office/officeart/2008/layout/LinedList"/>
    <dgm:cxn modelId="{6C2D8014-2047-4CD8-94D4-B0D2BC7E40FE}" type="presOf" srcId="{5AF0472B-9C4F-46DD-A859-FDBB3E92A22D}" destId="{C236B5A8-F6A8-47D1-A786-9F4105E70283}" srcOrd="0" destOrd="0" presId="urn:microsoft.com/office/officeart/2008/layout/LinedList"/>
    <dgm:cxn modelId="{3281472B-E6E7-4764-9F49-EBC4E082955E}" type="presOf" srcId="{E4DAFAE1-6FD5-4A21-9472-452B9F6B8E57}" destId="{40C394C6-10A8-4C99-AA6F-8E425EB651A6}" srcOrd="0" destOrd="0" presId="urn:microsoft.com/office/officeart/2008/layout/LinedList"/>
    <dgm:cxn modelId="{56132F2E-7A4F-4218-AF97-32252FA670D3}" srcId="{E4DAFAE1-6FD5-4A21-9472-452B9F6B8E57}" destId="{55341182-21EC-45DD-B47C-6E201215B242}" srcOrd="1" destOrd="0" parTransId="{FFD61284-85DA-4905-9D47-A78F04FC1B39}" sibTransId="{71ADF656-508B-4932-B5CE-27B4962DE696}"/>
    <dgm:cxn modelId="{EA19932E-6CF3-44EB-B35F-8BE241A288AD}" type="presOf" srcId="{1D300F4C-03A8-401C-9C12-5AFC63F6D912}" destId="{B5CFF551-A0E1-47A6-8F5B-5C27456B3EE9}" srcOrd="0" destOrd="0" presId="urn:microsoft.com/office/officeart/2008/layout/LinedList"/>
    <dgm:cxn modelId="{914AC737-8614-4A9F-A822-7C1AB08C9D23}" srcId="{E4DAFAE1-6FD5-4A21-9472-452B9F6B8E57}" destId="{F291ACA9-3A79-4D1D-B306-19CDBA81DAB1}" srcOrd="5" destOrd="0" parTransId="{8C27334B-B9C3-4760-9A64-2977558FFED5}" sibTransId="{20EF6284-781C-4900-9969-ADF29FF64317}"/>
    <dgm:cxn modelId="{CF080F3C-325C-44CF-98C8-0C219D4278E7}" srcId="{1D300F4C-03A8-401C-9C12-5AFC63F6D912}" destId="{E4DAFAE1-6FD5-4A21-9472-452B9F6B8E57}" srcOrd="0" destOrd="0" parTransId="{747186C2-238E-42E9-A05F-DE0C4C73639D}" sibTransId="{002BF115-2565-4357-A296-E1E9221B4DF7}"/>
    <dgm:cxn modelId="{FEC8343D-15C8-4C88-979F-8EABCA688756}" type="presOf" srcId="{8345A805-92A3-49FC-A315-3204B536947C}" destId="{90084BFD-3424-4C97-822F-C4910F8B21D0}" srcOrd="0" destOrd="0" presId="urn:microsoft.com/office/officeart/2008/layout/LinedList"/>
    <dgm:cxn modelId="{072DD171-0CD5-4C68-BF85-C5F992E47DDE}" type="presOf" srcId="{4884AF92-0410-416A-9041-67FEE2D267D2}" destId="{178E3018-FE45-4918-A14D-B7D247D9A590}" srcOrd="0" destOrd="0" presId="urn:microsoft.com/office/officeart/2008/layout/LinedList"/>
    <dgm:cxn modelId="{15459556-87B5-48DF-A405-37E202825994}" srcId="{E4DAFAE1-6FD5-4A21-9472-452B9F6B8E57}" destId="{5AF0472B-9C4F-46DD-A859-FDBB3E92A22D}" srcOrd="2" destOrd="0" parTransId="{4A0061A9-1DC7-4129-B8B3-901505715970}" sibTransId="{FEDC2F6F-5384-4DF5-9846-650D11934A41}"/>
    <dgm:cxn modelId="{EF5EFD88-43D5-44B6-BDB9-4824E8741B4E}" type="presOf" srcId="{55341182-21EC-45DD-B47C-6E201215B242}" destId="{665FBD96-0D5C-4197-8D68-AE9EB751AAB2}" srcOrd="0" destOrd="0" presId="urn:microsoft.com/office/officeart/2008/layout/LinedList"/>
    <dgm:cxn modelId="{01A59198-CD68-4232-AB03-1289D37D8F8A}" srcId="{E4DAFAE1-6FD5-4A21-9472-452B9F6B8E57}" destId="{DA58C452-A97D-4714-B3E9-974F06DD439B}" srcOrd="4" destOrd="0" parTransId="{953C7BBC-CC5F-4DC0-950A-67EE02889644}" sibTransId="{A81D2710-6892-4105-A7A9-BAE8F1AD4987}"/>
    <dgm:cxn modelId="{F0CA96A0-3468-4195-B6C8-2DA064B28CBD}" srcId="{E4DAFAE1-6FD5-4A21-9472-452B9F6B8E57}" destId="{8345A805-92A3-49FC-A315-3204B536947C}" srcOrd="3" destOrd="0" parTransId="{0B4E407C-998B-47B8-B02E-CD884252F02E}" sibTransId="{BD5C21B0-39C2-475F-B37C-F3FBCF8B6AF5}"/>
    <dgm:cxn modelId="{B75051A7-A27F-42A0-A285-D678121B71B7}" srcId="{E4DAFAE1-6FD5-4A21-9472-452B9F6B8E57}" destId="{567231E6-716E-4CDC-9ABE-816EE779DFF6}" srcOrd="6" destOrd="0" parTransId="{089497E8-F76E-42B3-A46E-1276DE4C718C}" sibTransId="{3C7FED50-D6F0-4735-B4EF-ECB7D2758463}"/>
    <dgm:cxn modelId="{CAEC6EAA-ED1C-411B-B01B-2FE142315311}" type="presOf" srcId="{F291ACA9-3A79-4D1D-B306-19CDBA81DAB1}" destId="{6CBCBC73-C2D7-476C-BB41-2D5AD561454D}" srcOrd="0" destOrd="0" presId="urn:microsoft.com/office/officeart/2008/layout/LinedList"/>
    <dgm:cxn modelId="{7AD1C1D3-912E-419B-AA69-76DE38F32006}" type="presOf" srcId="{567231E6-716E-4CDC-9ABE-816EE779DFF6}" destId="{82F6288D-AAE7-480B-BC40-EF3C108ABBC8}" srcOrd="0" destOrd="0" presId="urn:microsoft.com/office/officeart/2008/layout/LinedList"/>
    <dgm:cxn modelId="{CF0121FB-A6B0-432E-AA69-77AD43F8997E}" type="presParOf" srcId="{B5CFF551-A0E1-47A6-8F5B-5C27456B3EE9}" destId="{55D937A0-5B25-49E8-8B9A-263CEE48121B}" srcOrd="0" destOrd="0" presId="urn:microsoft.com/office/officeart/2008/layout/LinedList"/>
    <dgm:cxn modelId="{310B8C0E-67B0-4965-ABAA-5FBC104C07BE}" type="presParOf" srcId="{B5CFF551-A0E1-47A6-8F5B-5C27456B3EE9}" destId="{B9D6A3AE-52A8-4CD7-82E6-331BC698936D}" srcOrd="1" destOrd="0" presId="urn:microsoft.com/office/officeart/2008/layout/LinedList"/>
    <dgm:cxn modelId="{4B009F81-3C83-4D40-BF3B-321C21F5B048}" type="presParOf" srcId="{B9D6A3AE-52A8-4CD7-82E6-331BC698936D}" destId="{40C394C6-10A8-4C99-AA6F-8E425EB651A6}" srcOrd="0" destOrd="0" presId="urn:microsoft.com/office/officeart/2008/layout/LinedList"/>
    <dgm:cxn modelId="{1E2CEE56-271A-442B-9D41-B22039CABB60}" type="presParOf" srcId="{B9D6A3AE-52A8-4CD7-82E6-331BC698936D}" destId="{D56AFF74-1334-49D4-A968-5EE61F118F92}" srcOrd="1" destOrd="0" presId="urn:microsoft.com/office/officeart/2008/layout/LinedList"/>
    <dgm:cxn modelId="{3A618218-EE87-47FB-B145-50B2DDA24BA9}" type="presParOf" srcId="{D56AFF74-1334-49D4-A968-5EE61F118F92}" destId="{D4B995A5-1B97-4A2E-AB3F-643E8BA71C0C}" srcOrd="0" destOrd="0" presId="urn:microsoft.com/office/officeart/2008/layout/LinedList"/>
    <dgm:cxn modelId="{56A19A65-E279-48D8-A4D0-4451242C273E}" type="presParOf" srcId="{D56AFF74-1334-49D4-A968-5EE61F118F92}" destId="{7008C8F4-691A-4B13-85BC-5C1508CCBCD0}" srcOrd="1" destOrd="0" presId="urn:microsoft.com/office/officeart/2008/layout/LinedList"/>
    <dgm:cxn modelId="{4A97E060-B779-4693-9395-7F458351FFA0}" type="presParOf" srcId="{7008C8F4-691A-4B13-85BC-5C1508CCBCD0}" destId="{26E7C146-A939-4827-88B4-619C86CC87AB}" srcOrd="0" destOrd="0" presId="urn:microsoft.com/office/officeart/2008/layout/LinedList"/>
    <dgm:cxn modelId="{8091F01A-0F34-4AD4-8AFC-489C948218DF}" type="presParOf" srcId="{7008C8F4-691A-4B13-85BC-5C1508CCBCD0}" destId="{178E3018-FE45-4918-A14D-B7D247D9A590}" srcOrd="1" destOrd="0" presId="urn:microsoft.com/office/officeart/2008/layout/LinedList"/>
    <dgm:cxn modelId="{28E77A8B-2C8C-47CD-A282-95A7A64C940D}" type="presParOf" srcId="{7008C8F4-691A-4B13-85BC-5C1508CCBCD0}" destId="{11B8D5A2-2006-4976-AD35-4433C736A791}" srcOrd="2" destOrd="0" presId="urn:microsoft.com/office/officeart/2008/layout/LinedList"/>
    <dgm:cxn modelId="{F4FBA647-B9F3-4B11-9B8E-28AF0B368CBC}" type="presParOf" srcId="{D56AFF74-1334-49D4-A968-5EE61F118F92}" destId="{3F14F0DA-68F7-48A2-8AEB-9945DD005FE1}" srcOrd="2" destOrd="0" presId="urn:microsoft.com/office/officeart/2008/layout/LinedList"/>
    <dgm:cxn modelId="{BA23F3B4-6204-4BAC-B07C-42183EAC921C}" type="presParOf" srcId="{D56AFF74-1334-49D4-A968-5EE61F118F92}" destId="{846534BC-B985-4FF4-AE98-48323C5FA846}" srcOrd="3" destOrd="0" presId="urn:microsoft.com/office/officeart/2008/layout/LinedList"/>
    <dgm:cxn modelId="{EFF2C303-69C7-4419-889F-1AABBA09C611}" type="presParOf" srcId="{D56AFF74-1334-49D4-A968-5EE61F118F92}" destId="{2D68EF9A-FB87-4F09-A8EE-B7E7F58E3C37}" srcOrd="4" destOrd="0" presId="urn:microsoft.com/office/officeart/2008/layout/LinedList"/>
    <dgm:cxn modelId="{4666C7E5-4DDC-4CF9-A0B8-565ECEB964BF}" type="presParOf" srcId="{2D68EF9A-FB87-4F09-A8EE-B7E7F58E3C37}" destId="{E186C681-2324-426B-AD0D-4FD183D713A2}" srcOrd="0" destOrd="0" presId="urn:microsoft.com/office/officeart/2008/layout/LinedList"/>
    <dgm:cxn modelId="{E4B9A4D8-E2AF-48A6-BD1B-3BC606746FFF}" type="presParOf" srcId="{2D68EF9A-FB87-4F09-A8EE-B7E7F58E3C37}" destId="{665FBD96-0D5C-4197-8D68-AE9EB751AAB2}" srcOrd="1" destOrd="0" presId="urn:microsoft.com/office/officeart/2008/layout/LinedList"/>
    <dgm:cxn modelId="{31B84E01-4ABC-4F0F-A5F6-3077C5591A29}" type="presParOf" srcId="{2D68EF9A-FB87-4F09-A8EE-B7E7F58E3C37}" destId="{B656A118-FAF9-469C-85CD-1205497958D4}" srcOrd="2" destOrd="0" presId="urn:microsoft.com/office/officeart/2008/layout/LinedList"/>
    <dgm:cxn modelId="{C137D9BB-5CBF-4724-BC5D-EC518EECD408}" type="presParOf" srcId="{D56AFF74-1334-49D4-A968-5EE61F118F92}" destId="{75460855-D301-455C-94EE-F6602ACDA64E}" srcOrd="5" destOrd="0" presId="urn:microsoft.com/office/officeart/2008/layout/LinedList"/>
    <dgm:cxn modelId="{F385BC8A-99E5-43AF-941D-F7A2DD7BFD1A}" type="presParOf" srcId="{D56AFF74-1334-49D4-A968-5EE61F118F92}" destId="{7379272F-3E9C-4F19-BB47-1456029878DD}" srcOrd="6" destOrd="0" presId="urn:microsoft.com/office/officeart/2008/layout/LinedList"/>
    <dgm:cxn modelId="{4475C1F0-5B9A-41DD-902D-94D45CEB8ABF}" type="presParOf" srcId="{D56AFF74-1334-49D4-A968-5EE61F118F92}" destId="{F89FCC71-7863-4CCD-B61B-8D4A241FBC5B}" srcOrd="7" destOrd="0" presId="urn:microsoft.com/office/officeart/2008/layout/LinedList"/>
    <dgm:cxn modelId="{459A870B-439B-464D-B13F-6382DB21C16F}" type="presParOf" srcId="{F89FCC71-7863-4CCD-B61B-8D4A241FBC5B}" destId="{C649DDAE-1854-4783-8F8B-2291B95E1722}" srcOrd="0" destOrd="0" presId="urn:microsoft.com/office/officeart/2008/layout/LinedList"/>
    <dgm:cxn modelId="{D6C6052A-4993-41AF-BA49-3A5381BE058C}" type="presParOf" srcId="{F89FCC71-7863-4CCD-B61B-8D4A241FBC5B}" destId="{C236B5A8-F6A8-47D1-A786-9F4105E70283}" srcOrd="1" destOrd="0" presId="urn:microsoft.com/office/officeart/2008/layout/LinedList"/>
    <dgm:cxn modelId="{253FDBB3-5F5D-4C30-8A51-D277798CFCB0}" type="presParOf" srcId="{F89FCC71-7863-4CCD-B61B-8D4A241FBC5B}" destId="{81C7A5BE-536A-45AE-93F1-1E89317AE0D5}" srcOrd="2" destOrd="0" presId="urn:microsoft.com/office/officeart/2008/layout/LinedList"/>
    <dgm:cxn modelId="{3173DDF9-8743-4159-9399-C5823B611D08}" type="presParOf" srcId="{D56AFF74-1334-49D4-A968-5EE61F118F92}" destId="{325DA617-A6FB-4AE3-A442-B04F2F70ADD4}" srcOrd="8" destOrd="0" presId="urn:microsoft.com/office/officeart/2008/layout/LinedList"/>
    <dgm:cxn modelId="{0E46D9D5-D0FC-4069-B772-086D074E363D}" type="presParOf" srcId="{D56AFF74-1334-49D4-A968-5EE61F118F92}" destId="{541C5D08-1AA1-4752-BDA9-B28F1EE04C99}" srcOrd="9" destOrd="0" presId="urn:microsoft.com/office/officeart/2008/layout/LinedList"/>
    <dgm:cxn modelId="{999E5888-B450-464F-8A6E-D61FC8D5B756}" type="presParOf" srcId="{D56AFF74-1334-49D4-A968-5EE61F118F92}" destId="{4920BB43-4A07-41F6-9B38-38F5F905117A}" srcOrd="10" destOrd="0" presId="urn:microsoft.com/office/officeart/2008/layout/LinedList"/>
    <dgm:cxn modelId="{EBD30563-5903-4C22-8625-477B8CD28340}" type="presParOf" srcId="{4920BB43-4A07-41F6-9B38-38F5F905117A}" destId="{14D382FE-1CAC-4C3D-89E4-FA7D9433DC95}" srcOrd="0" destOrd="0" presId="urn:microsoft.com/office/officeart/2008/layout/LinedList"/>
    <dgm:cxn modelId="{114C8634-5B86-45E9-9D31-69EF5842CB47}" type="presParOf" srcId="{4920BB43-4A07-41F6-9B38-38F5F905117A}" destId="{90084BFD-3424-4C97-822F-C4910F8B21D0}" srcOrd="1" destOrd="0" presId="urn:microsoft.com/office/officeart/2008/layout/LinedList"/>
    <dgm:cxn modelId="{F7BA42F3-E681-42DC-8B1B-18458D818464}" type="presParOf" srcId="{4920BB43-4A07-41F6-9B38-38F5F905117A}" destId="{05330491-7F81-4C68-A034-9D42FB4169E2}" srcOrd="2" destOrd="0" presId="urn:microsoft.com/office/officeart/2008/layout/LinedList"/>
    <dgm:cxn modelId="{BB49049D-8A5D-438A-8DC5-80BB72D9AC1D}" type="presParOf" srcId="{D56AFF74-1334-49D4-A968-5EE61F118F92}" destId="{FE2B3D2A-08E7-4010-ABAF-D80E7E860B81}" srcOrd="11" destOrd="0" presId="urn:microsoft.com/office/officeart/2008/layout/LinedList"/>
    <dgm:cxn modelId="{0E292561-75A7-472A-8BA4-AC0FDD55AE24}" type="presParOf" srcId="{D56AFF74-1334-49D4-A968-5EE61F118F92}" destId="{3D80E201-8495-4FD5-9F66-EDC444DA1070}" srcOrd="12" destOrd="0" presId="urn:microsoft.com/office/officeart/2008/layout/LinedList"/>
    <dgm:cxn modelId="{5614507D-2A6D-45EE-BE44-81098B629E8C}" type="presParOf" srcId="{D56AFF74-1334-49D4-A968-5EE61F118F92}" destId="{725B5DB9-A851-4746-992B-3A7B168A54EA}" srcOrd="13" destOrd="0" presId="urn:microsoft.com/office/officeart/2008/layout/LinedList"/>
    <dgm:cxn modelId="{AC290045-712F-4DB7-909F-93E756EBCE87}" type="presParOf" srcId="{725B5DB9-A851-4746-992B-3A7B168A54EA}" destId="{CC3B2BA9-8DDF-4790-B998-687320F11FC4}" srcOrd="0" destOrd="0" presId="urn:microsoft.com/office/officeart/2008/layout/LinedList"/>
    <dgm:cxn modelId="{AC7E3EE2-D69F-4FFA-840D-55AD0592C206}" type="presParOf" srcId="{725B5DB9-A851-4746-992B-3A7B168A54EA}" destId="{9B70B302-65F2-4150-96DD-0504D2604F21}" srcOrd="1" destOrd="0" presId="urn:microsoft.com/office/officeart/2008/layout/LinedList"/>
    <dgm:cxn modelId="{191666AC-C076-4EB4-9F0A-F9D49966B9F0}" type="presParOf" srcId="{725B5DB9-A851-4746-992B-3A7B168A54EA}" destId="{7E11AB43-7CE0-4EBB-8E1F-2B73D8F0AA85}" srcOrd="2" destOrd="0" presId="urn:microsoft.com/office/officeart/2008/layout/LinedList"/>
    <dgm:cxn modelId="{30EC096E-3606-47E4-ACD9-8D50679253D2}" type="presParOf" srcId="{D56AFF74-1334-49D4-A968-5EE61F118F92}" destId="{04B51F80-1D29-4BC5-89BF-579AAABB7F55}" srcOrd="14" destOrd="0" presId="urn:microsoft.com/office/officeart/2008/layout/LinedList"/>
    <dgm:cxn modelId="{7F1CF609-0165-4DAF-A4F9-A9BFB1BE798B}" type="presParOf" srcId="{D56AFF74-1334-49D4-A968-5EE61F118F92}" destId="{61192AB7-314E-47D7-A026-355341109524}" srcOrd="15" destOrd="0" presId="urn:microsoft.com/office/officeart/2008/layout/LinedList"/>
    <dgm:cxn modelId="{19F97B70-CB4B-461E-AF58-46900A15D63B}" type="presParOf" srcId="{D56AFF74-1334-49D4-A968-5EE61F118F92}" destId="{B14B7C73-1D87-42E9-A51A-1DBA6D609DFD}" srcOrd="16" destOrd="0" presId="urn:microsoft.com/office/officeart/2008/layout/LinedList"/>
    <dgm:cxn modelId="{393761E3-53DD-49EA-8E6B-818AD3C9CB47}" type="presParOf" srcId="{B14B7C73-1D87-42E9-A51A-1DBA6D609DFD}" destId="{22C2DD74-C1E3-4F90-B993-8C65F2E68F8C}" srcOrd="0" destOrd="0" presId="urn:microsoft.com/office/officeart/2008/layout/LinedList"/>
    <dgm:cxn modelId="{DB2C27D5-AAFD-4C45-8E22-B9BE4016568A}" type="presParOf" srcId="{B14B7C73-1D87-42E9-A51A-1DBA6D609DFD}" destId="{6CBCBC73-C2D7-476C-BB41-2D5AD561454D}" srcOrd="1" destOrd="0" presId="urn:microsoft.com/office/officeart/2008/layout/LinedList"/>
    <dgm:cxn modelId="{23D3874D-ED78-421F-8BEA-BC46362C6CE6}" type="presParOf" srcId="{B14B7C73-1D87-42E9-A51A-1DBA6D609DFD}" destId="{79BA869A-F217-453D-80CA-0A4A667BA3AE}" srcOrd="2" destOrd="0" presId="urn:microsoft.com/office/officeart/2008/layout/LinedList"/>
    <dgm:cxn modelId="{AD857E3C-9DC7-4CF7-973E-7930D0939F4D}" type="presParOf" srcId="{D56AFF74-1334-49D4-A968-5EE61F118F92}" destId="{137F55DA-F683-472D-B8CF-006610DE968D}" srcOrd="17" destOrd="0" presId="urn:microsoft.com/office/officeart/2008/layout/LinedList"/>
    <dgm:cxn modelId="{2C01BCDA-B229-44BE-9216-CB7D2BF424E1}" type="presParOf" srcId="{D56AFF74-1334-49D4-A968-5EE61F118F92}" destId="{E26019A2-3498-424B-8947-AE09BB67E958}" srcOrd="18" destOrd="0" presId="urn:microsoft.com/office/officeart/2008/layout/LinedList"/>
    <dgm:cxn modelId="{E2E58943-BFE8-47F7-8E7F-AD8AFB4D02D1}" type="presParOf" srcId="{D56AFF74-1334-49D4-A968-5EE61F118F92}" destId="{0B7F67CF-24D3-4819-99E1-6F3C806F729D}" srcOrd="19" destOrd="0" presId="urn:microsoft.com/office/officeart/2008/layout/LinedList"/>
    <dgm:cxn modelId="{A575860B-E2F3-414B-95D9-95346B74C278}" type="presParOf" srcId="{0B7F67CF-24D3-4819-99E1-6F3C806F729D}" destId="{A7A7D137-D8B7-4B19-87BE-D35655C4B2C0}" srcOrd="0" destOrd="0" presId="urn:microsoft.com/office/officeart/2008/layout/LinedList"/>
    <dgm:cxn modelId="{8B178396-7C7F-4D6D-AC16-1CC177C899A8}" type="presParOf" srcId="{0B7F67CF-24D3-4819-99E1-6F3C806F729D}" destId="{82F6288D-AAE7-480B-BC40-EF3C108ABBC8}" srcOrd="1" destOrd="0" presId="urn:microsoft.com/office/officeart/2008/layout/LinedList"/>
    <dgm:cxn modelId="{A82094B8-2ADB-4EAC-9C58-6BF248FD62B0}" type="presParOf" srcId="{0B7F67CF-24D3-4819-99E1-6F3C806F729D}" destId="{4F7540D7-2991-4101-AF8D-31887A90EC53}" srcOrd="2" destOrd="0" presId="urn:microsoft.com/office/officeart/2008/layout/LinedList"/>
    <dgm:cxn modelId="{63F55745-0ADE-4DEF-9233-5FC0CF633CD1}" type="presParOf" srcId="{D56AFF74-1334-49D4-A968-5EE61F118F92}" destId="{DBA6BD2A-2CC6-489B-97DB-8B61FDD551CC}" srcOrd="20" destOrd="0" presId="urn:microsoft.com/office/officeart/2008/layout/LinedList"/>
    <dgm:cxn modelId="{3CD104AD-5AD8-4CAE-8908-6B5A84E47FDE}" type="presParOf" srcId="{D56AFF74-1334-49D4-A968-5EE61F118F92}" destId="{68659C36-1FD4-42EE-AF20-F39470E45877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F8F20A-15E9-4086-9AF8-2D24884A5FA3}" type="doc">
      <dgm:prSet loTypeId="urn:microsoft.com/office/officeart/2005/8/layout/vProcess5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A116C2E-EEA3-46BC-8649-E8E0BD56D57E}">
      <dgm:prSet/>
      <dgm:spPr/>
      <dgm:t>
        <a:bodyPr/>
        <a:lstStyle/>
        <a:p>
          <a:r>
            <a:rPr lang="en-US" b="1" dirty="0"/>
            <a:t>Communication Skill</a:t>
          </a:r>
          <a:endParaRPr lang="en-US" dirty="0"/>
        </a:p>
      </dgm:t>
    </dgm:pt>
    <dgm:pt modelId="{1854D234-FA53-4852-A8FD-A697BA78F889}" type="parTrans" cxnId="{19EF2C22-F285-41DB-B554-A88B3765C0C7}">
      <dgm:prSet/>
      <dgm:spPr/>
      <dgm:t>
        <a:bodyPr/>
        <a:lstStyle/>
        <a:p>
          <a:endParaRPr lang="en-US"/>
        </a:p>
      </dgm:t>
    </dgm:pt>
    <dgm:pt modelId="{0BCFF5EE-0906-4FF8-9941-620003CD2619}" type="sibTrans" cxnId="{19EF2C22-F285-41DB-B554-A88B3765C0C7}">
      <dgm:prSet/>
      <dgm:spPr/>
      <dgm:t>
        <a:bodyPr/>
        <a:lstStyle/>
        <a:p>
          <a:endParaRPr lang="en-US"/>
        </a:p>
      </dgm:t>
    </dgm:pt>
    <dgm:pt modelId="{635ACB3C-780C-4759-9CE6-F771069D0BC6}">
      <dgm:prSet/>
      <dgm:spPr/>
      <dgm:t>
        <a:bodyPr/>
        <a:lstStyle/>
        <a:p>
          <a:r>
            <a:rPr lang="en-US" b="1" dirty="0"/>
            <a:t>Planning skill</a:t>
          </a:r>
          <a:endParaRPr lang="en-US" dirty="0"/>
        </a:p>
      </dgm:t>
    </dgm:pt>
    <dgm:pt modelId="{2FB381C4-A3D3-4819-B076-A592CF36F8CE}" type="parTrans" cxnId="{1A3E3D4C-388E-4EA8-BA73-4AB0F7538D9B}">
      <dgm:prSet/>
      <dgm:spPr/>
      <dgm:t>
        <a:bodyPr/>
        <a:lstStyle/>
        <a:p>
          <a:endParaRPr lang="en-US"/>
        </a:p>
      </dgm:t>
    </dgm:pt>
    <dgm:pt modelId="{5D11D061-FE5A-4474-B763-D3B2A23E000C}" type="sibTrans" cxnId="{1A3E3D4C-388E-4EA8-BA73-4AB0F7538D9B}">
      <dgm:prSet/>
      <dgm:spPr/>
      <dgm:t>
        <a:bodyPr/>
        <a:lstStyle/>
        <a:p>
          <a:endParaRPr lang="en-US"/>
        </a:p>
      </dgm:t>
    </dgm:pt>
    <dgm:pt modelId="{6A8B7162-9A81-4CA6-BC43-C41795331378}">
      <dgm:prSet/>
      <dgm:spPr/>
      <dgm:t>
        <a:bodyPr/>
        <a:lstStyle/>
        <a:p>
          <a:r>
            <a:rPr lang="en-US" b="1" dirty="0"/>
            <a:t>Time management skill</a:t>
          </a:r>
          <a:endParaRPr lang="en-US" dirty="0"/>
        </a:p>
      </dgm:t>
    </dgm:pt>
    <dgm:pt modelId="{0AFDC21B-D127-4F0C-A509-773B9E215A28}" type="parTrans" cxnId="{289BFF7B-5674-48C7-A41D-986C650D5960}">
      <dgm:prSet/>
      <dgm:spPr/>
      <dgm:t>
        <a:bodyPr/>
        <a:lstStyle/>
        <a:p>
          <a:endParaRPr lang="en-US"/>
        </a:p>
      </dgm:t>
    </dgm:pt>
    <dgm:pt modelId="{6C74268D-036E-4AD4-96A4-91C286324083}" type="sibTrans" cxnId="{289BFF7B-5674-48C7-A41D-986C650D5960}">
      <dgm:prSet/>
      <dgm:spPr/>
      <dgm:t>
        <a:bodyPr/>
        <a:lstStyle/>
        <a:p>
          <a:endParaRPr lang="en-US"/>
        </a:p>
      </dgm:t>
    </dgm:pt>
    <dgm:pt modelId="{CEC2B31B-1BF7-414C-A3F7-FC0DA45EA0EB}">
      <dgm:prSet/>
      <dgm:spPr/>
      <dgm:t>
        <a:bodyPr/>
        <a:lstStyle/>
        <a:p>
          <a:r>
            <a:rPr lang="en-US" b="1" dirty="0"/>
            <a:t>Proactivity skill</a:t>
          </a:r>
          <a:endParaRPr lang="en-US" dirty="0"/>
        </a:p>
      </dgm:t>
    </dgm:pt>
    <dgm:pt modelId="{97DBD788-A6C2-467A-A8C8-33DC5E879844}" type="parTrans" cxnId="{1692F1D1-FB1A-41B2-898B-25C57B89A8B7}">
      <dgm:prSet/>
      <dgm:spPr/>
      <dgm:t>
        <a:bodyPr/>
        <a:lstStyle/>
        <a:p>
          <a:endParaRPr lang="en-US"/>
        </a:p>
      </dgm:t>
    </dgm:pt>
    <dgm:pt modelId="{F1318488-F387-4BA1-A420-B329A9568590}" type="sibTrans" cxnId="{1692F1D1-FB1A-41B2-898B-25C57B89A8B7}">
      <dgm:prSet/>
      <dgm:spPr/>
      <dgm:t>
        <a:bodyPr/>
        <a:lstStyle/>
        <a:p>
          <a:endParaRPr lang="en-US"/>
        </a:p>
      </dgm:t>
    </dgm:pt>
    <dgm:pt modelId="{0B24AB10-9301-4209-B53A-6F7813EC15DE}" type="pres">
      <dgm:prSet presAssocID="{79F8F20A-15E9-4086-9AF8-2D24884A5FA3}" presName="outerComposite" presStyleCnt="0">
        <dgm:presLayoutVars>
          <dgm:chMax val="5"/>
          <dgm:dir/>
          <dgm:resizeHandles val="exact"/>
        </dgm:presLayoutVars>
      </dgm:prSet>
      <dgm:spPr/>
    </dgm:pt>
    <dgm:pt modelId="{7BB68D20-62F9-43B1-A2FD-38AD299A4B90}" type="pres">
      <dgm:prSet presAssocID="{79F8F20A-15E9-4086-9AF8-2D24884A5FA3}" presName="dummyMaxCanvas" presStyleCnt="0">
        <dgm:presLayoutVars/>
      </dgm:prSet>
      <dgm:spPr/>
    </dgm:pt>
    <dgm:pt modelId="{71FF8DE0-63FB-4457-A816-DECC62C77369}" type="pres">
      <dgm:prSet presAssocID="{79F8F20A-15E9-4086-9AF8-2D24884A5FA3}" presName="FourNodes_1" presStyleLbl="node1" presStyleIdx="0" presStyleCnt="4">
        <dgm:presLayoutVars>
          <dgm:bulletEnabled val="1"/>
        </dgm:presLayoutVars>
      </dgm:prSet>
      <dgm:spPr/>
    </dgm:pt>
    <dgm:pt modelId="{318E12AE-A891-4F06-BBCC-AF4A359C8F4E}" type="pres">
      <dgm:prSet presAssocID="{79F8F20A-15E9-4086-9AF8-2D24884A5FA3}" presName="FourNodes_2" presStyleLbl="node1" presStyleIdx="1" presStyleCnt="4">
        <dgm:presLayoutVars>
          <dgm:bulletEnabled val="1"/>
        </dgm:presLayoutVars>
      </dgm:prSet>
      <dgm:spPr/>
    </dgm:pt>
    <dgm:pt modelId="{C367BA0E-4410-43B3-AD60-91D3AA6BB702}" type="pres">
      <dgm:prSet presAssocID="{79F8F20A-15E9-4086-9AF8-2D24884A5FA3}" presName="FourNodes_3" presStyleLbl="node1" presStyleIdx="2" presStyleCnt="4">
        <dgm:presLayoutVars>
          <dgm:bulletEnabled val="1"/>
        </dgm:presLayoutVars>
      </dgm:prSet>
      <dgm:spPr/>
    </dgm:pt>
    <dgm:pt modelId="{53CF3406-3856-41CE-80C3-08EC19A31DD4}" type="pres">
      <dgm:prSet presAssocID="{79F8F20A-15E9-4086-9AF8-2D24884A5FA3}" presName="FourNodes_4" presStyleLbl="node1" presStyleIdx="3" presStyleCnt="4">
        <dgm:presLayoutVars>
          <dgm:bulletEnabled val="1"/>
        </dgm:presLayoutVars>
      </dgm:prSet>
      <dgm:spPr/>
    </dgm:pt>
    <dgm:pt modelId="{EC593AAD-9443-45E9-A7AE-FAB4FD2E90C2}" type="pres">
      <dgm:prSet presAssocID="{79F8F20A-15E9-4086-9AF8-2D24884A5FA3}" presName="FourConn_1-2" presStyleLbl="fgAccFollowNode1" presStyleIdx="0" presStyleCnt="3">
        <dgm:presLayoutVars>
          <dgm:bulletEnabled val="1"/>
        </dgm:presLayoutVars>
      </dgm:prSet>
      <dgm:spPr/>
    </dgm:pt>
    <dgm:pt modelId="{2A0805CF-3497-4AC5-8D0B-3E000CF8334E}" type="pres">
      <dgm:prSet presAssocID="{79F8F20A-15E9-4086-9AF8-2D24884A5FA3}" presName="FourConn_2-3" presStyleLbl="fgAccFollowNode1" presStyleIdx="1" presStyleCnt="3">
        <dgm:presLayoutVars>
          <dgm:bulletEnabled val="1"/>
        </dgm:presLayoutVars>
      </dgm:prSet>
      <dgm:spPr/>
    </dgm:pt>
    <dgm:pt modelId="{0CEF45AC-30FA-453A-905E-B0075AF27103}" type="pres">
      <dgm:prSet presAssocID="{79F8F20A-15E9-4086-9AF8-2D24884A5FA3}" presName="FourConn_3-4" presStyleLbl="fgAccFollowNode1" presStyleIdx="2" presStyleCnt="3">
        <dgm:presLayoutVars>
          <dgm:bulletEnabled val="1"/>
        </dgm:presLayoutVars>
      </dgm:prSet>
      <dgm:spPr/>
    </dgm:pt>
    <dgm:pt modelId="{DD43D9AC-0508-48F9-994A-3382419655DD}" type="pres">
      <dgm:prSet presAssocID="{79F8F20A-15E9-4086-9AF8-2D24884A5FA3}" presName="FourNodes_1_text" presStyleLbl="node1" presStyleIdx="3" presStyleCnt="4">
        <dgm:presLayoutVars>
          <dgm:bulletEnabled val="1"/>
        </dgm:presLayoutVars>
      </dgm:prSet>
      <dgm:spPr/>
    </dgm:pt>
    <dgm:pt modelId="{9589085F-3B40-4BCD-A653-2EA35652B8F8}" type="pres">
      <dgm:prSet presAssocID="{79F8F20A-15E9-4086-9AF8-2D24884A5FA3}" presName="FourNodes_2_text" presStyleLbl="node1" presStyleIdx="3" presStyleCnt="4">
        <dgm:presLayoutVars>
          <dgm:bulletEnabled val="1"/>
        </dgm:presLayoutVars>
      </dgm:prSet>
      <dgm:spPr/>
    </dgm:pt>
    <dgm:pt modelId="{5B2EC4DB-6DAF-402D-A1AB-8910248BDCCD}" type="pres">
      <dgm:prSet presAssocID="{79F8F20A-15E9-4086-9AF8-2D24884A5FA3}" presName="FourNodes_3_text" presStyleLbl="node1" presStyleIdx="3" presStyleCnt="4">
        <dgm:presLayoutVars>
          <dgm:bulletEnabled val="1"/>
        </dgm:presLayoutVars>
      </dgm:prSet>
      <dgm:spPr/>
    </dgm:pt>
    <dgm:pt modelId="{08D61548-68E6-45DB-B1F0-DE945143C08B}" type="pres">
      <dgm:prSet presAssocID="{79F8F20A-15E9-4086-9AF8-2D24884A5FA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DA11D09-1AA5-40A6-883D-DCDDE3E5326B}" type="presOf" srcId="{5D11D061-FE5A-4474-B763-D3B2A23E000C}" destId="{2A0805CF-3497-4AC5-8D0B-3E000CF8334E}" srcOrd="0" destOrd="0" presId="urn:microsoft.com/office/officeart/2005/8/layout/vProcess5"/>
    <dgm:cxn modelId="{90A2481B-ED08-4791-BAF2-826F9DA84B09}" type="presOf" srcId="{CEC2B31B-1BF7-414C-A3F7-FC0DA45EA0EB}" destId="{08D61548-68E6-45DB-B1F0-DE945143C08B}" srcOrd="1" destOrd="0" presId="urn:microsoft.com/office/officeart/2005/8/layout/vProcess5"/>
    <dgm:cxn modelId="{A83EBD1F-B18E-4ACA-9125-872B348DD4E8}" type="presOf" srcId="{5A116C2E-EEA3-46BC-8649-E8E0BD56D57E}" destId="{71FF8DE0-63FB-4457-A816-DECC62C77369}" srcOrd="0" destOrd="0" presId="urn:microsoft.com/office/officeart/2005/8/layout/vProcess5"/>
    <dgm:cxn modelId="{19EF2C22-F285-41DB-B554-A88B3765C0C7}" srcId="{79F8F20A-15E9-4086-9AF8-2D24884A5FA3}" destId="{5A116C2E-EEA3-46BC-8649-E8E0BD56D57E}" srcOrd="0" destOrd="0" parTransId="{1854D234-FA53-4852-A8FD-A697BA78F889}" sibTransId="{0BCFF5EE-0906-4FF8-9941-620003CD2619}"/>
    <dgm:cxn modelId="{FB15FB2C-E10C-45FB-9138-20106DB2231B}" type="presOf" srcId="{6C74268D-036E-4AD4-96A4-91C286324083}" destId="{0CEF45AC-30FA-453A-905E-B0075AF27103}" srcOrd="0" destOrd="0" presId="urn:microsoft.com/office/officeart/2005/8/layout/vProcess5"/>
    <dgm:cxn modelId="{B5E99A39-E004-4238-9B0E-3B07B857A5B3}" type="presOf" srcId="{CEC2B31B-1BF7-414C-A3F7-FC0DA45EA0EB}" destId="{53CF3406-3856-41CE-80C3-08EC19A31DD4}" srcOrd="0" destOrd="0" presId="urn:microsoft.com/office/officeart/2005/8/layout/vProcess5"/>
    <dgm:cxn modelId="{51C01446-0EF2-4665-8C44-135AB10E8271}" type="presOf" srcId="{635ACB3C-780C-4759-9CE6-F771069D0BC6}" destId="{318E12AE-A891-4F06-BBCC-AF4A359C8F4E}" srcOrd="0" destOrd="0" presId="urn:microsoft.com/office/officeart/2005/8/layout/vProcess5"/>
    <dgm:cxn modelId="{1A3E3D4C-388E-4EA8-BA73-4AB0F7538D9B}" srcId="{79F8F20A-15E9-4086-9AF8-2D24884A5FA3}" destId="{635ACB3C-780C-4759-9CE6-F771069D0BC6}" srcOrd="1" destOrd="0" parTransId="{2FB381C4-A3D3-4819-B076-A592CF36F8CE}" sibTransId="{5D11D061-FE5A-4474-B763-D3B2A23E000C}"/>
    <dgm:cxn modelId="{289BFF7B-5674-48C7-A41D-986C650D5960}" srcId="{79F8F20A-15E9-4086-9AF8-2D24884A5FA3}" destId="{6A8B7162-9A81-4CA6-BC43-C41795331378}" srcOrd="2" destOrd="0" parTransId="{0AFDC21B-D127-4F0C-A509-773B9E215A28}" sibTransId="{6C74268D-036E-4AD4-96A4-91C286324083}"/>
    <dgm:cxn modelId="{EE5D7485-1E01-458B-B7C1-CD1C9136EEB6}" type="presOf" srcId="{635ACB3C-780C-4759-9CE6-F771069D0BC6}" destId="{9589085F-3B40-4BCD-A653-2EA35652B8F8}" srcOrd="1" destOrd="0" presId="urn:microsoft.com/office/officeart/2005/8/layout/vProcess5"/>
    <dgm:cxn modelId="{1692F1D1-FB1A-41B2-898B-25C57B89A8B7}" srcId="{79F8F20A-15E9-4086-9AF8-2D24884A5FA3}" destId="{CEC2B31B-1BF7-414C-A3F7-FC0DA45EA0EB}" srcOrd="3" destOrd="0" parTransId="{97DBD788-A6C2-467A-A8C8-33DC5E879844}" sibTransId="{F1318488-F387-4BA1-A420-B329A9568590}"/>
    <dgm:cxn modelId="{7A9321D7-8565-41A6-B24D-93711063A05B}" type="presOf" srcId="{79F8F20A-15E9-4086-9AF8-2D24884A5FA3}" destId="{0B24AB10-9301-4209-B53A-6F7813EC15DE}" srcOrd="0" destOrd="0" presId="urn:microsoft.com/office/officeart/2005/8/layout/vProcess5"/>
    <dgm:cxn modelId="{79B30DE5-23C0-4E8B-BDFF-0E2B153A385F}" type="presOf" srcId="{5A116C2E-EEA3-46BC-8649-E8E0BD56D57E}" destId="{DD43D9AC-0508-48F9-994A-3382419655DD}" srcOrd="1" destOrd="0" presId="urn:microsoft.com/office/officeart/2005/8/layout/vProcess5"/>
    <dgm:cxn modelId="{B0E0F3F1-3084-48AB-A8E2-FBACEF328AB9}" type="presOf" srcId="{6A8B7162-9A81-4CA6-BC43-C41795331378}" destId="{5B2EC4DB-6DAF-402D-A1AB-8910248BDCCD}" srcOrd="1" destOrd="0" presId="urn:microsoft.com/office/officeart/2005/8/layout/vProcess5"/>
    <dgm:cxn modelId="{94711CF5-25B3-44FC-8989-A1F0839AF7A4}" type="presOf" srcId="{0BCFF5EE-0906-4FF8-9941-620003CD2619}" destId="{EC593AAD-9443-45E9-A7AE-FAB4FD2E90C2}" srcOrd="0" destOrd="0" presId="urn:microsoft.com/office/officeart/2005/8/layout/vProcess5"/>
    <dgm:cxn modelId="{1A394CFA-758C-45BE-9CD9-CF0D8A0AAF48}" type="presOf" srcId="{6A8B7162-9A81-4CA6-BC43-C41795331378}" destId="{C367BA0E-4410-43B3-AD60-91D3AA6BB702}" srcOrd="0" destOrd="0" presId="urn:microsoft.com/office/officeart/2005/8/layout/vProcess5"/>
    <dgm:cxn modelId="{C5F9FB63-E464-4F93-8EAC-DEA9562B7070}" type="presParOf" srcId="{0B24AB10-9301-4209-B53A-6F7813EC15DE}" destId="{7BB68D20-62F9-43B1-A2FD-38AD299A4B90}" srcOrd="0" destOrd="0" presId="urn:microsoft.com/office/officeart/2005/8/layout/vProcess5"/>
    <dgm:cxn modelId="{4BD8BE3E-C50C-499A-81B3-FF56B8533257}" type="presParOf" srcId="{0B24AB10-9301-4209-B53A-6F7813EC15DE}" destId="{71FF8DE0-63FB-4457-A816-DECC62C77369}" srcOrd="1" destOrd="0" presId="urn:microsoft.com/office/officeart/2005/8/layout/vProcess5"/>
    <dgm:cxn modelId="{C6A95C51-C323-4045-B4DA-813E55B589AA}" type="presParOf" srcId="{0B24AB10-9301-4209-B53A-6F7813EC15DE}" destId="{318E12AE-A891-4F06-BBCC-AF4A359C8F4E}" srcOrd="2" destOrd="0" presId="urn:microsoft.com/office/officeart/2005/8/layout/vProcess5"/>
    <dgm:cxn modelId="{F148D7CE-B261-4DDB-97D7-5661554901E1}" type="presParOf" srcId="{0B24AB10-9301-4209-B53A-6F7813EC15DE}" destId="{C367BA0E-4410-43B3-AD60-91D3AA6BB702}" srcOrd="3" destOrd="0" presId="urn:microsoft.com/office/officeart/2005/8/layout/vProcess5"/>
    <dgm:cxn modelId="{EEC82AF3-0CCE-458C-A7E9-2E611882AA22}" type="presParOf" srcId="{0B24AB10-9301-4209-B53A-6F7813EC15DE}" destId="{53CF3406-3856-41CE-80C3-08EC19A31DD4}" srcOrd="4" destOrd="0" presId="urn:microsoft.com/office/officeart/2005/8/layout/vProcess5"/>
    <dgm:cxn modelId="{F91467A0-26BF-4DFC-ADA5-E6DC5BB0022B}" type="presParOf" srcId="{0B24AB10-9301-4209-B53A-6F7813EC15DE}" destId="{EC593AAD-9443-45E9-A7AE-FAB4FD2E90C2}" srcOrd="5" destOrd="0" presId="urn:microsoft.com/office/officeart/2005/8/layout/vProcess5"/>
    <dgm:cxn modelId="{DEA06625-2CA7-4345-ACA7-CF1D187A46B6}" type="presParOf" srcId="{0B24AB10-9301-4209-B53A-6F7813EC15DE}" destId="{2A0805CF-3497-4AC5-8D0B-3E000CF8334E}" srcOrd="6" destOrd="0" presId="urn:microsoft.com/office/officeart/2005/8/layout/vProcess5"/>
    <dgm:cxn modelId="{BD2FF5A5-E8B4-4B05-B896-621D56924B38}" type="presParOf" srcId="{0B24AB10-9301-4209-B53A-6F7813EC15DE}" destId="{0CEF45AC-30FA-453A-905E-B0075AF27103}" srcOrd="7" destOrd="0" presId="urn:microsoft.com/office/officeart/2005/8/layout/vProcess5"/>
    <dgm:cxn modelId="{DDD4BDC8-CB18-45A4-866A-D61C155D06C0}" type="presParOf" srcId="{0B24AB10-9301-4209-B53A-6F7813EC15DE}" destId="{DD43D9AC-0508-48F9-994A-3382419655DD}" srcOrd="8" destOrd="0" presId="urn:microsoft.com/office/officeart/2005/8/layout/vProcess5"/>
    <dgm:cxn modelId="{4377A121-DF54-44D4-AF86-646306503229}" type="presParOf" srcId="{0B24AB10-9301-4209-B53A-6F7813EC15DE}" destId="{9589085F-3B40-4BCD-A653-2EA35652B8F8}" srcOrd="9" destOrd="0" presId="urn:microsoft.com/office/officeart/2005/8/layout/vProcess5"/>
    <dgm:cxn modelId="{574A3705-728F-453F-880D-79F460CEF42A}" type="presParOf" srcId="{0B24AB10-9301-4209-B53A-6F7813EC15DE}" destId="{5B2EC4DB-6DAF-402D-A1AB-8910248BDCCD}" srcOrd="10" destOrd="0" presId="urn:microsoft.com/office/officeart/2005/8/layout/vProcess5"/>
    <dgm:cxn modelId="{D89E7EE8-1102-41F8-98C2-5229CE5A569D}" type="presParOf" srcId="{0B24AB10-9301-4209-B53A-6F7813EC15DE}" destId="{08D61548-68E6-45DB-B1F0-DE945143C08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75A722-B384-4BD1-B8AE-47820220B222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Students must improve academic and employment skills in order to have a bright future (Sung, Turner and </a:t>
          </a:r>
          <a:r>
            <a:rPr lang="en-US" sz="2400" b="1" kern="1200" dirty="0" err="1"/>
            <a:t>Kaewchinda</a:t>
          </a:r>
          <a:r>
            <a:rPr lang="en-US" sz="2400" b="1" kern="1200" dirty="0"/>
            <a:t>, 2013).</a:t>
          </a:r>
          <a:endParaRPr lang="en-US" sz="2400" kern="1200" dirty="0"/>
        </a:p>
      </dsp:txBody>
      <dsp:txXfrm>
        <a:off x="38234" y="38234"/>
        <a:ext cx="7529629" cy="1228933"/>
      </dsp:txXfrm>
    </dsp:sp>
    <dsp:sp modelId="{34CFDE64-E986-4916-BBE1-9F500CCF43D6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My professional decision was based on a thorough analysis of my strengths, weaknesses and opportunities.</a:t>
          </a:r>
          <a:endParaRPr lang="en-US" sz="2400" kern="1200" dirty="0"/>
        </a:p>
      </dsp:txBody>
      <dsp:txXfrm>
        <a:off x="826903" y="1561202"/>
        <a:ext cx="7224611" cy="1228933"/>
      </dsp:txXfrm>
    </dsp:sp>
    <dsp:sp modelId="{1761EC4A-1007-4537-9926-C850081EC056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Utilization of time management is important for any person in his career. </a:t>
          </a:r>
          <a:endParaRPr lang="en-US" sz="2400" kern="1200"/>
        </a:p>
      </dsp:txBody>
      <dsp:txXfrm>
        <a:off x="1615573" y="3084170"/>
        <a:ext cx="7224611" cy="1228933"/>
      </dsp:txXfrm>
    </dsp:sp>
    <dsp:sp modelId="{BB9B5D8D-ADEE-466F-B090-43FDCCA3C39D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C20BE6B6-B232-40B3-A9DC-8591CF104EFE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5017B-DB22-4DCF-BBC8-EEE2362E014B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7D0C0-4D1A-4A4E-98A1-9BD865A11FB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AA47E-4B03-4663-8334-6A0DF639976E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At the beginning period of education, most of the students choose their expected career (Chen, 2017). </a:t>
          </a:r>
          <a:endParaRPr lang="en-US" sz="1500" kern="1200" dirty="0"/>
        </a:p>
      </dsp:txBody>
      <dsp:txXfrm>
        <a:off x="1834517" y="469890"/>
        <a:ext cx="3148942" cy="1335915"/>
      </dsp:txXfrm>
    </dsp:sp>
    <dsp:sp modelId="{1D6C68AF-8DE7-41D8-A2D5-0A19E537355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35876-7735-4FAC-B318-E794FA3D2B94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E90AD-07D6-4680-90BC-F04DBCB3D50C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Furthermore, I have chosen on my wanted career way  which is to work as a Quality Manager.</a:t>
          </a:r>
          <a:endParaRPr lang="en-US" sz="1500" kern="1200" dirty="0"/>
        </a:p>
      </dsp:txBody>
      <dsp:txXfrm>
        <a:off x="7154322" y="469890"/>
        <a:ext cx="3148942" cy="1335915"/>
      </dsp:txXfrm>
    </dsp:sp>
    <dsp:sp modelId="{31ECE86B-0CE8-4F4A-B1F8-93E0912F613E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D281F-B138-41D5-8776-35095B68AD9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B2A5D-7105-419F-9D71-C1E8E56535F3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Quality Manager within an organization is responsible for maintaining appropriate quality or standard </a:t>
          </a:r>
          <a:r>
            <a:rPr lang="en-US" sz="1500" b="1" kern="1200"/>
            <a:t>of it is </a:t>
          </a:r>
          <a:r>
            <a:rPr lang="en-US" sz="1500" b="1" kern="1200" dirty="0"/>
            <a:t>products and services </a:t>
          </a:r>
          <a:r>
            <a:rPr lang="en-GB" sz="1500" b="1" kern="1200" dirty="0"/>
            <a:t>(Indeed.com, 2022)</a:t>
          </a:r>
          <a:r>
            <a:rPr lang="en-US" sz="1500" b="1" kern="1200" dirty="0"/>
            <a:t>.</a:t>
          </a:r>
          <a:endParaRPr lang="en-US" sz="1500" kern="1200" dirty="0"/>
        </a:p>
      </dsp:txBody>
      <dsp:txXfrm>
        <a:off x="1834517" y="2545532"/>
        <a:ext cx="3148942" cy="1335915"/>
      </dsp:txXfrm>
    </dsp:sp>
    <dsp:sp modelId="{D46CF7E4-24AD-430B-AA3F-026546651640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B7432-8B6E-4C50-BC9F-FFA178125A3E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19C80-FD73-44B5-A524-AA46B0EE2B0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Basic duties of quality manager include tracking and testing the products’ quality at different stage, conducting product quality tests, and reporting on the production process </a:t>
          </a:r>
          <a:r>
            <a:rPr lang="en-GB" sz="1500" b="1" kern="1200" dirty="0"/>
            <a:t>(Garcia, 2019)</a:t>
          </a:r>
          <a:r>
            <a:rPr lang="en-US" sz="1500" b="1" kern="1200" dirty="0"/>
            <a:t>.</a:t>
          </a:r>
          <a:endParaRPr lang="en-US" sz="1500" kern="1200" dirty="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D937A0-5B25-49E8-8B9A-263CEE48121B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394C6-10A8-4C99-AA6F-8E425EB651A6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The following are the abilities needed to be a Quality Manager:</a:t>
          </a:r>
          <a:endParaRPr lang="en-US" sz="2300" kern="1200" dirty="0"/>
        </a:p>
      </dsp:txBody>
      <dsp:txXfrm>
        <a:off x="0" y="0"/>
        <a:ext cx="1380102" cy="5536141"/>
      </dsp:txXfrm>
    </dsp:sp>
    <dsp:sp modelId="{178E3018-FE45-4918-A14D-B7D247D9A590}">
      <dsp:nvSpPr>
        <dsp:cNvPr id="0" name=""/>
        <dsp:cNvSpPr/>
      </dsp:nvSpPr>
      <dsp:spPr>
        <a:xfrm>
          <a:off x="1483610" y="3737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Communication skill</a:t>
          </a:r>
          <a:endParaRPr lang="en-US" sz="2800" kern="1200"/>
        </a:p>
      </dsp:txBody>
      <dsp:txXfrm>
        <a:off x="1483610" y="37371"/>
        <a:ext cx="5416901" cy="747433"/>
      </dsp:txXfrm>
    </dsp:sp>
    <dsp:sp modelId="{3F14F0DA-68F7-48A2-8AEB-9945DD005FE1}">
      <dsp:nvSpPr>
        <dsp:cNvPr id="0" name=""/>
        <dsp:cNvSpPr/>
      </dsp:nvSpPr>
      <dsp:spPr>
        <a:xfrm>
          <a:off x="1380102" y="78480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5FBD96-0D5C-4197-8D68-AE9EB751AAB2}">
      <dsp:nvSpPr>
        <dsp:cNvPr id="0" name=""/>
        <dsp:cNvSpPr/>
      </dsp:nvSpPr>
      <dsp:spPr>
        <a:xfrm>
          <a:off x="1483610" y="822176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Planning skill</a:t>
          </a:r>
          <a:endParaRPr lang="en-US" sz="2800" kern="1200"/>
        </a:p>
      </dsp:txBody>
      <dsp:txXfrm>
        <a:off x="1483610" y="822176"/>
        <a:ext cx="5416901" cy="747433"/>
      </dsp:txXfrm>
    </dsp:sp>
    <dsp:sp modelId="{75460855-D301-455C-94EE-F6602ACDA64E}">
      <dsp:nvSpPr>
        <dsp:cNvPr id="0" name=""/>
        <dsp:cNvSpPr/>
      </dsp:nvSpPr>
      <dsp:spPr>
        <a:xfrm>
          <a:off x="1380102" y="156960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6B5A8-F6A8-47D1-A786-9F4105E70283}">
      <dsp:nvSpPr>
        <dsp:cNvPr id="0" name=""/>
        <dsp:cNvSpPr/>
      </dsp:nvSpPr>
      <dsp:spPr>
        <a:xfrm>
          <a:off x="1483610" y="160698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Analytical and critical thinking skill</a:t>
          </a:r>
          <a:endParaRPr lang="en-US" sz="2800" kern="1200"/>
        </a:p>
      </dsp:txBody>
      <dsp:txXfrm>
        <a:off x="1483610" y="1606981"/>
        <a:ext cx="5416901" cy="747433"/>
      </dsp:txXfrm>
    </dsp:sp>
    <dsp:sp modelId="{325DA617-A6FB-4AE3-A442-B04F2F70ADD4}">
      <dsp:nvSpPr>
        <dsp:cNvPr id="0" name=""/>
        <dsp:cNvSpPr/>
      </dsp:nvSpPr>
      <dsp:spPr>
        <a:xfrm>
          <a:off x="1380102" y="235441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84BFD-3424-4C97-822F-C4910F8B21D0}">
      <dsp:nvSpPr>
        <dsp:cNvPr id="0" name=""/>
        <dsp:cNvSpPr/>
      </dsp:nvSpPr>
      <dsp:spPr>
        <a:xfrm>
          <a:off x="1483610" y="239178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Proactivity skill</a:t>
          </a:r>
          <a:endParaRPr lang="en-US" sz="2800" kern="1200"/>
        </a:p>
      </dsp:txBody>
      <dsp:txXfrm>
        <a:off x="1483610" y="2391785"/>
        <a:ext cx="5416901" cy="747433"/>
      </dsp:txXfrm>
    </dsp:sp>
    <dsp:sp modelId="{FE2B3D2A-08E7-4010-ABAF-D80E7E860B81}">
      <dsp:nvSpPr>
        <dsp:cNvPr id="0" name=""/>
        <dsp:cNvSpPr/>
      </dsp:nvSpPr>
      <dsp:spPr>
        <a:xfrm>
          <a:off x="1380102" y="313921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0B302-65F2-4150-96DD-0504D2604F21}">
      <dsp:nvSpPr>
        <dsp:cNvPr id="0" name=""/>
        <dsp:cNvSpPr/>
      </dsp:nvSpPr>
      <dsp:spPr>
        <a:xfrm>
          <a:off x="1483610" y="317659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Creation and execution skill</a:t>
          </a:r>
          <a:endParaRPr lang="en-US" sz="2800" kern="1200"/>
        </a:p>
      </dsp:txBody>
      <dsp:txXfrm>
        <a:off x="1483610" y="3176590"/>
        <a:ext cx="5416901" cy="747433"/>
      </dsp:txXfrm>
    </dsp:sp>
    <dsp:sp modelId="{04B51F80-1D29-4BC5-89BF-579AAABB7F55}">
      <dsp:nvSpPr>
        <dsp:cNvPr id="0" name=""/>
        <dsp:cNvSpPr/>
      </dsp:nvSpPr>
      <dsp:spPr>
        <a:xfrm>
          <a:off x="1380102" y="392402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BCBC73-C2D7-476C-BB41-2D5AD561454D}">
      <dsp:nvSpPr>
        <dsp:cNvPr id="0" name=""/>
        <dsp:cNvSpPr/>
      </dsp:nvSpPr>
      <dsp:spPr>
        <a:xfrm>
          <a:off x="1483610" y="396139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Advising skill</a:t>
          </a:r>
          <a:endParaRPr lang="en-US" sz="2800" kern="1200" dirty="0"/>
        </a:p>
      </dsp:txBody>
      <dsp:txXfrm>
        <a:off x="1483610" y="3961395"/>
        <a:ext cx="5416901" cy="747433"/>
      </dsp:txXfrm>
    </dsp:sp>
    <dsp:sp modelId="{137F55DA-F683-472D-B8CF-006610DE968D}">
      <dsp:nvSpPr>
        <dsp:cNvPr id="0" name=""/>
        <dsp:cNvSpPr/>
      </dsp:nvSpPr>
      <dsp:spPr>
        <a:xfrm>
          <a:off x="1380102" y="470882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6288D-AAE7-480B-BC40-EF3C108ABBC8}">
      <dsp:nvSpPr>
        <dsp:cNvPr id="0" name=""/>
        <dsp:cNvSpPr/>
      </dsp:nvSpPr>
      <dsp:spPr>
        <a:xfrm>
          <a:off x="1483610" y="474620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Time Management Skill</a:t>
          </a:r>
        </a:p>
      </dsp:txBody>
      <dsp:txXfrm>
        <a:off x="1483610" y="4746200"/>
        <a:ext cx="5416901" cy="747433"/>
      </dsp:txXfrm>
    </dsp:sp>
    <dsp:sp modelId="{DBA6BD2A-2CC6-489B-97DB-8B61FDD551CC}">
      <dsp:nvSpPr>
        <dsp:cNvPr id="0" name=""/>
        <dsp:cNvSpPr/>
      </dsp:nvSpPr>
      <dsp:spPr>
        <a:xfrm>
          <a:off x="1380102" y="549363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F8DE0-63FB-4457-A816-DECC62C77369}">
      <dsp:nvSpPr>
        <dsp:cNvPr id="0" name=""/>
        <dsp:cNvSpPr/>
      </dsp:nvSpPr>
      <dsp:spPr>
        <a:xfrm>
          <a:off x="0" y="0"/>
          <a:ext cx="4953855" cy="10397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Communication Skill</a:t>
          </a:r>
          <a:endParaRPr lang="en-US" sz="2900" kern="1200" dirty="0"/>
        </a:p>
      </dsp:txBody>
      <dsp:txXfrm>
        <a:off x="30454" y="30454"/>
        <a:ext cx="3743989" cy="978872"/>
      </dsp:txXfrm>
    </dsp:sp>
    <dsp:sp modelId="{318E12AE-A891-4F06-BBCC-AF4A359C8F4E}">
      <dsp:nvSpPr>
        <dsp:cNvPr id="0" name=""/>
        <dsp:cNvSpPr/>
      </dsp:nvSpPr>
      <dsp:spPr>
        <a:xfrm>
          <a:off x="414885" y="1228831"/>
          <a:ext cx="4953855" cy="10397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Planning skill</a:t>
          </a:r>
          <a:endParaRPr lang="en-US" sz="2900" kern="1200" dirty="0"/>
        </a:p>
      </dsp:txBody>
      <dsp:txXfrm>
        <a:off x="445339" y="1259285"/>
        <a:ext cx="3802204" cy="978872"/>
      </dsp:txXfrm>
    </dsp:sp>
    <dsp:sp modelId="{C367BA0E-4410-43B3-AD60-91D3AA6BB702}">
      <dsp:nvSpPr>
        <dsp:cNvPr id="0" name=""/>
        <dsp:cNvSpPr/>
      </dsp:nvSpPr>
      <dsp:spPr>
        <a:xfrm>
          <a:off x="823578" y="2457663"/>
          <a:ext cx="4953855" cy="10397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Time management skill</a:t>
          </a:r>
          <a:endParaRPr lang="en-US" sz="2900" kern="1200" dirty="0"/>
        </a:p>
      </dsp:txBody>
      <dsp:txXfrm>
        <a:off x="854032" y="2488117"/>
        <a:ext cx="3808396" cy="978872"/>
      </dsp:txXfrm>
    </dsp:sp>
    <dsp:sp modelId="{53CF3406-3856-41CE-80C3-08EC19A31DD4}">
      <dsp:nvSpPr>
        <dsp:cNvPr id="0" name=""/>
        <dsp:cNvSpPr/>
      </dsp:nvSpPr>
      <dsp:spPr>
        <a:xfrm>
          <a:off x="1238463" y="3686495"/>
          <a:ext cx="4953855" cy="10397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Proactivity skill</a:t>
          </a:r>
          <a:endParaRPr lang="en-US" sz="2900" kern="1200" dirty="0"/>
        </a:p>
      </dsp:txBody>
      <dsp:txXfrm>
        <a:off x="1268917" y="3716949"/>
        <a:ext cx="3802204" cy="978872"/>
      </dsp:txXfrm>
    </dsp:sp>
    <dsp:sp modelId="{EC593AAD-9443-45E9-A7AE-FAB4FD2E90C2}">
      <dsp:nvSpPr>
        <dsp:cNvPr id="0" name=""/>
        <dsp:cNvSpPr/>
      </dsp:nvSpPr>
      <dsp:spPr>
        <a:xfrm>
          <a:off x="4277997" y="796377"/>
          <a:ext cx="675857" cy="675857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430065" y="796377"/>
        <a:ext cx="371721" cy="508582"/>
      </dsp:txXfrm>
    </dsp:sp>
    <dsp:sp modelId="{2A0805CF-3497-4AC5-8D0B-3E000CF8334E}">
      <dsp:nvSpPr>
        <dsp:cNvPr id="0" name=""/>
        <dsp:cNvSpPr/>
      </dsp:nvSpPr>
      <dsp:spPr>
        <a:xfrm>
          <a:off x="4692883" y="2025209"/>
          <a:ext cx="675857" cy="675857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844951" y="2025209"/>
        <a:ext cx="371721" cy="508582"/>
      </dsp:txXfrm>
    </dsp:sp>
    <dsp:sp modelId="{0CEF45AC-30FA-453A-905E-B0075AF27103}">
      <dsp:nvSpPr>
        <dsp:cNvPr id="0" name=""/>
        <dsp:cNvSpPr/>
      </dsp:nvSpPr>
      <dsp:spPr>
        <a:xfrm>
          <a:off x="5101576" y="3254041"/>
          <a:ext cx="675857" cy="675857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253644" y="3254041"/>
        <a:ext cx="371721" cy="508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517ED-D9D1-40AF-8FC5-3E1B8F14172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C5417-6C86-4C80-AC9A-821BCC484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079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909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52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0183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860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09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927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83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  <a:p>
            <a:pPr algn="just"/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705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7150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C5417-6C86-4C80-AC9A-821BCC484C2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760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AFE2-178D-41DB-9FB6-F8F6D22CE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2C30B5-C386-40A4-B8D4-CBC36B4C6C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8BC91-74D5-4239-8BD3-22EB144AF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281FF-4A63-4654-B2AB-3919D5296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0631F-B87B-4902-BC5B-8CF660F9C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163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A75DF-4A75-4C3E-9330-D481EBC3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CFC37-AC8C-432D-8177-911FBBD86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504C6-AED0-4EDC-B863-23529F0F1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4C406-D23F-4688-B311-CA5E2385F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48007-AA31-4C6C-832A-99436A0C7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793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C40B2-FAE3-4565-BF9C-E28ACF8C2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1333C-C41A-48DC-AA2A-EA0C11438A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B13BD-9E31-44A0-AA0E-33EEA950D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DE22A-50B2-4875-9211-9DF084034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639D0-4991-47EC-81A1-07431A6CF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29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D3A45-28D3-4579-BDBE-6A1448DB0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176AD-B517-4E21-B4E0-D9428A9CB3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14484A-0F99-40DB-B375-8CBC79E20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63AED-76A8-4BC1-BE26-A521217D3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5E8C0-BDA3-40F8-935A-96A8001CF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3085C9-7813-4485-96FE-A645F71FA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209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C6C25-86E1-40C0-BE7E-1B37F8BD0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AD5FD0-6ABC-427E-92AD-7CE3B16F0F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8F729-2BA6-489C-902A-E032738BD9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370439-9086-4343-B360-F0CB2CC68D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FE8513-02BC-4182-8FD9-DC7FD3AD5B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7964D1-F3A1-4D99-900D-0389EFF48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D345E2-5FBA-4467-87C6-EA4F989D3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430965-D058-491E-B12E-B2056F313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583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EAA78-B3A7-44EE-BF90-7A6CC7C13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55CCE9-5920-4B7D-A98C-4C782AA27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5ADF2A-FE97-40F0-87C6-938A5C22A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F095FF-34E1-4B23-AAF0-5B8F18922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612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7FD00A-FD4E-4F42-8258-DE86865AD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362828-FDA9-4115-92B9-ECB5345B6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9FD6F-7EBE-4E39-A654-F68FDC6D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729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858CE-3BCB-484A-8009-699A25F1F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51D91-8377-407B-BFEA-FDF718D08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060CF-BF78-4653-BBE2-55CBD7459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0F4178-EC2F-4B6F-BE48-A6C39476A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DD3BF-A3F2-47D4-99E4-9CD20CE61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F97400-2057-4A57-9D73-501826F5D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038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BDE2B-8A52-4880-8768-B3A476495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F23484-3066-40DD-897F-4BF01DE54F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76EA0-A392-4A6D-956F-4D05428D73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5BF945-632C-41F8-8604-DF31FC04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053FA-679A-4218-88D7-AEF7EBD7B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C8E88-8227-4A45-942C-B02D7505B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604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1BC00-34AD-4566-B580-8A4707BED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3FABB-2EA1-47B0-B35C-4EBD6D11C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BED3B-4499-4B08-8F13-C9B958B39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C5FE3-186E-4168-A946-CD8A0850A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08D5C-DC5E-4809-B4FF-FA2B68F6E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65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E9A3B7-F64E-4A7E-B935-DA8F33F6D4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2FB23E-2054-408A-98A0-B68287CB17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E155E-49DC-4B27-822A-D655CEEA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23D9DE-6469-4DBB-9F55-E7C54A4F8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CE9DE-DC16-46D9-9E2C-6D815FF83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57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727A96-F4C3-4261-9C8B-F8A3EF25A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5A86D5-5D15-43FD-9434-F7C378996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4091F-1B22-46BB-B910-118C08239A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EF508-4551-45EA-8BFB-146083053134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0533A-38FE-4E45-A4E3-D45167E4F9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22D64B-AB2E-4768-9A0A-11DFF0A56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F437C-3600-4A20-91AA-4B105D092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477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50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b="1" i="1" dirty="0"/>
              <a:t>Academic and Employability Skills</a:t>
            </a:r>
            <a:br>
              <a:rPr lang="en-GB" b="1" i="1" dirty="0"/>
            </a:br>
            <a:r>
              <a:rPr lang="en-GB" sz="4900" b="1" i="1" dirty="0"/>
              <a:t>BMSW4001</a:t>
            </a:r>
            <a:br>
              <a:rPr lang="en-GB" sz="4900" b="1" i="1" dirty="0"/>
            </a:br>
            <a:endParaRPr lang="en-US" sz="4900" b="1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4095" y="3842932"/>
            <a:ext cx="5785676" cy="2163551"/>
          </a:xfrm>
        </p:spPr>
        <p:txBody>
          <a:bodyPr anchor="t">
            <a:normAutofit/>
          </a:bodyPr>
          <a:lstStyle/>
          <a:p>
            <a:pPr algn="l"/>
            <a:r>
              <a:rPr lang="en-US" b="1" i="1" dirty="0"/>
              <a:t>Student Name: Alina Cocirlea</a:t>
            </a:r>
          </a:p>
          <a:p>
            <a:pPr algn="l"/>
            <a:r>
              <a:rPr lang="en-US" b="1" i="1" dirty="0"/>
              <a:t>Student ID: 2123036</a:t>
            </a:r>
          </a:p>
          <a:p>
            <a:pPr algn="l"/>
            <a:r>
              <a:rPr lang="en-US" b="1" i="1" dirty="0"/>
              <a:t>Name of the lecturer: Joanna Walsh</a:t>
            </a:r>
          </a:p>
          <a:p>
            <a:pPr algn="l"/>
            <a:r>
              <a:rPr lang="en-US" b="1" i="1" dirty="0"/>
              <a:t>Name of the University: University of Wales Trinity Saint David</a:t>
            </a:r>
          </a:p>
        </p:txBody>
      </p:sp>
      <p:sp>
        <p:nvSpPr>
          <p:cNvPr id="49" name="Freeform: Shape 52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6" name="Graphic 6" descr="Books">
            <a:extLst>
              <a:ext uri="{FF2B5EF4-FFF2-40B4-BE49-F238E27FC236}">
                <a16:creationId xmlns:a16="http://schemas.microsoft.com/office/drawing/2014/main" id="{3CCA47DA-16AA-F969-21C8-7755682A4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1503" y="212930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538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AE7CD4-211E-6EC5-3EFF-100B3BD13D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608" b="4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i="1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BF26E6-181B-8421-0D04-85FE41EA34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570564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21727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i="1"/>
              <a:t>Intended Career</a:t>
            </a:r>
            <a:endParaRPr lang="en-US" sz="5200" b="1" i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DCF8FB-72FC-152F-B3ED-F082647F6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6099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4956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 i="1"/>
              <a:t>Importance Skills for the Job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1A5B14-CD4A-56EB-2E66-931DC6A887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81651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6331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kills Development Training: Must-Have LMS Features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prstClr val="black"/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3" b="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ctr"/>
            <a:r>
              <a:rPr lang="en-US" sz="4000" b="1" i="1" dirty="0"/>
              <a:t>My Skills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6" name="Content Placeholder 2">
            <a:extLst>
              <a:ext uri="{FF2B5EF4-FFF2-40B4-BE49-F238E27FC236}">
                <a16:creationId xmlns:a16="http://schemas.microsoft.com/office/drawing/2014/main" id="{4563C756-E5E5-3C03-69DD-012FA111F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2399311"/>
              </p:ext>
            </p:extLst>
          </p:nvPr>
        </p:nvGraphicFramePr>
        <p:xfrm>
          <a:off x="5155379" y="1065862"/>
          <a:ext cx="6192319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Rectangle: Rounded Corners 4">
            <a:extLst>
              <a:ext uri="{FF2B5EF4-FFF2-40B4-BE49-F238E27FC236}">
                <a16:creationId xmlns:a16="http://schemas.microsoft.com/office/drawing/2014/main" id="{710D98D5-76AE-432D-8AEC-F593AABAD5A0}"/>
              </a:ext>
            </a:extLst>
          </p:cNvPr>
          <p:cNvSpPr txBox="1"/>
          <p:nvPr/>
        </p:nvSpPr>
        <p:spPr>
          <a:xfrm>
            <a:off x="917456" y="3854364"/>
            <a:ext cx="3750546" cy="800895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0960" tIns="60960" rIns="60960" bIns="60960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600" b="1" kern="1200" dirty="0">
                <a:solidFill>
                  <a:schemeClr val="tx1"/>
                </a:solidFill>
              </a:rPr>
              <a:t>Below </a:t>
            </a:r>
            <a:r>
              <a:rPr lang="en-US" sz="1600" b="1" dirty="0">
                <a:solidFill>
                  <a:schemeClr val="tx1"/>
                </a:solidFill>
              </a:rPr>
              <a:t>you will find</a:t>
            </a:r>
            <a:r>
              <a:rPr lang="en-US" sz="1600" b="1" kern="1200" dirty="0">
                <a:solidFill>
                  <a:schemeClr val="tx1"/>
                </a:solidFill>
              </a:rPr>
              <a:t> my abilities as well as the skills required in order to be a </a:t>
            </a:r>
            <a:r>
              <a:rPr lang="en-US" sz="1600" b="1" dirty="0">
                <a:solidFill>
                  <a:schemeClr val="tx1"/>
                </a:solidFill>
              </a:rPr>
              <a:t>Quality </a:t>
            </a:r>
            <a:r>
              <a:rPr lang="en-US" sz="1600" b="1" kern="1200" dirty="0">
                <a:solidFill>
                  <a:schemeClr val="tx1"/>
                </a:solidFill>
              </a:rPr>
              <a:t> </a:t>
            </a:r>
            <a:r>
              <a:rPr lang="en-US" sz="1600" b="1" dirty="0">
                <a:solidFill>
                  <a:schemeClr val="tx1"/>
                </a:solidFill>
              </a:rPr>
              <a:t>M</a:t>
            </a:r>
            <a:r>
              <a:rPr lang="en-US" sz="1600" b="1" kern="1200" dirty="0">
                <a:solidFill>
                  <a:schemeClr val="tx1"/>
                </a:solidFill>
              </a:rPr>
              <a:t>anager:</a:t>
            </a:r>
            <a:endParaRPr lang="en-US" sz="1600" kern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12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b="1" i="1"/>
              <a:t>SWOT Analysis</a:t>
            </a:r>
            <a:endParaRPr lang="en-US" sz="4800" b="1" i="1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numCol="2" anchor="t">
            <a:normAutofit/>
          </a:bodyPr>
          <a:lstStyle/>
          <a:p>
            <a:pPr marL="0" indent="0" fontAlgn="t">
              <a:buNone/>
            </a:pPr>
            <a:r>
              <a:rPr lang="en-GB" sz="1700" b="1" dirty="0"/>
              <a:t>Strengths</a:t>
            </a:r>
            <a:endParaRPr lang="en-US" sz="1700" b="1" dirty="0"/>
          </a:p>
          <a:p>
            <a:pPr fontAlgn="t"/>
            <a:r>
              <a:rPr lang="en-GB" sz="1700" dirty="0"/>
              <a:t>Prominent communication and organizational skill.</a:t>
            </a:r>
          </a:p>
          <a:p>
            <a:pPr fontAlgn="t"/>
            <a:r>
              <a:rPr lang="en-GB" sz="1700" dirty="0"/>
              <a:t>Strong time management skill</a:t>
            </a:r>
          </a:p>
          <a:p>
            <a:pPr fontAlgn="t"/>
            <a:r>
              <a:rPr lang="en-GB" sz="1700" dirty="0"/>
              <a:t>Highly proactive.</a:t>
            </a:r>
          </a:p>
          <a:p>
            <a:pPr marL="0" indent="0" fontAlgn="t">
              <a:buNone/>
            </a:pPr>
            <a:r>
              <a:rPr lang="en-GB" sz="1700" b="1" dirty="0"/>
              <a:t>Weaknesses</a:t>
            </a:r>
            <a:endParaRPr lang="en-US" sz="1700" b="1" dirty="0"/>
          </a:p>
          <a:p>
            <a:pPr fontAlgn="t"/>
            <a:r>
              <a:rPr lang="en-GB" sz="1700" dirty="0"/>
              <a:t>Poor creation and execution skill.</a:t>
            </a:r>
            <a:endParaRPr lang="en-US" sz="1700" dirty="0"/>
          </a:p>
          <a:p>
            <a:pPr fontAlgn="t"/>
            <a:r>
              <a:rPr lang="en-GB" sz="1700" dirty="0"/>
              <a:t>Lack of decision-making skill.</a:t>
            </a:r>
          </a:p>
          <a:p>
            <a:pPr fontAlgn="t"/>
            <a:endParaRPr lang="en-GB" sz="1700" b="1" dirty="0"/>
          </a:p>
          <a:p>
            <a:pPr fontAlgn="t"/>
            <a:endParaRPr lang="en-US" sz="1700" b="1" dirty="0"/>
          </a:p>
          <a:p>
            <a:pPr marL="0" indent="0" fontAlgn="t">
              <a:buNone/>
            </a:pPr>
            <a:r>
              <a:rPr lang="en-GB" sz="1700" b="1" dirty="0"/>
              <a:t>Opportunities</a:t>
            </a:r>
            <a:endParaRPr lang="en-US" sz="1700" b="1" dirty="0"/>
          </a:p>
          <a:p>
            <a:pPr fontAlgn="t"/>
            <a:r>
              <a:rPr lang="en-US" sz="1700" dirty="0"/>
              <a:t>Already have necessary qualifications to work as a quality manager.</a:t>
            </a:r>
          </a:p>
          <a:p>
            <a:pPr fontAlgn="t"/>
            <a:r>
              <a:rPr lang="en-US" sz="1700" dirty="0"/>
              <a:t>Took part in training programs to improve my qualifications.</a:t>
            </a:r>
          </a:p>
          <a:p>
            <a:pPr marL="0" indent="0" fontAlgn="t">
              <a:buNone/>
            </a:pPr>
            <a:r>
              <a:rPr lang="en-GB" sz="1700" b="1" dirty="0"/>
              <a:t>Threats</a:t>
            </a:r>
            <a:endParaRPr lang="en-US" sz="1700" b="1" dirty="0"/>
          </a:p>
          <a:p>
            <a:pPr fontAlgn="t"/>
            <a:r>
              <a:rPr lang="en-GB" sz="1700" dirty="0"/>
              <a:t>Pressure of institutional studying</a:t>
            </a:r>
            <a:endParaRPr lang="en-US" sz="1700" dirty="0"/>
          </a:p>
          <a:p>
            <a:pPr fontAlgn="t"/>
            <a:r>
              <a:rPr lang="en-US" sz="1700" dirty="0"/>
              <a:t>The global economy and workplace are extremely fierce.</a:t>
            </a:r>
          </a:p>
        </p:txBody>
      </p:sp>
    </p:spTree>
    <p:extLst>
      <p:ext uri="{BB962C8B-B14F-4D97-AF65-F5344CB8AC3E}">
        <p14:creationId xmlns:p14="http://schemas.microsoft.com/office/powerpoint/2010/main" val="902460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6BEB0-3BFE-41FE-9964-90DD6EB68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rgbClr val="FFFFFF"/>
                </a:solidFill>
              </a:rPr>
              <a:t>Using time management tools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8E3A817-150A-42E2-970F-46290EFA7B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337854"/>
            <a:ext cx="6316043" cy="30911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E61FA-CEB0-4CFB-A65C-733329BAD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3599727"/>
            <a:ext cx="7188199" cy="2577236"/>
          </a:xfrm>
        </p:spPr>
        <p:txBody>
          <a:bodyPr anchor="ctr">
            <a:normAutofit/>
          </a:bodyPr>
          <a:lstStyle/>
          <a:p>
            <a:r>
              <a:rPr lang="en-GB" sz="1800" dirty="0"/>
              <a:t>I will be using </a:t>
            </a:r>
            <a:r>
              <a:rPr lang="en-GB" sz="1800" dirty="0" err="1"/>
              <a:t>ActiveCollab</a:t>
            </a:r>
            <a:r>
              <a:rPr lang="en-GB" sz="1800" dirty="0"/>
              <a:t> as a digital tool to manage my time effectively.</a:t>
            </a:r>
          </a:p>
          <a:p>
            <a:r>
              <a:rPr lang="en-GB" sz="1800" dirty="0" err="1"/>
              <a:t>ActiveCollab</a:t>
            </a:r>
            <a:r>
              <a:rPr lang="en-GB" sz="1800" dirty="0"/>
              <a:t> will enable me to create task to do list with multiple deadlines and users (</a:t>
            </a:r>
            <a:r>
              <a:rPr lang="en-GB" sz="1800" dirty="0" err="1"/>
              <a:t>ActiveCollab</a:t>
            </a:r>
            <a:r>
              <a:rPr lang="en-GB" sz="1800" dirty="0"/>
              <a:t>, 2022). </a:t>
            </a:r>
          </a:p>
          <a:p>
            <a:r>
              <a:rPr lang="en-GB" sz="1800" dirty="0"/>
              <a:t>Create Gantt Charts for timeline planning</a:t>
            </a:r>
          </a:p>
          <a:p>
            <a:r>
              <a:rPr lang="en-GB" sz="1800" dirty="0"/>
              <a:t>Track time and send notifications to others</a:t>
            </a:r>
          </a:p>
        </p:txBody>
      </p:sp>
    </p:spTree>
    <p:extLst>
      <p:ext uri="{BB962C8B-B14F-4D97-AF65-F5344CB8AC3E}">
        <p14:creationId xmlns:p14="http://schemas.microsoft.com/office/powerpoint/2010/main" val="3303598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 Development Plan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439176"/>
              </p:ext>
            </p:extLst>
          </p:nvPr>
        </p:nvGraphicFramePr>
        <p:xfrm>
          <a:off x="545238" y="1136175"/>
          <a:ext cx="7608305" cy="465660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1678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3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181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893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21035">
                <a:tc>
                  <a:txBody>
                    <a:bodyPr/>
                    <a:lstStyle/>
                    <a:p>
                      <a:r>
                        <a:rPr lang="en-US" sz="2100"/>
                        <a:t>Assigned Targets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Achieving Methods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Methodology of Evaluating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/>
                        <a:t>Target</a:t>
                      </a:r>
                      <a:r>
                        <a:rPr lang="en-GB" sz="2100" baseline="0"/>
                        <a:t> Duration</a:t>
                      </a:r>
                      <a:endParaRPr lang="en-GB" sz="2100"/>
                    </a:p>
                    <a:p>
                      <a:endParaRPr lang="en-US" sz="2100"/>
                    </a:p>
                  </a:txBody>
                  <a:tcPr marL="107792" marR="107792" marT="53896" marB="5389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778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Creation and execution skill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Taking</a:t>
                      </a:r>
                      <a:r>
                        <a:rPr lang="en-US" sz="2100" baseline="0" dirty="0"/>
                        <a:t> part in sessions and programs for improving this skill</a:t>
                      </a:r>
                      <a:endParaRPr lang="en-US" sz="2100" dirty="0"/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Using the provided benchmarks as a guide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/>
                        <a:t>Within 6 months</a:t>
                      </a:r>
                    </a:p>
                    <a:p>
                      <a:endParaRPr lang="en-US" sz="2100"/>
                    </a:p>
                  </a:txBody>
                  <a:tcPr marL="107792" marR="107792" marT="53896" marB="5389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7786">
                <a:tc>
                  <a:txBody>
                    <a:bodyPr/>
                    <a:lstStyle/>
                    <a:p>
                      <a:r>
                        <a:rPr lang="en-US" sz="2100"/>
                        <a:t>Decision-making Skills</a:t>
                      </a:r>
                    </a:p>
                  </a:txBody>
                  <a:tcPr marL="107792" marR="107792" marT="53896" marB="538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Enrolling in decision-making skill development seminars</a:t>
                      </a:r>
                    </a:p>
                  </a:txBody>
                  <a:tcPr marL="107792" marR="107792" marT="53896" marB="53896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b="0"/>
                        <a:t>Participating</a:t>
                      </a:r>
                      <a:r>
                        <a:rPr lang="en-US" sz="2100" b="0" baseline="0"/>
                        <a:t> in </a:t>
                      </a:r>
                      <a:r>
                        <a:rPr lang="en-US" sz="2100" b="0"/>
                        <a:t>a practice exam for the measurement</a:t>
                      </a:r>
                    </a:p>
                  </a:txBody>
                  <a:tcPr marL="107792" marR="107792" marT="53896" marB="53896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Within 8 months</a:t>
                      </a:r>
                    </a:p>
                    <a:p>
                      <a:endParaRPr lang="en-US" sz="2100" dirty="0"/>
                    </a:p>
                  </a:txBody>
                  <a:tcPr marL="107792" marR="107792" marT="53896" marB="5389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110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 b="1" i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911799" cy="3935281"/>
          </a:xfrm>
        </p:spPr>
        <p:txBody>
          <a:bodyPr anchor="ctr">
            <a:normAutofit/>
          </a:bodyPr>
          <a:lstStyle/>
          <a:p>
            <a:r>
              <a:rPr lang="en-US" sz="2200" b="1" dirty="0"/>
              <a:t>In order to get  the desired job, one must be fully prepared.</a:t>
            </a:r>
          </a:p>
          <a:p>
            <a:r>
              <a:rPr lang="en-US" sz="2200" b="1" dirty="0"/>
              <a:t>SWOT analysis may be used to comprehend the current condition, and time management tools can be utilized to appropriately manage time.</a:t>
            </a:r>
          </a:p>
          <a:p>
            <a:r>
              <a:rPr lang="en-US" sz="2200" b="1" dirty="0"/>
              <a:t>I need to improve my skills  for the position, and I need to start now.</a:t>
            </a:r>
          </a:p>
        </p:txBody>
      </p:sp>
    </p:spTree>
    <p:extLst>
      <p:ext uri="{BB962C8B-B14F-4D97-AF65-F5344CB8AC3E}">
        <p14:creationId xmlns:p14="http://schemas.microsoft.com/office/powerpoint/2010/main" val="3002687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b="1" i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ActiveCollab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2022.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 Features · </a:t>
            </a:r>
            <a:r>
              <a:rPr lang="en-GB" sz="16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ActiveCollab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ActiveCollab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&lt;https://activecollab.com/features&gt; [Accessed 4 April 2022].</a:t>
            </a:r>
          </a:p>
          <a:p>
            <a:r>
              <a:rPr lang="en-US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Career </a:t>
            </a:r>
            <a:r>
              <a:rPr lang="en-US" sz="16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endeavour</a:t>
            </a:r>
            <a:r>
              <a:rPr lang="en-US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Pursuing a cross-cultural life transition. </a:t>
            </a:r>
            <a:r>
              <a:rPr lang="en-US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Routledge. Chen, C.P., 2017. 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Garcia, D., 2009.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Quality management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Chandni Chowk, Delhi [India]: Global Media.</a:t>
            </a:r>
          </a:p>
          <a:p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Indeed.com, 2022.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Quality Manager Job Description | Indeed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Indeed.com. Available at: &lt;https://www.indeed.com/hire/job-description/quality-manager&gt; [Accessed 4 April 2022].</a:t>
            </a:r>
          </a:p>
          <a:p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Career development skills, outcomes, and hope among college students.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career Development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pp.127-145. Sung, Y., Turner, S.L.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Kaewchinda</a:t>
            </a:r>
            <a:r>
              <a:rPr lang="en-GB" sz="160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2013. 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4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651</Words>
  <Application>Microsoft Office PowerPoint</Application>
  <PresentationFormat>Widescreen</PresentationFormat>
  <Paragraphs>84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Academic and Employability Skills BMSW4001 </vt:lpstr>
      <vt:lpstr>Introduction</vt:lpstr>
      <vt:lpstr>Intended Career</vt:lpstr>
      <vt:lpstr>Importance Skills for the Job</vt:lpstr>
      <vt:lpstr>My Skills</vt:lpstr>
      <vt:lpstr>SWOT Analysis</vt:lpstr>
      <vt:lpstr>Using time management tools</vt:lpstr>
      <vt:lpstr>Personal Development Plan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2022-04-03T20:01:29Z</dcterms:created>
  <dcterms:modified xsi:type="dcterms:W3CDTF">2022-04-18T09:51:59Z</dcterms:modified>
  <cp:category/>
</cp:coreProperties>
</file>