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5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ink/inkAction1.xml" ContentType="application/vnd.ms-office.inkAction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  <p:sldMasterId id="2147484418" r:id="rId3"/>
  </p:sldMasterIdLst>
  <p:notesMasterIdLst>
    <p:notesMasterId r:id="rId42"/>
  </p:notesMasterIdLst>
  <p:sldIdLst>
    <p:sldId id="260" r:id="rId4"/>
    <p:sldId id="551" r:id="rId5"/>
    <p:sldId id="323" r:id="rId6"/>
    <p:sldId id="549" r:id="rId7"/>
    <p:sldId id="509" r:id="rId8"/>
    <p:sldId id="510" r:id="rId9"/>
    <p:sldId id="511" r:id="rId10"/>
    <p:sldId id="512" r:id="rId11"/>
    <p:sldId id="513" r:id="rId12"/>
    <p:sldId id="514" r:id="rId13"/>
    <p:sldId id="515" r:id="rId14"/>
    <p:sldId id="516" r:id="rId15"/>
    <p:sldId id="517" r:id="rId16"/>
    <p:sldId id="518" r:id="rId17"/>
    <p:sldId id="519" r:id="rId18"/>
    <p:sldId id="522" r:id="rId19"/>
    <p:sldId id="523" r:id="rId20"/>
    <p:sldId id="524" r:id="rId21"/>
    <p:sldId id="525" r:id="rId22"/>
    <p:sldId id="526" r:id="rId23"/>
    <p:sldId id="527" r:id="rId24"/>
    <p:sldId id="528" r:id="rId25"/>
    <p:sldId id="529" r:id="rId26"/>
    <p:sldId id="530" r:id="rId27"/>
    <p:sldId id="532" r:id="rId28"/>
    <p:sldId id="533" r:id="rId29"/>
    <p:sldId id="535" r:id="rId30"/>
    <p:sldId id="536" r:id="rId31"/>
    <p:sldId id="537" r:id="rId32"/>
    <p:sldId id="538" r:id="rId33"/>
    <p:sldId id="539" r:id="rId34"/>
    <p:sldId id="540" r:id="rId35"/>
    <p:sldId id="542" r:id="rId36"/>
    <p:sldId id="544" r:id="rId37"/>
    <p:sldId id="545" r:id="rId38"/>
    <p:sldId id="546" r:id="rId39"/>
    <p:sldId id="547" r:id="rId40"/>
    <p:sldId id="483" r:id="rId41"/>
  </p:sldIdLst>
  <p:sldSz cx="9144000" cy="6858000" type="screen4x3"/>
  <p:notesSz cx="6858000" cy="92964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1675" autoAdjust="0"/>
  </p:normalViewPr>
  <p:slideViewPr>
    <p:cSldViewPr snapToGrid="0">
      <p:cViewPr varScale="1">
        <p:scale>
          <a:sx n="109" d="100"/>
          <a:sy n="109" d="100"/>
        </p:scale>
        <p:origin x="171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2BF68A-2780-4FD9-AD0E-5B2CD5420338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F72CFF19-CE6D-486A-BB80-7E595B85AA20}">
      <dgm:prSet custT="1"/>
      <dgm:spPr/>
      <dgm:t>
        <a:bodyPr/>
        <a:lstStyle/>
        <a:p>
          <a:pPr rtl="0"/>
          <a:r>
            <a:rPr lang="en-GB" sz="2400" dirty="0"/>
            <a:t>Divided attention</a:t>
          </a:r>
        </a:p>
      </dgm:t>
    </dgm:pt>
    <dgm:pt modelId="{5A8B4DA6-6421-4163-B071-3651DBB61C57}" type="parTrans" cxnId="{052A403B-4C81-4A84-8910-0687544C50D6}">
      <dgm:prSet/>
      <dgm:spPr/>
      <dgm:t>
        <a:bodyPr/>
        <a:lstStyle/>
        <a:p>
          <a:endParaRPr lang="en-GB"/>
        </a:p>
      </dgm:t>
    </dgm:pt>
    <dgm:pt modelId="{E4519F1E-EAAE-4A43-8190-A3EBF4362EB9}" type="sibTrans" cxnId="{052A403B-4C81-4A84-8910-0687544C50D6}">
      <dgm:prSet/>
      <dgm:spPr/>
      <dgm:t>
        <a:bodyPr/>
        <a:lstStyle/>
        <a:p>
          <a:endParaRPr lang="en-GB"/>
        </a:p>
      </dgm:t>
    </dgm:pt>
    <dgm:pt modelId="{CB503D15-1C70-4309-BB11-FD56D2475416}">
      <dgm:prSet/>
      <dgm:spPr/>
      <dgm:t>
        <a:bodyPr/>
        <a:lstStyle/>
        <a:p>
          <a:pPr rtl="0"/>
          <a:r>
            <a:rPr lang="en-GB"/>
            <a:t>Is there a limit to the amount of processing that can be performed on incoming information at any one time?</a:t>
          </a:r>
        </a:p>
      </dgm:t>
    </dgm:pt>
    <dgm:pt modelId="{42DABF24-21B4-4AAE-AFCA-B4785E99227D}" type="parTrans" cxnId="{28B9F7E7-6F11-49FC-A515-E9BBE0137716}">
      <dgm:prSet/>
      <dgm:spPr/>
      <dgm:t>
        <a:bodyPr/>
        <a:lstStyle/>
        <a:p>
          <a:endParaRPr lang="en-GB"/>
        </a:p>
      </dgm:t>
    </dgm:pt>
    <dgm:pt modelId="{45155D27-756C-4B78-AE57-D0360D83043B}" type="sibTrans" cxnId="{28B9F7E7-6F11-49FC-A515-E9BBE0137716}">
      <dgm:prSet/>
      <dgm:spPr/>
      <dgm:t>
        <a:bodyPr/>
        <a:lstStyle/>
        <a:p>
          <a:endParaRPr lang="en-GB"/>
        </a:p>
      </dgm:t>
    </dgm:pt>
    <dgm:pt modelId="{C3DFA67A-0CEE-4F73-BB7D-6766BD7163AD}" type="pres">
      <dgm:prSet presAssocID="{E02BF68A-2780-4FD9-AD0E-5B2CD5420338}" presName="Name0" presStyleCnt="0">
        <dgm:presLayoutVars>
          <dgm:dir/>
          <dgm:resizeHandles val="exact"/>
        </dgm:presLayoutVars>
      </dgm:prSet>
      <dgm:spPr/>
    </dgm:pt>
    <dgm:pt modelId="{12ECD374-DE6A-4C20-BC30-547031935809}" type="pres">
      <dgm:prSet presAssocID="{F72CFF19-CE6D-486A-BB80-7E595B85AA20}" presName="node" presStyleLbl="node1" presStyleIdx="0" presStyleCnt="2">
        <dgm:presLayoutVars>
          <dgm:bulletEnabled val="1"/>
        </dgm:presLayoutVars>
      </dgm:prSet>
      <dgm:spPr/>
    </dgm:pt>
    <dgm:pt modelId="{B19AC2A5-15E1-4F49-B44F-F9A2ABCD0F75}" type="pres">
      <dgm:prSet presAssocID="{E4519F1E-EAAE-4A43-8190-A3EBF4362EB9}" presName="sibTrans" presStyleLbl="sibTrans2D1" presStyleIdx="0" presStyleCnt="1"/>
      <dgm:spPr/>
    </dgm:pt>
    <dgm:pt modelId="{9038A19C-0C4D-41D6-930A-ACE0D6B848A6}" type="pres">
      <dgm:prSet presAssocID="{E4519F1E-EAAE-4A43-8190-A3EBF4362EB9}" presName="connectorText" presStyleLbl="sibTrans2D1" presStyleIdx="0" presStyleCnt="1"/>
      <dgm:spPr/>
    </dgm:pt>
    <dgm:pt modelId="{49F4DCF6-707C-4229-AA54-1E46824B9264}" type="pres">
      <dgm:prSet presAssocID="{CB503D15-1C70-4309-BB11-FD56D2475416}" presName="node" presStyleLbl="node1" presStyleIdx="1" presStyleCnt="2">
        <dgm:presLayoutVars>
          <dgm:bulletEnabled val="1"/>
        </dgm:presLayoutVars>
      </dgm:prSet>
      <dgm:spPr/>
    </dgm:pt>
  </dgm:ptLst>
  <dgm:cxnLst>
    <dgm:cxn modelId="{8E136107-7034-4A9F-92AD-3D411CC96A2A}" type="presOf" srcId="{E4519F1E-EAAE-4A43-8190-A3EBF4362EB9}" destId="{B19AC2A5-15E1-4F49-B44F-F9A2ABCD0F75}" srcOrd="0" destOrd="0" presId="urn:microsoft.com/office/officeart/2005/8/layout/process1"/>
    <dgm:cxn modelId="{2DF7BC0E-13B1-462A-82EE-D395AE293F3E}" type="presOf" srcId="{E4519F1E-EAAE-4A43-8190-A3EBF4362EB9}" destId="{9038A19C-0C4D-41D6-930A-ACE0D6B848A6}" srcOrd="1" destOrd="0" presId="urn:microsoft.com/office/officeart/2005/8/layout/process1"/>
    <dgm:cxn modelId="{58F5CF1C-C4D1-4DDF-A4DD-C5D9C637BA1E}" type="presOf" srcId="{F72CFF19-CE6D-486A-BB80-7E595B85AA20}" destId="{12ECD374-DE6A-4C20-BC30-547031935809}" srcOrd="0" destOrd="0" presId="urn:microsoft.com/office/officeart/2005/8/layout/process1"/>
    <dgm:cxn modelId="{052A403B-4C81-4A84-8910-0687544C50D6}" srcId="{E02BF68A-2780-4FD9-AD0E-5B2CD5420338}" destId="{F72CFF19-CE6D-486A-BB80-7E595B85AA20}" srcOrd="0" destOrd="0" parTransId="{5A8B4DA6-6421-4163-B071-3651DBB61C57}" sibTransId="{E4519F1E-EAAE-4A43-8190-A3EBF4362EB9}"/>
    <dgm:cxn modelId="{95C59183-6068-4B06-A806-04F29A3EEE15}" type="presOf" srcId="{CB503D15-1C70-4309-BB11-FD56D2475416}" destId="{49F4DCF6-707C-4229-AA54-1E46824B9264}" srcOrd="0" destOrd="0" presId="urn:microsoft.com/office/officeart/2005/8/layout/process1"/>
    <dgm:cxn modelId="{747571A5-68E9-49C4-8D90-32E3FA93994D}" type="presOf" srcId="{E02BF68A-2780-4FD9-AD0E-5B2CD5420338}" destId="{C3DFA67A-0CEE-4F73-BB7D-6766BD7163AD}" srcOrd="0" destOrd="0" presId="urn:microsoft.com/office/officeart/2005/8/layout/process1"/>
    <dgm:cxn modelId="{28B9F7E7-6F11-49FC-A515-E9BBE0137716}" srcId="{E02BF68A-2780-4FD9-AD0E-5B2CD5420338}" destId="{CB503D15-1C70-4309-BB11-FD56D2475416}" srcOrd="1" destOrd="0" parTransId="{42DABF24-21B4-4AAE-AFCA-B4785E99227D}" sibTransId="{45155D27-756C-4B78-AE57-D0360D83043B}"/>
    <dgm:cxn modelId="{D6AA75D2-04D2-4814-89EB-5CB70B5F0A94}" type="presParOf" srcId="{C3DFA67A-0CEE-4F73-BB7D-6766BD7163AD}" destId="{12ECD374-DE6A-4C20-BC30-547031935809}" srcOrd="0" destOrd="0" presId="urn:microsoft.com/office/officeart/2005/8/layout/process1"/>
    <dgm:cxn modelId="{61CBF572-7D4B-4A35-BFFD-6E191C214F3C}" type="presParOf" srcId="{C3DFA67A-0CEE-4F73-BB7D-6766BD7163AD}" destId="{B19AC2A5-15E1-4F49-B44F-F9A2ABCD0F75}" srcOrd="1" destOrd="0" presId="urn:microsoft.com/office/officeart/2005/8/layout/process1"/>
    <dgm:cxn modelId="{A4AE1A69-0482-49FA-BD1A-373C843B6566}" type="presParOf" srcId="{B19AC2A5-15E1-4F49-B44F-F9A2ABCD0F75}" destId="{9038A19C-0C4D-41D6-930A-ACE0D6B848A6}" srcOrd="0" destOrd="0" presId="urn:microsoft.com/office/officeart/2005/8/layout/process1"/>
    <dgm:cxn modelId="{C39A78C8-A5B5-43BB-BACC-E8AA3A33EFDF}" type="presParOf" srcId="{C3DFA67A-0CEE-4F73-BB7D-6766BD7163AD}" destId="{49F4DCF6-707C-4229-AA54-1E46824B926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6EEE11-1CC9-4792-BEF4-9599042483FB}" type="doc">
      <dgm:prSet loTypeId="urn:microsoft.com/office/officeart/2005/8/layout/process4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F6419EE3-3333-48A3-A188-AA967131B627}">
      <dgm:prSet custT="1"/>
      <dgm:spPr/>
      <dgm:t>
        <a:bodyPr/>
        <a:lstStyle/>
        <a:p>
          <a:pPr rtl="0"/>
          <a:r>
            <a:rPr lang="en-GB" sz="2800" dirty="0"/>
            <a:t>Selective attention</a:t>
          </a:r>
        </a:p>
      </dgm:t>
    </dgm:pt>
    <dgm:pt modelId="{5A30F698-7D98-407A-BC44-DB35C76B692E}" type="parTrans" cxnId="{C6697258-E944-4561-84BC-A4E5CBD477B2}">
      <dgm:prSet/>
      <dgm:spPr/>
      <dgm:t>
        <a:bodyPr/>
        <a:lstStyle/>
        <a:p>
          <a:endParaRPr lang="en-GB"/>
        </a:p>
      </dgm:t>
    </dgm:pt>
    <dgm:pt modelId="{8E0A7B83-49FD-4546-8F56-9077FFF0B07A}" type="sibTrans" cxnId="{C6697258-E944-4561-84BC-A4E5CBD477B2}">
      <dgm:prSet/>
      <dgm:spPr/>
      <dgm:t>
        <a:bodyPr/>
        <a:lstStyle/>
        <a:p>
          <a:endParaRPr lang="en-GB"/>
        </a:p>
      </dgm:t>
    </dgm:pt>
    <dgm:pt modelId="{67692BA6-B6AF-4EA2-93C2-E87B83EB3FBA}">
      <dgm:prSet/>
      <dgm:spPr/>
      <dgm:t>
        <a:bodyPr/>
        <a:lstStyle/>
        <a:p>
          <a:pPr rtl="0"/>
          <a:r>
            <a:rPr lang="en-GB" dirty="0"/>
            <a:t>How do we follow the one set of events that may be of interest from among many going on simultaneously and reject other events</a:t>
          </a:r>
        </a:p>
      </dgm:t>
    </dgm:pt>
    <dgm:pt modelId="{5F818BC8-DB47-415A-9E07-E21516BBED41}" type="parTrans" cxnId="{E1AAE7DE-52FC-4D71-A289-C7E9BEB9B95C}">
      <dgm:prSet/>
      <dgm:spPr/>
      <dgm:t>
        <a:bodyPr/>
        <a:lstStyle/>
        <a:p>
          <a:endParaRPr lang="en-GB"/>
        </a:p>
      </dgm:t>
    </dgm:pt>
    <dgm:pt modelId="{277EA856-A0B6-4539-AC8F-CE03A999958A}" type="sibTrans" cxnId="{E1AAE7DE-52FC-4D71-A289-C7E9BEB9B95C}">
      <dgm:prSet/>
      <dgm:spPr/>
      <dgm:t>
        <a:bodyPr/>
        <a:lstStyle/>
        <a:p>
          <a:endParaRPr lang="en-GB"/>
        </a:p>
      </dgm:t>
    </dgm:pt>
    <dgm:pt modelId="{C48C7E85-1155-4092-B954-D0284C8538ED}" type="pres">
      <dgm:prSet presAssocID="{746EEE11-1CC9-4792-BEF4-9599042483FB}" presName="Name0" presStyleCnt="0">
        <dgm:presLayoutVars>
          <dgm:dir/>
          <dgm:animLvl val="lvl"/>
          <dgm:resizeHandles val="exact"/>
        </dgm:presLayoutVars>
      </dgm:prSet>
      <dgm:spPr/>
    </dgm:pt>
    <dgm:pt modelId="{20B48CF9-8F08-41F3-96DD-444F363B0D84}" type="pres">
      <dgm:prSet presAssocID="{67692BA6-B6AF-4EA2-93C2-E87B83EB3FBA}" presName="boxAndChildren" presStyleCnt="0"/>
      <dgm:spPr/>
    </dgm:pt>
    <dgm:pt modelId="{BC133D9F-C21F-4F1B-9BBE-FB44ADBF9D8F}" type="pres">
      <dgm:prSet presAssocID="{67692BA6-B6AF-4EA2-93C2-E87B83EB3FBA}" presName="parentTextBox" presStyleLbl="node1" presStyleIdx="0" presStyleCnt="2"/>
      <dgm:spPr/>
    </dgm:pt>
    <dgm:pt modelId="{13BF7779-F294-4780-B4A8-03D41E6C3850}" type="pres">
      <dgm:prSet presAssocID="{8E0A7B83-49FD-4546-8F56-9077FFF0B07A}" presName="sp" presStyleCnt="0"/>
      <dgm:spPr/>
    </dgm:pt>
    <dgm:pt modelId="{23C8D57C-CF56-4D78-BB8B-953B7FA25421}" type="pres">
      <dgm:prSet presAssocID="{F6419EE3-3333-48A3-A188-AA967131B627}" presName="arrowAndChildren" presStyleCnt="0"/>
      <dgm:spPr/>
    </dgm:pt>
    <dgm:pt modelId="{59B1E9C8-E33F-48C1-9231-0DD959E13976}" type="pres">
      <dgm:prSet presAssocID="{F6419EE3-3333-48A3-A188-AA967131B627}" presName="parentTextArrow" presStyleLbl="node1" presStyleIdx="1" presStyleCnt="2"/>
      <dgm:spPr/>
    </dgm:pt>
  </dgm:ptLst>
  <dgm:cxnLst>
    <dgm:cxn modelId="{2882ED25-2DB4-4AF7-B95D-19E3F0E6B8C3}" type="presOf" srcId="{67692BA6-B6AF-4EA2-93C2-E87B83EB3FBA}" destId="{BC133D9F-C21F-4F1B-9BBE-FB44ADBF9D8F}" srcOrd="0" destOrd="0" presId="urn:microsoft.com/office/officeart/2005/8/layout/process4"/>
    <dgm:cxn modelId="{C6697258-E944-4561-84BC-A4E5CBD477B2}" srcId="{746EEE11-1CC9-4792-BEF4-9599042483FB}" destId="{F6419EE3-3333-48A3-A188-AA967131B627}" srcOrd="0" destOrd="0" parTransId="{5A30F698-7D98-407A-BC44-DB35C76B692E}" sibTransId="{8E0A7B83-49FD-4546-8F56-9077FFF0B07A}"/>
    <dgm:cxn modelId="{F15F889F-4016-41DD-B3A9-561FFA614075}" type="presOf" srcId="{F6419EE3-3333-48A3-A188-AA967131B627}" destId="{59B1E9C8-E33F-48C1-9231-0DD959E13976}" srcOrd="0" destOrd="0" presId="urn:microsoft.com/office/officeart/2005/8/layout/process4"/>
    <dgm:cxn modelId="{2C83EFB0-A72C-4246-B371-4D5710B8DAE9}" type="presOf" srcId="{746EEE11-1CC9-4792-BEF4-9599042483FB}" destId="{C48C7E85-1155-4092-B954-D0284C8538ED}" srcOrd="0" destOrd="0" presId="urn:microsoft.com/office/officeart/2005/8/layout/process4"/>
    <dgm:cxn modelId="{E1AAE7DE-52FC-4D71-A289-C7E9BEB9B95C}" srcId="{746EEE11-1CC9-4792-BEF4-9599042483FB}" destId="{67692BA6-B6AF-4EA2-93C2-E87B83EB3FBA}" srcOrd="1" destOrd="0" parTransId="{5F818BC8-DB47-415A-9E07-E21516BBED41}" sibTransId="{277EA856-A0B6-4539-AC8F-CE03A999958A}"/>
    <dgm:cxn modelId="{67759DFC-21A6-4C29-B8E5-1CAAC36600B9}" type="presParOf" srcId="{C48C7E85-1155-4092-B954-D0284C8538ED}" destId="{20B48CF9-8F08-41F3-96DD-444F363B0D84}" srcOrd="0" destOrd="0" presId="urn:microsoft.com/office/officeart/2005/8/layout/process4"/>
    <dgm:cxn modelId="{32164EAF-00DC-4A74-B50F-C5E04E7F853A}" type="presParOf" srcId="{20B48CF9-8F08-41F3-96DD-444F363B0D84}" destId="{BC133D9F-C21F-4F1B-9BBE-FB44ADBF9D8F}" srcOrd="0" destOrd="0" presId="urn:microsoft.com/office/officeart/2005/8/layout/process4"/>
    <dgm:cxn modelId="{2DF93F9F-8461-4FE6-849A-68EEFAA06424}" type="presParOf" srcId="{C48C7E85-1155-4092-B954-D0284C8538ED}" destId="{13BF7779-F294-4780-B4A8-03D41E6C3850}" srcOrd="1" destOrd="0" presId="urn:microsoft.com/office/officeart/2005/8/layout/process4"/>
    <dgm:cxn modelId="{7BC85508-7BBA-426F-8280-1F8BBB4E02EA}" type="presParOf" srcId="{C48C7E85-1155-4092-B954-D0284C8538ED}" destId="{23C8D57C-CF56-4D78-BB8B-953B7FA25421}" srcOrd="2" destOrd="0" presId="urn:microsoft.com/office/officeart/2005/8/layout/process4"/>
    <dgm:cxn modelId="{E73FED36-22EA-405E-9B1A-5B8C4CC291E2}" type="presParOf" srcId="{23C8D57C-CF56-4D78-BB8B-953B7FA25421}" destId="{59B1E9C8-E33F-48C1-9231-0DD959E1397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CC3504-45C8-4CB5-B905-EC8C11C6877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A44F9E-C26C-4E87-8507-F55042D74576}">
      <dgm:prSet/>
      <dgm:spPr/>
      <dgm:t>
        <a:bodyPr/>
        <a:lstStyle/>
        <a:p>
          <a:pPr rtl="0"/>
          <a:r>
            <a:rPr lang="en-GB" dirty="0"/>
            <a:t>We usually process input from bottom up (from low features to higher features – this is optimised to continuous input  - since usually our surroundings don’t change immediately</a:t>
          </a:r>
        </a:p>
      </dgm:t>
    </dgm:pt>
    <dgm:pt modelId="{444304B2-B107-40B0-97BC-28B301887E9F}" type="parTrans" cxnId="{54E3D061-D2DC-479B-B20E-93C31CF78C48}">
      <dgm:prSet/>
      <dgm:spPr/>
      <dgm:t>
        <a:bodyPr/>
        <a:lstStyle/>
        <a:p>
          <a:endParaRPr lang="en-GB"/>
        </a:p>
      </dgm:t>
    </dgm:pt>
    <dgm:pt modelId="{E7B380C9-E878-4391-90BC-286A01A974A9}" type="sibTrans" cxnId="{54E3D061-D2DC-479B-B20E-93C31CF78C48}">
      <dgm:prSet/>
      <dgm:spPr/>
      <dgm:t>
        <a:bodyPr/>
        <a:lstStyle/>
        <a:p>
          <a:endParaRPr lang="en-GB"/>
        </a:p>
      </dgm:t>
    </dgm:pt>
    <dgm:pt modelId="{B6A8D80F-2E33-46B6-9FE9-91ED0A4661FD}" type="pres">
      <dgm:prSet presAssocID="{95CC3504-45C8-4CB5-B905-EC8C11C6877C}" presName="linear" presStyleCnt="0">
        <dgm:presLayoutVars>
          <dgm:animLvl val="lvl"/>
          <dgm:resizeHandles val="exact"/>
        </dgm:presLayoutVars>
      </dgm:prSet>
      <dgm:spPr/>
    </dgm:pt>
    <dgm:pt modelId="{9A0E9E60-06C9-4824-BF34-8EC2BC74BB02}" type="pres">
      <dgm:prSet presAssocID="{A7A44F9E-C26C-4E87-8507-F55042D74576}" presName="parentText" presStyleLbl="node1" presStyleIdx="0" presStyleCnt="1" custLinFactNeighborX="1" custLinFactNeighborY="-25192">
        <dgm:presLayoutVars>
          <dgm:chMax val="0"/>
          <dgm:bulletEnabled val="1"/>
        </dgm:presLayoutVars>
      </dgm:prSet>
      <dgm:spPr/>
    </dgm:pt>
  </dgm:ptLst>
  <dgm:cxnLst>
    <dgm:cxn modelId="{D4E55702-AE96-4BD2-9D93-E1E1C2351DAE}" type="presOf" srcId="{95CC3504-45C8-4CB5-B905-EC8C11C6877C}" destId="{B6A8D80F-2E33-46B6-9FE9-91ED0A4661FD}" srcOrd="0" destOrd="0" presId="urn:microsoft.com/office/officeart/2005/8/layout/vList2"/>
    <dgm:cxn modelId="{54E3D061-D2DC-479B-B20E-93C31CF78C48}" srcId="{95CC3504-45C8-4CB5-B905-EC8C11C6877C}" destId="{A7A44F9E-C26C-4E87-8507-F55042D74576}" srcOrd="0" destOrd="0" parTransId="{444304B2-B107-40B0-97BC-28B301887E9F}" sibTransId="{E7B380C9-E878-4391-90BC-286A01A974A9}"/>
    <dgm:cxn modelId="{F79AC4A1-E796-4AFC-B095-BC6A8BDED558}" type="presOf" srcId="{A7A44F9E-C26C-4E87-8507-F55042D74576}" destId="{9A0E9E60-06C9-4824-BF34-8EC2BC74BB02}" srcOrd="0" destOrd="0" presId="urn:microsoft.com/office/officeart/2005/8/layout/vList2"/>
    <dgm:cxn modelId="{FEAC3B3C-DF6F-44BE-83F9-69839957AFC8}" type="presParOf" srcId="{B6A8D80F-2E33-46B6-9FE9-91ED0A4661FD}" destId="{9A0E9E60-06C9-4824-BF34-8EC2BC74BB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6075A8-FA3B-499A-B7DD-84DB8572CE0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B556955-8CDD-455D-92D2-9A412A546EFD}">
      <dgm:prSet/>
      <dgm:spPr/>
      <dgm:t>
        <a:bodyPr/>
        <a:lstStyle/>
        <a:p>
          <a:r>
            <a:rPr lang="en-GB"/>
            <a:t>The invisible gorilla is an example of inattentional blindness</a:t>
          </a:r>
        </a:p>
      </dgm:t>
    </dgm:pt>
    <dgm:pt modelId="{299B5E68-37A0-44BF-B66D-C2711D644FC3}" type="parTrans" cxnId="{C532EFBB-ADC4-418B-8C36-89BA371FFC24}">
      <dgm:prSet/>
      <dgm:spPr/>
      <dgm:t>
        <a:bodyPr/>
        <a:lstStyle/>
        <a:p>
          <a:endParaRPr lang="en-US"/>
        </a:p>
      </dgm:t>
    </dgm:pt>
    <dgm:pt modelId="{ED1902DA-0194-4486-A852-1287012B745D}" type="sibTrans" cxnId="{C532EFBB-ADC4-418B-8C36-89BA371FFC24}">
      <dgm:prSet/>
      <dgm:spPr/>
      <dgm:t>
        <a:bodyPr/>
        <a:lstStyle/>
        <a:p>
          <a:endParaRPr lang="en-US"/>
        </a:p>
      </dgm:t>
    </dgm:pt>
    <dgm:pt modelId="{6E0D9017-1616-4C72-9C1F-9669C5EACCA0}">
      <dgm:prSet/>
      <dgm:spPr/>
      <dgm:t>
        <a:bodyPr/>
        <a:lstStyle/>
        <a:p>
          <a:r>
            <a:rPr lang="en-GB"/>
            <a:t>We miss things when we don’t pay attention</a:t>
          </a:r>
        </a:p>
      </dgm:t>
    </dgm:pt>
    <dgm:pt modelId="{B63D7528-11C9-4C05-B58F-35F3CF706FB6}" type="parTrans" cxnId="{9253AD40-CA54-463C-A118-3528B5EB85F8}">
      <dgm:prSet/>
      <dgm:spPr/>
      <dgm:t>
        <a:bodyPr/>
        <a:lstStyle/>
        <a:p>
          <a:endParaRPr lang="en-US"/>
        </a:p>
      </dgm:t>
    </dgm:pt>
    <dgm:pt modelId="{5151A26B-AA7C-4DA3-829A-8595C6AD1EEA}" type="sibTrans" cxnId="{9253AD40-CA54-463C-A118-3528B5EB85F8}">
      <dgm:prSet/>
      <dgm:spPr/>
      <dgm:t>
        <a:bodyPr/>
        <a:lstStyle/>
        <a:p>
          <a:endParaRPr lang="en-US"/>
        </a:p>
      </dgm:t>
    </dgm:pt>
    <dgm:pt modelId="{530B7E4A-7F89-4A33-BF30-E58588B633E8}" type="pres">
      <dgm:prSet presAssocID="{2F6075A8-FA3B-499A-B7DD-84DB8572CE07}" presName="Name0" presStyleCnt="0">
        <dgm:presLayoutVars>
          <dgm:dir/>
          <dgm:animLvl val="lvl"/>
          <dgm:resizeHandles val="exact"/>
        </dgm:presLayoutVars>
      </dgm:prSet>
      <dgm:spPr/>
    </dgm:pt>
    <dgm:pt modelId="{23F8B3A4-11AC-4C37-9ACA-D0DB0529F9AE}" type="pres">
      <dgm:prSet presAssocID="{9B556955-8CDD-455D-92D2-9A412A546EFD}" presName="linNode" presStyleCnt="0"/>
      <dgm:spPr/>
    </dgm:pt>
    <dgm:pt modelId="{ECBFFC2A-A95C-495E-A2BD-3CEA6667A0D6}" type="pres">
      <dgm:prSet presAssocID="{9B556955-8CDD-455D-92D2-9A412A546EFD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C4BFBB5-0282-4D7D-BF93-5E9D4E0038B1}" type="pres">
      <dgm:prSet presAssocID="{9B556955-8CDD-455D-92D2-9A412A546EFD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9253AD40-CA54-463C-A118-3528B5EB85F8}" srcId="{9B556955-8CDD-455D-92D2-9A412A546EFD}" destId="{6E0D9017-1616-4C72-9C1F-9669C5EACCA0}" srcOrd="0" destOrd="0" parTransId="{B63D7528-11C9-4C05-B58F-35F3CF706FB6}" sibTransId="{5151A26B-AA7C-4DA3-829A-8595C6AD1EEA}"/>
    <dgm:cxn modelId="{0F68897F-E7BE-4784-9FA2-7CDD4646D9A8}" type="presOf" srcId="{9B556955-8CDD-455D-92D2-9A412A546EFD}" destId="{ECBFFC2A-A95C-495E-A2BD-3CEA6667A0D6}" srcOrd="0" destOrd="0" presId="urn:microsoft.com/office/officeart/2005/8/layout/vList5"/>
    <dgm:cxn modelId="{1AF03BA4-50B0-49C2-94D2-AEFB62AB56F0}" type="presOf" srcId="{2F6075A8-FA3B-499A-B7DD-84DB8572CE07}" destId="{530B7E4A-7F89-4A33-BF30-E58588B633E8}" srcOrd="0" destOrd="0" presId="urn:microsoft.com/office/officeart/2005/8/layout/vList5"/>
    <dgm:cxn modelId="{106F27B1-BE64-4E66-877B-67F3E0D5D8C8}" type="presOf" srcId="{6E0D9017-1616-4C72-9C1F-9669C5EACCA0}" destId="{3C4BFBB5-0282-4D7D-BF93-5E9D4E0038B1}" srcOrd="0" destOrd="0" presId="urn:microsoft.com/office/officeart/2005/8/layout/vList5"/>
    <dgm:cxn modelId="{C532EFBB-ADC4-418B-8C36-89BA371FFC24}" srcId="{2F6075A8-FA3B-499A-B7DD-84DB8572CE07}" destId="{9B556955-8CDD-455D-92D2-9A412A546EFD}" srcOrd="0" destOrd="0" parTransId="{299B5E68-37A0-44BF-B66D-C2711D644FC3}" sibTransId="{ED1902DA-0194-4486-A852-1287012B745D}"/>
    <dgm:cxn modelId="{1EF04B92-DB13-438A-BF32-4AAE6C7C831E}" type="presParOf" srcId="{530B7E4A-7F89-4A33-BF30-E58588B633E8}" destId="{23F8B3A4-11AC-4C37-9ACA-D0DB0529F9AE}" srcOrd="0" destOrd="0" presId="urn:microsoft.com/office/officeart/2005/8/layout/vList5"/>
    <dgm:cxn modelId="{0FE9A609-679E-4807-B509-D408C9BA0EBE}" type="presParOf" srcId="{23F8B3A4-11AC-4C37-9ACA-D0DB0529F9AE}" destId="{ECBFFC2A-A95C-495E-A2BD-3CEA6667A0D6}" srcOrd="0" destOrd="0" presId="urn:microsoft.com/office/officeart/2005/8/layout/vList5"/>
    <dgm:cxn modelId="{1054F798-E85C-4A10-979A-2AE9541B785D}" type="presParOf" srcId="{23F8B3A4-11AC-4C37-9ACA-D0DB0529F9AE}" destId="{3C4BFBB5-0282-4D7D-BF93-5E9D4E0038B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9686730-F2C0-41A5-A4FC-1DF065732038}" type="doc">
      <dgm:prSet loTypeId="urn:microsoft.com/office/officeart/2008/layout/LinedList" loCatId="list" qsTypeId="urn:microsoft.com/office/officeart/2005/8/quickstyle/simple1" qsCatId="simple" csTypeId="urn:microsoft.com/office/officeart/2005/8/colors/accent1_3" csCatId="accent1"/>
      <dgm:spPr/>
      <dgm:t>
        <a:bodyPr/>
        <a:lstStyle/>
        <a:p>
          <a:endParaRPr lang="en-US"/>
        </a:p>
      </dgm:t>
    </dgm:pt>
    <dgm:pt modelId="{6C1DBF7D-5542-408E-B64B-9DFD9F4CDF58}">
      <dgm:prSet/>
      <dgm:spPr/>
      <dgm:t>
        <a:bodyPr/>
        <a:lstStyle/>
        <a:p>
          <a:r>
            <a:rPr lang="en-GB"/>
            <a:t>Attention allows us to focus on a particular stimulus while at the same time disregarding other stimuli</a:t>
          </a:r>
        </a:p>
      </dgm:t>
    </dgm:pt>
    <dgm:pt modelId="{B7C6C8A4-0FCC-41D4-8F97-EC78940FA6F3}" type="parTrans" cxnId="{7A17069A-4444-4051-950A-9F70CC60E9A8}">
      <dgm:prSet/>
      <dgm:spPr/>
      <dgm:t>
        <a:bodyPr/>
        <a:lstStyle/>
        <a:p>
          <a:endParaRPr lang="en-US"/>
        </a:p>
      </dgm:t>
    </dgm:pt>
    <dgm:pt modelId="{3CBF7DAB-7B59-49A2-B880-751195504CD8}" type="sibTrans" cxnId="{7A17069A-4444-4051-950A-9F70CC60E9A8}">
      <dgm:prSet/>
      <dgm:spPr/>
      <dgm:t>
        <a:bodyPr/>
        <a:lstStyle/>
        <a:p>
          <a:endParaRPr lang="en-US"/>
        </a:p>
      </dgm:t>
    </dgm:pt>
    <dgm:pt modelId="{971D1FD2-0A1B-43DB-A82C-665D0882272A}" type="pres">
      <dgm:prSet presAssocID="{A9686730-F2C0-41A5-A4FC-1DF065732038}" presName="vert0" presStyleCnt="0">
        <dgm:presLayoutVars>
          <dgm:dir/>
          <dgm:animOne val="branch"/>
          <dgm:animLvl val="lvl"/>
        </dgm:presLayoutVars>
      </dgm:prSet>
      <dgm:spPr/>
    </dgm:pt>
    <dgm:pt modelId="{AC5DE9AF-C104-4AA1-8864-DC89900944EC}" type="pres">
      <dgm:prSet presAssocID="{6C1DBF7D-5542-408E-B64B-9DFD9F4CDF58}" presName="thickLine" presStyleLbl="alignNode1" presStyleIdx="0" presStyleCnt="1"/>
      <dgm:spPr/>
    </dgm:pt>
    <dgm:pt modelId="{9F81215E-16AA-4D23-8A4D-5CBF8DE16D68}" type="pres">
      <dgm:prSet presAssocID="{6C1DBF7D-5542-408E-B64B-9DFD9F4CDF58}" presName="horz1" presStyleCnt="0"/>
      <dgm:spPr/>
    </dgm:pt>
    <dgm:pt modelId="{86FAEB84-8BEC-442D-88C4-196A7078C563}" type="pres">
      <dgm:prSet presAssocID="{6C1DBF7D-5542-408E-B64B-9DFD9F4CDF58}" presName="tx1" presStyleLbl="revTx" presStyleIdx="0" presStyleCnt="1"/>
      <dgm:spPr/>
    </dgm:pt>
    <dgm:pt modelId="{7FFBEC1B-24AF-45FE-983B-FFEDC2645780}" type="pres">
      <dgm:prSet presAssocID="{6C1DBF7D-5542-408E-B64B-9DFD9F4CDF58}" presName="vert1" presStyleCnt="0"/>
      <dgm:spPr/>
    </dgm:pt>
  </dgm:ptLst>
  <dgm:cxnLst>
    <dgm:cxn modelId="{82C4B222-20DB-4C67-8069-784D4EAA8BF7}" type="presOf" srcId="{6C1DBF7D-5542-408E-B64B-9DFD9F4CDF58}" destId="{86FAEB84-8BEC-442D-88C4-196A7078C563}" srcOrd="0" destOrd="0" presId="urn:microsoft.com/office/officeart/2008/layout/LinedList"/>
    <dgm:cxn modelId="{A374F727-C9C5-4BD3-A60F-D9CD86357839}" type="presOf" srcId="{A9686730-F2C0-41A5-A4FC-1DF065732038}" destId="{971D1FD2-0A1B-43DB-A82C-665D0882272A}" srcOrd="0" destOrd="0" presId="urn:microsoft.com/office/officeart/2008/layout/LinedList"/>
    <dgm:cxn modelId="{7A17069A-4444-4051-950A-9F70CC60E9A8}" srcId="{A9686730-F2C0-41A5-A4FC-1DF065732038}" destId="{6C1DBF7D-5542-408E-B64B-9DFD9F4CDF58}" srcOrd="0" destOrd="0" parTransId="{B7C6C8A4-0FCC-41D4-8F97-EC78940FA6F3}" sibTransId="{3CBF7DAB-7B59-49A2-B880-751195504CD8}"/>
    <dgm:cxn modelId="{CF10A1BB-1C10-4670-AD07-B30437C2A644}" type="presParOf" srcId="{971D1FD2-0A1B-43DB-A82C-665D0882272A}" destId="{AC5DE9AF-C104-4AA1-8864-DC89900944EC}" srcOrd="0" destOrd="0" presId="urn:microsoft.com/office/officeart/2008/layout/LinedList"/>
    <dgm:cxn modelId="{BBD627BC-8763-4690-8E39-AD28ABA46957}" type="presParOf" srcId="{971D1FD2-0A1B-43DB-A82C-665D0882272A}" destId="{9F81215E-16AA-4D23-8A4D-5CBF8DE16D68}" srcOrd="1" destOrd="0" presId="urn:microsoft.com/office/officeart/2008/layout/LinedList"/>
    <dgm:cxn modelId="{9EDFC692-8E37-4DE3-9180-F54692C23560}" type="presParOf" srcId="{9F81215E-16AA-4D23-8A4D-5CBF8DE16D68}" destId="{86FAEB84-8BEC-442D-88C4-196A7078C563}" srcOrd="0" destOrd="0" presId="urn:microsoft.com/office/officeart/2008/layout/LinedList"/>
    <dgm:cxn modelId="{44D1CA9E-4DB2-4AA7-890B-FA78409400DD}" type="presParOf" srcId="{9F81215E-16AA-4D23-8A4D-5CBF8DE16D68}" destId="{7FFBEC1B-24AF-45FE-983B-FFEDC264578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D23541-6D6B-43E5-835B-ED239BD3CF9F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FD1B7A09-38D9-4358-800D-06DCB8D94A48}">
      <dgm:prSet/>
      <dgm:spPr/>
      <dgm:t>
        <a:bodyPr/>
        <a:lstStyle/>
        <a:p>
          <a:pPr rtl="0"/>
          <a:r>
            <a:rPr lang="en-US" dirty="0"/>
            <a:t>Suppose you are at a Cocktail Party, with many conversations taking place around you.</a:t>
          </a:r>
          <a:endParaRPr lang="en-GB" dirty="0"/>
        </a:p>
      </dgm:t>
    </dgm:pt>
    <dgm:pt modelId="{5805652E-739B-451D-909F-34A6F15F0459}" type="parTrans" cxnId="{3E88F936-2908-4BCD-BF3E-F2C29FD996FA}">
      <dgm:prSet/>
      <dgm:spPr/>
      <dgm:t>
        <a:bodyPr/>
        <a:lstStyle/>
        <a:p>
          <a:endParaRPr lang="en-GB"/>
        </a:p>
      </dgm:t>
    </dgm:pt>
    <dgm:pt modelId="{A7DA9182-C6A2-455E-BDF1-7B07FF716E34}" type="sibTrans" cxnId="{3E88F936-2908-4BCD-BF3E-F2C29FD996FA}">
      <dgm:prSet/>
      <dgm:spPr/>
      <dgm:t>
        <a:bodyPr/>
        <a:lstStyle/>
        <a:p>
          <a:endParaRPr lang="en-GB"/>
        </a:p>
      </dgm:t>
    </dgm:pt>
    <dgm:pt modelId="{85C09618-7CAD-429C-AAB0-5E8FA5872FD6}">
      <dgm:prSet/>
      <dgm:spPr/>
      <dgm:t>
        <a:bodyPr/>
        <a:lstStyle/>
        <a:p>
          <a:pPr rtl="0"/>
          <a:r>
            <a:rPr lang="en-US" dirty="0"/>
            <a:t>Selective Attention: you can’t attend to all conversations at once</a:t>
          </a:r>
          <a:endParaRPr lang="en-GB" dirty="0"/>
        </a:p>
      </dgm:t>
    </dgm:pt>
    <dgm:pt modelId="{B2EA0597-E47B-41D0-B439-0F12CEEC7B3D}" type="parTrans" cxnId="{F2064755-998E-4B66-A581-8DE58E8D8A48}">
      <dgm:prSet/>
      <dgm:spPr/>
      <dgm:t>
        <a:bodyPr/>
        <a:lstStyle/>
        <a:p>
          <a:endParaRPr lang="en-GB"/>
        </a:p>
      </dgm:t>
    </dgm:pt>
    <dgm:pt modelId="{8D7BF983-2D7A-46E4-82F8-2E5577AF3CC5}" type="sibTrans" cxnId="{F2064755-998E-4B66-A581-8DE58E8D8A48}">
      <dgm:prSet/>
      <dgm:spPr/>
      <dgm:t>
        <a:bodyPr/>
        <a:lstStyle/>
        <a:p>
          <a:endParaRPr lang="en-GB"/>
        </a:p>
      </dgm:t>
    </dgm:pt>
    <dgm:pt modelId="{42A16132-BCCF-4DFC-96EB-14B6B7FBEA3C}">
      <dgm:prSet/>
      <dgm:spPr/>
      <dgm:t>
        <a:bodyPr/>
        <a:lstStyle/>
        <a:p>
          <a:pPr rtl="0"/>
          <a:r>
            <a:rPr lang="en-US" dirty="0"/>
            <a:t>Divisible Attention: you can converse while getting a drink at the same time</a:t>
          </a:r>
          <a:endParaRPr lang="en-GB" dirty="0"/>
        </a:p>
      </dgm:t>
    </dgm:pt>
    <dgm:pt modelId="{66157347-B0CB-479F-AD12-B5F19EA5EE97}" type="parTrans" cxnId="{DC769CC4-1F6B-4D6B-B2AB-D76D34140E61}">
      <dgm:prSet/>
      <dgm:spPr/>
      <dgm:t>
        <a:bodyPr/>
        <a:lstStyle/>
        <a:p>
          <a:endParaRPr lang="en-GB"/>
        </a:p>
      </dgm:t>
    </dgm:pt>
    <dgm:pt modelId="{E0C0DC86-4107-4B0E-B7E3-D189574FC70F}" type="sibTrans" cxnId="{DC769CC4-1F6B-4D6B-B2AB-D76D34140E61}">
      <dgm:prSet/>
      <dgm:spPr/>
      <dgm:t>
        <a:bodyPr/>
        <a:lstStyle/>
        <a:p>
          <a:endParaRPr lang="en-GB"/>
        </a:p>
      </dgm:t>
    </dgm:pt>
    <dgm:pt modelId="{0417B17B-C320-4ECF-90D3-39B3614DC44F}">
      <dgm:prSet/>
      <dgm:spPr/>
      <dgm:t>
        <a:bodyPr/>
        <a:lstStyle/>
        <a:p>
          <a:pPr rtl="0"/>
          <a:r>
            <a:rPr lang="en-US" dirty="0"/>
            <a:t>Voluntary Attention Shift: you can consciously shift your attention from one conversation to another</a:t>
          </a:r>
          <a:endParaRPr lang="en-GB" dirty="0"/>
        </a:p>
      </dgm:t>
    </dgm:pt>
    <dgm:pt modelId="{A9A95F05-F563-4FB0-863B-BC1D457EC4C1}" type="parTrans" cxnId="{7ABD722E-6A8C-4D1A-9E9E-865BF25D4AA7}">
      <dgm:prSet/>
      <dgm:spPr/>
      <dgm:t>
        <a:bodyPr/>
        <a:lstStyle/>
        <a:p>
          <a:endParaRPr lang="en-GB"/>
        </a:p>
      </dgm:t>
    </dgm:pt>
    <dgm:pt modelId="{DBB200EC-95B3-417A-B771-92ED6DCB97C2}" type="sibTrans" cxnId="{7ABD722E-6A8C-4D1A-9E9E-865BF25D4AA7}">
      <dgm:prSet/>
      <dgm:spPr/>
      <dgm:t>
        <a:bodyPr/>
        <a:lstStyle/>
        <a:p>
          <a:endParaRPr lang="en-GB"/>
        </a:p>
      </dgm:t>
    </dgm:pt>
    <dgm:pt modelId="{1C9280C8-A76F-48AD-A0AA-06008F0F9933}">
      <dgm:prSet/>
      <dgm:spPr/>
      <dgm:t>
        <a:bodyPr/>
        <a:lstStyle/>
        <a:p>
          <a:pPr rtl="0"/>
          <a:r>
            <a:rPr lang="en-US"/>
            <a:t>Involuntary Attention Shift: you suddenly hear your name being spoken by some people across the room</a:t>
          </a:r>
          <a:endParaRPr lang="en-GB"/>
        </a:p>
      </dgm:t>
    </dgm:pt>
    <dgm:pt modelId="{61AC240A-1BA9-43A3-9702-55BB6826415B}" type="parTrans" cxnId="{E9F9BDAA-07CF-4409-9D64-37BB7D2CD6F7}">
      <dgm:prSet/>
      <dgm:spPr/>
      <dgm:t>
        <a:bodyPr/>
        <a:lstStyle/>
        <a:p>
          <a:endParaRPr lang="en-GB"/>
        </a:p>
      </dgm:t>
    </dgm:pt>
    <dgm:pt modelId="{3010A01C-2386-403D-9751-F83BE99DD416}" type="sibTrans" cxnId="{E9F9BDAA-07CF-4409-9D64-37BB7D2CD6F7}">
      <dgm:prSet/>
      <dgm:spPr/>
      <dgm:t>
        <a:bodyPr/>
        <a:lstStyle/>
        <a:p>
          <a:endParaRPr lang="en-GB"/>
        </a:p>
      </dgm:t>
    </dgm:pt>
    <dgm:pt modelId="{B21BE058-0F3D-4BE4-8493-DD37BF07600E}" type="pres">
      <dgm:prSet presAssocID="{12D23541-6D6B-43E5-835B-ED239BD3CF9F}" presName="Name0" presStyleCnt="0">
        <dgm:presLayoutVars>
          <dgm:dir/>
          <dgm:animLvl val="lvl"/>
          <dgm:resizeHandles val="exact"/>
        </dgm:presLayoutVars>
      </dgm:prSet>
      <dgm:spPr/>
    </dgm:pt>
    <dgm:pt modelId="{3DD68449-945A-4150-B69E-239F771C4FAB}" type="pres">
      <dgm:prSet presAssocID="{FD1B7A09-38D9-4358-800D-06DCB8D94A48}" presName="composite" presStyleCnt="0"/>
      <dgm:spPr/>
    </dgm:pt>
    <dgm:pt modelId="{FD5BD74B-C38D-439F-B7D6-516719642998}" type="pres">
      <dgm:prSet presAssocID="{FD1B7A09-38D9-4358-800D-06DCB8D94A48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DE3C650A-C7CA-4896-B5D7-39DB0B2E3C0D}" type="pres">
      <dgm:prSet presAssocID="{FD1B7A09-38D9-4358-800D-06DCB8D94A48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7ABD722E-6A8C-4D1A-9E9E-865BF25D4AA7}" srcId="{FD1B7A09-38D9-4358-800D-06DCB8D94A48}" destId="{0417B17B-C320-4ECF-90D3-39B3614DC44F}" srcOrd="2" destOrd="0" parTransId="{A9A95F05-F563-4FB0-863B-BC1D457EC4C1}" sibTransId="{DBB200EC-95B3-417A-B771-92ED6DCB97C2}"/>
    <dgm:cxn modelId="{95D5AD33-8C58-4F63-9F37-75F9780B87BA}" type="presOf" srcId="{0417B17B-C320-4ECF-90D3-39B3614DC44F}" destId="{DE3C650A-C7CA-4896-B5D7-39DB0B2E3C0D}" srcOrd="0" destOrd="2" presId="urn:microsoft.com/office/officeart/2005/8/layout/hList1"/>
    <dgm:cxn modelId="{3E88F936-2908-4BCD-BF3E-F2C29FD996FA}" srcId="{12D23541-6D6B-43E5-835B-ED239BD3CF9F}" destId="{FD1B7A09-38D9-4358-800D-06DCB8D94A48}" srcOrd="0" destOrd="0" parTransId="{5805652E-739B-451D-909F-34A6F15F0459}" sibTransId="{A7DA9182-C6A2-455E-BDF1-7B07FF716E34}"/>
    <dgm:cxn modelId="{F2064755-998E-4B66-A581-8DE58E8D8A48}" srcId="{FD1B7A09-38D9-4358-800D-06DCB8D94A48}" destId="{85C09618-7CAD-429C-AAB0-5E8FA5872FD6}" srcOrd="0" destOrd="0" parTransId="{B2EA0597-E47B-41D0-B439-0F12CEEC7B3D}" sibTransId="{8D7BF983-2D7A-46E4-82F8-2E5577AF3CC5}"/>
    <dgm:cxn modelId="{E9F9BDAA-07CF-4409-9D64-37BB7D2CD6F7}" srcId="{FD1B7A09-38D9-4358-800D-06DCB8D94A48}" destId="{1C9280C8-A76F-48AD-A0AA-06008F0F9933}" srcOrd="3" destOrd="0" parTransId="{61AC240A-1BA9-43A3-9702-55BB6826415B}" sibTransId="{3010A01C-2386-403D-9751-F83BE99DD416}"/>
    <dgm:cxn modelId="{66EC6AB5-46E4-4453-B3F6-35368B6124CE}" type="presOf" srcId="{85C09618-7CAD-429C-AAB0-5E8FA5872FD6}" destId="{DE3C650A-C7CA-4896-B5D7-39DB0B2E3C0D}" srcOrd="0" destOrd="0" presId="urn:microsoft.com/office/officeart/2005/8/layout/hList1"/>
    <dgm:cxn modelId="{DC769CC4-1F6B-4D6B-B2AB-D76D34140E61}" srcId="{FD1B7A09-38D9-4358-800D-06DCB8D94A48}" destId="{42A16132-BCCF-4DFC-96EB-14B6B7FBEA3C}" srcOrd="1" destOrd="0" parTransId="{66157347-B0CB-479F-AD12-B5F19EA5EE97}" sibTransId="{E0C0DC86-4107-4B0E-B7E3-D189574FC70F}"/>
    <dgm:cxn modelId="{859417D0-2644-4163-B7E8-95641FE27631}" type="presOf" srcId="{42A16132-BCCF-4DFC-96EB-14B6B7FBEA3C}" destId="{DE3C650A-C7CA-4896-B5D7-39DB0B2E3C0D}" srcOrd="0" destOrd="1" presId="urn:microsoft.com/office/officeart/2005/8/layout/hList1"/>
    <dgm:cxn modelId="{CECD05DA-50A8-464A-A470-8648279254C4}" type="presOf" srcId="{FD1B7A09-38D9-4358-800D-06DCB8D94A48}" destId="{FD5BD74B-C38D-439F-B7D6-516719642998}" srcOrd="0" destOrd="0" presId="urn:microsoft.com/office/officeart/2005/8/layout/hList1"/>
    <dgm:cxn modelId="{EDC357DD-3B17-4BE3-8BDD-AD3099ECD61B}" type="presOf" srcId="{1C9280C8-A76F-48AD-A0AA-06008F0F9933}" destId="{DE3C650A-C7CA-4896-B5D7-39DB0B2E3C0D}" srcOrd="0" destOrd="3" presId="urn:microsoft.com/office/officeart/2005/8/layout/hList1"/>
    <dgm:cxn modelId="{EBAF8FFA-97FB-478F-9D05-F4C783A74267}" type="presOf" srcId="{12D23541-6D6B-43E5-835B-ED239BD3CF9F}" destId="{B21BE058-0F3D-4BE4-8493-DD37BF07600E}" srcOrd="0" destOrd="0" presId="urn:microsoft.com/office/officeart/2005/8/layout/hList1"/>
    <dgm:cxn modelId="{E06D60BD-58EA-4445-B387-41B84DB0B945}" type="presParOf" srcId="{B21BE058-0F3D-4BE4-8493-DD37BF07600E}" destId="{3DD68449-945A-4150-B69E-239F771C4FAB}" srcOrd="0" destOrd="0" presId="urn:microsoft.com/office/officeart/2005/8/layout/hList1"/>
    <dgm:cxn modelId="{64A2ECA0-396B-4ADE-920E-E32CAE8858F0}" type="presParOf" srcId="{3DD68449-945A-4150-B69E-239F771C4FAB}" destId="{FD5BD74B-C38D-439F-B7D6-516719642998}" srcOrd="0" destOrd="0" presId="urn:microsoft.com/office/officeart/2005/8/layout/hList1"/>
    <dgm:cxn modelId="{7CAF1FE3-F028-4EC6-8F87-9868ED7CCEDE}" type="presParOf" srcId="{3DD68449-945A-4150-B69E-239F771C4FAB}" destId="{DE3C650A-C7CA-4896-B5D7-39DB0B2E3C0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43A8106-F774-4FB9-81C2-0E08A7090EF1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8B7BE07-5B91-4811-A9BE-56CDBD99A77D}">
      <dgm:prSet/>
      <dgm:spPr/>
      <dgm:t>
        <a:bodyPr/>
        <a:lstStyle/>
        <a:p>
          <a:r>
            <a:rPr lang="en-GB" dirty="0"/>
            <a:t>Was anything of the ignored remembered or recognised?</a:t>
          </a:r>
        </a:p>
      </dgm:t>
    </dgm:pt>
    <dgm:pt modelId="{9B761919-47CB-4F8E-80EF-E11CFA7C79D5}" type="parTrans" cxnId="{8EF0D758-6BFD-4F59-93F6-86B003816AEE}">
      <dgm:prSet/>
      <dgm:spPr/>
      <dgm:t>
        <a:bodyPr/>
        <a:lstStyle/>
        <a:p>
          <a:endParaRPr lang="en-US"/>
        </a:p>
      </dgm:t>
    </dgm:pt>
    <dgm:pt modelId="{99FAC46F-2425-47B9-9475-D10ADC9FB159}" type="sibTrans" cxnId="{8EF0D758-6BFD-4F59-93F6-86B003816AEE}">
      <dgm:prSet/>
      <dgm:spPr/>
      <dgm:t>
        <a:bodyPr/>
        <a:lstStyle/>
        <a:p>
          <a:endParaRPr lang="en-US"/>
        </a:p>
      </dgm:t>
    </dgm:pt>
    <dgm:pt modelId="{73D003DA-759E-4BED-92F1-52CE97E112F6}">
      <dgm:prSet/>
      <dgm:spPr/>
      <dgm:t>
        <a:bodyPr/>
        <a:lstStyle/>
        <a:p>
          <a:r>
            <a:rPr lang="en-GB" dirty="0"/>
            <a:t>What happened to the ignored stimulus? </a:t>
          </a:r>
        </a:p>
      </dgm:t>
    </dgm:pt>
    <dgm:pt modelId="{B84602FD-44E2-4F58-BAEE-DE08938A694F}" type="parTrans" cxnId="{678FD4BB-8B8D-4B2E-A132-6E54D8B05370}">
      <dgm:prSet/>
      <dgm:spPr/>
      <dgm:t>
        <a:bodyPr/>
        <a:lstStyle/>
        <a:p>
          <a:endParaRPr lang="en-US"/>
        </a:p>
      </dgm:t>
    </dgm:pt>
    <dgm:pt modelId="{1E44C735-E30C-410E-8227-7137148F8B16}" type="sibTrans" cxnId="{678FD4BB-8B8D-4B2E-A132-6E54D8B05370}">
      <dgm:prSet/>
      <dgm:spPr/>
      <dgm:t>
        <a:bodyPr/>
        <a:lstStyle/>
        <a:p>
          <a:endParaRPr lang="en-US"/>
        </a:p>
      </dgm:t>
    </dgm:pt>
    <dgm:pt modelId="{54549DEA-4BE6-422B-9C74-629FD2C31BAA}" type="pres">
      <dgm:prSet presAssocID="{E43A8106-F774-4FB9-81C2-0E08A7090EF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7B0F96A-8178-499F-A958-D102CBE4D388}" type="pres">
      <dgm:prSet presAssocID="{C8B7BE07-5B91-4811-A9BE-56CDBD99A77D}" presName="root" presStyleCnt="0"/>
      <dgm:spPr/>
    </dgm:pt>
    <dgm:pt modelId="{9B2C00BF-9583-43E2-8C74-F0B1BDB61916}" type="pres">
      <dgm:prSet presAssocID="{C8B7BE07-5B91-4811-A9BE-56CDBD99A77D}" presName="rootComposite" presStyleCnt="0"/>
      <dgm:spPr/>
    </dgm:pt>
    <dgm:pt modelId="{39E10380-FDA5-42C5-916D-47116514DEAC}" type="pres">
      <dgm:prSet presAssocID="{C8B7BE07-5B91-4811-A9BE-56CDBD99A77D}" presName="rootText" presStyleLbl="node1" presStyleIdx="0" presStyleCnt="1"/>
      <dgm:spPr/>
    </dgm:pt>
    <dgm:pt modelId="{961A1C34-2B3E-4812-A0B1-08F9A9C71F65}" type="pres">
      <dgm:prSet presAssocID="{C8B7BE07-5B91-4811-A9BE-56CDBD99A77D}" presName="rootConnector" presStyleLbl="node1" presStyleIdx="0" presStyleCnt="1"/>
      <dgm:spPr/>
    </dgm:pt>
    <dgm:pt modelId="{788C7484-72E8-49CE-8868-CC780F8CA9BE}" type="pres">
      <dgm:prSet presAssocID="{C8B7BE07-5B91-4811-A9BE-56CDBD99A77D}" presName="childShape" presStyleCnt="0"/>
      <dgm:spPr/>
    </dgm:pt>
    <dgm:pt modelId="{6152A91E-0EAE-42B7-B115-FA874CDD2C1C}" type="pres">
      <dgm:prSet presAssocID="{B84602FD-44E2-4F58-BAEE-DE08938A694F}" presName="Name13" presStyleLbl="parChTrans1D2" presStyleIdx="0" presStyleCnt="1"/>
      <dgm:spPr/>
    </dgm:pt>
    <dgm:pt modelId="{ED7C3236-3F35-4D8B-9061-9C4819D7145C}" type="pres">
      <dgm:prSet presAssocID="{73D003DA-759E-4BED-92F1-52CE97E112F6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3504581E-6999-4643-8793-10603E454870}" type="presOf" srcId="{C8B7BE07-5B91-4811-A9BE-56CDBD99A77D}" destId="{961A1C34-2B3E-4812-A0B1-08F9A9C71F65}" srcOrd="1" destOrd="0" presId="urn:microsoft.com/office/officeart/2005/8/layout/hierarchy3"/>
    <dgm:cxn modelId="{09833D3D-81A5-4067-AC39-B4B1D2C705F7}" type="presOf" srcId="{B84602FD-44E2-4F58-BAEE-DE08938A694F}" destId="{6152A91E-0EAE-42B7-B115-FA874CDD2C1C}" srcOrd="0" destOrd="0" presId="urn:microsoft.com/office/officeart/2005/8/layout/hierarchy3"/>
    <dgm:cxn modelId="{8EF0D758-6BFD-4F59-93F6-86B003816AEE}" srcId="{E43A8106-F774-4FB9-81C2-0E08A7090EF1}" destId="{C8B7BE07-5B91-4811-A9BE-56CDBD99A77D}" srcOrd="0" destOrd="0" parTransId="{9B761919-47CB-4F8E-80EF-E11CFA7C79D5}" sibTransId="{99FAC46F-2425-47B9-9475-D10ADC9FB159}"/>
    <dgm:cxn modelId="{AA87C5AD-403C-47D6-8EB3-048AB13E570B}" type="presOf" srcId="{C8B7BE07-5B91-4811-A9BE-56CDBD99A77D}" destId="{39E10380-FDA5-42C5-916D-47116514DEAC}" srcOrd="0" destOrd="0" presId="urn:microsoft.com/office/officeart/2005/8/layout/hierarchy3"/>
    <dgm:cxn modelId="{CA2C61BA-BAC7-4C79-B7A6-3C3CA6CE651D}" type="presOf" srcId="{73D003DA-759E-4BED-92F1-52CE97E112F6}" destId="{ED7C3236-3F35-4D8B-9061-9C4819D7145C}" srcOrd="0" destOrd="0" presId="urn:microsoft.com/office/officeart/2005/8/layout/hierarchy3"/>
    <dgm:cxn modelId="{678FD4BB-8B8D-4B2E-A132-6E54D8B05370}" srcId="{C8B7BE07-5B91-4811-A9BE-56CDBD99A77D}" destId="{73D003DA-759E-4BED-92F1-52CE97E112F6}" srcOrd="0" destOrd="0" parTransId="{B84602FD-44E2-4F58-BAEE-DE08938A694F}" sibTransId="{1E44C735-E30C-410E-8227-7137148F8B16}"/>
    <dgm:cxn modelId="{A64753D8-49C1-4D0A-91D0-A92C87C298B1}" type="presOf" srcId="{E43A8106-F774-4FB9-81C2-0E08A7090EF1}" destId="{54549DEA-4BE6-422B-9C74-629FD2C31BAA}" srcOrd="0" destOrd="0" presId="urn:microsoft.com/office/officeart/2005/8/layout/hierarchy3"/>
    <dgm:cxn modelId="{0D8695E3-D26C-4140-B394-2909FCAA9D13}" type="presParOf" srcId="{54549DEA-4BE6-422B-9C74-629FD2C31BAA}" destId="{D7B0F96A-8178-499F-A958-D102CBE4D388}" srcOrd="0" destOrd="0" presId="urn:microsoft.com/office/officeart/2005/8/layout/hierarchy3"/>
    <dgm:cxn modelId="{21B4FEB7-1FE6-4859-87BB-8CEFCD2B137D}" type="presParOf" srcId="{D7B0F96A-8178-499F-A958-D102CBE4D388}" destId="{9B2C00BF-9583-43E2-8C74-F0B1BDB61916}" srcOrd="0" destOrd="0" presId="urn:microsoft.com/office/officeart/2005/8/layout/hierarchy3"/>
    <dgm:cxn modelId="{7327C9BE-A55A-4081-879E-19661BEE40F6}" type="presParOf" srcId="{9B2C00BF-9583-43E2-8C74-F0B1BDB61916}" destId="{39E10380-FDA5-42C5-916D-47116514DEAC}" srcOrd="0" destOrd="0" presId="urn:microsoft.com/office/officeart/2005/8/layout/hierarchy3"/>
    <dgm:cxn modelId="{DE9E6775-1D02-414E-893E-E8DB26D47ACF}" type="presParOf" srcId="{9B2C00BF-9583-43E2-8C74-F0B1BDB61916}" destId="{961A1C34-2B3E-4812-A0B1-08F9A9C71F65}" srcOrd="1" destOrd="0" presId="urn:microsoft.com/office/officeart/2005/8/layout/hierarchy3"/>
    <dgm:cxn modelId="{FDEEAFEE-B8B7-4A74-8F54-15B77AB92380}" type="presParOf" srcId="{D7B0F96A-8178-499F-A958-D102CBE4D388}" destId="{788C7484-72E8-49CE-8868-CC780F8CA9BE}" srcOrd="1" destOrd="0" presId="urn:microsoft.com/office/officeart/2005/8/layout/hierarchy3"/>
    <dgm:cxn modelId="{2447D54B-BC15-45BC-9112-4E5CB071CED0}" type="presParOf" srcId="{788C7484-72E8-49CE-8868-CC780F8CA9BE}" destId="{6152A91E-0EAE-42B7-B115-FA874CDD2C1C}" srcOrd="0" destOrd="0" presId="urn:microsoft.com/office/officeart/2005/8/layout/hierarchy3"/>
    <dgm:cxn modelId="{DBEFA5B3-07F9-47A4-A71E-E77CA7AFD630}" type="presParOf" srcId="{788C7484-72E8-49CE-8868-CC780F8CA9BE}" destId="{ED7C3236-3F35-4D8B-9061-9C4819D7145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5871A6-9449-4E27-B461-6207790E1EF6}" type="doc">
      <dgm:prSet loTypeId="urn:microsoft.com/office/officeart/2005/8/layout/vList2" loCatId="list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C4F50694-3D43-4CDA-A8EE-7C6FEE432424}">
      <dgm:prSet/>
      <dgm:spPr/>
      <dgm:t>
        <a:bodyPr/>
        <a:lstStyle/>
        <a:p>
          <a:r>
            <a:rPr lang="en-US" dirty="0"/>
            <a:t>So – the unattended message seems to be filtered out very early in sensory processing, because virtually no ‘higher-level’ information is retained. (doesn’t reach memory for higher processing of meaning)</a:t>
          </a:r>
          <a:endParaRPr lang="en-GB" dirty="0"/>
        </a:p>
      </dgm:t>
    </dgm:pt>
    <dgm:pt modelId="{4EB85AEE-016A-437E-9639-4708451B73E1}" type="parTrans" cxnId="{CF039A5F-0B0B-4322-B6E1-62D6D0EA76FE}">
      <dgm:prSet/>
      <dgm:spPr/>
      <dgm:t>
        <a:bodyPr/>
        <a:lstStyle/>
        <a:p>
          <a:endParaRPr lang="en-US"/>
        </a:p>
      </dgm:t>
    </dgm:pt>
    <dgm:pt modelId="{8D7AB0AB-492E-4654-9F02-DD19488AF1A4}" type="sibTrans" cxnId="{CF039A5F-0B0B-4322-B6E1-62D6D0EA76FE}">
      <dgm:prSet/>
      <dgm:spPr/>
      <dgm:t>
        <a:bodyPr/>
        <a:lstStyle/>
        <a:p>
          <a:endParaRPr lang="en-US"/>
        </a:p>
      </dgm:t>
    </dgm:pt>
    <dgm:pt modelId="{7CCA56EA-0ACF-468B-A0CA-3582F1B62ED9}" type="pres">
      <dgm:prSet presAssocID="{E25871A6-9449-4E27-B461-6207790E1EF6}" presName="linear" presStyleCnt="0">
        <dgm:presLayoutVars>
          <dgm:animLvl val="lvl"/>
          <dgm:resizeHandles val="exact"/>
        </dgm:presLayoutVars>
      </dgm:prSet>
      <dgm:spPr/>
    </dgm:pt>
    <dgm:pt modelId="{8E11D0C7-48A2-45A3-BA25-B12A70907160}" type="pres">
      <dgm:prSet presAssocID="{C4F50694-3D43-4CDA-A8EE-7C6FEE432424}" presName="parentText" presStyleLbl="node1" presStyleIdx="0" presStyleCnt="1" custScaleY="109607" custLinFactNeighborX="-4293" custLinFactNeighborY="52170">
        <dgm:presLayoutVars>
          <dgm:chMax val="0"/>
          <dgm:bulletEnabled val="1"/>
        </dgm:presLayoutVars>
      </dgm:prSet>
      <dgm:spPr/>
    </dgm:pt>
  </dgm:ptLst>
  <dgm:cxnLst>
    <dgm:cxn modelId="{CF039A5F-0B0B-4322-B6E1-62D6D0EA76FE}" srcId="{E25871A6-9449-4E27-B461-6207790E1EF6}" destId="{C4F50694-3D43-4CDA-A8EE-7C6FEE432424}" srcOrd="0" destOrd="0" parTransId="{4EB85AEE-016A-437E-9639-4708451B73E1}" sibTransId="{8D7AB0AB-492E-4654-9F02-DD19488AF1A4}"/>
    <dgm:cxn modelId="{E0937F7E-868D-4067-855E-B875DA30333B}" type="presOf" srcId="{E25871A6-9449-4E27-B461-6207790E1EF6}" destId="{7CCA56EA-0ACF-468B-A0CA-3582F1B62ED9}" srcOrd="0" destOrd="0" presId="urn:microsoft.com/office/officeart/2005/8/layout/vList2"/>
    <dgm:cxn modelId="{8515E6FE-20C3-43C2-B12B-BF1F3B627EFE}" type="presOf" srcId="{C4F50694-3D43-4CDA-A8EE-7C6FEE432424}" destId="{8E11D0C7-48A2-45A3-BA25-B12A70907160}" srcOrd="0" destOrd="0" presId="urn:microsoft.com/office/officeart/2005/8/layout/vList2"/>
    <dgm:cxn modelId="{FE9713A8-7509-4846-B360-14AEECB01AC9}" type="presParOf" srcId="{7CCA56EA-0ACF-468B-A0CA-3582F1B62ED9}" destId="{8E11D0C7-48A2-45A3-BA25-B12A7090716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0B3456F-4F45-48B7-B6AC-137F3AB1CD8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84DB06A-33A7-4E28-B995-ECBF9B648084}">
      <dgm:prSet/>
      <dgm:spPr/>
      <dgm:t>
        <a:bodyPr/>
        <a:lstStyle/>
        <a:p>
          <a:pPr rtl="0"/>
          <a:r>
            <a:rPr lang="en-GB" dirty="0"/>
            <a:t>The early-selection model cannot explain this phenomenon</a:t>
          </a:r>
        </a:p>
      </dgm:t>
    </dgm:pt>
    <dgm:pt modelId="{6171FCF3-9A8E-428B-97EA-F3A1EBF1A92E}" type="parTrans" cxnId="{4B85251C-749F-457C-82DB-0E1FE35B04F5}">
      <dgm:prSet/>
      <dgm:spPr/>
      <dgm:t>
        <a:bodyPr/>
        <a:lstStyle/>
        <a:p>
          <a:endParaRPr lang="en-GB"/>
        </a:p>
      </dgm:t>
    </dgm:pt>
    <dgm:pt modelId="{2C7B7656-E329-47A8-94DD-5D3C202FE954}" type="sibTrans" cxnId="{4B85251C-749F-457C-82DB-0E1FE35B04F5}">
      <dgm:prSet/>
      <dgm:spPr/>
      <dgm:t>
        <a:bodyPr/>
        <a:lstStyle/>
        <a:p>
          <a:endParaRPr lang="en-GB"/>
        </a:p>
      </dgm:t>
    </dgm:pt>
    <dgm:pt modelId="{F8C1B503-2B7B-4B59-9F8D-8C00BFD2C71A}">
      <dgm:prSet/>
      <dgm:spPr/>
      <dgm:t>
        <a:bodyPr/>
        <a:lstStyle/>
        <a:p>
          <a:pPr rtl="0"/>
          <a:r>
            <a:rPr lang="en-GB" dirty="0"/>
            <a:t>There should be no processing of this information, that should be processed out before meaning</a:t>
          </a:r>
        </a:p>
      </dgm:t>
    </dgm:pt>
    <dgm:pt modelId="{3CFE253A-95F6-4F53-9FC8-75EA4C120B4D}" type="parTrans" cxnId="{6B777D73-DB33-4DC8-8ED8-AB288F972286}">
      <dgm:prSet/>
      <dgm:spPr/>
      <dgm:t>
        <a:bodyPr/>
        <a:lstStyle/>
        <a:p>
          <a:endParaRPr lang="en-GB"/>
        </a:p>
      </dgm:t>
    </dgm:pt>
    <dgm:pt modelId="{8E30A4E8-E4D7-4460-ABA9-D0DD7C857B56}" type="sibTrans" cxnId="{6B777D73-DB33-4DC8-8ED8-AB288F972286}">
      <dgm:prSet/>
      <dgm:spPr/>
      <dgm:t>
        <a:bodyPr/>
        <a:lstStyle/>
        <a:p>
          <a:endParaRPr lang="en-GB"/>
        </a:p>
      </dgm:t>
    </dgm:pt>
    <dgm:pt modelId="{3627B341-6D2C-4110-A2A8-66E6C35C4A9B}" type="pres">
      <dgm:prSet presAssocID="{40B3456F-4F45-48B7-B6AC-137F3AB1CD87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4BA5C3B-7E1F-4714-8A47-424710B2B698}" type="pres">
      <dgm:prSet presAssocID="{284DB06A-33A7-4E28-B995-ECBF9B648084}" presName="circle1" presStyleLbl="node1" presStyleIdx="0" presStyleCnt="2"/>
      <dgm:spPr/>
    </dgm:pt>
    <dgm:pt modelId="{2F0D15BE-6C94-4F1F-B5A5-FC03E8546B33}" type="pres">
      <dgm:prSet presAssocID="{284DB06A-33A7-4E28-B995-ECBF9B648084}" presName="space" presStyleCnt="0"/>
      <dgm:spPr/>
    </dgm:pt>
    <dgm:pt modelId="{49D78ACB-7CED-4145-BA45-E7D93204F129}" type="pres">
      <dgm:prSet presAssocID="{284DB06A-33A7-4E28-B995-ECBF9B648084}" presName="rect1" presStyleLbl="alignAcc1" presStyleIdx="0" presStyleCnt="2"/>
      <dgm:spPr/>
    </dgm:pt>
    <dgm:pt modelId="{C393F01A-A2A8-46BD-9E39-06379549FE3F}" type="pres">
      <dgm:prSet presAssocID="{F8C1B503-2B7B-4B59-9F8D-8C00BFD2C71A}" presName="vertSpace2" presStyleLbl="node1" presStyleIdx="0" presStyleCnt="2"/>
      <dgm:spPr/>
    </dgm:pt>
    <dgm:pt modelId="{E763A000-5E2D-491C-8113-7F876AAC114A}" type="pres">
      <dgm:prSet presAssocID="{F8C1B503-2B7B-4B59-9F8D-8C00BFD2C71A}" presName="circle2" presStyleLbl="node1" presStyleIdx="1" presStyleCnt="2"/>
      <dgm:spPr/>
    </dgm:pt>
    <dgm:pt modelId="{1D2A3905-5233-4ABC-9349-52F6E71CBDBA}" type="pres">
      <dgm:prSet presAssocID="{F8C1B503-2B7B-4B59-9F8D-8C00BFD2C71A}" presName="rect2" presStyleLbl="alignAcc1" presStyleIdx="1" presStyleCnt="2"/>
      <dgm:spPr/>
    </dgm:pt>
    <dgm:pt modelId="{3E00B148-2FE7-45B7-A0E1-6D6979900CC7}" type="pres">
      <dgm:prSet presAssocID="{284DB06A-33A7-4E28-B995-ECBF9B648084}" presName="rect1ParTxNoCh" presStyleLbl="alignAcc1" presStyleIdx="1" presStyleCnt="2">
        <dgm:presLayoutVars>
          <dgm:chMax val="1"/>
          <dgm:bulletEnabled val="1"/>
        </dgm:presLayoutVars>
      </dgm:prSet>
      <dgm:spPr/>
    </dgm:pt>
    <dgm:pt modelId="{1F6F56FE-F0FC-42A4-8625-BBA2F5AA1714}" type="pres">
      <dgm:prSet presAssocID="{F8C1B503-2B7B-4B59-9F8D-8C00BFD2C71A}" presName="rect2ParTxNoCh" presStyleLbl="alignAcc1" presStyleIdx="1" presStyleCnt="2">
        <dgm:presLayoutVars>
          <dgm:chMax val="1"/>
          <dgm:bulletEnabled val="1"/>
        </dgm:presLayoutVars>
      </dgm:prSet>
      <dgm:spPr/>
    </dgm:pt>
  </dgm:ptLst>
  <dgm:cxnLst>
    <dgm:cxn modelId="{35FB5C06-319B-475B-99E3-502665B31937}" type="presOf" srcId="{F8C1B503-2B7B-4B59-9F8D-8C00BFD2C71A}" destId="{1F6F56FE-F0FC-42A4-8625-BBA2F5AA1714}" srcOrd="1" destOrd="0" presId="urn:microsoft.com/office/officeart/2005/8/layout/target3"/>
    <dgm:cxn modelId="{4B85251C-749F-457C-82DB-0E1FE35B04F5}" srcId="{40B3456F-4F45-48B7-B6AC-137F3AB1CD87}" destId="{284DB06A-33A7-4E28-B995-ECBF9B648084}" srcOrd="0" destOrd="0" parTransId="{6171FCF3-9A8E-428B-97EA-F3A1EBF1A92E}" sibTransId="{2C7B7656-E329-47A8-94DD-5D3C202FE954}"/>
    <dgm:cxn modelId="{6B777D73-DB33-4DC8-8ED8-AB288F972286}" srcId="{40B3456F-4F45-48B7-B6AC-137F3AB1CD87}" destId="{F8C1B503-2B7B-4B59-9F8D-8C00BFD2C71A}" srcOrd="1" destOrd="0" parTransId="{3CFE253A-95F6-4F53-9FC8-75EA4C120B4D}" sibTransId="{8E30A4E8-E4D7-4460-ABA9-D0DD7C857B56}"/>
    <dgm:cxn modelId="{B1A7A453-BBA9-418B-ACD8-2C7BA68BAB4D}" type="presOf" srcId="{284DB06A-33A7-4E28-B995-ECBF9B648084}" destId="{3E00B148-2FE7-45B7-A0E1-6D6979900CC7}" srcOrd="1" destOrd="0" presId="urn:microsoft.com/office/officeart/2005/8/layout/target3"/>
    <dgm:cxn modelId="{415767C5-2F93-4A28-A342-118AD1CF8F8E}" type="presOf" srcId="{40B3456F-4F45-48B7-B6AC-137F3AB1CD87}" destId="{3627B341-6D2C-4110-A2A8-66E6C35C4A9B}" srcOrd="0" destOrd="0" presId="urn:microsoft.com/office/officeart/2005/8/layout/target3"/>
    <dgm:cxn modelId="{05FC23E2-3A36-4F2F-89B8-F07E8CF100A5}" type="presOf" srcId="{F8C1B503-2B7B-4B59-9F8D-8C00BFD2C71A}" destId="{1D2A3905-5233-4ABC-9349-52F6E71CBDBA}" srcOrd="0" destOrd="0" presId="urn:microsoft.com/office/officeart/2005/8/layout/target3"/>
    <dgm:cxn modelId="{6A00DBEB-FD51-4352-A355-79482DF1D1E2}" type="presOf" srcId="{284DB06A-33A7-4E28-B995-ECBF9B648084}" destId="{49D78ACB-7CED-4145-BA45-E7D93204F129}" srcOrd="0" destOrd="0" presId="urn:microsoft.com/office/officeart/2005/8/layout/target3"/>
    <dgm:cxn modelId="{E4DF6A7E-784C-4480-A636-3E532F571840}" type="presParOf" srcId="{3627B341-6D2C-4110-A2A8-66E6C35C4A9B}" destId="{B4BA5C3B-7E1F-4714-8A47-424710B2B698}" srcOrd="0" destOrd="0" presId="urn:microsoft.com/office/officeart/2005/8/layout/target3"/>
    <dgm:cxn modelId="{D0776BDF-57D1-433A-B68E-EAA8912E5F25}" type="presParOf" srcId="{3627B341-6D2C-4110-A2A8-66E6C35C4A9B}" destId="{2F0D15BE-6C94-4F1F-B5A5-FC03E8546B33}" srcOrd="1" destOrd="0" presId="urn:microsoft.com/office/officeart/2005/8/layout/target3"/>
    <dgm:cxn modelId="{E52C873F-D472-4753-8E16-5AAAE9A6CA4C}" type="presParOf" srcId="{3627B341-6D2C-4110-A2A8-66E6C35C4A9B}" destId="{49D78ACB-7CED-4145-BA45-E7D93204F129}" srcOrd="2" destOrd="0" presId="urn:microsoft.com/office/officeart/2005/8/layout/target3"/>
    <dgm:cxn modelId="{03867400-2640-4DF2-AA5D-6E57473E9F06}" type="presParOf" srcId="{3627B341-6D2C-4110-A2A8-66E6C35C4A9B}" destId="{C393F01A-A2A8-46BD-9E39-06379549FE3F}" srcOrd="3" destOrd="0" presId="urn:microsoft.com/office/officeart/2005/8/layout/target3"/>
    <dgm:cxn modelId="{BFCF8F0C-4EA8-414A-A554-BB4339D2BAF3}" type="presParOf" srcId="{3627B341-6D2C-4110-A2A8-66E6C35C4A9B}" destId="{E763A000-5E2D-491C-8113-7F876AAC114A}" srcOrd="4" destOrd="0" presId="urn:microsoft.com/office/officeart/2005/8/layout/target3"/>
    <dgm:cxn modelId="{1BA46329-B033-446F-A4B3-4B5904A6933E}" type="presParOf" srcId="{3627B341-6D2C-4110-A2A8-66E6C35C4A9B}" destId="{1D2A3905-5233-4ABC-9349-52F6E71CBDBA}" srcOrd="5" destOrd="0" presId="urn:microsoft.com/office/officeart/2005/8/layout/target3"/>
    <dgm:cxn modelId="{8E27FA4A-9599-4264-BC54-BC8EB36CF0EE}" type="presParOf" srcId="{3627B341-6D2C-4110-A2A8-66E6C35C4A9B}" destId="{3E00B148-2FE7-45B7-A0E1-6D6979900CC7}" srcOrd="6" destOrd="0" presId="urn:microsoft.com/office/officeart/2005/8/layout/target3"/>
    <dgm:cxn modelId="{57BDCA8D-37C9-4D16-9C0C-3FFE24F5ABE6}" type="presParOf" srcId="{3627B341-6D2C-4110-A2A8-66E6C35C4A9B}" destId="{1F6F56FE-F0FC-42A4-8625-BBA2F5AA1714}" srcOrd="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5152BFA-08AC-40BE-AA63-A98F0D1EC3BD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18E4022-3F0F-4C9C-B081-8567265870A6}">
      <dgm:prSet/>
      <dgm:spPr/>
      <dgm:t>
        <a:bodyPr/>
        <a:lstStyle/>
        <a:p>
          <a:pPr rtl="0"/>
          <a:r>
            <a:rPr lang="en-GB" dirty="0"/>
            <a:t>Different mechanism for filtering</a:t>
          </a:r>
        </a:p>
      </dgm:t>
    </dgm:pt>
    <dgm:pt modelId="{FAC172B7-8637-4F19-BCFF-BFD2E556EF8B}" type="parTrans" cxnId="{E4E314F9-E7E0-44A2-AE11-3579164968D4}">
      <dgm:prSet/>
      <dgm:spPr/>
      <dgm:t>
        <a:bodyPr/>
        <a:lstStyle/>
        <a:p>
          <a:endParaRPr lang="en-GB"/>
        </a:p>
      </dgm:t>
    </dgm:pt>
    <dgm:pt modelId="{005A92E7-4B55-4B6A-97AE-5188BA24DE21}" type="sibTrans" cxnId="{E4E314F9-E7E0-44A2-AE11-3579164968D4}">
      <dgm:prSet/>
      <dgm:spPr/>
      <dgm:t>
        <a:bodyPr/>
        <a:lstStyle/>
        <a:p>
          <a:endParaRPr lang="en-GB"/>
        </a:p>
      </dgm:t>
    </dgm:pt>
    <dgm:pt modelId="{D2A4AD1B-F626-4D11-9BF6-8BDC71A54733}">
      <dgm:prSet/>
      <dgm:spPr/>
      <dgm:t>
        <a:bodyPr/>
        <a:lstStyle/>
        <a:p>
          <a:pPr rtl="0"/>
          <a:r>
            <a:rPr lang="en-GB" dirty="0"/>
            <a:t>She agrees with </a:t>
          </a:r>
          <a:r>
            <a:rPr lang="en-GB" dirty="0" err="1"/>
            <a:t>Boradbent’s</a:t>
          </a:r>
          <a:r>
            <a:rPr lang="en-GB" dirty="0"/>
            <a:t> early bottleneck filter. However, the difference is that </a:t>
          </a:r>
          <a:r>
            <a:rPr lang="en-GB" dirty="0" err="1"/>
            <a:t>Treisman's</a:t>
          </a:r>
          <a:r>
            <a:rPr lang="en-GB" dirty="0"/>
            <a:t> filter attenuates (weakens) rather than eliminates the unattended material.</a:t>
          </a:r>
        </a:p>
      </dgm:t>
    </dgm:pt>
    <dgm:pt modelId="{0BA67F6B-FC35-460E-920F-7890AAB02A2A}" type="parTrans" cxnId="{A8F5F931-EC65-42BD-B3A7-667D2722FD78}">
      <dgm:prSet/>
      <dgm:spPr/>
      <dgm:t>
        <a:bodyPr/>
        <a:lstStyle/>
        <a:p>
          <a:endParaRPr lang="en-GB"/>
        </a:p>
      </dgm:t>
    </dgm:pt>
    <dgm:pt modelId="{82B74CDB-957B-486F-8369-8E41A473A00C}" type="sibTrans" cxnId="{A8F5F931-EC65-42BD-B3A7-667D2722FD78}">
      <dgm:prSet/>
      <dgm:spPr/>
      <dgm:t>
        <a:bodyPr/>
        <a:lstStyle/>
        <a:p>
          <a:endParaRPr lang="en-GB"/>
        </a:p>
      </dgm:t>
    </dgm:pt>
    <dgm:pt modelId="{0D39B5CE-AF8E-4CF9-A7F7-59C7617793CE}" type="pres">
      <dgm:prSet presAssocID="{65152BFA-08AC-40BE-AA63-A98F0D1EC3BD}" presName="linear" presStyleCnt="0">
        <dgm:presLayoutVars>
          <dgm:animLvl val="lvl"/>
          <dgm:resizeHandles val="exact"/>
        </dgm:presLayoutVars>
      </dgm:prSet>
      <dgm:spPr/>
    </dgm:pt>
    <dgm:pt modelId="{F69C552D-651F-4B76-BA8F-2D8A38260A06}" type="pres">
      <dgm:prSet presAssocID="{318E4022-3F0F-4C9C-B081-8567265870A6}" presName="parentText" presStyleLbl="node1" presStyleIdx="0" presStyleCnt="1" custLinFactNeighborY="-16181">
        <dgm:presLayoutVars>
          <dgm:chMax val="0"/>
          <dgm:bulletEnabled val="1"/>
        </dgm:presLayoutVars>
      </dgm:prSet>
      <dgm:spPr/>
    </dgm:pt>
    <dgm:pt modelId="{519C4297-2A97-437C-A60F-F3854B86BCD8}" type="pres">
      <dgm:prSet presAssocID="{318E4022-3F0F-4C9C-B081-8567265870A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8F5F931-EC65-42BD-B3A7-667D2722FD78}" srcId="{318E4022-3F0F-4C9C-B081-8567265870A6}" destId="{D2A4AD1B-F626-4D11-9BF6-8BDC71A54733}" srcOrd="0" destOrd="0" parTransId="{0BA67F6B-FC35-460E-920F-7890AAB02A2A}" sibTransId="{82B74CDB-957B-486F-8369-8E41A473A00C}"/>
    <dgm:cxn modelId="{75E9685B-137A-473C-A882-50A48BBBDACE}" type="presOf" srcId="{318E4022-3F0F-4C9C-B081-8567265870A6}" destId="{F69C552D-651F-4B76-BA8F-2D8A38260A06}" srcOrd="0" destOrd="0" presId="urn:microsoft.com/office/officeart/2005/8/layout/vList2"/>
    <dgm:cxn modelId="{32E9D457-F5E5-4D92-AB18-581C0E9D3B5F}" type="presOf" srcId="{D2A4AD1B-F626-4D11-9BF6-8BDC71A54733}" destId="{519C4297-2A97-437C-A60F-F3854B86BCD8}" srcOrd="0" destOrd="0" presId="urn:microsoft.com/office/officeart/2005/8/layout/vList2"/>
    <dgm:cxn modelId="{EB0897C8-A2D0-418B-B6D1-B2638EBEE5A2}" type="presOf" srcId="{65152BFA-08AC-40BE-AA63-A98F0D1EC3BD}" destId="{0D39B5CE-AF8E-4CF9-A7F7-59C7617793CE}" srcOrd="0" destOrd="0" presId="urn:microsoft.com/office/officeart/2005/8/layout/vList2"/>
    <dgm:cxn modelId="{E4E314F9-E7E0-44A2-AE11-3579164968D4}" srcId="{65152BFA-08AC-40BE-AA63-A98F0D1EC3BD}" destId="{318E4022-3F0F-4C9C-B081-8567265870A6}" srcOrd="0" destOrd="0" parTransId="{FAC172B7-8637-4F19-BCFF-BFD2E556EF8B}" sibTransId="{005A92E7-4B55-4B6A-97AE-5188BA24DE21}"/>
    <dgm:cxn modelId="{D8698195-7321-47DC-9A7D-2A52F0495240}" type="presParOf" srcId="{0D39B5CE-AF8E-4CF9-A7F7-59C7617793CE}" destId="{F69C552D-651F-4B76-BA8F-2D8A38260A06}" srcOrd="0" destOrd="0" presId="urn:microsoft.com/office/officeart/2005/8/layout/vList2"/>
    <dgm:cxn modelId="{C2B22D4B-4306-4008-A47F-8D8F7192A646}" type="presParOf" srcId="{0D39B5CE-AF8E-4CF9-A7F7-59C7617793CE}" destId="{519C4297-2A97-437C-A60F-F3854B86BCD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E048ABB-8701-4FD9-9857-83ABCAAC67B6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2AB58CC0-568D-44CF-82A4-F4B4DA76E79E}">
      <dgm:prSet/>
      <dgm:spPr/>
      <dgm:t>
        <a:bodyPr/>
        <a:lstStyle/>
        <a:p>
          <a:pPr algn="ctr" rtl="0"/>
          <a:r>
            <a:rPr lang="en-GB" dirty="0"/>
            <a:t>Again – the filter works on physical properties</a:t>
          </a:r>
        </a:p>
      </dgm:t>
    </dgm:pt>
    <dgm:pt modelId="{2076137C-3247-4B3B-A2CA-2C2F09285065}" type="parTrans" cxnId="{24D4CDE0-9CEB-4700-96BB-56A8D6B46A20}">
      <dgm:prSet/>
      <dgm:spPr/>
      <dgm:t>
        <a:bodyPr/>
        <a:lstStyle/>
        <a:p>
          <a:endParaRPr lang="en-GB"/>
        </a:p>
      </dgm:t>
    </dgm:pt>
    <dgm:pt modelId="{3363312F-CB3B-4206-AE75-DC168B5DBECA}" type="sibTrans" cxnId="{24D4CDE0-9CEB-4700-96BB-56A8D6B46A20}">
      <dgm:prSet/>
      <dgm:spPr/>
      <dgm:t>
        <a:bodyPr/>
        <a:lstStyle/>
        <a:p>
          <a:endParaRPr lang="en-GB"/>
        </a:p>
      </dgm:t>
    </dgm:pt>
    <dgm:pt modelId="{05463499-EF10-417A-B706-32708DB8C69B}" type="pres">
      <dgm:prSet presAssocID="{EE048ABB-8701-4FD9-9857-83ABCAAC67B6}" presName="linear" presStyleCnt="0">
        <dgm:presLayoutVars>
          <dgm:animLvl val="lvl"/>
          <dgm:resizeHandles val="exact"/>
        </dgm:presLayoutVars>
      </dgm:prSet>
      <dgm:spPr/>
    </dgm:pt>
    <dgm:pt modelId="{2CA9D9D3-189F-46DB-95B6-C4AA746B0E40}" type="pres">
      <dgm:prSet presAssocID="{2AB58CC0-568D-44CF-82A4-F4B4DA76E79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2C6C463-D319-4F27-B565-669BBEA13591}" type="presOf" srcId="{EE048ABB-8701-4FD9-9857-83ABCAAC67B6}" destId="{05463499-EF10-417A-B706-32708DB8C69B}" srcOrd="0" destOrd="0" presId="urn:microsoft.com/office/officeart/2005/8/layout/vList2"/>
    <dgm:cxn modelId="{B93DAD95-7FCC-454D-920C-7E3506537DBF}" type="presOf" srcId="{2AB58CC0-568D-44CF-82A4-F4B4DA76E79E}" destId="{2CA9D9D3-189F-46DB-95B6-C4AA746B0E40}" srcOrd="0" destOrd="0" presId="urn:microsoft.com/office/officeart/2005/8/layout/vList2"/>
    <dgm:cxn modelId="{24D4CDE0-9CEB-4700-96BB-56A8D6B46A20}" srcId="{EE048ABB-8701-4FD9-9857-83ABCAAC67B6}" destId="{2AB58CC0-568D-44CF-82A4-F4B4DA76E79E}" srcOrd="0" destOrd="0" parTransId="{2076137C-3247-4B3B-A2CA-2C2F09285065}" sibTransId="{3363312F-CB3B-4206-AE75-DC168B5DBECA}"/>
    <dgm:cxn modelId="{B6C6335A-DEB8-4ACD-BD8E-1636306453FF}" type="presParOf" srcId="{05463499-EF10-417A-B706-32708DB8C69B}" destId="{2CA9D9D3-189F-46DB-95B6-C4AA746B0E4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496A55D-6676-4685-B3D4-55E51484E97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CC259C-27BC-4D47-B9C6-898DA48FF7E5}">
      <dgm:prSet/>
      <dgm:spPr/>
      <dgm:t>
        <a:bodyPr/>
        <a:lstStyle/>
        <a:p>
          <a:r>
            <a:rPr lang="en-GB"/>
            <a:t>Evaluation </a:t>
          </a:r>
        </a:p>
      </dgm:t>
    </dgm:pt>
    <dgm:pt modelId="{29C75CD0-0FC9-45E5-BB3E-67CC612D6698}" type="parTrans" cxnId="{95C109C8-76F8-411C-8B0A-E0E14C33B8F7}">
      <dgm:prSet/>
      <dgm:spPr/>
      <dgm:t>
        <a:bodyPr/>
        <a:lstStyle/>
        <a:p>
          <a:endParaRPr lang="en-US"/>
        </a:p>
      </dgm:t>
    </dgm:pt>
    <dgm:pt modelId="{970CC229-0DEA-4C36-BCCF-18CEB3E7A1AF}" type="sibTrans" cxnId="{95C109C8-76F8-411C-8B0A-E0E14C33B8F7}">
      <dgm:prSet/>
      <dgm:spPr/>
      <dgm:t>
        <a:bodyPr/>
        <a:lstStyle/>
        <a:p>
          <a:endParaRPr lang="en-US"/>
        </a:p>
      </dgm:t>
    </dgm:pt>
    <dgm:pt modelId="{BB7741EB-D421-45F6-A60F-298C7703C2C5}">
      <dgm:prSet/>
      <dgm:spPr/>
      <dgm:t>
        <a:bodyPr/>
        <a:lstStyle/>
        <a:p>
          <a:r>
            <a:rPr lang="en-GB" dirty="0"/>
            <a:t>Ad: appealing because all information is processed, unlikely that important info is missed </a:t>
          </a:r>
        </a:p>
      </dgm:t>
    </dgm:pt>
    <dgm:pt modelId="{70723BC3-0C72-44DC-A7F4-15BA42220668}" type="parTrans" cxnId="{0A62EEBB-F785-47F7-AD3A-E85819F0332D}">
      <dgm:prSet/>
      <dgm:spPr/>
      <dgm:t>
        <a:bodyPr/>
        <a:lstStyle/>
        <a:p>
          <a:endParaRPr lang="en-US"/>
        </a:p>
      </dgm:t>
    </dgm:pt>
    <dgm:pt modelId="{CF76B813-0374-4F1A-9A17-15DD7BF8C9EE}" type="sibTrans" cxnId="{0A62EEBB-F785-47F7-AD3A-E85819F0332D}">
      <dgm:prSet/>
      <dgm:spPr/>
      <dgm:t>
        <a:bodyPr/>
        <a:lstStyle/>
        <a:p>
          <a:endParaRPr lang="en-US"/>
        </a:p>
      </dgm:t>
    </dgm:pt>
    <dgm:pt modelId="{33F9E981-03C6-4F86-BCFE-E80B38EF46E6}">
      <dgm:prSet/>
      <dgm:spPr/>
      <dgm:t>
        <a:bodyPr/>
        <a:lstStyle/>
        <a:p>
          <a:r>
            <a:rPr lang="en-GB" dirty="0" err="1"/>
            <a:t>Disad</a:t>
          </a:r>
          <a:r>
            <a:rPr lang="en-GB" dirty="0"/>
            <a:t>: resource demanding (heavy-load)</a:t>
          </a:r>
        </a:p>
      </dgm:t>
    </dgm:pt>
    <dgm:pt modelId="{60E9B54C-FA49-4154-9E93-30E292827023}" type="parTrans" cxnId="{01C5988C-C457-4BB1-BCA5-5F865016D309}">
      <dgm:prSet/>
      <dgm:spPr/>
      <dgm:t>
        <a:bodyPr/>
        <a:lstStyle/>
        <a:p>
          <a:endParaRPr lang="en-US"/>
        </a:p>
      </dgm:t>
    </dgm:pt>
    <dgm:pt modelId="{498A2238-CC63-489E-9F7B-A32C1EABA442}" type="sibTrans" cxnId="{01C5988C-C457-4BB1-BCA5-5F865016D309}">
      <dgm:prSet/>
      <dgm:spPr/>
      <dgm:t>
        <a:bodyPr/>
        <a:lstStyle/>
        <a:p>
          <a:endParaRPr lang="en-US"/>
        </a:p>
      </dgm:t>
    </dgm:pt>
    <dgm:pt modelId="{FD7477A7-B084-4B03-833A-27F5E02DB681}" type="pres">
      <dgm:prSet presAssocID="{4496A55D-6676-4685-B3D4-55E51484E97A}" presName="linear" presStyleCnt="0">
        <dgm:presLayoutVars>
          <dgm:animLvl val="lvl"/>
          <dgm:resizeHandles val="exact"/>
        </dgm:presLayoutVars>
      </dgm:prSet>
      <dgm:spPr/>
    </dgm:pt>
    <dgm:pt modelId="{5C227FEA-CD91-4048-BE09-C7B0D9628767}" type="pres">
      <dgm:prSet presAssocID="{F6CC259C-27BC-4D47-B9C6-898DA48FF7E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4D899DA4-4C1A-45B1-A369-DCF71471C544}" type="pres">
      <dgm:prSet presAssocID="{F6CC259C-27BC-4D47-B9C6-898DA48FF7E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85A0D34-D616-4C87-BACF-59F9708D6740}" type="presOf" srcId="{BB7741EB-D421-45F6-A60F-298C7703C2C5}" destId="{4D899DA4-4C1A-45B1-A369-DCF71471C544}" srcOrd="0" destOrd="0" presId="urn:microsoft.com/office/officeart/2005/8/layout/vList2"/>
    <dgm:cxn modelId="{3A96F03A-8BB9-4CAA-802F-25F10F9DDF9D}" type="presOf" srcId="{4496A55D-6676-4685-B3D4-55E51484E97A}" destId="{FD7477A7-B084-4B03-833A-27F5E02DB681}" srcOrd="0" destOrd="0" presId="urn:microsoft.com/office/officeart/2005/8/layout/vList2"/>
    <dgm:cxn modelId="{FDF98567-C13D-4CDE-87E2-94E16BF8D519}" type="presOf" srcId="{F6CC259C-27BC-4D47-B9C6-898DA48FF7E5}" destId="{5C227FEA-CD91-4048-BE09-C7B0D9628767}" srcOrd="0" destOrd="0" presId="urn:microsoft.com/office/officeart/2005/8/layout/vList2"/>
    <dgm:cxn modelId="{01C5988C-C457-4BB1-BCA5-5F865016D309}" srcId="{F6CC259C-27BC-4D47-B9C6-898DA48FF7E5}" destId="{33F9E981-03C6-4F86-BCFE-E80B38EF46E6}" srcOrd="1" destOrd="0" parTransId="{60E9B54C-FA49-4154-9E93-30E292827023}" sibTransId="{498A2238-CC63-489E-9F7B-A32C1EABA442}"/>
    <dgm:cxn modelId="{0A62EEBB-F785-47F7-AD3A-E85819F0332D}" srcId="{F6CC259C-27BC-4D47-B9C6-898DA48FF7E5}" destId="{BB7741EB-D421-45F6-A60F-298C7703C2C5}" srcOrd="0" destOrd="0" parTransId="{70723BC3-0C72-44DC-A7F4-15BA42220668}" sibTransId="{CF76B813-0374-4F1A-9A17-15DD7BF8C9EE}"/>
    <dgm:cxn modelId="{95C109C8-76F8-411C-8B0A-E0E14C33B8F7}" srcId="{4496A55D-6676-4685-B3D4-55E51484E97A}" destId="{F6CC259C-27BC-4D47-B9C6-898DA48FF7E5}" srcOrd="0" destOrd="0" parTransId="{29C75CD0-0FC9-45E5-BB3E-67CC612D6698}" sibTransId="{970CC229-0DEA-4C36-BCCF-18CEB3E7A1AF}"/>
    <dgm:cxn modelId="{8C0ECBFA-8220-422D-9535-726DAF9E48E3}" type="presOf" srcId="{33F9E981-03C6-4F86-BCFE-E80B38EF46E6}" destId="{4D899DA4-4C1A-45B1-A369-DCF71471C544}" srcOrd="0" destOrd="1" presId="urn:microsoft.com/office/officeart/2005/8/layout/vList2"/>
    <dgm:cxn modelId="{2C6DCEDF-231C-479F-9CBF-179BFA68AA7A}" type="presParOf" srcId="{FD7477A7-B084-4B03-833A-27F5E02DB681}" destId="{5C227FEA-CD91-4048-BE09-C7B0D9628767}" srcOrd="0" destOrd="0" presId="urn:microsoft.com/office/officeart/2005/8/layout/vList2"/>
    <dgm:cxn modelId="{F1D712DE-EE5C-414F-9D36-E366BC2E0B4C}" type="presParOf" srcId="{FD7477A7-B084-4B03-833A-27F5E02DB681}" destId="{4D899DA4-4C1A-45B1-A369-DCF71471C54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C0450E1-C9D5-4EAE-B8BD-953FB58D2287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3200BFF-4114-4DEA-A4F3-C3AF2B6064FE}">
      <dgm:prSet custT="1"/>
      <dgm:spPr/>
      <dgm:t>
        <a:bodyPr/>
        <a:lstStyle/>
        <a:p>
          <a:r>
            <a:rPr lang="en-GB" sz="2400" dirty="0"/>
            <a:t>All information is fully analysed for meaning (party – 10 conversa-</a:t>
          </a:r>
          <a:r>
            <a:rPr lang="en-GB" sz="2400" dirty="0" err="1"/>
            <a:t>tions</a:t>
          </a:r>
          <a:r>
            <a:rPr lang="en-GB" sz="2400" dirty="0"/>
            <a:t> – you are aware of all conversa-</a:t>
          </a:r>
          <a:r>
            <a:rPr lang="en-GB" sz="2400" dirty="0" err="1"/>
            <a:t>tions</a:t>
          </a:r>
          <a:r>
            <a:rPr lang="en-GB" sz="2400" dirty="0"/>
            <a:t> and brain processes all information for meaning </a:t>
          </a:r>
        </a:p>
      </dgm:t>
    </dgm:pt>
    <dgm:pt modelId="{D79DF49D-DA70-4BF9-A89A-412C6738B01A}" type="parTrans" cxnId="{F0831DCF-3259-4AE6-9E4E-97F13951C18F}">
      <dgm:prSet/>
      <dgm:spPr/>
      <dgm:t>
        <a:bodyPr/>
        <a:lstStyle/>
        <a:p>
          <a:endParaRPr lang="en-US"/>
        </a:p>
      </dgm:t>
    </dgm:pt>
    <dgm:pt modelId="{50F58ACC-ED82-48DF-8836-E6A80CA4C220}" type="sibTrans" cxnId="{F0831DCF-3259-4AE6-9E4E-97F13951C18F}">
      <dgm:prSet/>
      <dgm:spPr/>
      <dgm:t>
        <a:bodyPr/>
        <a:lstStyle/>
        <a:p>
          <a:endParaRPr lang="en-US"/>
        </a:p>
      </dgm:t>
    </dgm:pt>
    <dgm:pt modelId="{46A18FC0-4B88-4A98-B3B3-B55A3C0D80AD}" type="pres">
      <dgm:prSet presAssocID="{CC0450E1-C9D5-4EAE-B8BD-953FB58D2287}" presName="Name0" presStyleCnt="0">
        <dgm:presLayoutVars>
          <dgm:dir/>
          <dgm:animLvl val="lvl"/>
          <dgm:resizeHandles val="exact"/>
        </dgm:presLayoutVars>
      </dgm:prSet>
      <dgm:spPr/>
    </dgm:pt>
    <dgm:pt modelId="{A3DF84ED-CC14-4F68-82A0-7EEF3AF7A6F6}" type="pres">
      <dgm:prSet presAssocID="{F3200BFF-4114-4DEA-A4F3-C3AF2B6064FE}" presName="linNode" presStyleCnt="0"/>
      <dgm:spPr/>
    </dgm:pt>
    <dgm:pt modelId="{0BC2656C-C8BF-4855-B545-F88E802EF5A0}" type="pres">
      <dgm:prSet presAssocID="{F3200BFF-4114-4DEA-A4F3-C3AF2B6064FE}" presName="parentText" presStyleLbl="node1" presStyleIdx="0" presStyleCnt="1" custScaleX="151252" custScaleY="100098">
        <dgm:presLayoutVars>
          <dgm:chMax val="1"/>
          <dgm:bulletEnabled val="1"/>
        </dgm:presLayoutVars>
      </dgm:prSet>
      <dgm:spPr/>
    </dgm:pt>
  </dgm:ptLst>
  <dgm:cxnLst>
    <dgm:cxn modelId="{7AA3F213-5C9D-4B0D-BA78-5D17207CC343}" type="presOf" srcId="{F3200BFF-4114-4DEA-A4F3-C3AF2B6064FE}" destId="{0BC2656C-C8BF-4855-B545-F88E802EF5A0}" srcOrd="0" destOrd="0" presId="urn:microsoft.com/office/officeart/2005/8/layout/vList5"/>
    <dgm:cxn modelId="{8E8BB754-1A4D-4D8A-A9BA-B6AE5938D4DC}" type="presOf" srcId="{CC0450E1-C9D5-4EAE-B8BD-953FB58D2287}" destId="{46A18FC0-4B88-4A98-B3B3-B55A3C0D80AD}" srcOrd="0" destOrd="0" presId="urn:microsoft.com/office/officeart/2005/8/layout/vList5"/>
    <dgm:cxn modelId="{F0831DCF-3259-4AE6-9E4E-97F13951C18F}" srcId="{CC0450E1-C9D5-4EAE-B8BD-953FB58D2287}" destId="{F3200BFF-4114-4DEA-A4F3-C3AF2B6064FE}" srcOrd="0" destOrd="0" parTransId="{D79DF49D-DA70-4BF9-A89A-412C6738B01A}" sibTransId="{50F58ACC-ED82-48DF-8836-E6A80CA4C220}"/>
    <dgm:cxn modelId="{89876730-4D0E-4A15-8AA9-A4B27C03399C}" type="presParOf" srcId="{46A18FC0-4B88-4A98-B3B3-B55A3C0D80AD}" destId="{A3DF84ED-CC14-4F68-82A0-7EEF3AF7A6F6}" srcOrd="0" destOrd="0" presId="urn:microsoft.com/office/officeart/2005/8/layout/vList5"/>
    <dgm:cxn modelId="{1651C6F9-004A-4A42-93F7-8D5D2624D26A}" type="presParOf" srcId="{A3DF84ED-CC14-4F68-82A0-7EEF3AF7A6F6}" destId="{0BC2656C-C8BF-4855-B545-F88E802EF5A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F968CE7-762A-4E87-A088-3870C6C0DBEE}" type="doc">
      <dgm:prSet loTypeId="urn:microsoft.com/office/officeart/2005/8/layout/hProcess9" loCatId="process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2D64568C-79A5-483E-99B2-CE1F1EE60738}">
      <dgm:prSet/>
      <dgm:spPr/>
      <dgm:t>
        <a:bodyPr/>
        <a:lstStyle/>
        <a:p>
          <a:r>
            <a:rPr lang="en-GB" dirty="0"/>
            <a:t>Only then, based on physical properties and meaning, selection by a filter takes place. </a:t>
          </a:r>
        </a:p>
      </dgm:t>
    </dgm:pt>
    <dgm:pt modelId="{24E003A7-CE4B-4F81-BC0E-D4D68545EB06}" type="parTrans" cxnId="{AE65A06A-A369-4DCC-9419-F06F6CED1FD9}">
      <dgm:prSet/>
      <dgm:spPr/>
      <dgm:t>
        <a:bodyPr/>
        <a:lstStyle/>
        <a:p>
          <a:endParaRPr lang="en-US"/>
        </a:p>
      </dgm:t>
    </dgm:pt>
    <dgm:pt modelId="{8BA989EA-9E31-48B5-A2A7-6D7CDD42720B}" type="sibTrans" cxnId="{AE65A06A-A369-4DCC-9419-F06F6CED1FD9}">
      <dgm:prSet/>
      <dgm:spPr/>
      <dgm:t>
        <a:bodyPr/>
        <a:lstStyle/>
        <a:p>
          <a:endParaRPr lang="en-US"/>
        </a:p>
      </dgm:t>
    </dgm:pt>
    <dgm:pt modelId="{440367FB-63DF-4598-9CBA-333B40F03EEE}">
      <dgm:prSet/>
      <dgm:spPr/>
      <dgm:t>
        <a:bodyPr/>
        <a:lstStyle/>
        <a:p>
          <a:r>
            <a:rPr lang="en-GB" dirty="0"/>
            <a:t>So we use meaning to guide our attention</a:t>
          </a:r>
        </a:p>
      </dgm:t>
    </dgm:pt>
    <dgm:pt modelId="{CD12FDFF-CE21-4379-95C2-B77249D1BCF6}" type="parTrans" cxnId="{1D31D996-D37A-4F71-A693-B25D662B9604}">
      <dgm:prSet/>
      <dgm:spPr/>
      <dgm:t>
        <a:bodyPr/>
        <a:lstStyle/>
        <a:p>
          <a:endParaRPr lang="en-US"/>
        </a:p>
      </dgm:t>
    </dgm:pt>
    <dgm:pt modelId="{7ADB9846-4ABA-4DC6-B940-AB3DC872D98A}" type="sibTrans" cxnId="{1D31D996-D37A-4F71-A693-B25D662B9604}">
      <dgm:prSet/>
      <dgm:spPr/>
      <dgm:t>
        <a:bodyPr/>
        <a:lstStyle/>
        <a:p>
          <a:endParaRPr lang="en-US"/>
        </a:p>
      </dgm:t>
    </dgm:pt>
    <dgm:pt modelId="{4BF689C0-8255-48D9-A17C-06BC463C0D43}" type="pres">
      <dgm:prSet presAssocID="{FF968CE7-762A-4E87-A088-3870C6C0DBEE}" presName="CompostProcess" presStyleCnt="0">
        <dgm:presLayoutVars>
          <dgm:dir/>
          <dgm:resizeHandles val="exact"/>
        </dgm:presLayoutVars>
      </dgm:prSet>
      <dgm:spPr/>
    </dgm:pt>
    <dgm:pt modelId="{924518A1-271C-4AD1-822E-CA31E4EC13C1}" type="pres">
      <dgm:prSet presAssocID="{FF968CE7-762A-4E87-A088-3870C6C0DBEE}" presName="arrow" presStyleLbl="bgShp" presStyleIdx="0" presStyleCnt="1"/>
      <dgm:spPr/>
    </dgm:pt>
    <dgm:pt modelId="{FE5ABE60-039E-4A27-A190-744099B8B4F4}" type="pres">
      <dgm:prSet presAssocID="{FF968CE7-762A-4E87-A088-3870C6C0DBEE}" presName="linearProcess" presStyleCnt="0"/>
      <dgm:spPr/>
    </dgm:pt>
    <dgm:pt modelId="{9AA4F2B9-CF0F-4C41-9952-B0F7FA7D294C}" type="pres">
      <dgm:prSet presAssocID="{2D64568C-79A5-483E-99B2-CE1F1EE60738}" presName="textNode" presStyleLbl="node1" presStyleIdx="0" presStyleCnt="2">
        <dgm:presLayoutVars>
          <dgm:bulletEnabled val="1"/>
        </dgm:presLayoutVars>
      </dgm:prSet>
      <dgm:spPr/>
    </dgm:pt>
    <dgm:pt modelId="{6F9DD907-5E0E-4386-9A5E-F9511A29531E}" type="pres">
      <dgm:prSet presAssocID="{8BA989EA-9E31-48B5-A2A7-6D7CDD42720B}" presName="sibTrans" presStyleCnt="0"/>
      <dgm:spPr/>
    </dgm:pt>
    <dgm:pt modelId="{137CCF68-B740-41E7-B2C8-26BA7DAC97F8}" type="pres">
      <dgm:prSet presAssocID="{440367FB-63DF-4598-9CBA-333B40F03EEE}" presName="textNode" presStyleLbl="node1" presStyleIdx="1" presStyleCnt="2">
        <dgm:presLayoutVars>
          <dgm:bulletEnabled val="1"/>
        </dgm:presLayoutVars>
      </dgm:prSet>
      <dgm:spPr/>
    </dgm:pt>
  </dgm:ptLst>
  <dgm:cxnLst>
    <dgm:cxn modelId="{2A2F2728-407A-47EB-B544-75A14432F22E}" type="presOf" srcId="{2D64568C-79A5-483E-99B2-CE1F1EE60738}" destId="{9AA4F2B9-CF0F-4C41-9952-B0F7FA7D294C}" srcOrd="0" destOrd="0" presId="urn:microsoft.com/office/officeart/2005/8/layout/hProcess9"/>
    <dgm:cxn modelId="{AE65A06A-A369-4DCC-9419-F06F6CED1FD9}" srcId="{FF968CE7-762A-4E87-A088-3870C6C0DBEE}" destId="{2D64568C-79A5-483E-99B2-CE1F1EE60738}" srcOrd="0" destOrd="0" parTransId="{24E003A7-CE4B-4F81-BC0E-D4D68545EB06}" sibTransId="{8BA989EA-9E31-48B5-A2A7-6D7CDD42720B}"/>
    <dgm:cxn modelId="{69150854-9F1E-4111-9488-B50C31BFB9CA}" type="presOf" srcId="{440367FB-63DF-4598-9CBA-333B40F03EEE}" destId="{137CCF68-B740-41E7-B2C8-26BA7DAC97F8}" srcOrd="0" destOrd="0" presId="urn:microsoft.com/office/officeart/2005/8/layout/hProcess9"/>
    <dgm:cxn modelId="{2E959D84-DF04-468B-9C5A-5474137CCCCC}" type="presOf" srcId="{FF968CE7-762A-4E87-A088-3870C6C0DBEE}" destId="{4BF689C0-8255-48D9-A17C-06BC463C0D43}" srcOrd="0" destOrd="0" presId="urn:microsoft.com/office/officeart/2005/8/layout/hProcess9"/>
    <dgm:cxn modelId="{1D31D996-D37A-4F71-A693-B25D662B9604}" srcId="{FF968CE7-762A-4E87-A088-3870C6C0DBEE}" destId="{440367FB-63DF-4598-9CBA-333B40F03EEE}" srcOrd="1" destOrd="0" parTransId="{CD12FDFF-CE21-4379-95C2-B77249D1BCF6}" sibTransId="{7ADB9846-4ABA-4DC6-B940-AB3DC872D98A}"/>
    <dgm:cxn modelId="{340B1A10-4739-44EA-81DC-24A6457A5342}" type="presParOf" srcId="{4BF689C0-8255-48D9-A17C-06BC463C0D43}" destId="{924518A1-271C-4AD1-822E-CA31E4EC13C1}" srcOrd="0" destOrd="0" presId="urn:microsoft.com/office/officeart/2005/8/layout/hProcess9"/>
    <dgm:cxn modelId="{77CB7CFB-2015-4189-AEA9-1AE7DFC25A68}" type="presParOf" srcId="{4BF689C0-8255-48D9-A17C-06BC463C0D43}" destId="{FE5ABE60-039E-4A27-A190-744099B8B4F4}" srcOrd="1" destOrd="0" presId="urn:microsoft.com/office/officeart/2005/8/layout/hProcess9"/>
    <dgm:cxn modelId="{4D552CCD-EA8B-41C5-AAC8-09A5587018AD}" type="presParOf" srcId="{FE5ABE60-039E-4A27-A190-744099B8B4F4}" destId="{9AA4F2B9-CF0F-4C41-9952-B0F7FA7D294C}" srcOrd="0" destOrd="0" presId="urn:microsoft.com/office/officeart/2005/8/layout/hProcess9"/>
    <dgm:cxn modelId="{61193526-4F45-4C39-BE22-88D1464CFB29}" type="presParOf" srcId="{FE5ABE60-039E-4A27-A190-744099B8B4F4}" destId="{6F9DD907-5E0E-4386-9A5E-F9511A29531E}" srcOrd="1" destOrd="0" presId="urn:microsoft.com/office/officeart/2005/8/layout/hProcess9"/>
    <dgm:cxn modelId="{505173E1-D414-45F5-89A2-E3DB974F78E9}" type="presParOf" srcId="{FE5ABE60-039E-4A27-A190-744099B8B4F4}" destId="{137CCF68-B740-41E7-B2C8-26BA7DAC97F8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3CF375E-DAD3-4CD5-B2E2-2924FF20D534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AA6181-4BBC-4E2A-9AC5-C6231B24EEED}">
      <dgm:prSet/>
      <dgm:spPr/>
      <dgm:t>
        <a:bodyPr/>
        <a:lstStyle/>
        <a:p>
          <a:r>
            <a:rPr lang="en-GB"/>
            <a:t>How can we test whether they are true?</a:t>
          </a:r>
        </a:p>
      </dgm:t>
    </dgm:pt>
    <dgm:pt modelId="{AB226574-3D3F-4544-95BD-C7F40D20D51A}" type="parTrans" cxnId="{0E74301C-18ED-44D7-9B28-DFD1DF031BA4}">
      <dgm:prSet/>
      <dgm:spPr/>
      <dgm:t>
        <a:bodyPr/>
        <a:lstStyle/>
        <a:p>
          <a:endParaRPr lang="en-US"/>
        </a:p>
      </dgm:t>
    </dgm:pt>
    <dgm:pt modelId="{0BF6DB83-BE29-4E1C-8F9F-6EB8BC07CC43}" type="sibTrans" cxnId="{0E74301C-18ED-44D7-9B28-DFD1DF031BA4}">
      <dgm:prSet/>
      <dgm:spPr/>
      <dgm:t>
        <a:bodyPr/>
        <a:lstStyle/>
        <a:p>
          <a:endParaRPr lang="en-US"/>
        </a:p>
      </dgm:t>
    </dgm:pt>
    <dgm:pt modelId="{0D649457-4DD8-45D8-862A-43F10CDD1D8F}">
      <dgm:prSet/>
      <dgm:spPr/>
      <dgm:t>
        <a:bodyPr/>
        <a:lstStyle/>
        <a:p>
          <a:r>
            <a:rPr lang="en-GB" sz="1800" dirty="0"/>
            <a:t>Key assumption: all information is fully processed</a:t>
          </a:r>
        </a:p>
      </dgm:t>
    </dgm:pt>
    <dgm:pt modelId="{CF480307-BD07-43A0-9A6A-AB00708D313A}" type="parTrans" cxnId="{7E2CF3E4-F126-4874-BF56-C677E4B05592}">
      <dgm:prSet/>
      <dgm:spPr/>
      <dgm:t>
        <a:bodyPr/>
        <a:lstStyle/>
        <a:p>
          <a:endParaRPr lang="en-US"/>
        </a:p>
      </dgm:t>
    </dgm:pt>
    <dgm:pt modelId="{A51BC436-4D34-481F-B4E7-AADD8517E0F7}" type="sibTrans" cxnId="{7E2CF3E4-F126-4874-BF56-C677E4B05592}">
      <dgm:prSet/>
      <dgm:spPr/>
      <dgm:t>
        <a:bodyPr/>
        <a:lstStyle/>
        <a:p>
          <a:endParaRPr lang="en-US"/>
        </a:p>
      </dgm:t>
    </dgm:pt>
    <dgm:pt modelId="{F0D41A46-36EE-45F4-948A-B233DC242905}">
      <dgm:prSet custT="1"/>
      <dgm:spPr/>
      <dgm:t>
        <a:bodyPr/>
        <a:lstStyle/>
        <a:p>
          <a:r>
            <a:rPr lang="en-GB" sz="1600" dirty="0"/>
            <a:t>If right- unattended and unaware information should have the power to influence behaviour</a:t>
          </a:r>
        </a:p>
      </dgm:t>
    </dgm:pt>
    <dgm:pt modelId="{273136A6-F836-4EBD-9EAC-0B277EB58E14}" type="parTrans" cxnId="{CAFAAE0E-631B-4BEB-B25F-06B3990A5389}">
      <dgm:prSet/>
      <dgm:spPr/>
      <dgm:t>
        <a:bodyPr/>
        <a:lstStyle/>
        <a:p>
          <a:endParaRPr lang="en-US"/>
        </a:p>
      </dgm:t>
    </dgm:pt>
    <dgm:pt modelId="{59EBBB6A-329D-4264-8A77-B1E37CFAA667}" type="sibTrans" cxnId="{CAFAAE0E-631B-4BEB-B25F-06B3990A5389}">
      <dgm:prSet/>
      <dgm:spPr/>
      <dgm:t>
        <a:bodyPr/>
        <a:lstStyle/>
        <a:p>
          <a:endParaRPr lang="en-US"/>
        </a:p>
      </dgm:t>
    </dgm:pt>
    <dgm:pt modelId="{914EED96-B099-4DD7-823B-E8718F7CF3E4}" type="pres">
      <dgm:prSet presAssocID="{93CF375E-DAD3-4CD5-B2E2-2924FF20D534}" presName="compositeShape" presStyleCnt="0">
        <dgm:presLayoutVars>
          <dgm:dir/>
          <dgm:resizeHandles/>
        </dgm:presLayoutVars>
      </dgm:prSet>
      <dgm:spPr/>
    </dgm:pt>
    <dgm:pt modelId="{EB53802D-0AD2-49C0-9BBA-2976093ECA08}" type="pres">
      <dgm:prSet presAssocID="{93CF375E-DAD3-4CD5-B2E2-2924FF20D534}" presName="pyramid" presStyleLbl="node1" presStyleIdx="0" presStyleCnt="1"/>
      <dgm:spPr/>
    </dgm:pt>
    <dgm:pt modelId="{87FD89BC-AA18-49EE-9F74-DBA083A94FCC}" type="pres">
      <dgm:prSet presAssocID="{93CF375E-DAD3-4CD5-B2E2-2924FF20D534}" presName="theList" presStyleCnt="0"/>
      <dgm:spPr/>
    </dgm:pt>
    <dgm:pt modelId="{7D908B03-42ED-40D3-B5D4-4926E621CA8C}" type="pres">
      <dgm:prSet presAssocID="{67AA6181-4BBC-4E2A-9AC5-C6231B24EEED}" presName="aNode" presStyleLbl="fgAcc1" presStyleIdx="0" presStyleCnt="2">
        <dgm:presLayoutVars>
          <dgm:bulletEnabled val="1"/>
        </dgm:presLayoutVars>
      </dgm:prSet>
      <dgm:spPr/>
    </dgm:pt>
    <dgm:pt modelId="{3D12ADF1-1B03-4CDB-8DEC-DAE897E06A7A}" type="pres">
      <dgm:prSet presAssocID="{67AA6181-4BBC-4E2A-9AC5-C6231B24EEED}" presName="aSpace" presStyleCnt="0"/>
      <dgm:spPr/>
    </dgm:pt>
    <dgm:pt modelId="{7AA0ACC2-CBFB-40FA-93C9-8DDF7A4054DC}" type="pres">
      <dgm:prSet presAssocID="{0D649457-4DD8-45D8-862A-43F10CDD1D8F}" presName="aNode" presStyleLbl="fgAcc1" presStyleIdx="1" presStyleCnt="2" custScaleY="121679">
        <dgm:presLayoutVars>
          <dgm:bulletEnabled val="1"/>
        </dgm:presLayoutVars>
      </dgm:prSet>
      <dgm:spPr/>
    </dgm:pt>
    <dgm:pt modelId="{20F7FB60-747F-48F6-BCE1-6A170B785D4D}" type="pres">
      <dgm:prSet presAssocID="{0D649457-4DD8-45D8-862A-43F10CDD1D8F}" presName="aSpace" presStyleCnt="0"/>
      <dgm:spPr/>
    </dgm:pt>
  </dgm:ptLst>
  <dgm:cxnLst>
    <dgm:cxn modelId="{CAFAAE0E-631B-4BEB-B25F-06B3990A5389}" srcId="{0D649457-4DD8-45D8-862A-43F10CDD1D8F}" destId="{F0D41A46-36EE-45F4-948A-B233DC242905}" srcOrd="0" destOrd="0" parTransId="{273136A6-F836-4EBD-9EAC-0B277EB58E14}" sibTransId="{59EBBB6A-329D-4264-8A77-B1E37CFAA667}"/>
    <dgm:cxn modelId="{0E74301C-18ED-44D7-9B28-DFD1DF031BA4}" srcId="{93CF375E-DAD3-4CD5-B2E2-2924FF20D534}" destId="{67AA6181-4BBC-4E2A-9AC5-C6231B24EEED}" srcOrd="0" destOrd="0" parTransId="{AB226574-3D3F-4544-95BD-C7F40D20D51A}" sibTransId="{0BF6DB83-BE29-4E1C-8F9F-6EB8BC07CC43}"/>
    <dgm:cxn modelId="{E0F72237-296A-4AA7-9C24-12A70A4FBCD4}" type="presOf" srcId="{93CF375E-DAD3-4CD5-B2E2-2924FF20D534}" destId="{914EED96-B099-4DD7-823B-E8718F7CF3E4}" srcOrd="0" destOrd="0" presId="urn:microsoft.com/office/officeart/2005/8/layout/pyramid2"/>
    <dgm:cxn modelId="{9A274B3F-F9AD-456A-BA80-7E8AE9087B60}" type="presOf" srcId="{0D649457-4DD8-45D8-862A-43F10CDD1D8F}" destId="{7AA0ACC2-CBFB-40FA-93C9-8DDF7A4054DC}" srcOrd="0" destOrd="0" presId="urn:microsoft.com/office/officeart/2005/8/layout/pyramid2"/>
    <dgm:cxn modelId="{D0E10DA1-2189-4A54-A282-E49285C24100}" type="presOf" srcId="{F0D41A46-36EE-45F4-948A-B233DC242905}" destId="{7AA0ACC2-CBFB-40FA-93C9-8DDF7A4054DC}" srcOrd="0" destOrd="1" presId="urn:microsoft.com/office/officeart/2005/8/layout/pyramid2"/>
    <dgm:cxn modelId="{1D224AD8-E14A-40BF-993E-E7A58280562E}" type="presOf" srcId="{67AA6181-4BBC-4E2A-9AC5-C6231B24EEED}" destId="{7D908B03-42ED-40D3-B5D4-4926E621CA8C}" srcOrd="0" destOrd="0" presId="urn:microsoft.com/office/officeart/2005/8/layout/pyramid2"/>
    <dgm:cxn modelId="{7E2CF3E4-F126-4874-BF56-C677E4B05592}" srcId="{93CF375E-DAD3-4CD5-B2E2-2924FF20D534}" destId="{0D649457-4DD8-45D8-862A-43F10CDD1D8F}" srcOrd="1" destOrd="0" parTransId="{CF480307-BD07-43A0-9A6A-AB00708D313A}" sibTransId="{A51BC436-4D34-481F-B4E7-AADD8517E0F7}"/>
    <dgm:cxn modelId="{204E5FC5-56F9-48D7-A154-6C4D7C644690}" type="presParOf" srcId="{914EED96-B099-4DD7-823B-E8718F7CF3E4}" destId="{EB53802D-0AD2-49C0-9BBA-2976093ECA08}" srcOrd="0" destOrd="0" presId="urn:microsoft.com/office/officeart/2005/8/layout/pyramid2"/>
    <dgm:cxn modelId="{52E594EC-ED21-42DD-BF41-F1692F3DB8BA}" type="presParOf" srcId="{914EED96-B099-4DD7-823B-E8718F7CF3E4}" destId="{87FD89BC-AA18-49EE-9F74-DBA083A94FCC}" srcOrd="1" destOrd="0" presId="urn:microsoft.com/office/officeart/2005/8/layout/pyramid2"/>
    <dgm:cxn modelId="{1AC07647-9345-489E-AAB9-A93D2CC65090}" type="presParOf" srcId="{87FD89BC-AA18-49EE-9F74-DBA083A94FCC}" destId="{7D908B03-42ED-40D3-B5D4-4926E621CA8C}" srcOrd="0" destOrd="0" presId="urn:microsoft.com/office/officeart/2005/8/layout/pyramid2"/>
    <dgm:cxn modelId="{B5FE229E-D63E-47CD-8349-757F12532917}" type="presParOf" srcId="{87FD89BC-AA18-49EE-9F74-DBA083A94FCC}" destId="{3D12ADF1-1B03-4CDB-8DEC-DAE897E06A7A}" srcOrd="1" destOrd="0" presId="urn:microsoft.com/office/officeart/2005/8/layout/pyramid2"/>
    <dgm:cxn modelId="{F768378D-052D-442A-A323-9BF98613FB08}" type="presParOf" srcId="{87FD89BC-AA18-49EE-9F74-DBA083A94FCC}" destId="{7AA0ACC2-CBFB-40FA-93C9-8DDF7A4054DC}" srcOrd="2" destOrd="0" presId="urn:microsoft.com/office/officeart/2005/8/layout/pyramid2"/>
    <dgm:cxn modelId="{1DB56B11-3BAF-47D9-8552-DFF5085C8704}" type="presParOf" srcId="{87FD89BC-AA18-49EE-9F74-DBA083A94FCC}" destId="{20F7FB60-747F-48F6-BCE1-6A170B785D4D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4A409DE-E4FA-45EC-8576-8F3D10718B3B}" type="doc">
      <dgm:prSet loTypeId="urn:microsoft.com/office/officeart/2005/8/layout/vList2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E6D28644-AA3F-4CAC-8383-786483F35B21}">
      <dgm:prSet/>
      <dgm:spPr/>
      <dgm:t>
        <a:bodyPr/>
        <a:lstStyle/>
        <a:p>
          <a:pPr rtl="0"/>
          <a:r>
            <a:rPr lang="en-GB" dirty="0"/>
            <a:t>Subliminal priming (</a:t>
          </a:r>
          <a:r>
            <a:rPr lang="en-GB" dirty="0" err="1"/>
            <a:t>Dehaene</a:t>
          </a:r>
          <a:r>
            <a:rPr lang="en-GB" dirty="0"/>
            <a:t>, et. al., 1998)</a:t>
          </a:r>
        </a:p>
      </dgm:t>
    </dgm:pt>
    <dgm:pt modelId="{5EC31DFF-0E78-4AFA-85A1-766D3FEE8AB5}" type="parTrans" cxnId="{7502B640-1745-48FD-9B24-7560C7214CDC}">
      <dgm:prSet/>
      <dgm:spPr/>
      <dgm:t>
        <a:bodyPr/>
        <a:lstStyle/>
        <a:p>
          <a:endParaRPr lang="en-GB"/>
        </a:p>
      </dgm:t>
    </dgm:pt>
    <dgm:pt modelId="{311173E4-400E-4E49-A56D-AFE97BD66AC9}" type="sibTrans" cxnId="{7502B640-1745-48FD-9B24-7560C7214CDC}">
      <dgm:prSet/>
      <dgm:spPr/>
      <dgm:t>
        <a:bodyPr/>
        <a:lstStyle/>
        <a:p>
          <a:endParaRPr lang="en-GB"/>
        </a:p>
      </dgm:t>
    </dgm:pt>
    <dgm:pt modelId="{01B27596-254E-4DD7-A257-29A5D836CA8C}" type="pres">
      <dgm:prSet presAssocID="{A4A409DE-E4FA-45EC-8576-8F3D10718B3B}" presName="linear" presStyleCnt="0">
        <dgm:presLayoutVars>
          <dgm:animLvl val="lvl"/>
          <dgm:resizeHandles val="exact"/>
        </dgm:presLayoutVars>
      </dgm:prSet>
      <dgm:spPr/>
    </dgm:pt>
    <dgm:pt modelId="{43F9EE2A-FAF5-44A3-85B8-F428E79EFD31}" type="pres">
      <dgm:prSet presAssocID="{E6D28644-AA3F-4CAC-8383-786483F35B21}" presName="parentText" presStyleLbl="node1" presStyleIdx="0" presStyleCnt="1" custScaleY="150940" custLinFactNeighborX="18496" custLinFactNeighborY="9508">
        <dgm:presLayoutVars>
          <dgm:chMax val="0"/>
          <dgm:bulletEnabled val="1"/>
        </dgm:presLayoutVars>
      </dgm:prSet>
      <dgm:spPr/>
    </dgm:pt>
  </dgm:ptLst>
  <dgm:cxnLst>
    <dgm:cxn modelId="{7502B640-1745-48FD-9B24-7560C7214CDC}" srcId="{A4A409DE-E4FA-45EC-8576-8F3D10718B3B}" destId="{E6D28644-AA3F-4CAC-8383-786483F35B21}" srcOrd="0" destOrd="0" parTransId="{5EC31DFF-0E78-4AFA-85A1-766D3FEE8AB5}" sibTransId="{311173E4-400E-4E49-A56D-AFE97BD66AC9}"/>
    <dgm:cxn modelId="{6EF8C882-11D5-4739-88F0-9204717EBB26}" type="presOf" srcId="{E6D28644-AA3F-4CAC-8383-786483F35B21}" destId="{43F9EE2A-FAF5-44A3-85B8-F428E79EFD31}" srcOrd="0" destOrd="0" presId="urn:microsoft.com/office/officeart/2005/8/layout/vList2"/>
    <dgm:cxn modelId="{1F8F81F1-5BF7-4FC1-8657-477558F4BBE6}" type="presOf" srcId="{A4A409DE-E4FA-45EC-8576-8F3D10718B3B}" destId="{01B27596-254E-4DD7-A257-29A5D836CA8C}" srcOrd="0" destOrd="0" presId="urn:microsoft.com/office/officeart/2005/8/layout/vList2"/>
    <dgm:cxn modelId="{CF4B28E7-CF7B-408A-9615-B5AA74796A00}" type="presParOf" srcId="{01B27596-254E-4DD7-A257-29A5D836CA8C}" destId="{43F9EE2A-FAF5-44A3-85B8-F428E79EFD3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2F2E1BE-83E5-48D9-8C97-326EF1DE4853}" type="doc">
      <dgm:prSet loTypeId="urn:microsoft.com/office/officeart/2005/8/layout/process4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176109E3-43B6-46CD-BFB0-B6C388984699}">
      <dgm:prSet custT="1"/>
      <dgm:spPr/>
      <dgm:t>
        <a:bodyPr/>
        <a:lstStyle/>
        <a:p>
          <a:pPr rtl="0"/>
          <a:r>
            <a:rPr lang="en-GB" sz="2000" dirty="0"/>
            <a:t>Congruent – response is faster- because the right response has been primed.  Incongruent (other hand)– slower</a:t>
          </a:r>
        </a:p>
      </dgm:t>
    </dgm:pt>
    <dgm:pt modelId="{62CECD49-A8E2-466E-9241-0456D1F8BA28}" type="parTrans" cxnId="{2C09C9E0-2D83-4C41-8AF1-29FE59664E24}">
      <dgm:prSet/>
      <dgm:spPr/>
      <dgm:t>
        <a:bodyPr/>
        <a:lstStyle/>
        <a:p>
          <a:endParaRPr lang="en-GB" sz="2000"/>
        </a:p>
      </dgm:t>
    </dgm:pt>
    <dgm:pt modelId="{8FE5C1A2-E161-4A3A-8E25-D3583E3EB66C}" type="sibTrans" cxnId="{2C09C9E0-2D83-4C41-8AF1-29FE59664E24}">
      <dgm:prSet/>
      <dgm:spPr/>
      <dgm:t>
        <a:bodyPr/>
        <a:lstStyle/>
        <a:p>
          <a:endParaRPr lang="en-GB" sz="2000"/>
        </a:p>
      </dgm:t>
    </dgm:pt>
    <dgm:pt modelId="{8CB95379-F4D3-43AC-92D9-5ADD9C5ED093}">
      <dgm:prSet custT="1"/>
      <dgm:spPr/>
      <dgm:t>
        <a:bodyPr/>
        <a:lstStyle/>
        <a:p>
          <a:pPr rtl="0"/>
          <a:r>
            <a:rPr lang="en-GB" sz="2000" dirty="0"/>
            <a:t>If we do not process information that is subliminal – the prime shouldn’t have an effect at all</a:t>
          </a:r>
        </a:p>
      </dgm:t>
    </dgm:pt>
    <dgm:pt modelId="{21F4AE07-CBD7-42B9-9005-E6A3E925B6CC}" type="parTrans" cxnId="{8FE72247-C91B-4DB7-B568-B9B784360A01}">
      <dgm:prSet/>
      <dgm:spPr/>
      <dgm:t>
        <a:bodyPr/>
        <a:lstStyle/>
        <a:p>
          <a:endParaRPr lang="en-GB" sz="2000"/>
        </a:p>
      </dgm:t>
    </dgm:pt>
    <dgm:pt modelId="{097A0DFF-5754-4A8B-A120-437622E1B66E}" type="sibTrans" cxnId="{8FE72247-C91B-4DB7-B568-B9B784360A01}">
      <dgm:prSet/>
      <dgm:spPr/>
      <dgm:t>
        <a:bodyPr/>
        <a:lstStyle/>
        <a:p>
          <a:endParaRPr lang="en-GB" sz="2000"/>
        </a:p>
      </dgm:t>
    </dgm:pt>
    <dgm:pt modelId="{B88584FD-261E-4417-98B4-6DB3211D0CBB}">
      <dgm:prSet custT="1"/>
      <dgm:spPr/>
      <dgm:t>
        <a:bodyPr/>
        <a:lstStyle/>
        <a:p>
          <a:pPr rtl="0"/>
          <a:r>
            <a:rPr lang="en-GB" sz="2000" dirty="0"/>
            <a:t>Early selection models would say prime doesn’t have an effect – same response times for congruent and incongruent</a:t>
          </a:r>
        </a:p>
      </dgm:t>
    </dgm:pt>
    <dgm:pt modelId="{E043363F-77ED-4DE8-91B3-24F7889B5B2A}" type="parTrans" cxnId="{FD8628BD-6486-4C3F-A663-786A94DB87B7}">
      <dgm:prSet/>
      <dgm:spPr/>
      <dgm:t>
        <a:bodyPr/>
        <a:lstStyle/>
        <a:p>
          <a:endParaRPr lang="en-GB" sz="2000"/>
        </a:p>
      </dgm:t>
    </dgm:pt>
    <dgm:pt modelId="{7FEC7701-78CA-4447-B9B2-920B905DB00D}" type="sibTrans" cxnId="{FD8628BD-6486-4C3F-A663-786A94DB87B7}">
      <dgm:prSet/>
      <dgm:spPr/>
      <dgm:t>
        <a:bodyPr/>
        <a:lstStyle/>
        <a:p>
          <a:endParaRPr lang="en-GB" sz="2000"/>
        </a:p>
      </dgm:t>
    </dgm:pt>
    <dgm:pt modelId="{47705A0D-386C-4678-96C6-B9D6B8037A04}">
      <dgm:prSet custT="1"/>
      <dgm:spPr/>
      <dgm:t>
        <a:bodyPr/>
        <a:lstStyle/>
        <a:p>
          <a:pPr rtl="0"/>
          <a:r>
            <a:rPr lang="en-GB" sz="2000" dirty="0"/>
            <a:t>Late selection predict congruent faster than incongruent </a:t>
          </a:r>
        </a:p>
      </dgm:t>
    </dgm:pt>
    <dgm:pt modelId="{6A3ED031-BE5A-401A-B380-8E153A27346D}" type="parTrans" cxnId="{E823ED34-ED19-4975-86EF-E82CC853A2A2}">
      <dgm:prSet/>
      <dgm:spPr/>
      <dgm:t>
        <a:bodyPr/>
        <a:lstStyle/>
        <a:p>
          <a:endParaRPr lang="en-GB" sz="2000"/>
        </a:p>
      </dgm:t>
    </dgm:pt>
    <dgm:pt modelId="{5C8C8735-CA41-419A-8D4D-92D3AD36FF2D}" type="sibTrans" cxnId="{E823ED34-ED19-4975-86EF-E82CC853A2A2}">
      <dgm:prSet/>
      <dgm:spPr/>
      <dgm:t>
        <a:bodyPr/>
        <a:lstStyle/>
        <a:p>
          <a:endParaRPr lang="en-GB" sz="2000"/>
        </a:p>
      </dgm:t>
    </dgm:pt>
    <dgm:pt modelId="{04BF412B-CC08-41CB-8C55-6885B4A9295D}" type="pres">
      <dgm:prSet presAssocID="{62F2E1BE-83E5-48D9-8C97-326EF1DE4853}" presName="Name0" presStyleCnt="0">
        <dgm:presLayoutVars>
          <dgm:dir/>
          <dgm:animLvl val="lvl"/>
          <dgm:resizeHandles val="exact"/>
        </dgm:presLayoutVars>
      </dgm:prSet>
      <dgm:spPr/>
    </dgm:pt>
    <dgm:pt modelId="{317D6091-1740-4DBA-92F3-383929E07433}" type="pres">
      <dgm:prSet presAssocID="{47705A0D-386C-4678-96C6-B9D6B8037A04}" presName="boxAndChildren" presStyleCnt="0"/>
      <dgm:spPr/>
    </dgm:pt>
    <dgm:pt modelId="{DF60987A-233C-4257-B4B0-9A16F6FE624C}" type="pres">
      <dgm:prSet presAssocID="{47705A0D-386C-4678-96C6-B9D6B8037A04}" presName="parentTextBox" presStyleLbl="node1" presStyleIdx="0" presStyleCnt="4"/>
      <dgm:spPr/>
    </dgm:pt>
    <dgm:pt modelId="{94296CA4-1E6E-4976-AE94-9C31EF860E93}" type="pres">
      <dgm:prSet presAssocID="{7FEC7701-78CA-4447-B9B2-920B905DB00D}" presName="sp" presStyleCnt="0"/>
      <dgm:spPr/>
    </dgm:pt>
    <dgm:pt modelId="{6D1F97CE-5292-4380-B5DD-7F3351AFA100}" type="pres">
      <dgm:prSet presAssocID="{B88584FD-261E-4417-98B4-6DB3211D0CBB}" presName="arrowAndChildren" presStyleCnt="0"/>
      <dgm:spPr/>
    </dgm:pt>
    <dgm:pt modelId="{C7C63340-DEFA-4F90-AE80-BDE58AC79883}" type="pres">
      <dgm:prSet presAssocID="{B88584FD-261E-4417-98B4-6DB3211D0CBB}" presName="parentTextArrow" presStyleLbl="node1" presStyleIdx="1" presStyleCnt="4"/>
      <dgm:spPr/>
    </dgm:pt>
    <dgm:pt modelId="{FD19787C-A88F-4844-AE07-78FA34E01CDA}" type="pres">
      <dgm:prSet presAssocID="{097A0DFF-5754-4A8B-A120-437622E1B66E}" presName="sp" presStyleCnt="0"/>
      <dgm:spPr/>
    </dgm:pt>
    <dgm:pt modelId="{0BBD9488-0336-4610-A6E0-1CA67A0D1BA8}" type="pres">
      <dgm:prSet presAssocID="{8CB95379-F4D3-43AC-92D9-5ADD9C5ED093}" presName="arrowAndChildren" presStyleCnt="0"/>
      <dgm:spPr/>
    </dgm:pt>
    <dgm:pt modelId="{BDD1313E-F4EA-44B0-B105-969E56FA83CE}" type="pres">
      <dgm:prSet presAssocID="{8CB95379-F4D3-43AC-92D9-5ADD9C5ED093}" presName="parentTextArrow" presStyleLbl="node1" presStyleIdx="2" presStyleCnt="4"/>
      <dgm:spPr/>
    </dgm:pt>
    <dgm:pt modelId="{FE779003-91CD-4616-8A6B-ED7BCDCF8395}" type="pres">
      <dgm:prSet presAssocID="{8FE5C1A2-E161-4A3A-8E25-D3583E3EB66C}" presName="sp" presStyleCnt="0"/>
      <dgm:spPr/>
    </dgm:pt>
    <dgm:pt modelId="{C36BF5A3-8208-417A-9DCE-E681720F29D9}" type="pres">
      <dgm:prSet presAssocID="{176109E3-43B6-46CD-BFB0-B6C388984699}" presName="arrowAndChildren" presStyleCnt="0"/>
      <dgm:spPr/>
    </dgm:pt>
    <dgm:pt modelId="{B34D28D2-4BA3-4F81-B498-81A4D32A3279}" type="pres">
      <dgm:prSet presAssocID="{176109E3-43B6-46CD-BFB0-B6C388984699}" presName="parentTextArrow" presStyleLbl="node1" presStyleIdx="3" presStyleCnt="4"/>
      <dgm:spPr/>
    </dgm:pt>
  </dgm:ptLst>
  <dgm:cxnLst>
    <dgm:cxn modelId="{E823ED34-ED19-4975-86EF-E82CC853A2A2}" srcId="{62F2E1BE-83E5-48D9-8C97-326EF1DE4853}" destId="{47705A0D-386C-4678-96C6-B9D6B8037A04}" srcOrd="3" destOrd="0" parTransId="{6A3ED031-BE5A-401A-B380-8E153A27346D}" sibTransId="{5C8C8735-CA41-419A-8D4D-92D3AD36FF2D}"/>
    <dgm:cxn modelId="{23491339-ECCE-4636-9563-BAEF0F667091}" type="presOf" srcId="{8CB95379-F4D3-43AC-92D9-5ADD9C5ED093}" destId="{BDD1313E-F4EA-44B0-B105-969E56FA83CE}" srcOrd="0" destOrd="0" presId="urn:microsoft.com/office/officeart/2005/8/layout/process4"/>
    <dgm:cxn modelId="{EDCA6F63-04F4-4B6B-9AE4-7CE38854CBF5}" type="presOf" srcId="{47705A0D-386C-4678-96C6-B9D6B8037A04}" destId="{DF60987A-233C-4257-B4B0-9A16F6FE624C}" srcOrd="0" destOrd="0" presId="urn:microsoft.com/office/officeart/2005/8/layout/process4"/>
    <dgm:cxn modelId="{8FE72247-C91B-4DB7-B568-B9B784360A01}" srcId="{62F2E1BE-83E5-48D9-8C97-326EF1DE4853}" destId="{8CB95379-F4D3-43AC-92D9-5ADD9C5ED093}" srcOrd="1" destOrd="0" parTransId="{21F4AE07-CBD7-42B9-9005-E6A3E925B6CC}" sibTransId="{097A0DFF-5754-4A8B-A120-437622E1B66E}"/>
    <dgm:cxn modelId="{22959947-89B6-4983-A690-E00716B450B3}" type="presOf" srcId="{62F2E1BE-83E5-48D9-8C97-326EF1DE4853}" destId="{04BF412B-CC08-41CB-8C55-6885B4A9295D}" srcOrd="0" destOrd="0" presId="urn:microsoft.com/office/officeart/2005/8/layout/process4"/>
    <dgm:cxn modelId="{FD8628BD-6486-4C3F-A663-786A94DB87B7}" srcId="{62F2E1BE-83E5-48D9-8C97-326EF1DE4853}" destId="{B88584FD-261E-4417-98B4-6DB3211D0CBB}" srcOrd="2" destOrd="0" parTransId="{E043363F-77ED-4DE8-91B3-24F7889B5B2A}" sibTransId="{7FEC7701-78CA-4447-B9B2-920B905DB00D}"/>
    <dgm:cxn modelId="{2C09C9E0-2D83-4C41-8AF1-29FE59664E24}" srcId="{62F2E1BE-83E5-48D9-8C97-326EF1DE4853}" destId="{176109E3-43B6-46CD-BFB0-B6C388984699}" srcOrd="0" destOrd="0" parTransId="{62CECD49-A8E2-466E-9241-0456D1F8BA28}" sibTransId="{8FE5C1A2-E161-4A3A-8E25-D3583E3EB66C}"/>
    <dgm:cxn modelId="{930A08E5-B511-4809-A6CE-55EEAE12DBA8}" type="presOf" srcId="{176109E3-43B6-46CD-BFB0-B6C388984699}" destId="{B34D28D2-4BA3-4F81-B498-81A4D32A3279}" srcOrd="0" destOrd="0" presId="urn:microsoft.com/office/officeart/2005/8/layout/process4"/>
    <dgm:cxn modelId="{655AEEEF-7566-4288-A650-46817D89ABFA}" type="presOf" srcId="{B88584FD-261E-4417-98B4-6DB3211D0CBB}" destId="{C7C63340-DEFA-4F90-AE80-BDE58AC79883}" srcOrd="0" destOrd="0" presId="urn:microsoft.com/office/officeart/2005/8/layout/process4"/>
    <dgm:cxn modelId="{00AE80B2-A6F9-43CB-8401-6862C9BD60B9}" type="presParOf" srcId="{04BF412B-CC08-41CB-8C55-6885B4A9295D}" destId="{317D6091-1740-4DBA-92F3-383929E07433}" srcOrd="0" destOrd="0" presId="urn:microsoft.com/office/officeart/2005/8/layout/process4"/>
    <dgm:cxn modelId="{F6BD0308-42CB-43FB-8825-597A5FDC5D62}" type="presParOf" srcId="{317D6091-1740-4DBA-92F3-383929E07433}" destId="{DF60987A-233C-4257-B4B0-9A16F6FE624C}" srcOrd="0" destOrd="0" presId="urn:microsoft.com/office/officeart/2005/8/layout/process4"/>
    <dgm:cxn modelId="{F9CE3A82-29AE-43BB-BDD1-70F3BE5ACC51}" type="presParOf" srcId="{04BF412B-CC08-41CB-8C55-6885B4A9295D}" destId="{94296CA4-1E6E-4976-AE94-9C31EF860E93}" srcOrd="1" destOrd="0" presId="urn:microsoft.com/office/officeart/2005/8/layout/process4"/>
    <dgm:cxn modelId="{6FF39545-DD53-4AA7-B792-1C16FC193673}" type="presParOf" srcId="{04BF412B-CC08-41CB-8C55-6885B4A9295D}" destId="{6D1F97CE-5292-4380-B5DD-7F3351AFA100}" srcOrd="2" destOrd="0" presId="urn:microsoft.com/office/officeart/2005/8/layout/process4"/>
    <dgm:cxn modelId="{29A53A90-0986-4535-9BCC-EE329A33752C}" type="presParOf" srcId="{6D1F97CE-5292-4380-B5DD-7F3351AFA100}" destId="{C7C63340-DEFA-4F90-AE80-BDE58AC79883}" srcOrd="0" destOrd="0" presId="urn:microsoft.com/office/officeart/2005/8/layout/process4"/>
    <dgm:cxn modelId="{5FC8BB30-50AF-4D8F-8A61-2108C1F71ECA}" type="presParOf" srcId="{04BF412B-CC08-41CB-8C55-6885B4A9295D}" destId="{FD19787C-A88F-4844-AE07-78FA34E01CDA}" srcOrd="3" destOrd="0" presId="urn:microsoft.com/office/officeart/2005/8/layout/process4"/>
    <dgm:cxn modelId="{61FDDD7B-F641-409F-9045-17F4D1638440}" type="presParOf" srcId="{04BF412B-CC08-41CB-8C55-6885B4A9295D}" destId="{0BBD9488-0336-4610-A6E0-1CA67A0D1BA8}" srcOrd="4" destOrd="0" presId="urn:microsoft.com/office/officeart/2005/8/layout/process4"/>
    <dgm:cxn modelId="{CF8BB60D-BEB1-45A0-9313-53B9B8B507A5}" type="presParOf" srcId="{0BBD9488-0336-4610-A6E0-1CA67A0D1BA8}" destId="{BDD1313E-F4EA-44B0-B105-969E56FA83CE}" srcOrd="0" destOrd="0" presId="urn:microsoft.com/office/officeart/2005/8/layout/process4"/>
    <dgm:cxn modelId="{7EB8E157-4911-45D6-BCBB-D2966E014BB9}" type="presParOf" srcId="{04BF412B-CC08-41CB-8C55-6885B4A9295D}" destId="{FE779003-91CD-4616-8A6B-ED7BCDCF8395}" srcOrd="5" destOrd="0" presId="urn:microsoft.com/office/officeart/2005/8/layout/process4"/>
    <dgm:cxn modelId="{46F0649F-3642-4FA8-8F51-00DA657C60E9}" type="presParOf" srcId="{04BF412B-CC08-41CB-8C55-6885B4A9295D}" destId="{C36BF5A3-8208-417A-9DCE-E681720F29D9}" srcOrd="6" destOrd="0" presId="urn:microsoft.com/office/officeart/2005/8/layout/process4"/>
    <dgm:cxn modelId="{339C3821-0FA7-4654-A2D4-F96B1BA71F8C}" type="presParOf" srcId="{C36BF5A3-8208-417A-9DCE-E681720F29D9}" destId="{B34D28D2-4BA3-4F81-B498-81A4D32A327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CAB357C-3686-45E5-87A2-CBEB8A09B2D4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5440BD3-32A1-4CDE-B2B3-E28664E98EE5}">
      <dgm:prSet/>
      <dgm:spPr/>
      <dgm:t>
        <a:bodyPr/>
        <a:lstStyle/>
        <a:p>
          <a:pPr rtl="0"/>
          <a:r>
            <a:rPr lang="en-GB" dirty="0"/>
            <a:t>Results</a:t>
          </a:r>
        </a:p>
      </dgm:t>
    </dgm:pt>
    <dgm:pt modelId="{75CB1685-04A4-401D-B30B-B6157C3861D3}" type="parTrans" cxnId="{93F095AF-0CCD-4CD1-B883-1521B8E1BD44}">
      <dgm:prSet/>
      <dgm:spPr/>
      <dgm:t>
        <a:bodyPr/>
        <a:lstStyle/>
        <a:p>
          <a:endParaRPr lang="en-GB"/>
        </a:p>
      </dgm:t>
    </dgm:pt>
    <dgm:pt modelId="{F7ABE6BE-6865-4212-861D-8BEE915F6CD9}" type="sibTrans" cxnId="{93F095AF-0CCD-4CD1-B883-1521B8E1BD44}">
      <dgm:prSet/>
      <dgm:spPr/>
      <dgm:t>
        <a:bodyPr/>
        <a:lstStyle/>
        <a:p>
          <a:endParaRPr lang="en-GB"/>
        </a:p>
      </dgm:t>
    </dgm:pt>
    <dgm:pt modelId="{9025BE5B-0B2B-456E-9435-444852527FD1}" type="pres">
      <dgm:prSet presAssocID="{5CAB357C-3686-45E5-87A2-CBEB8A09B2D4}" presName="Name0" presStyleCnt="0">
        <dgm:presLayoutVars>
          <dgm:dir/>
          <dgm:animLvl val="lvl"/>
          <dgm:resizeHandles val="exact"/>
        </dgm:presLayoutVars>
      </dgm:prSet>
      <dgm:spPr/>
    </dgm:pt>
    <dgm:pt modelId="{A3DEC384-C6CC-42A5-9EA6-8712FA3E7845}" type="pres">
      <dgm:prSet presAssocID="{E5440BD3-32A1-4CDE-B2B3-E28664E98EE5}" presName="linNode" presStyleCnt="0"/>
      <dgm:spPr/>
    </dgm:pt>
    <dgm:pt modelId="{D929DBB0-823B-429F-88E6-CCD79B26DE5B}" type="pres">
      <dgm:prSet presAssocID="{E5440BD3-32A1-4CDE-B2B3-E28664E98EE5}" presName="parentText" presStyleLbl="node1" presStyleIdx="0" presStyleCnt="1" custScaleX="185185">
        <dgm:presLayoutVars>
          <dgm:chMax val="1"/>
          <dgm:bulletEnabled val="1"/>
        </dgm:presLayoutVars>
      </dgm:prSet>
      <dgm:spPr/>
    </dgm:pt>
  </dgm:ptLst>
  <dgm:cxnLst>
    <dgm:cxn modelId="{2EC2740A-3DAB-4DD2-844F-27133DFFFA0C}" type="presOf" srcId="{5CAB357C-3686-45E5-87A2-CBEB8A09B2D4}" destId="{9025BE5B-0B2B-456E-9435-444852527FD1}" srcOrd="0" destOrd="0" presId="urn:microsoft.com/office/officeart/2005/8/layout/vList5"/>
    <dgm:cxn modelId="{5E3C6711-B577-4857-B42D-80ED09FC605E}" type="presOf" srcId="{E5440BD3-32A1-4CDE-B2B3-E28664E98EE5}" destId="{D929DBB0-823B-429F-88E6-CCD79B26DE5B}" srcOrd="0" destOrd="0" presId="urn:microsoft.com/office/officeart/2005/8/layout/vList5"/>
    <dgm:cxn modelId="{93F095AF-0CCD-4CD1-B883-1521B8E1BD44}" srcId="{5CAB357C-3686-45E5-87A2-CBEB8A09B2D4}" destId="{E5440BD3-32A1-4CDE-B2B3-E28664E98EE5}" srcOrd="0" destOrd="0" parTransId="{75CB1685-04A4-401D-B30B-B6157C3861D3}" sibTransId="{F7ABE6BE-6865-4212-861D-8BEE915F6CD9}"/>
    <dgm:cxn modelId="{C477282D-DE6E-4786-B6D9-079B703853CC}" type="presParOf" srcId="{9025BE5B-0B2B-456E-9435-444852527FD1}" destId="{A3DEC384-C6CC-42A5-9EA6-8712FA3E7845}" srcOrd="0" destOrd="0" presId="urn:microsoft.com/office/officeart/2005/8/layout/vList5"/>
    <dgm:cxn modelId="{FD698366-085F-49F5-A0B5-5C0B165F1F12}" type="presParOf" srcId="{A3DEC384-C6CC-42A5-9EA6-8712FA3E7845}" destId="{D929DBB0-823B-429F-88E6-CCD79B26DE5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3182D33-A474-426D-AD1B-480E5E8E197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566291-DBA8-464D-9BC9-A4D76ED09502}">
      <dgm:prSet/>
      <dgm:spPr/>
      <dgm:t>
        <a:bodyPr/>
        <a:lstStyle/>
        <a:p>
          <a:pPr rtl="0"/>
          <a:r>
            <a:rPr lang="en-GB" dirty="0"/>
            <a:t>Quicker – congruent = priming effect</a:t>
          </a:r>
        </a:p>
      </dgm:t>
    </dgm:pt>
    <dgm:pt modelId="{51493BF2-9CF2-419C-8F5E-EBFA0C8E216A}" type="parTrans" cxnId="{D776AF33-E6B9-4BD2-86E5-5EC029CDE8B2}">
      <dgm:prSet/>
      <dgm:spPr/>
      <dgm:t>
        <a:bodyPr/>
        <a:lstStyle/>
        <a:p>
          <a:endParaRPr lang="en-GB"/>
        </a:p>
      </dgm:t>
    </dgm:pt>
    <dgm:pt modelId="{48EF4026-40D8-4B53-88EA-6284EDD9F1BC}" type="sibTrans" cxnId="{D776AF33-E6B9-4BD2-86E5-5EC029CDE8B2}">
      <dgm:prSet/>
      <dgm:spPr/>
      <dgm:t>
        <a:bodyPr/>
        <a:lstStyle/>
        <a:p>
          <a:endParaRPr lang="en-GB"/>
        </a:p>
      </dgm:t>
    </dgm:pt>
    <dgm:pt modelId="{C566F0E1-019A-4393-A0D1-A3F2D20BBC9E}" type="pres">
      <dgm:prSet presAssocID="{23182D33-A474-426D-AD1B-480E5E8E197C}" presName="cycle" presStyleCnt="0">
        <dgm:presLayoutVars>
          <dgm:dir/>
          <dgm:resizeHandles val="exact"/>
        </dgm:presLayoutVars>
      </dgm:prSet>
      <dgm:spPr/>
    </dgm:pt>
    <dgm:pt modelId="{849E961B-6DF7-44C3-8B3F-F3EE59D0E91C}" type="pres">
      <dgm:prSet presAssocID="{03566291-DBA8-464D-9BC9-A4D76ED09502}" presName="node" presStyleLbl="node1" presStyleIdx="0" presStyleCnt="1" custScaleX="114006">
        <dgm:presLayoutVars>
          <dgm:bulletEnabled val="1"/>
        </dgm:presLayoutVars>
      </dgm:prSet>
      <dgm:spPr/>
    </dgm:pt>
  </dgm:ptLst>
  <dgm:cxnLst>
    <dgm:cxn modelId="{D776AF33-E6B9-4BD2-86E5-5EC029CDE8B2}" srcId="{23182D33-A474-426D-AD1B-480E5E8E197C}" destId="{03566291-DBA8-464D-9BC9-A4D76ED09502}" srcOrd="0" destOrd="0" parTransId="{51493BF2-9CF2-419C-8F5E-EBFA0C8E216A}" sibTransId="{48EF4026-40D8-4B53-88EA-6284EDD9F1BC}"/>
    <dgm:cxn modelId="{8C0CF77F-876A-4681-93D9-7631D3257199}" type="presOf" srcId="{23182D33-A474-426D-AD1B-480E5E8E197C}" destId="{C566F0E1-019A-4393-A0D1-A3F2D20BBC9E}" srcOrd="0" destOrd="0" presId="urn:microsoft.com/office/officeart/2005/8/layout/cycle2"/>
    <dgm:cxn modelId="{0AB2A2A8-19F6-477A-A94A-A34C6C75507D}" type="presOf" srcId="{03566291-DBA8-464D-9BC9-A4D76ED09502}" destId="{849E961B-6DF7-44C3-8B3F-F3EE59D0E91C}" srcOrd="0" destOrd="0" presId="urn:microsoft.com/office/officeart/2005/8/layout/cycle2"/>
    <dgm:cxn modelId="{EEFBDBB3-F370-4D5E-BFF6-25E9FE613972}" type="presParOf" srcId="{C566F0E1-019A-4393-A0D1-A3F2D20BBC9E}" destId="{849E961B-6DF7-44C3-8B3F-F3EE59D0E91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CAB357C-3686-45E5-87A2-CBEB8A09B2D4}" type="doc">
      <dgm:prSet loTypeId="urn:microsoft.com/office/officeart/2005/8/layout/h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5440BD3-32A1-4CDE-B2B3-E28664E98EE5}">
      <dgm:prSet/>
      <dgm:spPr/>
      <dgm:t>
        <a:bodyPr/>
        <a:lstStyle/>
        <a:p>
          <a:pPr rtl="0"/>
          <a:r>
            <a:rPr lang="en-GB" dirty="0"/>
            <a:t>He also varied the notation – word or number (9 and nine)</a:t>
          </a:r>
        </a:p>
      </dgm:t>
    </dgm:pt>
    <dgm:pt modelId="{75CB1685-04A4-401D-B30B-B6157C3861D3}" type="parTrans" cxnId="{93F095AF-0CCD-4CD1-B883-1521B8E1BD44}">
      <dgm:prSet/>
      <dgm:spPr/>
      <dgm:t>
        <a:bodyPr/>
        <a:lstStyle/>
        <a:p>
          <a:endParaRPr lang="en-GB"/>
        </a:p>
      </dgm:t>
    </dgm:pt>
    <dgm:pt modelId="{F7ABE6BE-6865-4212-861D-8BEE915F6CD9}" type="sibTrans" cxnId="{93F095AF-0CCD-4CD1-B883-1521B8E1BD44}">
      <dgm:prSet/>
      <dgm:spPr/>
      <dgm:t>
        <a:bodyPr/>
        <a:lstStyle/>
        <a:p>
          <a:endParaRPr lang="en-GB"/>
        </a:p>
      </dgm:t>
    </dgm:pt>
    <dgm:pt modelId="{488FE482-A881-468D-AA3C-AE32E1E1A888}" type="pres">
      <dgm:prSet presAssocID="{5CAB357C-3686-45E5-87A2-CBEB8A09B2D4}" presName="Name0" presStyleCnt="0">
        <dgm:presLayoutVars>
          <dgm:dir/>
          <dgm:resizeHandles val="exact"/>
        </dgm:presLayoutVars>
      </dgm:prSet>
      <dgm:spPr/>
    </dgm:pt>
    <dgm:pt modelId="{7867E6BB-C0D9-4AC3-BFED-790F3712B475}" type="pres">
      <dgm:prSet presAssocID="{E5440BD3-32A1-4CDE-B2B3-E28664E98EE5}" presName="node" presStyleLbl="node1" presStyleIdx="0" presStyleCnt="1" custLinFactNeighborX="-6171" custLinFactNeighborY="35199">
        <dgm:presLayoutVars>
          <dgm:bulletEnabled val="1"/>
        </dgm:presLayoutVars>
      </dgm:prSet>
      <dgm:spPr/>
    </dgm:pt>
  </dgm:ptLst>
  <dgm:cxnLst>
    <dgm:cxn modelId="{293D031E-4241-4340-A8D7-FBB8AD189BF1}" type="presOf" srcId="{5CAB357C-3686-45E5-87A2-CBEB8A09B2D4}" destId="{488FE482-A881-468D-AA3C-AE32E1E1A888}" srcOrd="0" destOrd="0" presId="urn:microsoft.com/office/officeart/2005/8/layout/hList6"/>
    <dgm:cxn modelId="{E03AF883-5DD7-4815-B0E2-0ABBE99BA69F}" type="presOf" srcId="{E5440BD3-32A1-4CDE-B2B3-E28664E98EE5}" destId="{7867E6BB-C0D9-4AC3-BFED-790F3712B475}" srcOrd="0" destOrd="0" presId="urn:microsoft.com/office/officeart/2005/8/layout/hList6"/>
    <dgm:cxn modelId="{93F095AF-0CCD-4CD1-B883-1521B8E1BD44}" srcId="{5CAB357C-3686-45E5-87A2-CBEB8A09B2D4}" destId="{E5440BD3-32A1-4CDE-B2B3-E28664E98EE5}" srcOrd="0" destOrd="0" parTransId="{75CB1685-04A4-401D-B30B-B6157C3861D3}" sibTransId="{F7ABE6BE-6865-4212-861D-8BEE915F6CD9}"/>
    <dgm:cxn modelId="{6A8F5D05-45D9-483B-B5A7-30AD9BC9405F}" type="presParOf" srcId="{488FE482-A881-468D-AA3C-AE32E1E1A888}" destId="{7867E6BB-C0D9-4AC3-BFED-790F3712B475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DB7847C2-C047-4EA7-9F81-C2BC06CA681A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11608C-EA76-4FED-8710-698145BEA912}">
      <dgm:prSet/>
      <dgm:spPr/>
      <dgm:t>
        <a:bodyPr/>
        <a:lstStyle/>
        <a:p>
          <a:pPr rtl="0"/>
          <a:r>
            <a:rPr lang="en-GB" dirty="0"/>
            <a:t>The fact that the prime affects behaviour irrespective of notation shows</a:t>
          </a:r>
        </a:p>
      </dgm:t>
    </dgm:pt>
    <dgm:pt modelId="{2D4B4B07-E44B-4D4D-A2CA-4DA4842C50EB}" type="parTrans" cxnId="{7D0FB11C-4410-415F-870A-179D97E1352F}">
      <dgm:prSet/>
      <dgm:spPr/>
      <dgm:t>
        <a:bodyPr/>
        <a:lstStyle/>
        <a:p>
          <a:endParaRPr lang="en-GB"/>
        </a:p>
      </dgm:t>
    </dgm:pt>
    <dgm:pt modelId="{29DA7BC7-482F-4B82-BCC5-525B04BF3E0B}" type="sibTrans" cxnId="{7D0FB11C-4410-415F-870A-179D97E1352F}">
      <dgm:prSet/>
      <dgm:spPr/>
      <dgm:t>
        <a:bodyPr/>
        <a:lstStyle/>
        <a:p>
          <a:endParaRPr lang="en-GB"/>
        </a:p>
      </dgm:t>
    </dgm:pt>
    <dgm:pt modelId="{1B734F8C-6648-4088-9DF0-E1E9F5BD781A}">
      <dgm:prSet/>
      <dgm:spPr/>
      <dgm:t>
        <a:bodyPr/>
        <a:lstStyle/>
        <a:p>
          <a:pPr rtl="0"/>
          <a:r>
            <a:rPr lang="en-GB"/>
            <a:t>It is not perceptual priming</a:t>
          </a:r>
        </a:p>
      </dgm:t>
    </dgm:pt>
    <dgm:pt modelId="{E42B3C32-C0ED-4655-BBF5-6AC875AFF46A}" type="parTrans" cxnId="{6820F6C2-1119-4BAD-8D08-08E8ACF777CC}">
      <dgm:prSet/>
      <dgm:spPr/>
      <dgm:t>
        <a:bodyPr/>
        <a:lstStyle/>
        <a:p>
          <a:endParaRPr lang="en-GB"/>
        </a:p>
      </dgm:t>
    </dgm:pt>
    <dgm:pt modelId="{2C8A1569-A929-4E0F-8F6C-B2133C1F7508}" type="sibTrans" cxnId="{6820F6C2-1119-4BAD-8D08-08E8ACF777CC}">
      <dgm:prSet/>
      <dgm:spPr/>
      <dgm:t>
        <a:bodyPr/>
        <a:lstStyle/>
        <a:p>
          <a:endParaRPr lang="en-GB"/>
        </a:p>
      </dgm:t>
    </dgm:pt>
    <dgm:pt modelId="{078F6149-472D-4EC0-B8C3-396A46DF5F27}">
      <dgm:prSet/>
      <dgm:spPr/>
      <dgm:t>
        <a:bodyPr/>
        <a:lstStyle/>
        <a:p>
          <a:pPr rtl="0"/>
          <a:r>
            <a:rPr lang="en-GB" dirty="0"/>
            <a:t>It’s semantic meaning has been processed</a:t>
          </a:r>
        </a:p>
      </dgm:t>
    </dgm:pt>
    <dgm:pt modelId="{15E26818-530D-45A7-9761-B7AAE9F31BDA}" type="parTrans" cxnId="{1481A973-F3FF-4D20-8E8A-F9AF00ED73B7}">
      <dgm:prSet/>
      <dgm:spPr/>
      <dgm:t>
        <a:bodyPr/>
        <a:lstStyle/>
        <a:p>
          <a:endParaRPr lang="en-GB"/>
        </a:p>
      </dgm:t>
    </dgm:pt>
    <dgm:pt modelId="{1B2BF63B-90E5-462D-ACD7-F70503BA875F}" type="sibTrans" cxnId="{1481A973-F3FF-4D20-8E8A-F9AF00ED73B7}">
      <dgm:prSet/>
      <dgm:spPr/>
      <dgm:t>
        <a:bodyPr/>
        <a:lstStyle/>
        <a:p>
          <a:endParaRPr lang="en-GB"/>
        </a:p>
      </dgm:t>
    </dgm:pt>
    <dgm:pt modelId="{2ABF5CFD-59B9-4D34-B024-DC3DAA7F5AA2}" type="pres">
      <dgm:prSet presAssocID="{DB7847C2-C047-4EA7-9F81-C2BC06CA681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F554E49-49D9-4126-B77E-16754523CEA2}" type="pres">
      <dgm:prSet presAssocID="{FB11608C-EA76-4FED-8710-698145BEA912}" presName="root" presStyleCnt="0"/>
      <dgm:spPr/>
    </dgm:pt>
    <dgm:pt modelId="{E927D3D3-0243-425E-99A1-ADC4F65DD75C}" type="pres">
      <dgm:prSet presAssocID="{FB11608C-EA76-4FED-8710-698145BEA912}" presName="rootComposite" presStyleCnt="0"/>
      <dgm:spPr/>
    </dgm:pt>
    <dgm:pt modelId="{0133E707-29AD-437B-B3E5-67D8B71F4873}" type="pres">
      <dgm:prSet presAssocID="{FB11608C-EA76-4FED-8710-698145BEA912}" presName="rootText" presStyleLbl="node1" presStyleIdx="0" presStyleCnt="1" custScaleX="152181"/>
      <dgm:spPr/>
    </dgm:pt>
    <dgm:pt modelId="{7F634B02-69C6-4E31-93C3-52084F989D30}" type="pres">
      <dgm:prSet presAssocID="{FB11608C-EA76-4FED-8710-698145BEA912}" presName="rootConnector" presStyleLbl="node1" presStyleIdx="0" presStyleCnt="1"/>
      <dgm:spPr/>
    </dgm:pt>
    <dgm:pt modelId="{A24B6B2D-A300-4DE6-BB5A-262C67801199}" type="pres">
      <dgm:prSet presAssocID="{FB11608C-EA76-4FED-8710-698145BEA912}" presName="childShape" presStyleCnt="0"/>
      <dgm:spPr/>
    </dgm:pt>
    <dgm:pt modelId="{3D58B355-3EA6-4DAD-A087-36C431605A21}" type="pres">
      <dgm:prSet presAssocID="{E42B3C32-C0ED-4655-BBF5-6AC875AFF46A}" presName="Name13" presStyleLbl="parChTrans1D2" presStyleIdx="0" presStyleCnt="2"/>
      <dgm:spPr/>
    </dgm:pt>
    <dgm:pt modelId="{9040260D-1473-4BE8-98B5-AF8A27A5340F}" type="pres">
      <dgm:prSet presAssocID="{1B734F8C-6648-4088-9DF0-E1E9F5BD781A}" presName="childText" presStyleLbl="bgAcc1" presStyleIdx="0" presStyleCnt="2">
        <dgm:presLayoutVars>
          <dgm:bulletEnabled val="1"/>
        </dgm:presLayoutVars>
      </dgm:prSet>
      <dgm:spPr/>
    </dgm:pt>
    <dgm:pt modelId="{007505FD-87B7-4581-871E-27F72F1A1BD5}" type="pres">
      <dgm:prSet presAssocID="{15E26818-530D-45A7-9761-B7AAE9F31BDA}" presName="Name13" presStyleLbl="parChTrans1D2" presStyleIdx="1" presStyleCnt="2"/>
      <dgm:spPr/>
    </dgm:pt>
    <dgm:pt modelId="{66D212D9-AE22-4E77-AC89-8F60C829A30C}" type="pres">
      <dgm:prSet presAssocID="{078F6149-472D-4EC0-B8C3-396A46DF5F27}" presName="childText" presStyleLbl="bgAcc1" presStyleIdx="1" presStyleCnt="2">
        <dgm:presLayoutVars>
          <dgm:bulletEnabled val="1"/>
        </dgm:presLayoutVars>
      </dgm:prSet>
      <dgm:spPr/>
    </dgm:pt>
  </dgm:ptLst>
  <dgm:cxnLst>
    <dgm:cxn modelId="{980DCD07-11F8-4719-8317-F65A3888A9E2}" type="presOf" srcId="{E42B3C32-C0ED-4655-BBF5-6AC875AFF46A}" destId="{3D58B355-3EA6-4DAD-A087-36C431605A21}" srcOrd="0" destOrd="0" presId="urn:microsoft.com/office/officeart/2005/8/layout/hierarchy3"/>
    <dgm:cxn modelId="{23C59F08-A3B4-4DC1-B872-7982DB154B90}" type="presOf" srcId="{1B734F8C-6648-4088-9DF0-E1E9F5BD781A}" destId="{9040260D-1473-4BE8-98B5-AF8A27A5340F}" srcOrd="0" destOrd="0" presId="urn:microsoft.com/office/officeart/2005/8/layout/hierarchy3"/>
    <dgm:cxn modelId="{7D0FB11C-4410-415F-870A-179D97E1352F}" srcId="{DB7847C2-C047-4EA7-9F81-C2BC06CA681A}" destId="{FB11608C-EA76-4FED-8710-698145BEA912}" srcOrd="0" destOrd="0" parTransId="{2D4B4B07-E44B-4D4D-A2CA-4DA4842C50EB}" sibTransId="{29DA7BC7-482F-4B82-BCC5-525B04BF3E0B}"/>
    <dgm:cxn modelId="{99CEE638-F0C7-4C60-BEE1-2EF30BE63BB4}" type="presOf" srcId="{078F6149-472D-4EC0-B8C3-396A46DF5F27}" destId="{66D212D9-AE22-4E77-AC89-8F60C829A30C}" srcOrd="0" destOrd="0" presId="urn:microsoft.com/office/officeart/2005/8/layout/hierarchy3"/>
    <dgm:cxn modelId="{1481A973-F3FF-4D20-8E8A-F9AF00ED73B7}" srcId="{FB11608C-EA76-4FED-8710-698145BEA912}" destId="{078F6149-472D-4EC0-B8C3-396A46DF5F27}" srcOrd="1" destOrd="0" parTransId="{15E26818-530D-45A7-9761-B7AAE9F31BDA}" sibTransId="{1B2BF63B-90E5-462D-ACD7-F70503BA875F}"/>
    <dgm:cxn modelId="{0E9F9F95-418F-4B34-B5E1-36332B5AB8DB}" type="presOf" srcId="{FB11608C-EA76-4FED-8710-698145BEA912}" destId="{0133E707-29AD-437B-B3E5-67D8B71F4873}" srcOrd="0" destOrd="0" presId="urn:microsoft.com/office/officeart/2005/8/layout/hierarchy3"/>
    <dgm:cxn modelId="{456C769F-5A7B-4796-B0E9-CD951A9E0AC6}" type="presOf" srcId="{DB7847C2-C047-4EA7-9F81-C2BC06CA681A}" destId="{2ABF5CFD-59B9-4D34-B024-DC3DAA7F5AA2}" srcOrd="0" destOrd="0" presId="urn:microsoft.com/office/officeart/2005/8/layout/hierarchy3"/>
    <dgm:cxn modelId="{65611ABE-5277-4C17-A6C8-1DB8FB0D74AB}" type="presOf" srcId="{15E26818-530D-45A7-9761-B7AAE9F31BDA}" destId="{007505FD-87B7-4581-871E-27F72F1A1BD5}" srcOrd="0" destOrd="0" presId="urn:microsoft.com/office/officeart/2005/8/layout/hierarchy3"/>
    <dgm:cxn modelId="{6820F6C2-1119-4BAD-8D08-08E8ACF777CC}" srcId="{FB11608C-EA76-4FED-8710-698145BEA912}" destId="{1B734F8C-6648-4088-9DF0-E1E9F5BD781A}" srcOrd="0" destOrd="0" parTransId="{E42B3C32-C0ED-4655-BBF5-6AC875AFF46A}" sibTransId="{2C8A1569-A929-4E0F-8F6C-B2133C1F7508}"/>
    <dgm:cxn modelId="{102387EC-86C6-4A30-88B3-7425F7D5DA13}" type="presOf" srcId="{FB11608C-EA76-4FED-8710-698145BEA912}" destId="{7F634B02-69C6-4E31-93C3-52084F989D30}" srcOrd="1" destOrd="0" presId="urn:microsoft.com/office/officeart/2005/8/layout/hierarchy3"/>
    <dgm:cxn modelId="{2E2A46F2-27C9-4708-BF9A-773190817ACB}" type="presParOf" srcId="{2ABF5CFD-59B9-4D34-B024-DC3DAA7F5AA2}" destId="{BF554E49-49D9-4126-B77E-16754523CEA2}" srcOrd="0" destOrd="0" presId="urn:microsoft.com/office/officeart/2005/8/layout/hierarchy3"/>
    <dgm:cxn modelId="{3D34E526-FB61-4272-B738-A2B529288E64}" type="presParOf" srcId="{BF554E49-49D9-4126-B77E-16754523CEA2}" destId="{E927D3D3-0243-425E-99A1-ADC4F65DD75C}" srcOrd="0" destOrd="0" presId="urn:microsoft.com/office/officeart/2005/8/layout/hierarchy3"/>
    <dgm:cxn modelId="{0A5799D9-99DB-428D-90A4-DE7D13BE3604}" type="presParOf" srcId="{E927D3D3-0243-425E-99A1-ADC4F65DD75C}" destId="{0133E707-29AD-437B-B3E5-67D8B71F4873}" srcOrd="0" destOrd="0" presId="urn:microsoft.com/office/officeart/2005/8/layout/hierarchy3"/>
    <dgm:cxn modelId="{02F7C878-EFF3-4493-9FF0-3167A0A58415}" type="presParOf" srcId="{E927D3D3-0243-425E-99A1-ADC4F65DD75C}" destId="{7F634B02-69C6-4E31-93C3-52084F989D30}" srcOrd="1" destOrd="0" presId="urn:microsoft.com/office/officeart/2005/8/layout/hierarchy3"/>
    <dgm:cxn modelId="{F319BFD2-3053-46BF-8DB1-5EA051839D6F}" type="presParOf" srcId="{BF554E49-49D9-4126-B77E-16754523CEA2}" destId="{A24B6B2D-A300-4DE6-BB5A-262C67801199}" srcOrd="1" destOrd="0" presId="urn:microsoft.com/office/officeart/2005/8/layout/hierarchy3"/>
    <dgm:cxn modelId="{32ABF6DF-6F38-4F04-B1C5-88470BAFD8BD}" type="presParOf" srcId="{A24B6B2D-A300-4DE6-BB5A-262C67801199}" destId="{3D58B355-3EA6-4DAD-A087-36C431605A21}" srcOrd="0" destOrd="0" presId="urn:microsoft.com/office/officeart/2005/8/layout/hierarchy3"/>
    <dgm:cxn modelId="{23C821FC-A832-43D5-8C6B-678CBB982F36}" type="presParOf" srcId="{A24B6B2D-A300-4DE6-BB5A-262C67801199}" destId="{9040260D-1473-4BE8-98B5-AF8A27A5340F}" srcOrd="1" destOrd="0" presId="urn:microsoft.com/office/officeart/2005/8/layout/hierarchy3"/>
    <dgm:cxn modelId="{574CB361-6061-4241-9627-A99F73768BD5}" type="presParOf" srcId="{A24B6B2D-A300-4DE6-BB5A-262C67801199}" destId="{007505FD-87B7-4581-871E-27F72F1A1BD5}" srcOrd="2" destOrd="0" presId="urn:microsoft.com/office/officeart/2005/8/layout/hierarchy3"/>
    <dgm:cxn modelId="{80A74826-ADA6-4B1F-AF22-1F46D82D2103}" type="presParOf" srcId="{A24B6B2D-A300-4DE6-BB5A-262C67801199}" destId="{66D212D9-AE22-4E77-AC89-8F60C829A30C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416D841-C426-402F-A4F5-A7DE013EEC5A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D7F9C5E-C6CF-4D95-9A29-84EB35AB5AC8}">
      <dgm:prSet/>
      <dgm:spPr/>
      <dgm:t>
        <a:bodyPr/>
        <a:lstStyle/>
        <a:p>
          <a:pPr rtl="0"/>
          <a:r>
            <a:rPr lang="en-GB"/>
            <a:t>There is evidence for early selection models</a:t>
          </a:r>
        </a:p>
      </dgm:t>
    </dgm:pt>
    <dgm:pt modelId="{2FFB3844-6475-417B-91E5-ABC61F32FED0}" type="parTrans" cxnId="{5144050F-CB05-47A3-85B0-57A28E990BC2}">
      <dgm:prSet/>
      <dgm:spPr/>
      <dgm:t>
        <a:bodyPr/>
        <a:lstStyle/>
        <a:p>
          <a:endParaRPr lang="en-GB"/>
        </a:p>
      </dgm:t>
    </dgm:pt>
    <dgm:pt modelId="{9F95B56E-21DC-44FA-9B58-8FB21670B53A}" type="sibTrans" cxnId="{5144050F-CB05-47A3-85B0-57A28E990BC2}">
      <dgm:prSet/>
      <dgm:spPr/>
      <dgm:t>
        <a:bodyPr/>
        <a:lstStyle/>
        <a:p>
          <a:endParaRPr lang="en-GB"/>
        </a:p>
      </dgm:t>
    </dgm:pt>
    <dgm:pt modelId="{A3F61588-9ED8-4FB2-83BD-85633C72F2EE}">
      <dgm:prSet/>
      <dgm:spPr/>
      <dgm:t>
        <a:bodyPr/>
        <a:lstStyle/>
        <a:p>
          <a:pPr rtl="0"/>
          <a:r>
            <a:rPr lang="en-GB"/>
            <a:t>Information of unattended channel is not really retained </a:t>
          </a:r>
        </a:p>
      </dgm:t>
    </dgm:pt>
    <dgm:pt modelId="{8A2D1A8E-B8FF-4E1C-9978-5025DDBD3ECE}" type="parTrans" cxnId="{3EDA7916-CDEC-44D3-8258-9CD890837774}">
      <dgm:prSet/>
      <dgm:spPr/>
      <dgm:t>
        <a:bodyPr/>
        <a:lstStyle/>
        <a:p>
          <a:endParaRPr lang="en-GB"/>
        </a:p>
      </dgm:t>
    </dgm:pt>
    <dgm:pt modelId="{372C1C8E-F7FB-4354-9F2F-59E6967B32D8}" type="sibTrans" cxnId="{3EDA7916-CDEC-44D3-8258-9CD890837774}">
      <dgm:prSet/>
      <dgm:spPr/>
      <dgm:t>
        <a:bodyPr/>
        <a:lstStyle/>
        <a:p>
          <a:endParaRPr lang="en-GB"/>
        </a:p>
      </dgm:t>
    </dgm:pt>
    <dgm:pt modelId="{6E807430-4960-48B6-B2A3-46E2985F0983}">
      <dgm:prSet/>
      <dgm:spPr/>
      <dgm:t>
        <a:bodyPr/>
        <a:lstStyle/>
        <a:p>
          <a:pPr rtl="0"/>
          <a:r>
            <a:rPr lang="en-GB"/>
            <a:t>There is evidence for late selection models</a:t>
          </a:r>
        </a:p>
      </dgm:t>
    </dgm:pt>
    <dgm:pt modelId="{802F3473-4ED2-48DA-AB6B-D239584D3066}" type="parTrans" cxnId="{7546B9B6-B9C3-4071-9D32-2C4CD4DD0D7F}">
      <dgm:prSet/>
      <dgm:spPr/>
      <dgm:t>
        <a:bodyPr/>
        <a:lstStyle/>
        <a:p>
          <a:endParaRPr lang="en-GB"/>
        </a:p>
      </dgm:t>
    </dgm:pt>
    <dgm:pt modelId="{1C04BACF-977D-4D59-9325-20D9CF47AFDC}" type="sibTrans" cxnId="{7546B9B6-B9C3-4071-9D32-2C4CD4DD0D7F}">
      <dgm:prSet/>
      <dgm:spPr/>
      <dgm:t>
        <a:bodyPr/>
        <a:lstStyle/>
        <a:p>
          <a:endParaRPr lang="en-GB"/>
        </a:p>
      </dgm:t>
    </dgm:pt>
    <dgm:pt modelId="{4C49BA03-B776-49A0-9DA5-23CA22B60970}">
      <dgm:prSet/>
      <dgm:spPr/>
      <dgm:t>
        <a:bodyPr/>
        <a:lstStyle/>
        <a:p>
          <a:pPr rtl="0"/>
          <a:r>
            <a:rPr lang="en-GB"/>
            <a:t>Subliminal stimuli are processed for their meaning </a:t>
          </a:r>
        </a:p>
      </dgm:t>
    </dgm:pt>
    <dgm:pt modelId="{3E528AFE-E0F9-44CF-A92B-CC88F0CEF080}" type="parTrans" cxnId="{C7D4F605-195C-4E9C-9DE1-56804FD7EE2A}">
      <dgm:prSet/>
      <dgm:spPr/>
      <dgm:t>
        <a:bodyPr/>
        <a:lstStyle/>
        <a:p>
          <a:endParaRPr lang="en-GB"/>
        </a:p>
      </dgm:t>
    </dgm:pt>
    <dgm:pt modelId="{D8392452-CB28-4934-BF80-1290C014D7D4}" type="sibTrans" cxnId="{C7D4F605-195C-4E9C-9DE1-56804FD7EE2A}">
      <dgm:prSet/>
      <dgm:spPr/>
      <dgm:t>
        <a:bodyPr/>
        <a:lstStyle/>
        <a:p>
          <a:endParaRPr lang="en-GB"/>
        </a:p>
      </dgm:t>
    </dgm:pt>
    <dgm:pt modelId="{4FCEC03F-6912-436A-A96D-09E9EAD923AC}" type="pres">
      <dgm:prSet presAssocID="{D416D841-C426-402F-A4F5-A7DE013EEC5A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D565B89-6F62-4C35-9466-476EFE4B537B}" type="pres">
      <dgm:prSet presAssocID="{4D7F9C5E-C6CF-4D95-9A29-84EB35AB5AC8}" presName="horFlow" presStyleCnt="0"/>
      <dgm:spPr/>
    </dgm:pt>
    <dgm:pt modelId="{6C663EF9-969A-4A8E-A13F-F5BD3B7463FF}" type="pres">
      <dgm:prSet presAssocID="{4D7F9C5E-C6CF-4D95-9A29-84EB35AB5AC8}" presName="bigChev" presStyleLbl="node1" presStyleIdx="0" presStyleCnt="2"/>
      <dgm:spPr/>
    </dgm:pt>
    <dgm:pt modelId="{5C3F5450-8326-4556-BBFE-12913E6FF2A7}" type="pres">
      <dgm:prSet presAssocID="{8A2D1A8E-B8FF-4E1C-9978-5025DDBD3ECE}" presName="parTrans" presStyleCnt="0"/>
      <dgm:spPr/>
    </dgm:pt>
    <dgm:pt modelId="{EF719690-093B-444E-9445-D2CE112FE26A}" type="pres">
      <dgm:prSet presAssocID="{A3F61588-9ED8-4FB2-83BD-85633C72F2EE}" presName="node" presStyleLbl="alignAccFollowNode1" presStyleIdx="0" presStyleCnt="2">
        <dgm:presLayoutVars>
          <dgm:bulletEnabled val="1"/>
        </dgm:presLayoutVars>
      </dgm:prSet>
      <dgm:spPr/>
    </dgm:pt>
    <dgm:pt modelId="{044E18F0-3A6B-45BC-8A8F-95D94428AD7B}" type="pres">
      <dgm:prSet presAssocID="{4D7F9C5E-C6CF-4D95-9A29-84EB35AB5AC8}" presName="vSp" presStyleCnt="0"/>
      <dgm:spPr/>
    </dgm:pt>
    <dgm:pt modelId="{A75A8ABB-3A70-40F5-8A6B-29E8F50A99EE}" type="pres">
      <dgm:prSet presAssocID="{6E807430-4960-48B6-B2A3-46E2985F0983}" presName="horFlow" presStyleCnt="0"/>
      <dgm:spPr/>
    </dgm:pt>
    <dgm:pt modelId="{0E5224AD-02FF-40B4-8B51-CC41A17624BB}" type="pres">
      <dgm:prSet presAssocID="{6E807430-4960-48B6-B2A3-46E2985F0983}" presName="bigChev" presStyleLbl="node1" presStyleIdx="1" presStyleCnt="2"/>
      <dgm:spPr/>
    </dgm:pt>
    <dgm:pt modelId="{3F15EEBF-D751-40D9-9743-E1921A5E0214}" type="pres">
      <dgm:prSet presAssocID="{3E528AFE-E0F9-44CF-A92B-CC88F0CEF080}" presName="parTrans" presStyleCnt="0"/>
      <dgm:spPr/>
    </dgm:pt>
    <dgm:pt modelId="{D3AE4D7A-FCBD-411B-8E11-6EE609EACE5A}" type="pres">
      <dgm:prSet presAssocID="{4C49BA03-B776-49A0-9DA5-23CA22B60970}" presName="node" presStyleLbl="alignAccFollowNode1" presStyleIdx="1" presStyleCnt="2">
        <dgm:presLayoutVars>
          <dgm:bulletEnabled val="1"/>
        </dgm:presLayoutVars>
      </dgm:prSet>
      <dgm:spPr/>
    </dgm:pt>
  </dgm:ptLst>
  <dgm:cxnLst>
    <dgm:cxn modelId="{C7D4F605-195C-4E9C-9DE1-56804FD7EE2A}" srcId="{6E807430-4960-48B6-B2A3-46E2985F0983}" destId="{4C49BA03-B776-49A0-9DA5-23CA22B60970}" srcOrd="0" destOrd="0" parTransId="{3E528AFE-E0F9-44CF-A92B-CC88F0CEF080}" sibTransId="{D8392452-CB28-4934-BF80-1290C014D7D4}"/>
    <dgm:cxn modelId="{5144050F-CB05-47A3-85B0-57A28E990BC2}" srcId="{D416D841-C426-402F-A4F5-A7DE013EEC5A}" destId="{4D7F9C5E-C6CF-4D95-9A29-84EB35AB5AC8}" srcOrd="0" destOrd="0" parTransId="{2FFB3844-6475-417B-91E5-ABC61F32FED0}" sibTransId="{9F95B56E-21DC-44FA-9B58-8FB21670B53A}"/>
    <dgm:cxn modelId="{3EDA7916-CDEC-44D3-8258-9CD890837774}" srcId="{4D7F9C5E-C6CF-4D95-9A29-84EB35AB5AC8}" destId="{A3F61588-9ED8-4FB2-83BD-85633C72F2EE}" srcOrd="0" destOrd="0" parTransId="{8A2D1A8E-B8FF-4E1C-9978-5025DDBD3ECE}" sibTransId="{372C1C8E-F7FB-4354-9F2F-59E6967B32D8}"/>
    <dgm:cxn modelId="{9B88AC61-D33A-45F6-8E28-4D549C112D05}" type="presOf" srcId="{4D7F9C5E-C6CF-4D95-9A29-84EB35AB5AC8}" destId="{6C663EF9-969A-4A8E-A13F-F5BD3B7463FF}" srcOrd="0" destOrd="0" presId="urn:microsoft.com/office/officeart/2005/8/layout/lProcess3"/>
    <dgm:cxn modelId="{7546B9B6-B9C3-4071-9D32-2C4CD4DD0D7F}" srcId="{D416D841-C426-402F-A4F5-A7DE013EEC5A}" destId="{6E807430-4960-48B6-B2A3-46E2985F0983}" srcOrd="1" destOrd="0" parTransId="{802F3473-4ED2-48DA-AB6B-D239584D3066}" sibTransId="{1C04BACF-977D-4D59-9325-20D9CF47AFDC}"/>
    <dgm:cxn modelId="{3007D3D2-6B2B-443E-B223-A3DD364C3C84}" type="presOf" srcId="{4C49BA03-B776-49A0-9DA5-23CA22B60970}" destId="{D3AE4D7A-FCBD-411B-8E11-6EE609EACE5A}" srcOrd="0" destOrd="0" presId="urn:microsoft.com/office/officeart/2005/8/layout/lProcess3"/>
    <dgm:cxn modelId="{BECC68D9-6B16-4582-B23F-2C618A825F37}" type="presOf" srcId="{A3F61588-9ED8-4FB2-83BD-85633C72F2EE}" destId="{EF719690-093B-444E-9445-D2CE112FE26A}" srcOrd="0" destOrd="0" presId="urn:microsoft.com/office/officeart/2005/8/layout/lProcess3"/>
    <dgm:cxn modelId="{EA603CF4-E8FE-46BE-8264-CCC832D29A02}" type="presOf" srcId="{6E807430-4960-48B6-B2A3-46E2985F0983}" destId="{0E5224AD-02FF-40B4-8B51-CC41A17624BB}" srcOrd="0" destOrd="0" presId="urn:microsoft.com/office/officeart/2005/8/layout/lProcess3"/>
    <dgm:cxn modelId="{14593EF8-AFDE-4F46-98A4-3E118C685850}" type="presOf" srcId="{D416D841-C426-402F-A4F5-A7DE013EEC5A}" destId="{4FCEC03F-6912-436A-A96D-09E9EAD923AC}" srcOrd="0" destOrd="0" presId="urn:microsoft.com/office/officeart/2005/8/layout/lProcess3"/>
    <dgm:cxn modelId="{4A5B2A87-818F-4B8F-81EF-670358CE5DDD}" type="presParOf" srcId="{4FCEC03F-6912-436A-A96D-09E9EAD923AC}" destId="{8D565B89-6F62-4C35-9466-476EFE4B537B}" srcOrd="0" destOrd="0" presId="urn:microsoft.com/office/officeart/2005/8/layout/lProcess3"/>
    <dgm:cxn modelId="{BE92F284-048B-43CB-B1AA-5D0FB74F7FB4}" type="presParOf" srcId="{8D565B89-6F62-4C35-9466-476EFE4B537B}" destId="{6C663EF9-969A-4A8E-A13F-F5BD3B7463FF}" srcOrd="0" destOrd="0" presId="urn:microsoft.com/office/officeart/2005/8/layout/lProcess3"/>
    <dgm:cxn modelId="{EC5035B1-54D3-44DE-A1AE-6C59E68606C4}" type="presParOf" srcId="{8D565B89-6F62-4C35-9466-476EFE4B537B}" destId="{5C3F5450-8326-4556-BBFE-12913E6FF2A7}" srcOrd="1" destOrd="0" presId="urn:microsoft.com/office/officeart/2005/8/layout/lProcess3"/>
    <dgm:cxn modelId="{CEE2AA42-27AF-44AB-879C-4DF152BD9321}" type="presParOf" srcId="{8D565B89-6F62-4C35-9466-476EFE4B537B}" destId="{EF719690-093B-444E-9445-D2CE112FE26A}" srcOrd="2" destOrd="0" presId="urn:microsoft.com/office/officeart/2005/8/layout/lProcess3"/>
    <dgm:cxn modelId="{23E363B5-844F-4C94-BAF8-BCD768D23CEE}" type="presParOf" srcId="{4FCEC03F-6912-436A-A96D-09E9EAD923AC}" destId="{044E18F0-3A6B-45BC-8A8F-95D94428AD7B}" srcOrd="1" destOrd="0" presId="urn:microsoft.com/office/officeart/2005/8/layout/lProcess3"/>
    <dgm:cxn modelId="{7755330F-7388-4B74-B426-FDD43FE9CB14}" type="presParOf" srcId="{4FCEC03F-6912-436A-A96D-09E9EAD923AC}" destId="{A75A8ABB-3A70-40F5-8A6B-29E8F50A99EE}" srcOrd="2" destOrd="0" presId="urn:microsoft.com/office/officeart/2005/8/layout/lProcess3"/>
    <dgm:cxn modelId="{1D2B08AB-D070-49E9-8BDF-04D89B3AEBC1}" type="presParOf" srcId="{A75A8ABB-3A70-40F5-8A6B-29E8F50A99EE}" destId="{0E5224AD-02FF-40B4-8B51-CC41A17624BB}" srcOrd="0" destOrd="0" presId="urn:microsoft.com/office/officeart/2005/8/layout/lProcess3"/>
    <dgm:cxn modelId="{02B57D10-29C9-4A8E-ABBA-2A795F54AEA8}" type="presParOf" srcId="{A75A8ABB-3A70-40F5-8A6B-29E8F50A99EE}" destId="{3F15EEBF-D751-40D9-9743-E1921A5E0214}" srcOrd="1" destOrd="0" presId="urn:microsoft.com/office/officeart/2005/8/layout/lProcess3"/>
    <dgm:cxn modelId="{4A47B70D-4826-45A6-B5DE-6526961D914C}" type="presParOf" srcId="{A75A8ABB-3A70-40F5-8A6B-29E8F50A99EE}" destId="{D3AE4D7A-FCBD-411B-8E11-6EE609EACE5A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3AF3CAE8-FD17-444C-998F-B72FC53904F1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F5B2DDAA-7EB1-4E6D-AF84-A37585BECAE6}">
      <dgm:prSet/>
      <dgm:spPr/>
      <dgm:t>
        <a:bodyPr/>
        <a:lstStyle/>
        <a:p>
          <a:pPr rtl="0"/>
          <a:r>
            <a:rPr lang="en-GB" dirty="0"/>
            <a:t>What model is correct?</a:t>
          </a:r>
        </a:p>
      </dgm:t>
    </dgm:pt>
    <dgm:pt modelId="{05C66009-5A7A-44AB-9B02-C0D69118B7D7}" type="parTrans" cxnId="{CA85F371-AD68-4058-BF30-343E5337299E}">
      <dgm:prSet/>
      <dgm:spPr/>
      <dgm:t>
        <a:bodyPr/>
        <a:lstStyle/>
        <a:p>
          <a:endParaRPr lang="en-GB"/>
        </a:p>
      </dgm:t>
    </dgm:pt>
    <dgm:pt modelId="{573294EF-0F03-431A-9DD8-4007FD39997D}" type="sibTrans" cxnId="{CA85F371-AD68-4058-BF30-343E5337299E}">
      <dgm:prSet/>
      <dgm:spPr/>
      <dgm:t>
        <a:bodyPr/>
        <a:lstStyle/>
        <a:p>
          <a:endParaRPr lang="en-GB"/>
        </a:p>
      </dgm:t>
    </dgm:pt>
    <dgm:pt modelId="{D8F363AC-0529-48F7-BE55-7B2ED457B208}">
      <dgm:prSet/>
      <dgm:spPr/>
      <dgm:t>
        <a:bodyPr/>
        <a:lstStyle/>
        <a:p>
          <a:pPr rtl="0"/>
          <a:r>
            <a:rPr lang="en-GB"/>
            <a:t>Maybe both</a:t>
          </a:r>
        </a:p>
      </dgm:t>
    </dgm:pt>
    <dgm:pt modelId="{5DB249D4-32CE-4AC4-BB24-641CC1B35B0D}" type="parTrans" cxnId="{B553D943-5068-42F8-B9D5-7293949E2CED}">
      <dgm:prSet/>
      <dgm:spPr/>
      <dgm:t>
        <a:bodyPr/>
        <a:lstStyle/>
        <a:p>
          <a:endParaRPr lang="en-GB"/>
        </a:p>
      </dgm:t>
    </dgm:pt>
    <dgm:pt modelId="{AADCC5D3-9935-4DDD-B417-3EF8C59109ED}" type="sibTrans" cxnId="{B553D943-5068-42F8-B9D5-7293949E2CED}">
      <dgm:prSet/>
      <dgm:spPr/>
      <dgm:t>
        <a:bodyPr/>
        <a:lstStyle/>
        <a:p>
          <a:endParaRPr lang="en-GB"/>
        </a:p>
      </dgm:t>
    </dgm:pt>
    <dgm:pt modelId="{B4298D4C-53F4-4C7B-90B5-81FEF6768C1D}">
      <dgm:prSet/>
      <dgm:spPr/>
      <dgm:t>
        <a:bodyPr/>
        <a:lstStyle/>
        <a:p>
          <a:pPr rtl="0"/>
          <a:r>
            <a:rPr lang="en-GB" dirty="0"/>
            <a:t>Maybe sometimes selection is early, and sometimes late?</a:t>
          </a:r>
        </a:p>
      </dgm:t>
    </dgm:pt>
    <dgm:pt modelId="{6D1E5C4E-D5B6-420C-BAF4-278B59976A7A}" type="parTrans" cxnId="{C9B5FBC0-C70F-4007-AD24-7635A2D06BF9}">
      <dgm:prSet/>
      <dgm:spPr/>
      <dgm:t>
        <a:bodyPr/>
        <a:lstStyle/>
        <a:p>
          <a:endParaRPr lang="en-GB"/>
        </a:p>
      </dgm:t>
    </dgm:pt>
    <dgm:pt modelId="{47B30977-398B-454C-B855-675DEED88147}" type="sibTrans" cxnId="{C9B5FBC0-C70F-4007-AD24-7635A2D06BF9}">
      <dgm:prSet/>
      <dgm:spPr/>
      <dgm:t>
        <a:bodyPr/>
        <a:lstStyle/>
        <a:p>
          <a:endParaRPr lang="en-GB"/>
        </a:p>
      </dgm:t>
    </dgm:pt>
    <dgm:pt modelId="{3BE91723-12DB-4C3D-B19E-0DBAEECA0C28}">
      <dgm:prSet/>
      <dgm:spPr/>
      <dgm:t>
        <a:bodyPr/>
        <a:lstStyle/>
        <a:p>
          <a:pPr rtl="0"/>
          <a:r>
            <a:rPr lang="en-GB" dirty="0"/>
            <a:t>But what determines whether selection is early or late?</a:t>
          </a:r>
        </a:p>
      </dgm:t>
    </dgm:pt>
    <dgm:pt modelId="{8D1DD6DD-90EA-4858-B0D9-8811B36AAA12}" type="parTrans" cxnId="{8391B400-8AD8-47A6-8C7A-D8F7FB359918}">
      <dgm:prSet/>
      <dgm:spPr/>
      <dgm:t>
        <a:bodyPr/>
        <a:lstStyle/>
        <a:p>
          <a:endParaRPr lang="en-GB"/>
        </a:p>
      </dgm:t>
    </dgm:pt>
    <dgm:pt modelId="{C0A1D86A-E2F0-4194-98C3-311B10D1C56B}" type="sibTrans" cxnId="{8391B400-8AD8-47A6-8C7A-D8F7FB359918}">
      <dgm:prSet/>
      <dgm:spPr/>
      <dgm:t>
        <a:bodyPr/>
        <a:lstStyle/>
        <a:p>
          <a:endParaRPr lang="en-GB"/>
        </a:p>
      </dgm:t>
    </dgm:pt>
    <dgm:pt modelId="{091AD222-E200-405E-B25A-B8F5698C0FFE}" type="pres">
      <dgm:prSet presAssocID="{3AF3CAE8-FD17-444C-998F-B72FC53904F1}" presName="Name0" presStyleCnt="0">
        <dgm:presLayoutVars>
          <dgm:dir/>
          <dgm:resizeHandles val="exact"/>
        </dgm:presLayoutVars>
      </dgm:prSet>
      <dgm:spPr/>
    </dgm:pt>
    <dgm:pt modelId="{3D162D6A-9E78-411C-A34E-485070C8363D}" type="pres">
      <dgm:prSet presAssocID="{F5B2DDAA-7EB1-4E6D-AF84-A37585BECAE6}" presName="node" presStyleLbl="node1" presStyleIdx="0" presStyleCnt="1">
        <dgm:presLayoutVars>
          <dgm:bulletEnabled val="1"/>
        </dgm:presLayoutVars>
      </dgm:prSet>
      <dgm:spPr/>
    </dgm:pt>
  </dgm:ptLst>
  <dgm:cxnLst>
    <dgm:cxn modelId="{8391B400-8AD8-47A6-8C7A-D8F7FB359918}" srcId="{F5B2DDAA-7EB1-4E6D-AF84-A37585BECAE6}" destId="{3BE91723-12DB-4C3D-B19E-0DBAEECA0C28}" srcOrd="2" destOrd="0" parTransId="{8D1DD6DD-90EA-4858-B0D9-8811B36AAA12}" sibTransId="{C0A1D86A-E2F0-4194-98C3-311B10D1C56B}"/>
    <dgm:cxn modelId="{667CFD1F-88E1-4B3B-8545-3504D15A5294}" type="presOf" srcId="{3AF3CAE8-FD17-444C-998F-B72FC53904F1}" destId="{091AD222-E200-405E-B25A-B8F5698C0FFE}" srcOrd="0" destOrd="0" presId="urn:microsoft.com/office/officeart/2005/8/layout/process1"/>
    <dgm:cxn modelId="{708A7D3A-D121-4408-830F-C112FBB1B96E}" type="presOf" srcId="{D8F363AC-0529-48F7-BE55-7B2ED457B208}" destId="{3D162D6A-9E78-411C-A34E-485070C8363D}" srcOrd="0" destOrd="1" presId="urn:microsoft.com/office/officeart/2005/8/layout/process1"/>
    <dgm:cxn modelId="{39CE4041-67E3-4AEC-BD97-8CD30D4D4A0E}" type="presOf" srcId="{B4298D4C-53F4-4C7B-90B5-81FEF6768C1D}" destId="{3D162D6A-9E78-411C-A34E-485070C8363D}" srcOrd="0" destOrd="2" presId="urn:microsoft.com/office/officeart/2005/8/layout/process1"/>
    <dgm:cxn modelId="{B553D943-5068-42F8-B9D5-7293949E2CED}" srcId="{F5B2DDAA-7EB1-4E6D-AF84-A37585BECAE6}" destId="{D8F363AC-0529-48F7-BE55-7B2ED457B208}" srcOrd="0" destOrd="0" parTransId="{5DB249D4-32CE-4AC4-BB24-641CC1B35B0D}" sibTransId="{AADCC5D3-9935-4DDD-B417-3EF8C59109ED}"/>
    <dgm:cxn modelId="{CA85F371-AD68-4058-BF30-343E5337299E}" srcId="{3AF3CAE8-FD17-444C-998F-B72FC53904F1}" destId="{F5B2DDAA-7EB1-4E6D-AF84-A37585BECAE6}" srcOrd="0" destOrd="0" parTransId="{05C66009-5A7A-44AB-9B02-C0D69118B7D7}" sibTransId="{573294EF-0F03-431A-9DD8-4007FD39997D}"/>
    <dgm:cxn modelId="{38DA079C-63A1-48C7-B43D-C1ECBF1EC6FC}" type="presOf" srcId="{F5B2DDAA-7EB1-4E6D-AF84-A37585BECAE6}" destId="{3D162D6A-9E78-411C-A34E-485070C8363D}" srcOrd="0" destOrd="0" presId="urn:microsoft.com/office/officeart/2005/8/layout/process1"/>
    <dgm:cxn modelId="{C9B5FBC0-C70F-4007-AD24-7635A2D06BF9}" srcId="{F5B2DDAA-7EB1-4E6D-AF84-A37585BECAE6}" destId="{B4298D4C-53F4-4C7B-90B5-81FEF6768C1D}" srcOrd="1" destOrd="0" parTransId="{6D1E5C4E-D5B6-420C-BAF4-278B59976A7A}" sibTransId="{47B30977-398B-454C-B855-675DEED88147}"/>
    <dgm:cxn modelId="{E75897CF-5FD7-4031-940E-46402AA4DA9B}" type="presOf" srcId="{3BE91723-12DB-4C3D-B19E-0DBAEECA0C28}" destId="{3D162D6A-9E78-411C-A34E-485070C8363D}" srcOrd="0" destOrd="3" presId="urn:microsoft.com/office/officeart/2005/8/layout/process1"/>
    <dgm:cxn modelId="{85F30C72-D384-41B7-B660-A9E099FB30C4}" type="presParOf" srcId="{091AD222-E200-405E-B25A-B8F5698C0FFE}" destId="{3D162D6A-9E78-411C-A34E-485070C8363D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F6AD97D-2351-4D52-A7F1-319FC7A1E08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CB84F9D5-B3B0-481B-878D-4A10FA8DBBD8}">
      <dgm:prSet/>
      <dgm:spPr/>
      <dgm:t>
        <a:bodyPr/>
        <a:lstStyle/>
        <a:p>
          <a:pPr rtl="0"/>
          <a:r>
            <a:rPr lang="en-GB" dirty="0"/>
            <a:t>Difficult tasks – focus resources </a:t>
          </a:r>
        </a:p>
      </dgm:t>
    </dgm:pt>
    <dgm:pt modelId="{55B820FA-A92C-45A2-A0B5-E53EC0D9F924}" type="parTrans" cxnId="{4F369808-B94E-43FD-8C19-46CD37FFD906}">
      <dgm:prSet/>
      <dgm:spPr/>
      <dgm:t>
        <a:bodyPr/>
        <a:lstStyle/>
        <a:p>
          <a:endParaRPr lang="en-GB"/>
        </a:p>
      </dgm:t>
    </dgm:pt>
    <dgm:pt modelId="{AAF21556-07D6-495E-B378-B12E02DD8E32}" type="sibTrans" cxnId="{4F369808-B94E-43FD-8C19-46CD37FFD906}">
      <dgm:prSet/>
      <dgm:spPr/>
      <dgm:t>
        <a:bodyPr/>
        <a:lstStyle/>
        <a:p>
          <a:endParaRPr lang="en-GB"/>
        </a:p>
      </dgm:t>
    </dgm:pt>
    <dgm:pt modelId="{DCF9ABA6-984D-4ACF-A347-CDE663794EC1}">
      <dgm:prSet/>
      <dgm:spPr/>
      <dgm:t>
        <a:bodyPr/>
        <a:lstStyle/>
        <a:p>
          <a:pPr rtl="0"/>
          <a:r>
            <a:rPr lang="en-GB" dirty="0"/>
            <a:t>E.g., find a specific DVD among other DVDs – focus attention – search all DVDs</a:t>
          </a:r>
        </a:p>
      </dgm:t>
    </dgm:pt>
    <dgm:pt modelId="{DEA753CB-7BDC-491F-BB52-AA03BF298BE4}" type="parTrans" cxnId="{23100352-2CD7-4A52-8C25-38EE874ECEDF}">
      <dgm:prSet/>
      <dgm:spPr/>
      <dgm:t>
        <a:bodyPr/>
        <a:lstStyle/>
        <a:p>
          <a:endParaRPr lang="en-GB"/>
        </a:p>
      </dgm:t>
    </dgm:pt>
    <dgm:pt modelId="{9ED8DCD2-43CC-49D7-B99E-74935F2503BB}" type="sibTrans" cxnId="{23100352-2CD7-4A52-8C25-38EE874ECEDF}">
      <dgm:prSet/>
      <dgm:spPr/>
      <dgm:t>
        <a:bodyPr/>
        <a:lstStyle/>
        <a:p>
          <a:endParaRPr lang="en-GB"/>
        </a:p>
      </dgm:t>
    </dgm:pt>
    <dgm:pt modelId="{B1E24042-E283-4C9C-ACC1-AE6CBB9C6A90}">
      <dgm:prSet/>
      <dgm:spPr/>
      <dgm:t>
        <a:bodyPr/>
        <a:lstStyle/>
        <a:p>
          <a:pPr rtl="0"/>
          <a:r>
            <a:rPr lang="en-GB" dirty="0"/>
            <a:t>Require a lot of attentional resources </a:t>
          </a:r>
        </a:p>
      </dgm:t>
    </dgm:pt>
    <dgm:pt modelId="{FF819A7D-5680-456E-87F2-A764DF287F81}" type="parTrans" cxnId="{C57A3AC2-7066-4B7C-86DE-46256C55315A}">
      <dgm:prSet/>
      <dgm:spPr/>
      <dgm:t>
        <a:bodyPr/>
        <a:lstStyle/>
        <a:p>
          <a:endParaRPr lang="en-GB"/>
        </a:p>
      </dgm:t>
    </dgm:pt>
    <dgm:pt modelId="{5673E5E2-94AF-41DB-9E57-AB063D545262}" type="sibTrans" cxnId="{C57A3AC2-7066-4B7C-86DE-46256C55315A}">
      <dgm:prSet/>
      <dgm:spPr/>
      <dgm:t>
        <a:bodyPr/>
        <a:lstStyle/>
        <a:p>
          <a:endParaRPr lang="en-GB"/>
        </a:p>
      </dgm:t>
    </dgm:pt>
    <dgm:pt modelId="{1DEC8730-7EF6-4148-9287-9553FBAF5838}">
      <dgm:prSet/>
      <dgm:spPr/>
      <dgm:t>
        <a:bodyPr/>
        <a:lstStyle/>
        <a:p>
          <a:pPr rtl="0"/>
          <a:r>
            <a:rPr lang="en-GB" dirty="0"/>
            <a:t>Selection is early to make resources available </a:t>
          </a:r>
        </a:p>
      </dgm:t>
    </dgm:pt>
    <dgm:pt modelId="{1CC22433-3DC4-4EBC-8D95-F18AB0484D2A}" type="parTrans" cxnId="{76EADC2E-73CB-4B02-9114-F7320F8BD125}">
      <dgm:prSet/>
      <dgm:spPr/>
      <dgm:t>
        <a:bodyPr/>
        <a:lstStyle/>
        <a:p>
          <a:endParaRPr lang="en-GB"/>
        </a:p>
      </dgm:t>
    </dgm:pt>
    <dgm:pt modelId="{F40A334D-BFE9-4B90-AE06-5C1A97F28B77}" type="sibTrans" cxnId="{76EADC2E-73CB-4B02-9114-F7320F8BD125}">
      <dgm:prSet/>
      <dgm:spPr/>
      <dgm:t>
        <a:bodyPr/>
        <a:lstStyle/>
        <a:p>
          <a:endParaRPr lang="en-GB"/>
        </a:p>
      </dgm:t>
    </dgm:pt>
    <dgm:pt modelId="{F1927CD4-FD2E-4708-AE82-4166068F946B}">
      <dgm:prSet/>
      <dgm:spPr/>
      <dgm:t>
        <a:bodyPr/>
        <a:lstStyle/>
        <a:p>
          <a:pPr rtl="0"/>
          <a:r>
            <a:rPr lang="en-GB" dirty="0"/>
            <a:t>Focus on one task – ignore everything else</a:t>
          </a:r>
        </a:p>
      </dgm:t>
    </dgm:pt>
    <dgm:pt modelId="{F20F9002-A528-447C-A10E-AE582F9EAD67}" type="parTrans" cxnId="{CCF35FA2-848E-485F-A953-97C7A20D06C0}">
      <dgm:prSet/>
      <dgm:spPr/>
      <dgm:t>
        <a:bodyPr/>
        <a:lstStyle/>
        <a:p>
          <a:endParaRPr lang="en-GB"/>
        </a:p>
      </dgm:t>
    </dgm:pt>
    <dgm:pt modelId="{FE6E9F06-5EB6-4D8A-9E92-79F7324CC3B4}" type="sibTrans" cxnId="{CCF35FA2-848E-485F-A953-97C7A20D06C0}">
      <dgm:prSet/>
      <dgm:spPr/>
      <dgm:t>
        <a:bodyPr/>
        <a:lstStyle/>
        <a:p>
          <a:endParaRPr lang="en-GB"/>
        </a:p>
      </dgm:t>
    </dgm:pt>
    <dgm:pt modelId="{CF10E4A7-98BB-4F07-84F1-8B53876751D8}">
      <dgm:prSet/>
      <dgm:spPr/>
      <dgm:t>
        <a:bodyPr/>
        <a:lstStyle/>
        <a:p>
          <a:pPr rtl="0"/>
          <a:r>
            <a:rPr lang="en-GB"/>
            <a:t>Easy tasks</a:t>
          </a:r>
        </a:p>
      </dgm:t>
    </dgm:pt>
    <dgm:pt modelId="{5AFC8E16-5FF8-4BE7-B502-C3E399B7164F}" type="parTrans" cxnId="{F344DF08-C3A2-45E1-BCD3-07D44C0AFDE5}">
      <dgm:prSet/>
      <dgm:spPr/>
      <dgm:t>
        <a:bodyPr/>
        <a:lstStyle/>
        <a:p>
          <a:endParaRPr lang="en-GB"/>
        </a:p>
      </dgm:t>
    </dgm:pt>
    <dgm:pt modelId="{BE5EE097-D7BE-4B3F-962E-A271FE922CFD}" type="sibTrans" cxnId="{F344DF08-C3A2-45E1-BCD3-07D44C0AFDE5}">
      <dgm:prSet/>
      <dgm:spPr/>
      <dgm:t>
        <a:bodyPr/>
        <a:lstStyle/>
        <a:p>
          <a:endParaRPr lang="en-GB"/>
        </a:p>
      </dgm:t>
    </dgm:pt>
    <dgm:pt modelId="{7FA71087-058A-4218-8B22-D4BDF3366DDA}">
      <dgm:prSet/>
      <dgm:spPr/>
      <dgm:t>
        <a:bodyPr/>
        <a:lstStyle/>
        <a:p>
          <a:pPr rtl="0"/>
          <a:r>
            <a:rPr lang="en-GB" dirty="0"/>
            <a:t>E.g., find a specific DVD among books </a:t>
          </a:r>
        </a:p>
      </dgm:t>
    </dgm:pt>
    <dgm:pt modelId="{FBF5D9AB-B4D2-43F1-AC51-365FF54A707A}" type="parTrans" cxnId="{57F109C5-79AF-4686-A23B-0B4AE7F93EF0}">
      <dgm:prSet/>
      <dgm:spPr/>
      <dgm:t>
        <a:bodyPr/>
        <a:lstStyle/>
        <a:p>
          <a:endParaRPr lang="en-GB"/>
        </a:p>
      </dgm:t>
    </dgm:pt>
    <dgm:pt modelId="{EB338DF4-B334-4704-B744-C80C49A4C3FF}" type="sibTrans" cxnId="{57F109C5-79AF-4686-A23B-0B4AE7F93EF0}">
      <dgm:prSet/>
      <dgm:spPr/>
      <dgm:t>
        <a:bodyPr/>
        <a:lstStyle/>
        <a:p>
          <a:endParaRPr lang="en-GB"/>
        </a:p>
      </dgm:t>
    </dgm:pt>
    <dgm:pt modelId="{94C20664-07B1-433A-8393-65D6493833D7}">
      <dgm:prSet/>
      <dgm:spPr/>
      <dgm:t>
        <a:bodyPr/>
        <a:lstStyle/>
        <a:p>
          <a:pPr rtl="0"/>
          <a:r>
            <a:rPr lang="en-GB" dirty="0"/>
            <a:t>Require a little of attentional resources </a:t>
          </a:r>
        </a:p>
      </dgm:t>
    </dgm:pt>
    <dgm:pt modelId="{490BB712-9C60-4EBE-B20C-811C8044AAF5}" type="parTrans" cxnId="{7DF28270-2271-4513-AE78-51583D2487AB}">
      <dgm:prSet/>
      <dgm:spPr/>
      <dgm:t>
        <a:bodyPr/>
        <a:lstStyle/>
        <a:p>
          <a:endParaRPr lang="en-GB"/>
        </a:p>
      </dgm:t>
    </dgm:pt>
    <dgm:pt modelId="{B94F857D-6F4D-4DE9-A3FF-AC29C2E4FA4A}" type="sibTrans" cxnId="{7DF28270-2271-4513-AE78-51583D2487AB}">
      <dgm:prSet/>
      <dgm:spPr/>
      <dgm:t>
        <a:bodyPr/>
        <a:lstStyle/>
        <a:p>
          <a:endParaRPr lang="en-GB"/>
        </a:p>
      </dgm:t>
    </dgm:pt>
    <dgm:pt modelId="{E559CCE8-30CA-4065-AE2D-CA2583D7CED8}">
      <dgm:prSet/>
      <dgm:spPr/>
      <dgm:t>
        <a:bodyPr/>
        <a:lstStyle/>
        <a:p>
          <a:pPr rtl="0"/>
          <a:r>
            <a:rPr lang="en-GB" dirty="0"/>
            <a:t>Selection is late since resources are available (can process other stimuli for meaning) </a:t>
          </a:r>
        </a:p>
      </dgm:t>
    </dgm:pt>
    <dgm:pt modelId="{39BC5961-F0D3-428E-A6E7-B31DBE78F230}" type="parTrans" cxnId="{A31DBA72-3CDE-4BEA-A0BE-161DFA753D00}">
      <dgm:prSet/>
      <dgm:spPr/>
      <dgm:t>
        <a:bodyPr/>
        <a:lstStyle/>
        <a:p>
          <a:endParaRPr lang="en-GB"/>
        </a:p>
      </dgm:t>
    </dgm:pt>
    <dgm:pt modelId="{2E05D1EE-CCC4-45AA-879F-3294F9F55756}" type="sibTrans" cxnId="{A31DBA72-3CDE-4BEA-A0BE-161DFA753D00}">
      <dgm:prSet/>
      <dgm:spPr/>
      <dgm:t>
        <a:bodyPr/>
        <a:lstStyle/>
        <a:p>
          <a:endParaRPr lang="en-GB"/>
        </a:p>
      </dgm:t>
    </dgm:pt>
    <dgm:pt modelId="{3B7241DB-2275-4018-B3A2-6A00813A9ED7}" type="pres">
      <dgm:prSet presAssocID="{1F6AD97D-2351-4D52-A7F1-319FC7A1E08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D589F4-CC78-4BFD-9C43-622480CE61D3}" type="pres">
      <dgm:prSet presAssocID="{CB84F9D5-B3B0-481B-878D-4A10FA8DBBD8}" presName="root" presStyleCnt="0"/>
      <dgm:spPr/>
    </dgm:pt>
    <dgm:pt modelId="{9E1EE06C-500A-4744-9AF2-684AB14013C1}" type="pres">
      <dgm:prSet presAssocID="{CB84F9D5-B3B0-481B-878D-4A10FA8DBBD8}" presName="rootComposite" presStyleCnt="0"/>
      <dgm:spPr/>
    </dgm:pt>
    <dgm:pt modelId="{3C84194D-5DC9-49C0-9CE8-98E4E2F31FB8}" type="pres">
      <dgm:prSet presAssocID="{CB84F9D5-B3B0-481B-878D-4A10FA8DBBD8}" presName="rootText" presStyleLbl="node1" presStyleIdx="0" presStyleCnt="2"/>
      <dgm:spPr/>
    </dgm:pt>
    <dgm:pt modelId="{04C73DB9-8B94-4A65-9E9C-FC333D88E700}" type="pres">
      <dgm:prSet presAssocID="{CB84F9D5-B3B0-481B-878D-4A10FA8DBBD8}" presName="rootConnector" presStyleLbl="node1" presStyleIdx="0" presStyleCnt="2"/>
      <dgm:spPr/>
    </dgm:pt>
    <dgm:pt modelId="{4693684B-0A5F-4686-854F-5FB6DA193CC6}" type="pres">
      <dgm:prSet presAssocID="{CB84F9D5-B3B0-481B-878D-4A10FA8DBBD8}" presName="childShape" presStyleCnt="0"/>
      <dgm:spPr/>
    </dgm:pt>
    <dgm:pt modelId="{E7F18FB9-6350-4144-8FA2-2061A623EF90}" type="pres">
      <dgm:prSet presAssocID="{DEA753CB-7BDC-491F-BB52-AA03BF298BE4}" presName="Name13" presStyleLbl="parChTrans1D2" presStyleIdx="0" presStyleCnt="6"/>
      <dgm:spPr/>
    </dgm:pt>
    <dgm:pt modelId="{5E0BBC84-B5FE-4BF3-AC91-5B2233CC1361}" type="pres">
      <dgm:prSet presAssocID="{DCF9ABA6-984D-4ACF-A347-CDE663794EC1}" presName="childText" presStyleLbl="bgAcc1" presStyleIdx="0" presStyleCnt="6">
        <dgm:presLayoutVars>
          <dgm:bulletEnabled val="1"/>
        </dgm:presLayoutVars>
      </dgm:prSet>
      <dgm:spPr/>
    </dgm:pt>
    <dgm:pt modelId="{8215699A-DCD1-4B0C-B10E-C4F57F274168}" type="pres">
      <dgm:prSet presAssocID="{FF819A7D-5680-456E-87F2-A764DF287F81}" presName="Name13" presStyleLbl="parChTrans1D2" presStyleIdx="1" presStyleCnt="6"/>
      <dgm:spPr/>
    </dgm:pt>
    <dgm:pt modelId="{5CB98DA0-BBE9-41CF-9946-D86BC493AEE3}" type="pres">
      <dgm:prSet presAssocID="{B1E24042-E283-4C9C-ACC1-AE6CBB9C6A90}" presName="childText" presStyleLbl="bgAcc1" presStyleIdx="1" presStyleCnt="6">
        <dgm:presLayoutVars>
          <dgm:bulletEnabled val="1"/>
        </dgm:presLayoutVars>
      </dgm:prSet>
      <dgm:spPr/>
    </dgm:pt>
    <dgm:pt modelId="{1E25D071-6360-4566-9418-2E24BAF6624D}" type="pres">
      <dgm:prSet presAssocID="{1CC22433-3DC4-4EBC-8D95-F18AB0484D2A}" presName="Name13" presStyleLbl="parChTrans1D2" presStyleIdx="2" presStyleCnt="6"/>
      <dgm:spPr/>
    </dgm:pt>
    <dgm:pt modelId="{3C5F168F-07AC-42B5-A68C-B0AD42C3343D}" type="pres">
      <dgm:prSet presAssocID="{1DEC8730-7EF6-4148-9287-9553FBAF5838}" presName="childText" presStyleLbl="bgAcc1" presStyleIdx="2" presStyleCnt="6">
        <dgm:presLayoutVars>
          <dgm:bulletEnabled val="1"/>
        </dgm:presLayoutVars>
      </dgm:prSet>
      <dgm:spPr/>
    </dgm:pt>
    <dgm:pt modelId="{78BF25B1-2FFF-43D6-BEB6-3F1B38BB5D22}" type="pres">
      <dgm:prSet presAssocID="{CF10E4A7-98BB-4F07-84F1-8B53876751D8}" presName="root" presStyleCnt="0"/>
      <dgm:spPr/>
    </dgm:pt>
    <dgm:pt modelId="{9D422C0B-4A4F-4D82-998C-61326606E39C}" type="pres">
      <dgm:prSet presAssocID="{CF10E4A7-98BB-4F07-84F1-8B53876751D8}" presName="rootComposite" presStyleCnt="0"/>
      <dgm:spPr/>
    </dgm:pt>
    <dgm:pt modelId="{589F11CB-C321-44CE-B7BD-041057676F1B}" type="pres">
      <dgm:prSet presAssocID="{CF10E4A7-98BB-4F07-84F1-8B53876751D8}" presName="rootText" presStyleLbl="node1" presStyleIdx="1" presStyleCnt="2"/>
      <dgm:spPr/>
    </dgm:pt>
    <dgm:pt modelId="{01600CD2-466A-4CF5-96BF-54CF5678BED1}" type="pres">
      <dgm:prSet presAssocID="{CF10E4A7-98BB-4F07-84F1-8B53876751D8}" presName="rootConnector" presStyleLbl="node1" presStyleIdx="1" presStyleCnt="2"/>
      <dgm:spPr/>
    </dgm:pt>
    <dgm:pt modelId="{1673344B-D861-4C8E-B17A-D67A3A0C3FE1}" type="pres">
      <dgm:prSet presAssocID="{CF10E4A7-98BB-4F07-84F1-8B53876751D8}" presName="childShape" presStyleCnt="0"/>
      <dgm:spPr/>
    </dgm:pt>
    <dgm:pt modelId="{89394D1C-08A6-42D9-8994-278D1437BB3F}" type="pres">
      <dgm:prSet presAssocID="{FBF5D9AB-B4D2-43F1-AC51-365FF54A707A}" presName="Name13" presStyleLbl="parChTrans1D2" presStyleIdx="3" presStyleCnt="6"/>
      <dgm:spPr/>
    </dgm:pt>
    <dgm:pt modelId="{AD0D54D1-06E7-4077-89A3-EA7B4E080559}" type="pres">
      <dgm:prSet presAssocID="{7FA71087-058A-4218-8B22-D4BDF3366DDA}" presName="childText" presStyleLbl="bgAcc1" presStyleIdx="3" presStyleCnt="6">
        <dgm:presLayoutVars>
          <dgm:bulletEnabled val="1"/>
        </dgm:presLayoutVars>
      </dgm:prSet>
      <dgm:spPr/>
    </dgm:pt>
    <dgm:pt modelId="{7E4A94FD-B833-4F3D-94F2-975A357F6AFE}" type="pres">
      <dgm:prSet presAssocID="{490BB712-9C60-4EBE-B20C-811C8044AAF5}" presName="Name13" presStyleLbl="parChTrans1D2" presStyleIdx="4" presStyleCnt="6"/>
      <dgm:spPr/>
    </dgm:pt>
    <dgm:pt modelId="{72CE10D0-FA45-4BE2-BBC4-3E60AF0A4DCB}" type="pres">
      <dgm:prSet presAssocID="{94C20664-07B1-433A-8393-65D6493833D7}" presName="childText" presStyleLbl="bgAcc1" presStyleIdx="4" presStyleCnt="6">
        <dgm:presLayoutVars>
          <dgm:bulletEnabled val="1"/>
        </dgm:presLayoutVars>
      </dgm:prSet>
      <dgm:spPr/>
    </dgm:pt>
    <dgm:pt modelId="{7EFB3332-178D-4650-9FC8-F8C97BA61BAC}" type="pres">
      <dgm:prSet presAssocID="{39BC5961-F0D3-428E-A6E7-B31DBE78F230}" presName="Name13" presStyleLbl="parChTrans1D2" presStyleIdx="5" presStyleCnt="6"/>
      <dgm:spPr/>
    </dgm:pt>
    <dgm:pt modelId="{BEECCBC2-F49C-4E15-BFAC-2628BFD12213}" type="pres">
      <dgm:prSet presAssocID="{E559CCE8-30CA-4065-AE2D-CA2583D7CED8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4F369808-B94E-43FD-8C19-46CD37FFD906}" srcId="{1F6AD97D-2351-4D52-A7F1-319FC7A1E08D}" destId="{CB84F9D5-B3B0-481B-878D-4A10FA8DBBD8}" srcOrd="0" destOrd="0" parTransId="{55B820FA-A92C-45A2-A0B5-E53EC0D9F924}" sibTransId="{AAF21556-07D6-495E-B378-B12E02DD8E32}"/>
    <dgm:cxn modelId="{F344DF08-C3A2-45E1-BCD3-07D44C0AFDE5}" srcId="{1F6AD97D-2351-4D52-A7F1-319FC7A1E08D}" destId="{CF10E4A7-98BB-4F07-84F1-8B53876751D8}" srcOrd="1" destOrd="0" parTransId="{5AFC8E16-5FF8-4BE7-B502-C3E399B7164F}" sibTransId="{BE5EE097-D7BE-4B3F-962E-A271FE922CFD}"/>
    <dgm:cxn modelId="{7DEDC310-5E8B-4ABD-B32D-58D5C9384C52}" type="presOf" srcId="{7FA71087-058A-4218-8B22-D4BDF3366DDA}" destId="{AD0D54D1-06E7-4077-89A3-EA7B4E080559}" srcOrd="0" destOrd="0" presId="urn:microsoft.com/office/officeart/2005/8/layout/hierarchy3"/>
    <dgm:cxn modelId="{36BFF81D-ED0E-4468-9D47-24DFD646FB8C}" type="presOf" srcId="{DEA753CB-7BDC-491F-BB52-AA03BF298BE4}" destId="{E7F18FB9-6350-4144-8FA2-2061A623EF90}" srcOrd="0" destOrd="0" presId="urn:microsoft.com/office/officeart/2005/8/layout/hierarchy3"/>
    <dgm:cxn modelId="{0086522B-4512-44B2-BCC7-A0C3A1DC87D3}" type="presOf" srcId="{B1E24042-E283-4C9C-ACC1-AE6CBB9C6A90}" destId="{5CB98DA0-BBE9-41CF-9946-D86BC493AEE3}" srcOrd="0" destOrd="0" presId="urn:microsoft.com/office/officeart/2005/8/layout/hierarchy3"/>
    <dgm:cxn modelId="{76EADC2E-73CB-4B02-9114-F7320F8BD125}" srcId="{CB84F9D5-B3B0-481B-878D-4A10FA8DBBD8}" destId="{1DEC8730-7EF6-4148-9287-9553FBAF5838}" srcOrd="2" destOrd="0" parTransId="{1CC22433-3DC4-4EBC-8D95-F18AB0484D2A}" sibTransId="{F40A334D-BFE9-4B90-AE06-5C1A97F28B77}"/>
    <dgm:cxn modelId="{57CF0E2F-6F22-4899-8E33-CE9037AAC106}" type="presOf" srcId="{39BC5961-F0D3-428E-A6E7-B31DBE78F230}" destId="{7EFB3332-178D-4650-9FC8-F8C97BA61BAC}" srcOrd="0" destOrd="0" presId="urn:microsoft.com/office/officeart/2005/8/layout/hierarchy3"/>
    <dgm:cxn modelId="{B52E2C39-A8E6-45FB-993C-182437A4BAD4}" type="presOf" srcId="{CF10E4A7-98BB-4F07-84F1-8B53876751D8}" destId="{01600CD2-466A-4CF5-96BF-54CF5678BED1}" srcOrd="1" destOrd="0" presId="urn:microsoft.com/office/officeart/2005/8/layout/hierarchy3"/>
    <dgm:cxn modelId="{ED2E525E-4492-4620-B8C0-B40E7487DB12}" type="presOf" srcId="{94C20664-07B1-433A-8393-65D6493833D7}" destId="{72CE10D0-FA45-4BE2-BBC4-3E60AF0A4DCB}" srcOrd="0" destOrd="0" presId="urn:microsoft.com/office/officeart/2005/8/layout/hierarchy3"/>
    <dgm:cxn modelId="{24ECE84B-9545-42D7-8E7D-5118D4B0E092}" type="presOf" srcId="{490BB712-9C60-4EBE-B20C-811C8044AAF5}" destId="{7E4A94FD-B833-4F3D-94F2-975A357F6AFE}" srcOrd="0" destOrd="0" presId="urn:microsoft.com/office/officeart/2005/8/layout/hierarchy3"/>
    <dgm:cxn modelId="{6143796D-B64A-4486-AA30-E123F8C2476F}" type="presOf" srcId="{CF10E4A7-98BB-4F07-84F1-8B53876751D8}" destId="{589F11CB-C321-44CE-B7BD-041057676F1B}" srcOrd="0" destOrd="0" presId="urn:microsoft.com/office/officeart/2005/8/layout/hierarchy3"/>
    <dgm:cxn modelId="{7DF28270-2271-4513-AE78-51583D2487AB}" srcId="{CF10E4A7-98BB-4F07-84F1-8B53876751D8}" destId="{94C20664-07B1-433A-8393-65D6493833D7}" srcOrd="1" destOrd="0" parTransId="{490BB712-9C60-4EBE-B20C-811C8044AAF5}" sibTransId="{B94F857D-6F4D-4DE9-A3FF-AC29C2E4FA4A}"/>
    <dgm:cxn modelId="{23100352-2CD7-4A52-8C25-38EE874ECEDF}" srcId="{CB84F9D5-B3B0-481B-878D-4A10FA8DBBD8}" destId="{DCF9ABA6-984D-4ACF-A347-CDE663794EC1}" srcOrd="0" destOrd="0" parTransId="{DEA753CB-7BDC-491F-BB52-AA03BF298BE4}" sibTransId="{9ED8DCD2-43CC-49D7-B99E-74935F2503BB}"/>
    <dgm:cxn modelId="{A31DBA72-3CDE-4BEA-A0BE-161DFA753D00}" srcId="{CF10E4A7-98BB-4F07-84F1-8B53876751D8}" destId="{E559CCE8-30CA-4065-AE2D-CA2583D7CED8}" srcOrd="2" destOrd="0" parTransId="{39BC5961-F0D3-428E-A6E7-B31DBE78F230}" sibTransId="{2E05D1EE-CCC4-45AA-879F-3294F9F55756}"/>
    <dgm:cxn modelId="{828CE372-2F3D-4341-B9BB-F48728918F0E}" type="presOf" srcId="{1F6AD97D-2351-4D52-A7F1-319FC7A1E08D}" destId="{3B7241DB-2275-4018-B3A2-6A00813A9ED7}" srcOrd="0" destOrd="0" presId="urn:microsoft.com/office/officeart/2005/8/layout/hierarchy3"/>
    <dgm:cxn modelId="{9CC3E597-6F11-4DB1-824E-327A71CCB17A}" type="presOf" srcId="{1DEC8730-7EF6-4148-9287-9553FBAF5838}" destId="{3C5F168F-07AC-42B5-A68C-B0AD42C3343D}" srcOrd="0" destOrd="0" presId="urn:microsoft.com/office/officeart/2005/8/layout/hierarchy3"/>
    <dgm:cxn modelId="{406A50A0-9559-4127-8323-4A7B991FA205}" type="presOf" srcId="{CB84F9D5-B3B0-481B-878D-4A10FA8DBBD8}" destId="{04C73DB9-8B94-4A65-9E9C-FC333D88E700}" srcOrd="1" destOrd="0" presId="urn:microsoft.com/office/officeart/2005/8/layout/hierarchy3"/>
    <dgm:cxn modelId="{CCF35FA2-848E-485F-A953-97C7A20D06C0}" srcId="{1DEC8730-7EF6-4148-9287-9553FBAF5838}" destId="{F1927CD4-FD2E-4708-AE82-4166068F946B}" srcOrd="0" destOrd="0" parTransId="{F20F9002-A528-447C-A10E-AE582F9EAD67}" sibTransId="{FE6E9F06-5EB6-4D8A-9E92-79F7324CC3B4}"/>
    <dgm:cxn modelId="{2FADEAA7-F781-4129-9360-4A27B4F9B2DC}" type="presOf" srcId="{F1927CD4-FD2E-4708-AE82-4166068F946B}" destId="{3C5F168F-07AC-42B5-A68C-B0AD42C3343D}" srcOrd="0" destOrd="1" presId="urn:microsoft.com/office/officeart/2005/8/layout/hierarchy3"/>
    <dgm:cxn modelId="{C57A3AC2-7066-4B7C-86DE-46256C55315A}" srcId="{CB84F9D5-B3B0-481B-878D-4A10FA8DBBD8}" destId="{B1E24042-E283-4C9C-ACC1-AE6CBB9C6A90}" srcOrd="1" destOrd="0" parTransId="{FF819A7D-5680-456E-87F2-A764DF287F81}" sibTransId="{5673E5E2-94AF-41DB-9E57-AB063D545262}"/>
    <dgm:cxn modelId="{57F109C5-79AF-4686-A23B-0B4AE7F93EF0}" srcId="{CF10E4A7-98BB-4F07-84F1-8B53876751D8}" destId="{7FA71087-058A-4218-8B22-D4BDF3366DDA}" srcOrd="0" destOrd="0" parTransId="{FBF5D9AB-B4D2-43F1-AC51-365FF54A707A}" sibTransId="{EB338DF4-B334-4704-B744-C80C49A4C3FF}"/>
    <dgm:cxn modelId="{8E37FEC8-955B-42CA-ADDC-B6D5F965ED0D}" type="presOf" srcId="{CB84F9D5-B3B0-481B-878D-4A10FA8DBBD8}" destId="{3C84194D-5DC9-49C0-9CE8-98E4E2F31FB8}" srcOrd="0" destOrd="0" presId="urn:microsoft.com/office/officeart/2005/8/layout/hierarchy3"/>
    <dgm:cxn modelId="{4FBBF1CA-F06F-47FC-A08C-80A787C8F378}" type="presOf" srcId="{1CC22433-3DC4-4EBC-8D95-F18AB0484D2A}" destId="{1E25D071-6360-4566-9418-2E24BAF6624D}" srcOrd="0" destOrd="0" presId="urn:microsoft.com/office/officeart/2005/8/layout/hierarchy3"/>
    <dgm:cxn modelId="{153C01CF-A8B8-4534-9991-946B8DA708B0}" type="presOf" srcId="{E559CCE8-30CA-4065-AE2D-CA2583D7CED8}" destId="{BEECCBC2-F49C-4E15-BFAC-2628BFD12213}" srcOrd="0" destOrd="0" presId="urn:microsoft.com/office/officeart/2005/8/layout/hierarchy3"/>
    <dgm:cxn modelId="{1C69DDD3-EE7E-439A-AEC0-ED2B68F4C875}" type="presOf" srcId="{FBF5D9AB-B4D2-43F1-AC51-365FF54A707A}" destId="{89394D1C-08A6-42D9-8994-278D1437BB3F}" srcOrd="0" destOrd="0" presId="urn:microsoft.com/office/officeart/2005/8/layout/hierarchy3"/>
    <dgm:cxn modelId="{6BD216EB-D26D-41B7-905E-A11F4AC292B5}" type="presOf" srcId="{FF819A7D-5680-456E-87F2-A764DF287F81}" destId="{8215699A-DCD1-4B0C-B10E-C4F57F274168}" srcOrd="0" destOrd="0" presId="urn:microsoft.com/office/officeart/2005/8/layout/hierarchy3"/>
    <dgm:cxn modelId="{29F7E3F6-D41E-49F2-BE14-B00388F1E1D3}" type="presOf" srcId="{DCF9ABA6-984D-4ACF-A347-CDE663794EC1}" destId="{5E0BBC84-B5FE-4BF3-AC91-5B2233CC1361}" srcOrd="0" destOrd="0" presId="urn:microsoft.com/office/officeart/2005/8/layout/hierarchy3"/>
    <dgm:cxn modelId="{213F8814-DED4-4EF8-BD74-3E75763AE19A}" type="presParOf" srcId="{3B7241DB-2275-4018-B3A2-6A00813A9ED7}" destId="{C7D589F4-CC78-4BFD-9C43-622480CE61D3}" srcOrd="0" destOrd="0" presId="urn:microsoft.com/office/officeart/2005/8/layout/hierarchy3"/>
    <dgm:cxn modelId="{CB325467-B9D8-4128-8123-9580CB4D0921}" type="presParOf" srcId="{C7D589F4-CC78-4BFD-9C43-622480CE61D3}" destId="{9E1EE06C-500A-4744-9AF2-684AB14013C1}" srcOrd="0" destOrd="0" presId="urn:microsoft.com/office/officeart/2005/8/layout/hierarchy3"/>
    <dgm:cxn modelId="{DD99FB88-9146-46B7-A1E6-7B87F6847B1F}" type="presParOf" srcId="{9E1EE06C-500A-4744-9AF2-684AB14013C1}" destId="{3C84194D-5DC9-49C0-9CE8-98E4E2F31FB8}" srcOrd="0" destOrd="0" presId="urn:microsoft.com/office/officeart/2005/8/layout/hierarchy3"/>
    <dgm:cxn modelId="{69D8D6E9-C967-4F9B-8A78-36852B75B0D2}" type="presParOf" srcId="{9E1EE06C-500A-4744-9AF2-684AB14013C1}" destId="{04C73DB9-8B94-4A65-9E9C-FC333D88E700}" srcOrd="1" destOrd="0" presId="urn:microsoft.com/office/officeart/2005/8/layout/hierarchy3"/>
    <dgm:cxn modelId="{D2D49B20-00DB-4D3C-9D79-E97EC4B58084}" type="presParOf" srcId="{C7D589F4-CC78-4BFD-9C43-622480CE61D3}" destId="{4693684B-0A5F-4686-854F-5FB6DA193CC6}" srcOrd="1" destOrd="0" presId="urn:microsoft.com/office/officeart/2005/8/layout/hierarchy3"/>
    <dgm:cxn modelId="{59787DEE-2E1C-4164-900C-D3F3FD95A639}" type="presParOf" srcId="{4693684B-0A5F-4686-854F-5FB6DA193CC6}" destId="{E7F18FB9-6350-4144-8FA2-2061A623EF90}" srcOrd="0" destOrd="0" presId="urn:microsoft.com/office/officeart/2005/8/layout/hierarchy3"/>
    <dgm:cxn modelId="{62506C6E-8E3E-4D60-886F-1FDC4C17C285}" type="presParOf" srcId="{4693684B-0A5F-4686-854F-5FB6DA193CC6}" destId="{5E0BBC84-B5FE-4BF3-AC91-5B2233CC1361}" srcOrd="1" destOrd="0" presId="urn:microsoft.com/office/officeart/2005/8/layout/hierarchy3"/>
    <dgm:cxn modelId="{4B7633CE-EE27-4B2B-AF61-584E9813FF09}" type="presParOf" srcId="{4693684B-0A5F-4686-854F-5FB6DA193CC6}" destId="{8215699A-DCD1-4B0C-B10E-C4F57F274168}" srcOrd="2" destOrd="0" presId="urn:microsoft.com/office/officeart/2005/8/layout/hierarchy3"/>
    <dgm:cxn modelId="{F8906A50-AA91-4207-AFA1-2A79446F6073}" type="presParOf" srcId="{4693684B-0A5F-4686-854F-5FB6DA193CC6}" destId="{5CB98DA0-BBE9-41CF-9946-D86BC493AEE3}" srcOrd="3" destOrd="0" presId="urn:microsoft.com/office/officeart/2005/8/layout/hierarchy3"/>
    <dgm:cxn modelId="{3667C7CE-CAD5-4FCE-BEFC-FE48107A46B2}" type="presParOf" srcId="{4693684B-0A5F-4686-854F-5FB6DA193CC6}" destId="{1E25D071-6360-4566-9418-2E24BAF6624D}" srcOrd="4" destOrd="0" presId="urn:microsoft.com/office/officeart/2005/8/layout/hierarchy3"/>
    <dgm:cxn modelId="{FE42BA48-E502-4A5F-9097-078E371E96FB}" type="presParOf" srcId="{4693684B-0A5F-4686-854F-5FB6DA193CC6}" destId="{3C5F168F-07AC-42B5-A68C-B0AD42C3343D}" srcOrd="5" destOrd="0" presId="urn:microsoft.com/office/officeart/2005/8/layout/hierarchy3"/>
    <dgm:cxn modelId="{7B81A49F-BA85-4C3C-80B5-53125B12075B}" type="presParOf" srcId="{3B7241DB-2275-4018-B3A2-6A00813A9ED7}" destId="{78BF25B1-2FFF-43D6-BEB6-3F1B38BB5D22}" srcOrd="1" destOrd="0" presId="urn:microsoft.com/office/officeart/2005/8/layout/hierarchy3"/>
    <dgm:cxn modelId="{6C03228B-9D17-48CD-8896-1D889906B8DD}" type="presParOf" srcId="{78BF25B1-2FFF-43D6-BEB6-3F1B38BB5D22}" destId="{9D422C0B-4A4F-4D82-998C-61326606E39C}" srcOrd="0" destOrd="0" presId="urn:microsoft.com/office/officeart/2005/8/layout/hierarchy3"/>
    <dgm:cxn modelId="{4E594B7E-C4B2-4587-96E0-08FE4B5E90AF}" type="presParOf" srcId="{9D422C0B-4A4F-4D82-998C-61326606E39C}" destId="{589F11CB-C321-44CE-B7BD-041057676F1B}" srcOrd="0" destOrd="0" presId="urn:microsoft.com/office/officeart/2005/8/layout/hierarchy3"/>
    <dgm:cxn modelId="{299E3F41-69A4-4B20-A024-DE2308F64CB7}" type="presParOf" srcId="{9D422C0B-4A4F-4D82-998C-61326606E39C}" destId="{01600CD2-466A-4CF5-96BF-54CF5678BED1}" srcOrd="1" destOrd="0" presId="urn:microsoft.com/office/officeart/2005/8/layout/hierarchy3"/>
    <dgm:cxn modelId="{38B39795-5055-4B21-8E64-50482ECB76D0}" type="presParOf" srcId="{78BF25B1-2FFF-43D6-BEB6-3F1B38BB5D22}" destId="{1673344B-D861-4C8E-B17A-D67A3A0C3FE1}" srcOrd="1" destOrd="0" presId="urn:microsoft.com/office/officeart/2005/8/layout/hierarchy3"/>
    <dgm:cxn modelId="{987AA076-78BC-4970-871C-92B58BDE2F11}" type="presParOf" srcId="{1673344B-D861-4C8E-B17A-D67A3A0C3FE1}" destId="{89394D1C-08A6-42D9-8994-278D1437BB3F}" srcOrd="0" destOrd="0" presId="urn:microsoft.com/office/officeart/2005/8/layout/hierarchy3"/>
    <dgm:cxn modelId="{14E86414-E15F-4185-B611-01487E695BDA}" type="presParOf" srcId="{1673344B-D861-4C8E-B17A-D67A3A0C3FE1}" destId="{AD0D54D1-06E7-4077-89A3-EA7B4E080559}" srcOrd="1" destOrd="0" presId="urn:microsoft.com/office/officeart/2005/8/layout/hierarchy3"/>
    <dgm:cxn modelId="{706F7D18-430A-4CE0-B21B-2DB03259ED60}" type="presParOf" srcId="{1673344B-D861-4C8E-B17A-D67A3A0C3FE1}" destId="{7E4A94FD-B833-4F3D-94F2-975A357F6AFE}" srcOrd="2" destOrd="0" presId="urn:microsoft.com/office/officeart/2005/8/layout/hierarchy3"/>
    <dgm:cxn modelId="{7245E999-D313-406E-9DDE-C9099A55B567}" type="presParOf" srcId="{1673344B-D861-4C8E-B17A-D67A3A0C3FE1}" destId="{72CE10D0-FA45-4BE2-BBC4-3E60AF0A4DCB}" srcOrd="3" destOrd="0" presId="urn:microsoft.com/office/officeart/2005/8/layout/hierarchy3"/>
    <dgm:cxn modelId="{E1423CC3-45E4-4A4B-BF4D-6AD368B5EF99}" type="presParOf" srcId="{1673344B-D861-4C8E-B17A-D67A3A0C3FE1}" destId="{7EFB3332-178D-4650-9FC8-F8C97BA61BAC}" srcOrd="4" destOrd="0" presId="urn:microsoft.com/office/officeart/2005/8/layout/hierarchy3"/>
    <dgm:cxn modelId="{BFC28CA5-B4D2-4BD9-8E75-539ADA78B004}" type="presParOf" srcId="{1673344B-D861-4C8E-B17A-D67A3A0C3FE1}" destId="{BEECCBC2-F49C-4E15-BFAC-2628BFD12213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92608D2-DEFA-444D-B5C0-9BC2547BD2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7A7163-CE36-4103-BC09-CA2E905833FE}">
      <dgm:prSet/>
      <dgm:spPr/>
      <dgm:t>
        <a:bodyPr/>
        <a:lstStyle/>
        <a:p>
          <a:pPr rtl="0"/>
          <a:r>
            <a:rPr lang="en-GB" dirty="0"/>
            <a:t>Theory of perceptual load (</a:t>
          </a:r>
          <a:r>
            <a:rPr lang="en-GB" dirty="0" err="1"/>
            <a:t>Lavie</a:t>
          </a:r>
          <a:r>
            <a:rPr lang="en-GB" dirty="0"/>
            <a:t>, 1995, 2000) (load theory)</a:t>
          </a:r>
        </a:p>
      </dgm:t>
    </dgm:pt>
    <dgm:pt modelId="{0C8E4BCB-E893-47EF-9E61-1B1744251E60}" type="parTrans" cxnId="{40BE6A90-4731-41A8-9B6C-D398AC7294B8}">
      <dgm:prSet/>
      <dgm:spPr/>
      <dgm:t>
        <a:bodyPr/>
        <a:lstStyle/>
        <a:p>
          <a:endParaRPr lang="en-GB"/>
        </a:p>
      </dgm:t>
    </dgm:pt>
    <dgm:pt modelId="{5DBA4A14-7999-4D87-A8C3-CCDA1C83F0AC}" type="sibTrans" cxnId="{40BE6A90-4731-41A8-9B6C-D398AC7294B8}">
      <dgm:prSet/>
      <dgm:spPr/>
      <dgm:t>
        <a:bodyPr/>
        <a:lstStyle/>
        <a:p>
          <a:endParaRPr lang="en-GB"/>
        </a:p>
      </dgm:t>
    </dgm:pt>
    <dgm:pt modelId="{92534736-74D4-4954-A35D-9EF0E3579789}" type="pres">
      <dgm:prSet presAssocID="{D92608D2-DEFA-444D-B5C0-9BC2547BD2A7}" presName="linear" presStyleCnt="0">
        <dgm:presLayoutVars>
          <dgm:animLvl val="lvl"/>
          <dgm:resizeHandles val="exact"/>
        </dgm:presLayoutVars>
      </dgm:prSet>
      <dgm:spPr/>
    </dgm:pt>
    <dgm:pt modelId="{9138919E-202F-49F0-803C-D07254091B0B}" type="pres">
      <dgm:prSet presAssocID="{017A7163-CE36-4103-BC09-CA2E905833FE}" presName="parentText" presStyleLbl="node1" presStyleIdx="0" presStyleCnt="1" custAng="16200000" custScaleY="104449" custLinFactNeighborX="-8363" custLinFactNeighborY="0">
        <dgm:presLayoutVars>
          <dgm:chMax val="0"/>
          <dgm:bulletEnabled val="1"/>
        </dgm:presLayoutVars>
      </dgm:prSet>
      <dgm:spPr/>
    </dgm:pt>
  </dgm:ptLst>
  <dgm:cxnLst>
    <dgm:cxn modelId="{40BE6A90-4731-41A8-9B6C-D398AC7294B8}" srcId="{D92608D2-DEFA-444D-B5C0-9BC2547BD2A7}" destId="{017A7163-CE36-4103-BC09-CA2E905833FE}" srcOrd="0" destOrd="0" parTransId="{0C8E4BCB-E893-47EF-9E61-1B1744251E60}" sibTransId="{5DBA4A14-7999-4D87-A8C3-CCDA1C83F0AC}"/>
    <dgm:cxn modelId="{422DC7E0-8A08-404B-BC40-3D5025C4B1BB}" type="presOf" srcId="{D92608D2-DEFA-444D-B5C0-9BC2547BD2A7}" destId="{92534736-74D4-4954-A35D-9EF0E3579789}" srcOrd="0" destOrd="0" presId="urn:microsoft.com/office/officeart/2005/8/layout/vList2"/>
    <dgm:cxn modelId="{6A2D1AF4-1283-4F40-84E8-76169F8FCC09}" type="presOf" srcId="{017A7163-CE36-4103-BC09-CA2E905833FE}" destId="{9138919E-202F-49F0-803C-D07254091B0B}" srcOrd="0" destOrd="0" presId="urn:microsoft.com/office/officeart/2005/8/layout/vList2"/>
    <dgm:cxn modelId="{8A9DC5E3-0D57-4700-B8E9-71B94525E45E}" type="presParOf" srcId="{92534736-74D4-4954-A35D-9EF0E3579789}" destId="{9138919E-202F-49F0-803C-D07254091B0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F2F3B14E-0CA4-4737-AF01-11BA30BFC17D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6525955-8BDA-4416-8FE1-5A299879673B}">
      <dgm:prSet custT="1"/>
      <dgm:spPr/>
      <dgm:t>
        <a:bodyPr/>
        <a:lstStyle/>
        <a:p>
          <a:pPr algn="ctr"/>
          <a:r>
            <a:rPr lang="en-GB" sz="1600" dirty="0"/>
            <a:t>Theories differ in the way in which they think about this dichotomy.</a:t>
          </a:r>
        </a:p>
        <a:p>
          <a:pPr algn="ctr"/>
          <a:r>
            <a:rPr lang="en-GB" sz="1600" dirty="0"/>
            <a:t>Some say processing is either controlled or automatic, while others regard it as a gradual transition between the two </a:t>
          </a:r>
        </a:p>
      </dgm:t>
    </dgm:pt>
    <dgm:pt modelId="{EC04C685-8656-40CD-8F93-ADD81C946915}" type="parTrans" cxnId="{54DFB1AC-DF9F-4575-8FAD-570570F69E60}">
      <dgm:prSet/>
      <dgm:spPr/>
      <dgm:t>
        <a:bodyPr/>
        <a:lstStyle/>
        <a:p>
          <a:endParaRPr lang="en-US" sz="3600"/>
        </a:p>
      </dgm:t>
    </dgm:pt>
    <dgm:pt modelId="{9E58FE47-6132-4722-BE43-40E942F6B3D4}" type="sibTrans" cxnId="{54DFB1AC-DF9F-4575-8FAD-570570F69E60}">
      <dgm:prSet/>
      <dgm:spPr/>
      <dgm:t>
        <a:bodyPr/>
        <a:lstStyle/>
        <a:p>
          <a:endParaRPr lang="en-US" sz="3600"/>
        </a:p>
      </dgm:t>
    </dgm:pt>
    <dgm:pt modelId="{AA7934E9-AE56-410B-AD36-B9ECFEC8E607}" type="pres">
      <dgm:prSet presAssocID="{F2F3B14E-0CA4-4737-AF01-11BA30BFC17D}" presName="linear" presStyleCnt="0">
        <dgm:presLayoutVars>
          <dgm:animLvl val="lvl"/>
          <dgm:resizeHandles val="exact"/>
        </dgm:presLayoutVars>
      </dgm:prSet>
      <dgm:spPr/>
    </dgm:pt>
    <dgm:pt modelId="{DE27E322-60DE-4874-82EA-A11B15A70539}" type="pres">
      <dgm:prSet presAssocID="{06525955-8BDA-4416-8FE1-5A299879673B}" presName="parentText" presStyleLbl="node1" presStyleIdx="0" presStyleCnt="1" custScaleY="273235" custLinFactNeighborX="1697" custLinFactNeighborY="9627">
        <dgm:presLayoutVars>
          <dgm:chMax val="0"/>
          <dgm:bulletEnabled val="1"/>
        </dgm:presLayoutVars>
      </dgm:prSet>
      <dgm:spPr/>
    </dgm:pt>
  </dgm:ptLst>
  <dgm:cxnLst>
    <dgm:cxn modelId="{54DFB1AC-DF9F-4575-8FAD-570570F69E60}" srcId="{F2F3B14E-0CA4-4737-AF01-11BA30BFC17D}" destId="{06525955-8BDA-4416-8FE1-5A299879673B}" srcOrd="0" destOrd="0" parTransId="{EC04C685-8656-40CD-8F93-ADD81C946915}" sibTransId="{9E58FE47-6132-4722-BE43-40E942F6B3D4}"/>
    <dgm:cxn modelId="{538FF2AE-8B4A-4ED9-A6FD-0906F49610D8}" type="presOf" srcId="{F2F3B14E-0CA4-4737-AF01-11BA30BFC17D}" destId="{AA7934E9-AE56-410B-AD36-B9ECFEC8E607}" srcOrd="0" destOrd="0" presId="urn:microsoft.com/office/officeart/2005/8/layout/vList2"/>
    <dgm:cxn modelId="{063444DB-E49A-47C0-825B-E29E4922DAD9}" type="presOf" srcId="{06525955-8BDA-4416-8FE1-5A299879673B}" destId="{DE27E322-60DE-4874-82EA-A11B15A70539}" srcOrd="0" destOrd="0" presId="urn:microsoft.com/office/officeart/2005/8/layout/vList2"/>
    <dgm:cxn modelId="{C3D05C96-E327-473B-AA85-5841702170CB}" type="presParOf" srcId="{AA7934E9-AE56-410B-AD36-B9ECFEC8E607}" destId="{DE27E322-60DE-4874-82EA-A11B15A705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24346B03-213C-4367-9102-7557A62760F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0846F3-7A40-4274-BBC5-F0BA94836BED}">
      <dgm:prSet/>
      <dgm:spPr/>
      <dgm:t>
        <a:bodyPr/>
        <a:lstStyle/>
        <a:p>
          <a:r>
            <a:rPr lang="en-GB"/>
            <a:t>Predictions</a:t>
          </a:r>
        </a:p>
      </dgm:t>
    </dgm:pt>
    <dgm:pt modelId="{7CDAE913-D2ED-4639-913E-BAE4D62DF184}" type="parTrans" cxnId="{C4C5E633-5DDA-475F-84B0-4F969EABE8D5}">
      <dgm:prSet/>
      <dgm:spPr/>
      <dgm:t>
        <a:bodyPr/>
        <a:lstStyle/>
        <a:p>
          <a:endParaRPr lang="en-US"/>
        </a:p>
      </dgm:t>
    </dgm:pt>
    <dgm:pt modelId="{CA1A2F59-2CE8-448B-A7CC-97F539D79A0E}" type="sibTrans" cxnId="{C4C5E633-5DDA-475F-84B0-4F969EABE8D5}">
      <dgm:prSet/>
      <dgm:spPr/>
      <dgm:t>
        <a:bodyPr/>
        <a:lstStyle/>
        <a:p>
          <a:endParaRPr lang="en-US"/>
        </a:p>
      </dgm:t>
    </dgm:pt>
    <dgm:pt modelId="{4F04AF7A-81E8-46B6-9D93-19DAA56490FF}">
      <dgm:prSet/>
      <dgm:spPr/>
      <dgm:t>
        <a:bodyPr/>
        <a:lstStyle/>
        <a:p>
          <a:r>
            <a:rPr lang="en-GB"/>
            <a:t>What happens when you increase set size?</a:t>
          </a:r>
        </a:p>
      </dgm:t>
    </dgm:pt>
    <dgm:pt modelId="{FC8EFD44-67EF-49E1-A286-14E28348C8E4}" type="parTrans" cxnId="{DFEC7647-EA3B-459E-B9BD-CA900FA2C5D0}">
      <dgm:prSet/>
      <dgm:spPr/>
      <dgm:t>
        <a:bodyPr/>
        <a:lstStyle/>
        <a:p>
          <a:endParaRPr lang="en-US"/>
        </a:p>
      </dgm:t>
    </dgm:pt>
    <dgm:pt modelId="{C22EDDBC-214E-4619-8805-005F4FA168ED}" type="sibTrans" cxnId="{DFEC7647-EA3B-459E-B9BD-CA900FA2C5D0}">
      <dgm:prSet/>
      <dgm:spPr/>
      <dgm:t>
        <a:bodyPr/>
        <a:lstStyle/>
        <a:p>
          <a:endParaRPr lang="en-US"/>
        </a:p>
      </dgm:t>
    </dgm:pt>
    <dgm:pt modelId="{09098A5C-4D5F-4445-9E8A-7080FC5EDBB4}">
      <dgm:prSet/>
      <dgm:spPr/>
      <dgm:t>
        <a:bodyPr/>
        <a:lstStyle/>
        <a:p>
          <a:r>
            <a:rPr lang="en-GB" dirty="0"/>
            <a:t>Automatic – fast, effortless, pops out = response times should be independent of the set size</a:t>
          </a:r>
        </a:p>
      </dgm:t>
    </dgm:pt>
    <dgm:pt modelId="{167239A8-C992-4F22-A57A-75BC775588ED}" type="parTrans" cxnId="{E58B8FAF-8758-49FB-951A-00EBF0D10051}">
      <dgm:prSet/>
      <dgm:spPr/>
      <dgm:t>
        <a:bodyPr/>
        <a:lstStyle/>
        <a:p>
          <a:endParaRPr lang="en-US"/>
        </a:p>
      </dgm:t>
    </dgm:pt>
    <dgm:pt modelId="{22A83C1D-4B60-430A-918C-57A2B791607C}" type="sibTrans" cxnId="{E58B8FAF-8758-49FB-951A-00EBF0D10051}">
      <dgm:prSet/>
      <dgm:spPr/>
      <dgm:t>
        <a:bodyPr/>
        <a:lstStyle/>
        <a:p>
          <a:endParaRPr lang="en-US"/>
        </a:p>
      </dgm:t>
    </dgm:pt>
    <dgm:pt modelId="{1B72AB88-3D10-44EA-BC6B-E1800333D90E}">
      <dgm:prSet/>
      <dgm:spPr/>
      <dgm:t>
        <a:bodyPr/>
        <a:lstStyle/>
        <a:p>
          <a:r>
            <a:rPr lang="en-GB" dirty="0"/>
            <a:t>Controlled- through one letter/number after the other = response times should increase with the set size</a:t>
          </a:r>
        </a:p>
      </dgm:t>
    </dgm:pt>
    <dgm:pt modelId="{04455B1F-C4F1-4E3E-8A74-5C72AAC80FE6}" type="parTrans" cxnId="{1C8DFEC5-815C-488C-9645-5C06EB22EC1D}">
      <dgm:prSet/>
      <dgm:spPr/>
      <dgm:t>
        <a:bodyPr/>
        <a:lstStyle/>
        <a:p>
          <a:endParaRPr lang="en-US"/>
        </a:p>
      </dgm:t>
    </dgm:pt>
    <dgm:pt modelId="{165BDD42-E531-46F1-8184-E40FFBF5A002}" type="sibTrans" cxnId="{1C8DFEC5-815C-488C-9645-5C06EB22EC1D}">
      <dgm:prSet/>
      <dgm:spPr/>
      <dgm:t>
        <a:bodyPr/>
        <a:lstStyle/>
        <a:p>
          <a:endParaRPr lang="en-US"/>
        </a:p>
      </dgm:t>
    </dgm:pt>
    <dgm:pt modelId="{BAECDD3E-1065-417E-BB5E-93369C17B8D5}" type="pres">
      <dgm:prSet presAssocID="{24346B03-213C-4367-9102-7557A62760F8}" presName="Name0" presStyleCnt="0">
        <dgm:presLayoutVars>
          <dgm:dir/>
          <dgm:animLvl val="lvl"/>
          <dgm:resizeHandles val="exact"/>
        </dgm:presLayoutVars>
      </dgm:prSet>
      <dgm:spPr/>
    </dgm:pt>
    <dgm:pt modelId="{7A09572A-EBB3-4A10-B07F-8045C1BA85DD}" type="pres">
      <dgm:prSet presAssocID="{2C0846F3-7A40-4274-BBC5-F0BA94836BED}" presName="linNode" presStyleCnt="0"/>
      <dgm:spPr/>
    </dgm:pt>
    <dgm:pt modelId="{21F63FE0-5DEE-49B6-BD57-A0B10D2A8425}" type="pres">
      <dgm:prSet presAssocID="{2C0846F3-7A40-4274-BBC5-F0BA94836BED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4FFCDC60-7667-4448-A1B2-608C22BF37FD}" type="pres">
      <dgm:prSet presAssocID="{2C0846F3-7A40-4274-BBC5-F0BA94836BED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64AC742A-B457-461B-961C-3DC69D44C37C}" type="presOf" srcId="{09098A5C-4D5F-4445-9E8A-7080FC5EDBB4}" destId="{4FFCDC60-7667-4448-A1B2-608C22BF37FD}" srcOrd="0" destOrd="1" presId="urn:microsoft.com/office/officeart/2005/8/layout/vList5"/>
    <dgm:cxn modelId="{C4C5E633-5DDA-475F-84B0-4F969EABE8D5}" srcId="{24346B03-213C-4367-9102-7557A62760F8}" destId="{2C0846F3-7A40-4274-BBC5-F0BA94836BED}" srcOrd="0" destOrd="0" parTransId="{7CDAE913-D2ED-4639-913E-BAE4D62DF184}" sibTransId="{CA1A2F59-2CE8-448B-A7CC-97F539D79A0E}"/>
    <dgm:cxn modelId="{2A124767-5B3D-49E1-8D93-A10D1D2F9124}" type="presOf" srcId="{4F04AF7A-81E8-46B6-9D93-19DAA56490FF}" destId="{4FFCDC60-7667-4448-A1B2-608C22BF37FD}" srcOrd="0" destOrd="0" presId="urn:microsoft.com/office/officeart/2005/8/layout/vList5"/>
    <dgm:cxn modelId="{DFEC7647-EA3B-459E-B9BD-CA900FA2C5D0}" srcId="{2C0846F3-7A40-4274-BBC5-F0BA94836BED}" destId="{4F04AF7A-81E8-46B6-9D93-19DAA56490FF}" srcOrd="0" destOrd="0" parTransId="{FC8EFD44-67EF-49E1-A286-14E28348C8E4}" sibTransId="{C22EDDBC-214E-4619-8805-005F4FA168ED}"/>
    <dgm:cxn modelId="{9F933E9D-C263-4B71-AA3C-7C46185CE803}" type="presOf" srcId="{24346B03-213C-4367-9102-7557A62760F8}" destId="{BAECDD3E-1065-417E-BB5E-93369C17B8D5}" srcOrd="0" destOrd="0" presId="urn:microsoft.com/office/officeart/2005/8/layout/vList5"/>
    <dgm:cxn modelId="{5560539F-0567-4265-ABE2-518D010ACFD2}" type="presOf" srcId="{1B72AB88-3D10-44EA-BC6B-E1800333D90E}" destId="{4FFCDC60-7667-4448-A1B2-608C22BF37FD}" srcOrd="0" destOrd="2" presId="urn:microsoft.com/office/officeart/2005/8/layout/vList5"/>
    <dgm:cxn modelId="{E58B8FAF-8758-49FB-951A-00EBF0D10051}" srcId="{4F04AF7A-81E8-46B6-9D93-19DAA56490FF}" destId="{09098A5C-4D5F-4445-9E8A-7080FC5EDBB4}" srcOrd="0" destOrd="0" parTransId="{167239A8-C992-4F22-A57A-75BC775588ED}" sibTransId="{22A83C1D-4B60-430A-918C-57A2B791607C}"/>
    <dgm:cxn modelId="{1C8DFEC5-815C-488C-9645-5C06EB22EC1D}" srcId="{4F04AF7A-81E8-46B6-9D93-19DAA56490FF}" destId="{1B72AB88-3D10-44EA-BC6B-E1800333D90E}" srcOrd="1" destOrd="0" parTransId="{04455B1F-C4F1-4E3E-8A74-5C72AAC80FE6}" sibTransId="{165BDD42-E531-46F1-8184-E40FFBF5A002}"/>
    <dgm:cxn modelId="{5FF4BCFE-EC8D-4C3E-9FE1-EA6FFE0BEA2A}" type="presOf" srcId="{2C0846F3-7A40-4274-BBC5-F0BA94836BED}" destId="{21F63FE0-5DEE-49B6-BD57-A0B10D2A8425}" srcOrd="0" destOrd="0" presId="urn:microsoft.com/office/officeart/2005/8/layout/vList5"/>
    <dgm:cxn modelId="{019BB28D-26C5-4302-AD66-7A6EC3DF96FF}" type="presParOf" srcId="{BAECDD3E-1065-417E-BB5E-93369C17B8D5}" destId="{7A09572A-EBB3-4A10-B07F-8045C1BA85DD}" srcOrd="0" destOrd="0" presId="urn:microsoft.com/office/officeart/2005/8/layout/vList5"/>
    <dgm:cxn modelId="{5D4478DA-AD1E-4EC4-9BC4-2DAED0B0F2DC}" type="presParOf" srcId="{7A09572A-EBB3-4A10-B07F-8045C1BA85DD}" destId="{21F63FE0-5DEE-49B6-BD57-A0B10D2A8425}" srcOrd="0" destOrd="0" presId="urn:microsoft.com/office/officeart/2005/8/layout/vList5"/>
    <dgm:cxn modelId="{F849101F-BFDA-4BCB-BA02-5AB858F15504}" type="presParOf" srcId="{7A09572A-EBB3-4A10-B07F-8045C1BA85DD}" destId="{4FFCDC60-7667-4448-A1B2-608C22BF37F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37556497-0FAD-4844-A990-B2604D3159A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C02B0F-F501-49EC-8AB3-96F22DC8FC7E}">
      <dgm:prSet custT="1"/>
      <dgm:spPr/>
      <dgm:t>
        <a:bodyPr/>
        <a:lstStyle/>
        <a:p>
          <a:r>
            <a:rPr lang="en-GB" sz="1800" dirty="0"/>
            <a:t>Findings</a:t>
          </a:r>
        </a:p>
      </dgm:t>
    </dgm:pt>
    <dgm:pt modelId="{2EAC6389-D422-4BF2-9F85-CE0A73301B26}" type="parTrans" cxnId="{D19AE439-4B92-4FB4-975F-29397439E6C5}">
      <dgm:prSet/>
      <dgm:spPr/>
      <dgm:t>
        <a:bodyPr/>
        <a:lstStyle/>
        <a:p>
          <a:endParaRPr lang="en-US"/>
        </a:p>
      </dgm:t>
    </dgm:pt>
    <dgm:pt modelId="{CABAFB9E-8CF1-4184-B752-9A8C335D1895}" type="sibTrans" cxnId="{D19AE439-4B92-4FB4-975F-29397439E6C5}">
      <dgm:prSet/>
      <dgm:spPr/>
      <dgm:t>
        <a:bodyPr/>
        <a:lstStyle/>
        <a:p>
          <a:endParaRPr lang="en-US"/>
        </a:p>
      </dgm:t>
    </dgm:pt>
    <dgm:pt modelId="{79212C90-158E-4AA5-9C5D-7BE08FB56F3A}">
      <dgm:prSet/>
      <dgm:spPr/>
      <dgm:t>
        <a:bodyPr/>
        <a:lstStyle/>
        <a:p>
          <a:r>
            <a:rPr lang="en-GB" dirty="0"/>
            <a:t>Varied mapping/controlled = Response times increase with set size increase</a:t>
          </a:r>
        </a:p>
      </dgm:t>
    </dgm:pt>
    <dgm:pt modelId="{EF43B8D1-3907-4603-B664-6E7B2E511877}" type="parTrans" cxnId="{56DC3C78-79B1-4EEF-97BF-0FD7EC5F39BC}">
      <dgm:prSet/>
      <dgm:spPr/>
      <dgm:t>
        <a:bodyPr/>
        <a:lstStyle/>
        <a:p>
          <a:endParaRPr lang="en-US"/>
        </a:p>
      </dgm:t>
    </dgm:pt>
    <dgm:pt modelId="{7C867375-9AC5-4851-8DB0-42D5E1D36B61}" type="sibTrans" cxnId="{56DC3C78-79B1-4EEF-97BF-0FD7EC5F39BC}">
      <dgm:prSet/>
      <dgm:spPr/>
      <dgm:t>
        <a:bodyPr/>
        <a:lstStyle/>
        <a:p>
          <a:endParaRPr lang="en-US"/>
        </a:p>
      </dgm:t>
    </dgm:pt>
    <dgm:pt modelId="{741CC172-8A4B-4964-8AA8-3EAB02459581}">
      <dgm:prSet/>
      <dgm:spPr/>
      <dgm:t>
        <a:bodyPr/>
        <a:lstStyle/>
        <a:p>
          <a:r>
            <a:rPr lang="en-GB" dirty="0"/>
            <a:t>Consistent/automatic = flat rate – no increase </a:t>
          </a:r>
        </a:p>
      </dgm:t>
    </dgm:pt>
    <dgm:pt modelId="{6B82A246-A53C-4E1D-8C4C-0185A0540C75}" type="parTrans" cxnId="{07849DE3-0DC5-4418-9B94-242C09CE14BF}">
      <dgm:prSet/>
      <dgm:spPr/>
      <dgm:t>
        <a:bodyPr/>
        <a:lstStyle/>
        <a:p>
          <a:endParaRPr lang="en-US"/>
        </a:p>
      </dgm:t>
    </dgm:pt>
    <dgm:pt modelId="{83EEEC5C-69E6-44C1-A767-FED7404AE4E9}" type="sibTrans" cxnId="{07849DE3-0DC5-4418-9B94-242C09CE14BF}">
      <dgm:prSet/>
      <dgm:spPr/>
      <dgm:t>
        <a:bodyPr/>
        <a:lstStyle/>
        <a:p>
          <a:endParaRPr lang="en-US"/>
        </a:p>
      </dgm:t>
    </dgm:pt>
    <dgm:pt modelId="{9B64052D-7396-4367-BBD6-0E4DAA1F8582}" type="pres">
      <dgm:prSet presAssocID="{37556497-0FAD-4844-A990-B2604D3159A1}" presName="vert0" presStyleCnt="0">
        <dgm:presLayoutVars>
          <dgm:dir/>
          <dgm:animOne val="branch"/>
          <dgm:animLvl val="lvl"/>
        </dgm:presLayoutVars>
      </dgm:prSet>
      <dgm:spPr/>
    </dgm:pt>
    <dgm:pt modelId="{B1D52C6B-0D1F-4A4C-8059-828128854379}" type="pres">
      <dgm:prSet presAssocID="{49C02B0F-F501-49EC-8AB3-96F22DC8FC7E}" presName="thickLine" presStyleLbl="alignNode1" presStyleIdx="0" presStyleCnt="1"/>
      <dgm:spPr/>
    </dgm:pt>
    <dgm:pt modelId="{F660867C-FCA6-4096-A71C-8822AFF69987}" type="pres">
      <dgm:prSet presAssocID="{49C02B0F-F501-49EC-8AB3-96F22DC8FC7E}" presName="horz1" presStyleCnt="0"/>
      <dgm:spPr/>
    </dgm:pt>
    <dgm:pt modelId="{6AADC455-DB96-4C8A-ACEB-16DA1C8F6184}" type="pres">
      <dgm:prSet presAssocID="{49C02B0F-F501-49EC-8AB3-96F22DC8FC7E}" presName="tx1" presStyleLbl="revTx" presStyleIdx="0" presStyleCnt="3" custScaleX="153165"/>
      <dgm:spPr/>
    </dgm:pt>
    <dgm:pt modelId="{F10988CC-5E35-4EA5-87A4-E9E9A34AA0C1}" type="pres">
      <dgm:prSet presAssocID="{49C02B0F-F501-49EC-8AB3-96F22DC8FC7E}" presName="vert1" presStyleCnt="0"/>
      <dgm:spPr/>
    </dgm:pt>
    <dgm:pt modelId="{892A6F90-7A74-444D-9575-B590B93E459C}" type="pres">
      <dgm:prSet presAssocID="{79212C90-158E-4AA5-9C5D-7BE08FB56F3A}" presName="vertSpace2a" presStyleCnt="0"/>
      <dgm:spPr/>
    </dgm:pt>
    <dgm:pt modelId="{D1BA78ED-5937-4EB2-977A-84319EFB7E32}" type="pres">
      <dgm:prSet presAssocID="{79212C90-158E-4AA5-9C5D-7BE08FB56F3A}" presName="horz2" presStyleCnt="0"/>
      <dgm:spPr/>
    </dgm:pt>
    <dgm:pt modelId="{9A71503D-2301-47A2-8166-CEF7D2F5FA52}" type="pres">
      <dgm:prSet presAssocID="{79212C90-158E-4AA5-9C5D-7BE08FB56F3A}" presName="horzSpace2" presStyleCnt="0"/>
      <dgm:spPr/>
    </dgm:pt>
    <dgm:pt modelId="{54243F7A-2FFD-45F3-96A6-EECDB9203168}" type="pres">
      <dgm:prSet presAssocID="{79212C90-158E-4AA5-9C5D-7BE08FB56F3A}" presName="tx2" presStyleLbl="revTx" presStyleIdx="1" presStyleCnt="3"/>
      <dgm:spPr/>
    </dgm:pt>
    <dgm:pt modelId="{D70F5DBF-225C-462D-A6AE-5EAF69EB5678}" type="pres">
      <dgm:prSet presAssocID="{79212C90-158E-4AA5-9C5D-7BE08FB56F3A}" presName="vert2" presStyleCnt="0"/>
      <dgm:spPr/>
    </dgm:pt>
    <dgm:pt modelId="{A092F8AC-F6C8-453A-B0BF-01E5BFB92039}" type="pres">
      <dgm:prSet presAssocID="{79212C90-158E-4AA5-9C5D-7BE08FB56F3A}" presName="thinLine2b" presStyleLbl="callout" presStyleIdx="0" presStyleCnt="2"/>
      <dgm:spPr/>
    </dgm:pt>
    <dgm:pt modelId="{64D302F0-6AD1-40FF-A8D8-8B9D1DCE60B5}" type="pres">
      <dgm:prSet presAssocID="{79212C90-158E-4AA5-9C5D-7BE08FB56F3A}" presName="vertSpace2b" presStyleCnt="0"/>
      <dgm:spPr/>
    </dgm:pt>
    <dgm:pt modelId="{A8D8C228-EACB-4C7C-817B-E2816D5B4A77}" type="pres">
      <dgm:prSet presAssocID="{741CC172-8A4B-4964-8AA8-3EAB02459581}" presName="horz2" presStyleCnt="0"/>
      <dgm:spPr/>
    </dgm:pt>
    <dgm:pt modelId="{137F5561-86A7-4397-8146-9B5F43218533}" type="pres">
      <dgm:prSet presAssocID="{741CC172-8A4B-4964-8AA8-3EAB02459581}" presName="horzSpace2" presStyleCnt="0"/>
      <dgm:spPr/>
    </dgm:pt>
    <dgm:pt modelId="{E9AB53A6-B267-479E-B2C1-7E3DE26668BE}" type="pres">
      <dgm:prSet presAssocID="{741CC172-8A4B-4964-8AA8-3EAB02459581}" presName="tx2" presStyleLbl="revTx" presStyleIdx="2" presStyleCnt="3"/>
      <dgm:spPr/>
    </dgm:pt>
    <dgm:pt modelId="{27A10E15-396E-4D8D-8B74-B4DF0265EFD4}" type="pres">
      <dgm:prSet presAssocID="{741CC172-8A4B-4964-8AA8-3EAB02459581}" presName="vert2" presStyleCnt="0"/>
      <dgm:spPr/>
    </dgm:pt>
    <dgm:pt modelId="{05EF96B8-5023-4B90-AD83-3BF5210033DE}" type="pres">
      <dgm:prSet presAssocID="{741CC172-8A4B-4964-8AA8-3EAB02459581}" presName="thinLine2b" presStyleLbl="callout" presStyleIdx="1" presStyleCnt="2"/>
      <dgm:spPr/>
    </dgm:pt>
    <dgm:pt modelId="{36D6B044-D70C-4B85-BF79-023F664803A6}" type="pres">
      <dgm:prSet presAssocID="{741CC172-8A4B-4964-8AA8-3EAB02459581}" presName="vertSpace2b" presStyleCnt="0"/>
      <dgm:spPr/>
    </dgm:pt>
  </dgm:ptLst>
  <dgm:cxnLst>
    <dgm:cxn modelId="{F1DEEB0F-E4CF-44CF-A195-FBEA4CDD10E2}" type="presOf" srcId="{741CC172-8A4B-4964-8AA8-3EAB02459581}" destId="{E9AB53A6-B267-479E-B2C1-7E3DE26668BE}" srcOrd="0" destOrd="0" presId="urn:microsoft.com/office/officeart/2008/layout/LinedList"/>
    <dgm:cxn modelId="{D19AE439-4B92-4FB4-975F-29397439E6C5}" srcId="{37556497-0FAD-4844-A990-B2604D3159A1}" destId="{49C02B0F-F501-49EC-8AB3-96F22DC8FC7E}" srcOrd="0" destOrd="0" parTransId="{2EAC6389-D422-4BF2-9F85-CE0A73301B26}" sibTransId="{CABAFB9E-8CF1-4184-B752-9A8C335D1895}"/>
    <dgm:cxn modelId="{F626E646-185A-4EC8-882F-061D2A797FEB}" type="presOf" srcId="{49C02B0F-F501-49EC-8AB3-96F22DC8FC7E}" destId="{6AADC455-DB96-4C8A-ACEB-16DA1C8F6184}" srcOrd="0" destOrd="0" presId="urn:microsoft.com/office/officeart/2008/layout/LinedList"/>
    <dgm:cxn modelId="{56DC3C78-79B1-4EEF-97BF-0FD7EC5F39BC}" srcId="{49C02B0F-F501-49EC-8AB3-96F22DC8FC7E}" destId="{79212C90-158E-4AA5-9C5D-7BE08FB56F3A}" srcOrd="0" destOrd="0" parTransId="{EF43B8D1-3907-4603-B664-6E7B2E511877}" sibTransId="{7C867375-9AC5-4851-8DB0-42D5E1D36B61}"/>
    <dgm:cxn modelId="{58AE9CDE-6814-4357-8022-B2D34AA13836}" type="presOf" srcId="{79212C90-158E-4AA5-9C5D-7BE08FB56F3A}" destId="{54243F7A-2FFD-45F3-96A6-EECDB9203168}" srcOrd="0" destOrd="0" presId="urn:microsoft.com/office/officeart/2008/layout/LinedList"/>
    <dgm:cxn modelId="{07849DE3-0DC5-4418-9B94-242C09CE14BF}" srcId="{49C02B0F-F501-49EC-8AB3-96F22DC8FC7E}" destId="{741CC172-8A4B-4964-8AA8-3EAB02459581}" srcOrd="1" destOrd="0" parTransId="{6B82A246-A53C-4E1D-8C4C-0185A0540C75}" sibTransId="{83EEEC5C-69E6-44C1-A767-FED7404AE4E9}"/>
    <dgm:cxn modelId="{FFD7FDF4-0165-4CAA-B578-20339D6B2CFA}" type="presOf" srcId="{37556497-0FAD-4844-A990-B2604D3159A1}" destId="{9B64052D-7396-4367-BBD6-0E4DAA1F8582}" srcOrd="0" destOrd="0" presId="urn:microsoft.com/office/officeart/2008/layout/LinedList"/>
    <dgm:cxn modelId="{FD14F6E7-674C-49C2-A0CD-F6E34A8C49A9}" type="presParOf" srcId="{9B64052D-7396-4367-BBD6-0E4DAA1F8582}" destId="{B1D52C6B-0D1F-4A4C-8059-828128854379}" srcOrd="0" destOrd="0" presId="urn:microsoft.com/office/officeart/2008/layout/LinedList"/>
    <dgm:cxn modelId="{70A22141-3249-432F-B9C6-69F21864FA5F}" type="presParOf" srcId="{9B64052D-7396-4367-BBD6-0E4DAA1F8582}" destId="{F660867C-FCA6-4096-A71C-8822AFF69987}" srcOrd="1" destOrd="0" presId="urn:microsoft.com/office/officeart/2008/layout/LinedList"/>
    <dgm:cxn modelId="{79A0473B-9224-472A-AE70-6617E0A6F386}" type="presParOf" srcId="{F660867C-FCA6-4096-A71C-8822AFF69987}" destId="{6AADC455-DB96-4C8A-ACEB-16DA1C8F6184}" srcOrd="0" destOrd="0" presId="urn:microsoft.com/office/officeart/2008/layout/LinedList"/>
    <dgm:cxn modelId="{811AE665-F68A-4668-A4E9-7F7FD8C49EDD}" type="presParOf" srcId="{F660867C-FCA6-4096-A71C-8822AFF69987}" destId="{F10988CC-5E35-4EA5-87A4-E9E9A34AA0C1}" srcOrd="1" destOrd="0" presId="urn:microsoft.com/office/officeart/2008/layout/LinedList"/>
    <dgm:cxn modelId="{A68BB6FC-00E8-4BE7-A278-3E56867AFA9D}" type="presParOf" srcId="{F10988CC-5E35-4EA5-87A4-E9E9A34AA0C1}" destId="{892A6F90-7A74-444D-9575-B590B93E459C}" srcOrd="0" destOrd="0" presId="urn:microsoft.com/office/officeart/2008/layout/LinedList"/>
    <dgm:cxn modelId="{F2131356-F61A-4456-8B13-4D7E32277EAC}" type="presParOf" srcId="{F10988CC-5E35-4EA5-87A4-E9E9A34AA0C1}" destId="{D1BA78ED-5937-4EB2-977A-84319EFB7E32}" srcOrd="1" destOrd="0" presId="urn:microsoft.com/office/officeart/2008/layout/LinedList"/>
    <dgm:cxn modelId="{E854871D-7DCE-4B54-B29F-EFC95D1366D9}" type="presParOf" srcId="{D1BA78ED-5937-4EB2-977A-84319EFB7E32}" destId="{9A71503D-2301-47A2-8166-CEF7D2F5FA52}" srcOrd="0" destOrd="0" presId="urn:microsoft.com/office/officeart/2008/layout/LinedList"/>
    <dgm:cxn modelId="{22131E2F-57FF-46CD-8DC3-9FBE3261322F}" type="presParOf" srcId="{D1BA78ED-5937-4EB2-977A-84319EFB7E32}" destId="{54243F7A-2FFD-45F3-96A6-EECDB9203168}" srcOrd="1" destOrd="0" presId="urn:microsoft.com/office/officeart/2008/layout/LinedList"/>
    <dgm:cxn modelId="{370C8106-F7B4-4F17-B8D7-22F0A18856E5}" type="presParOf" srcId="{D1BA78ED-5937-4EB2-977A-84319EFB7E32}" destId="{D70F5DBF-225C-462D-A6AE-5EAF69EB5678}" srcOrd="2" destOrd="0" presId="urn:microsoft.com/office/officeart/2008/layout/LinedList"/>
    <dgm:cxn modelId="{ABD58034-4C36-4B7D-8C80-589315C74DEF}" type="presParOf" srcId="{F10988CC-5E35-4EA5-87A4-E9E9A34AA0C1}" destId="{A092F8AC-F6C8-453A-B0BF-01E5BFB92039}" srcOrd="2" destOrd="0" presId="urn:microsoft.com/office/officeart/2008/layout/LinedList"/>
    <dgm:cxn modelId="{F0151D48-62CD-4618-95E3-E422B2BEF191}" type="presParOf" srcId="{F10988CC-5E35-4EA5-87A4-E9E9A34AA0C1}" destId="{64D302F0-6AD1-40FF-A8D8-8B9D1DCE60B5}" srcOrd="3" destOrd="0" presId="urn:microsoft.com/office/officeart/2008/layout/LinedList"/>
    <dgm:cxn modelId="{99F2974D-9985-408A-B50A-AB2E444238F5}" type="presParOf" srcId="{F10988CC-5E35-4EA5-87A4-E9E9A34AA0C1}" destId="{A8D8C228-EACB-4C7C-817B-E2816D5B4A77}" srcOrd="4" destOrd="0" presId="urn:microsoft.com/office/officeart/2008/layout/LinedList"/>
    <dgm:cxn modelId="{C1FE2E50-619A-4A18-AB67-D1D34F4E38A5}" type="presParOf" srcId="{A8D8C228-EACB-4C7C-817B-E2816D5B4A77}" destId="{137F5561-86A7-4397-8146-9B5F43218533}" srcOrd="0" destOrd="0" presId="urn:microsoft.com/office/officeart/2008/layout/LinedList"/>
    <dgm:cxn modelId="{4B8D7C33-BE69-45BE-8810-1E329E8851B2}" type="presParOf" srcId="{A8D8C228-EACB-4C7C-817B-E2816D5B4A77}" destId="{E9AB53A6-B267-479E-B2C1-7E3DE26668BE}" srcOrd="1" destOrd="0" presId="urn:microsoft.com/office/officeart/2008/layout/LinedList"/>
    <dgm:cxn modelId="{7B2213DA-E35B-4022-B6CA-54294062301B}" type="presParOf" srcId="{A8D8C228-EACB-4C7C-817B-E2816D5B4A77}" destId="{27A10E15-396E-4D8D-8B74-B4DF0265EFD4}" srcOrd="2" destOrd="0" presId="urn:microsoft.com/office/officeart/2008/layout/LinedList"/>
    <dgm:cxn modelId="{B15D6B39-2E67-4CE4-951A-EA58E3BC9C95}" type="presParOf" srcId="{F10988CC-5E35-4EA5-87A4-E9E9A34AA0C1}" destId="{05EF96B8-5023-4B90-AD83-3BF5210033DE}" srcOrd="5" destOrd="0" presId="urn:microsoft.com/office/officeart/2008/layout/LinedList"/>
    <dgm:cxn modelId="{858B48E0-44DE-4060-903C-0ED34032DDB8}" type="presParOf" srcId="{F10988CC-5E35-4EA5-87A4-E9E9A34AA0C1}" destId="{36D6B044-D70C-4B85-BF79-023F664803A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65D27DC8-3B23-4FCC-A906-CFD73EFE367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B2E262-837D-4E03-B579-7080DB94D93E}">
      <dgm:prSet/>
      <dgm:spPr/>
      <dgm:t>
        <a:bodyPr/>
        <a:lstStyle/>
        <a:p>
          <a:r>
            <a:rPr lang="en-GB"/>
            <a:t>How does an activity become automatic?</a:t>
          </a:r>
        </a:p>
      </dgm:t>
    </dgm:pt>
    <dgm:pt modelId="{1ADEECCD-EE04-4C50-AB0D-10DF77F51880}" type="parTrans" cxnId="{E79E293F-3DF3-4625-B8EF-F5BB98A9E133}">
      <dgm:prSet/>
      <dgm:spPr/>
      <dgm:t>
        <a:bodyPr/>
        <a:lstStyle/>
        <a:p>
          <a:endParaRPr lang="en-US"/>
        </a:p>
      </dgm:t>
    </dgm:pt>
    <dgm:pt modelId="{CD6D37A5-D5CF-4D1B-9AF2-5EA8AA8E2CB4}" type="sibTrans" cxnId="{E79E293F-3DF3-4625-B8EF-F5BB98A9E133}">
      <dgm:prSet/>
      <dgm:spPr/>
      <dgm:t>
        <a:bodyPr/>
        <a:lstStyle/>
        <a:p>
          <a:endParaRPr lang="en-US"/>
        </a:p>
      </dgm:t>
    </dgm:pt>
    <dgm:pt modelId="{58A73D60-A963-46A5-9E0C-1EE266B40B6C}">
      <dgm:prSet/>
      <dgm:spPr/>
      <dgm:t>
        <a:bodyPr/>
        <a:lstStyle/>
        <a:p>
          <a:r>
            <a:rPr lang="en-GB"/>
            <a:t>Practice</a:t>
          </a:r>
        </a:p>
      </dgm:t>
    </dgm:pt>
    <dgm:pt modelId="{5EDF690D-CC2A-411F-B5F0-B30B7FA132E6}" type="parTrans" cxnId="{BCDEB62C-2E33-4CE8-AE18-3D330046AB39}">
      <dgm:prSet/>
      <dgm:spPr/>
      <dgm:t>
        <a:bodyPr/>
        <a:lstStyle/>
        <a:p>
          <a:endParaRPr lang="en-US"/>
        </a:p>
      </dgm:t>
    </dgm:pt>
    <dgm:pt modelId="{9600CC03-F5B2-4409-91A8-56C394DE28E4}" type="sibTrans" cxnId="{BCDEB62C-2E33-4CE8-AE18-3D330046AB39}">
      <dgm:prSet/>
      <dgm:spPr/>
      <dgm:t>
        <a:bodyPr/>
        <a:lstStyle/>
        <a:p>
          <a:endParaRPr lang="en-US"/>
        </a:p>
      </dgm:t>
    </dgm:pt>
    <dgm:pt modelId="{A68DB533-0683-4B23-AF4F-43AF70DC3D24}">
      <dgm:prSet/>
      <dgm:spPr/>
      <dgm:t>
        <a:bodyPr/>
        <a:lstStyle/>
        <a:p>
          <a:r>
            <a:rPr lang="en-GB"/>
            <a:t>But how?</a:t>
          </a:r>
        </a:p>
      </dgm:t>
    </dgm:pt>
    <dgm:pt modelId="{021E0A9A-3D52-4850-9071-3B0D20742E52}" type="parTrans" cxnId="{EA431680-3D9E-40D4-B5AC-F9412952812F}">
      <dgm:prSet/>
      <dgm:spPr/>
      <dgm:t>
        <a:bodyPr/>
        <a:lstStyle/>
        <a:p>
          <a:endParaRPr lang="en-US"/>
        </a:p>
      </dgm:t>
    </dgm:pt>
    <dgm:pt modelId="{37B3A913-2163-4820-A742-090DC4B96324}" type="sibTrans" cxnId="{EA431680-3D9E-40D4-B5AC-F9412952812F}">
      <dgm:prSet/>
      <dgm:spPr/>
      <dgm:t>
        <a:bodyPr/>
        <a:lstStyle/>
        <a:p>
          <a:endParaRPr lang="en-US"/>
        </a:p>
      </dgm:t>
    </dgm:pt>
    <dgm:pt modelId="{BB970FB9-DA68-4542-8E31-968E97CF9726}" type="pres">
      <dgm:prSet presAssocID="{65D27DC8-3B23-4FCC-A906-CFD73EFE3679}" presName="Name0" presStyleCnt="0">
        <dgm:presLayoutVars>
          <dgm:dir/>
          <dgm:animLvl val="lvl"/>
          <dgm:resizeHandles val="exact"/>
        </dgm:presLayoutVars>
      </dgm:prSet>
      <dgm:spPr/>
    </dgm:pt>
    <dgm:pt modelId="{4A876BB4-361B-4726-B038-51B2D76230F9}" type="pres">
      <dgm:prSet presAssocID="{70B2E262-837D-4E03-B579-7080DB94D93E}" presName="composite" presStyleCnt="0"/>
      <dgm:spPr/>
    </dgm:pt>
    <dgm:pt modelId="{DCECE556-A304-4416-8E75-A735B5465F4E}" type="pres">
      <dgm:prSet presAssocID="{70B2E262-837D-4E03-B579-7080DB94D93E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0BCBA7B1-9AFF-49D6-855C-82668DC475D5}" type="pres">
      <dgm:prSet presAssocID="{70B2E262-837D-4E03-B579-7080DB94D93E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03D1407-2260-4E24-8483-52C8329179C8}" type="presOf" srcId="{58A73D60-A963-46A5-9E0C-1EE266B40B6C}" destId="{0BCBA7B1-9AFF-49D6-855C-82668DC475D5}" srcOrd="0" destOrd="0" presId="urn:microsoft.com/office/officeart/2005/8/layout/hList1"/>
    <dgm:cxn modelId="{BCDEB62C-2E33-4CE8-AE18-3D330046AB39}" srcId="{70B2E262-837D-4E03-B579-7080DB94D93E}" destId="{58A73D60-A963-46A5-9E0C-1EE266B40B6C}" srcOrd="0" destOrd="0" parTransId="{5EDF690D-CC2A-411F-B5F0-B30B7FA132E6}" sibTransId="{9600CC03-F5B2-4409-91A8-56C394DE28E4}"/>
    <dgm:cxn modelId="{E79E293F-3DF3-4625-B8EF-F5BB98A9E133}" srcId="{65D27DC8-3B23-4FCC-A906-CFD73EFE3679}" destId="{70B2E262-837D-4E03-B579-7080DB94D93E}" srcOrd="0" destOrd="0" parTransId="{1ADEECCD-EE04-4C50-AB0D-10DF77F51880}" sibTransId="{CD6D37A5-D5CF-4D1B-9AF2-5EA8AA8E2CB4}"/>
    <dgm:cxn modelId="{40761D71-5803-431B-B85D-DE5E7BB1F388}" type="presOf" srcId="{A68DB533-0683-4B23-AF4F-43AF70DC3D24}" destId="{0BCBA7B1-9AFF-49D6-855C-82668DC475D5}" srcOrd="0" destOrd="1" presId="urn:microsoft.com/office/officeart/2005/8/layout/hList1"/>
    <dgm:cxn modelId="{EA431680-3D9E-40D4-B5AC-F9412952812F}" srcId="{70B2E262-837D-4E03-B579-7080DB94D93E}" destId="{A68DB533-0683-4B23-AF4F-43AF70DC3D24}" srcOrd="1" destOrd="0" parTransId="{021E0A9A-3D52-4850-9071-3B0D20742E52}" sibTransId="{37B3A913-2163-4820-A742-090DC4B96324}"/>
    <dgm:cxn modelId="{7493D19C-E8C4-4F5F-AD6C-D41B260CF0C2}" type="presOf" srcId="{70B2E262-837D-4E03-B579-7080DB94D93E}" destId="{DCECE556-A304-4416-8E75-A735B5465F4E}" srcOrd="0" destOrd="0" presId="urn:microsoft.com/office/officeart/2005/8/layout/hList1"/>
    <dgm:cxn modelId="{685976EC-F2F6-49E4-844F-6E0B4A9E84C4}" type="presOf" srcId="{65D27DC8-3B23-4FCC-A906-CFD73EFE3679}" destId="{BB970FB9-DA68-4542-8E31-968E97CF9726}" srcOrd="0" destOrd="0" presId="urn:microsoft.com/office/officeart/2005/8/layout/hList1"/>
    <dgm:cxn modelId="{9A82A617-A122-4D36-AA79-760F56A8F83B}" type="presParOf" srcId="{BB970FB9-DA68-4542-8E31-968E97CF9726}" destId="{4A876BB4-361B-4726-B038-51B2D76230F9}" srcOrd="0" destOrd="0" presId="urn:microsoft.com/office/officeart/2005/8/layout/hList1"/>
    <dgm:cxn modelId="{2C8031C8-98C1-4D16-AF89-A8673D009C2C}" type="presParOf" srcId="{4A876BB4-361B-4726-B038-51B2D76230F9}" destId="{DCECE556-A304-4416-8E75-A735B5465F4E}" srcOrd="0" destOrd="0" presId="urn:microsoft.com/office/officeart/2005/8/layout/hList1"/>
    <dgm:cxn modelId="{90620498-2F19-46F7-894E-6A7CD36F984B}" type="presParOf" srcId="{4A876BB4-361B-4726-B038-51B2D76230F9}" destId="{0BCBA7B1-9AFF-49D6-855C-82668DC475D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87337FC8-6D0D-4C79-B646-E1004ED514E1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9D53D47B-F57C-4F0D-BC4B-C1C9831E21BB}">
      <dgm:prSet/>
      <dgm:spPr/>
      <dgm:t>
        <a:bodyPr/>
        <a:lstStyle/>
        <a:p>
          <a:r>
            <a:rPr lang="en-GB" dirty="0"/>
            <a:t>Novice performance is limited by lack of knowledge and not lack of resources </a:t>
          </a:r>
        </a:p>
      </dgm:t>
    </dgm:pt>
    <dgm:pt modelId="{F7D4E64F-7EA7-4EBD-91E2-8B6CF7787AB0}" type="parTrans" cxnId="{F954DC7C-171B-43AB-8084-25730E5BCE3F}">
      <dgm:prSet/>
      <dgm:spPr/>
      <dgm:t>
        <a:bodyPr/>
        <a:lstStyle/>
        <a:p>
          <a:endParaRPr lang="en-US"/>
        </a:p>
      </dgm:t>
    </dgm:pt>
    <dgm:pt modelId="{3344E216-226F-4E2E-8A66-B3F81DD9B25E}" type="sibTrans" cxnId="{F954DC7C-171B-43AB-8084-25730E5BCE3F}">
      <dgm:prSet/>
      <dgm:spPr/>
      <dgm:t>
        <a:bodyPr/>
        <a:lstStyle/>
        <a:p>
          <a:endParaRPr lang="en-US"/>
        </a:p>
      </dgm:t>
    </dgm:pt>
    <dgm:pt modelId="{D28E2F33-18B0-4BA5-986A-48037B98AEBB}">
      <dgm:prSet/>
      <dgm:spPr/>
      <dgm:t>
        <a:bodyPr/>
        <a:lstStyle/>
        <a:p>
          <a:r>
            <a:rPr lang="en-GB" dirty="0"/>
            <a:t>With practice our knowledge-base changes and not the efficiency of some mechanisms </a:t>
          </a:r>
        </a:p>
      </dgm:t>
    </dgm:pt>
    <dgm:pt modelId="{3B747840-B2A8-40BD-BFB8-6802DF58CE53}" type="parTrans" cxnId="{4D43BAE3-106D-44EC-9C63-8AB2C881AECC}">
      <dgm:prSet/>
      <dgm:spPr/>
      <dgm:t>
        <a:bodyPr/>
        <a:lstStyle/>
        <a:p>
          <a:endParaRPr lang="en-US"/>
        </a:p>
      </dgm:t>
    </dgm:pt>
    <dgm:pt modelId="{8E2B9541-5D7B-4A03-82A8-B142F107D1FD}" type="sibTrans" cxnId="{4D43BAE3-106D-44EC-9C63-8AB2C881AECC}">
      <dgm:prSet/>
      <dgm:spPr/>
      <dgm:t>
        <a:bodyPr/>
        <a:lstStyle/>
        <a:p>
          <a:endParaRPr lang="en-US"/>
        </a:p>
      </dgm:t>
    </dgm:pt>
    <dgm:pt modelId="{3EA5EAA0-579A-4BBF-BE4E-7E9310DEBA88}">
      <dgm:prSet/>
      <dgm:spPr/>
      <dgm:t>
        <a:bodyPr/>
        <a:lstStyle/>
        <a:p>
          <a:r>
            <a:rPr lang="en-GB" dirty="0"/>
            <a:t>The more knowledge we have available to solve a task, the less attentional resources required (11x12. knowledge of 10x12=120, then use resources to come to 132 – combine memory and problem solving)</a:t>
          </a:r>
        </a:p>
      </dgm:t>
    </dgm:pt>
    <dgm:pt modelId="{68A8DA2A-D584-4E02-B48D-0D6DF479CF4B}" type="parTrans" cxnId="{0104C8F6-F020-4E22-AF28-DF2AAE04ECF0}">
      <dgm:prSet/>
      <dgm:spPr/>
      <dgm:t>
        <a:bodyPr/>
        <a:lstStyle/>
        <a:p>
          <a:endParaRPr lang="en-US"/>
        </a:p>
      </dgm:t>
    </dgm:pt>
    <dgm:pt modelId="{1C5A5FFA-2715-46BB-9683-95FE1A0F3803}" type="sibTrans" cxnId="{0104C8F6-F020-4E22-AF28-DF2AAE04ECF0}">
      <dgm:prSet/>
      <dgm:spPr/>
      <dgm:t>
        <a:bodyPr/>
        <a:lstStyle/>
        <a:p>
          <a:endParaRPr lang="en-US"/>
        </a:p>
      </dgm:t>
    </dgm:pt>
    <dgm:pt modelId="{6239A4AC-173F-4DB3-BF76-746A7695E378}" type="pres">
      <dgm:prSet presAssocID="{87337FC8-6D0D-4C79-B646-E1004ED514E1}" presName="Name0" presStyleCnt="0">
        <dgm:presLayoutVars>
          <dgm:dir/>
          <dgm:resizeHandles val="exact"/>
        </dgm:presLayoutVars>
      </dgm:prSet>
      <dgm:spPr/>
    </dgm:pt>
    <dgm:pt modelId="{52EE70AF-0A90-4498-8571-3EB95046CAAE}" type="pres">
      <dgm:prSet presAssocID="{9D53D47B-F57C-4F0D-BC4B-C1C9831E21BB}" presName="node" presStyleLbl="node1" presStyleIdx="0" presStyleCnt="3">
        <dgm:presLayoutVars>
          <dgm:bulletEnabled val="1"/>
        </dgm:presLayoutVars>
      </dgm:prSet>
      <dgm:spPr/>
    </dgm:pt>
    <dgm:pt modelId="{732E8215-2189-409F-8966-505ECA598D4D}" type="pres">
      <dgm:prSet presAssocID="{3344E216-226F-4E2E-8A66-B3F81DD9B25E}" presName="sibTrans" presStyleLbl="sibTrans2D1" presStyleIdx="0" presStyleCnt="2"/>
      <dgm:spPr/>
    </dgm:pt>
    <dgm:pt modelId="{F52A8F56-1E90-4C52-99EA-7A1B8E6127D3}" type="pres">
      <dgm:prSet presAssocID="{3344E216-226F-4E2E-8A66-B3F81DD9B25E}" presName="connectorText" presStyleLbl="sibTrans2D1" presStyleIdx="0" presStyleCnt="2"/>
      <dgm:spPr/>
    </dgm:pt>
    <dgm:pt modelId="{6AE786E0-3352-4270-BA4F-6811FC498A21}" type="pres">
      <dgm:prSet presAssocID="{D28E2F33-18B0-4BA5-986A-48037B98AEBB}" presName="node" presStyleLbl="node1" presStyleIdx="1" presStyleCnt="3">
        <dgm:presLayoutVars>
          <dgm:bulletEnabled val="1"/>
        </dgm:presLayoutVars>
      </dgm:prSet>
      <dgm:spPr/>
    </dgm:pt>
    <dgm:pt modelId="{FC926B90-DBA8-430C-9269-9AC651B5A7A5}" type="pres">
      <dgm:prSet presAssocID="{8E2B9541-5D7B-4A03-82A8-B142F107D1FD}" presName="sibTrans" presStyleLbl="sibTrans2D1" presStyleIdx="1" presStyleCnt="2"/>
      <dgm:spPr/>
    </dgm:pt>
    <dgm:pt modelId="{E004EEC7-D9E3-4591-941E-299E224AAA10}" type="pres">
      <dgm:prSet presAssocID="{8E2B9541-5D7B-4A03-82A8-B142F107D1FD}" presName="connectorText" presStyleLbl="sibTrans2D1" presStyleIdx="1" presStyleCnt="2"/>
      <dgm:spPr/>
    </dgm:pt>
    <dgm:pt modelId="{7FB6FCF7-486C-40DE-B9B4-927965DF161C}" type="pres">
      <dgm:prSet presAssocID="{3EA5EAA0-579A-4BBF-BE4E-7E9310DEBA88}" presName="node" presStyleLbl="node1" presStyleIdx="2" presStyleCnt="3">
        <dgm:presLayoutVars>
          <dgm:bulletEnabled val="1"/>
        </dgm:presLayoutVars>
      </dgm:prSet>
      <dgm:spPr/>
    </dgm:pt>
  </dgm:ptLst>
  <dgm:cxnLst>
    <dgm:cxn modelId="{0D56E61C-BAA7-4C81-84E0-D35E28553A9D}" type="presOf" srcId="{3344E216-226F-4E2E-8A66-B3F81DD9B25E}" destId="{732E8215-2189-409F-8966-505ECA598D4D}" srcOrd="0" destOrd="0" presId="urn:microsoft.com/office/officeart/2005/8/layout/process1"/>
    <dgm:cxn modelId="{65D7B332-B55E-446B-A8C9-25145827A9D0}" type="presOf" srcId="{3EA5EAA0-579A-4BBF-BE4E-7E9310DEBA88}" destId="{7FB6FCF7-486C-40DE-B9B4-927965DF161C}" srcOrd="0" destOrd="0" presId="urn:microsoft.com/office/officeart/2005/8/layout/process1"/>
    <dgm:cxn modelId="{A9DAA74B-75B0-499E-8F94-82518EDA5EDA}" type="presOf" srcId="{87337FC8-6D0D-4C79-B646-E1004ED514E1}" destId="{6239A4AC-173F-4DB3-BF76-746A7695E378}" srcOrd="0" destOrd="0" presId="urn:microsoft.com/office/officeart/2005/8/layout/process1"/>
    <dgm:cxn modelId="{16360A71-9566-4243-B44E-DDA0DF72E4AE}" type="presOf" srcId="{8E2B9541-5D7B-4A03-82A8-B142F107D1FD}" destId="{FC926B90-DBA8-430C-9269-9AC651B5A7A5}" srcOrd="0" destOrd="0" presId="urn:microsoft.com/office/officeart/2005/8/layout/process1"/>
    <dgm:cxn modelId="{B15D445A-1306-49BE-B660-DE3BD6C9FBF5}" type="presOf" srcId="{3344E216-226F-4E2E-8A66-B3F81DD9B25E}" destId="{F52A8F56-1E90-4C52-99EA-7A1B8E6127D3}" srcOrd="1" destOrd="0" presId="urn:microsoft.com/office/officeart/2005/8/layout/process1"/>
    <dgm:cxn modelId="{F954DC7C-171B-43AB-8084-25730E5BCE3F}" srcId="{87337FC8-6D0D-4C79-B646-E1004ED514E1}" destId="{9D53D47B-F57C-4F0D-BC4B-C1C9831E21BB}" srcOrd="0" destOrd="0" parTransId="{F7D4E64F-7EA7-4EBD-91E2-8B6CF7787AB0}" sibTransId="{3344E216-226F-4E2E-8A66-B3F81DD9B25E}"/>
    <dgm:cxn modelId="{7F8FBCD8-3E1D-4E47-BE4A-177AF64EEB3F}" type="presOf" srcId="{D28E2F33-18B0-4BA5-986A-48037B98AEBB}" destId="{6AE786E0-3352-4270-BA4F-6811FC498A21}" srcOrd="0" destOrd="0" presId="urn:microsoft.com/office/officeart/2005/8/layout/process1"/>
    <dgm:cxn modelId="{113912E1-289C-4C6B-BA81-A1A016858F06}" type="presOf" srcId="{8E2B9541-5D7B-4A03-82A8-B142F107D1FD}" destId="{E004EEC7-D9E3-4591-941E-299E224AAA10}" srcOrd="1" destOrd="0" presId="urn:microsoft.com/office/officeart/2005/8/layout/process1"/>
    <dgm:cxn modelId="{4D43BAE3-106D-44EC-9C63-8AB2C881AECC}" srcId="{87337FC8-6D0D-4C79-B646-E1004ED514E1}" destId="{D28E2F33-18B0-4BA5-986A-48037B98AEBB}" srcOrd="1" destOrd="0" parTransId="{3B747840-B2A8-40BD-BFB8-6802DF58CE53}" sibTransId="{8E2B9541-5D7B-4A03-82A8-B142F107D1FD}"/>
    <dgm:cxn modelId="{149E1CE9-6942-42B7-A7A9-0F3A781252A7}" type="presOf" srcId="{9D53D47B-F57C-4F0D-BC4B-C1C9831E21BB}" destId="{52EE70AF-0A90-4498-8571-3EB95046CAAE}" srcOrd="0" destOrd="0" presId="urn:microsoft.com/office/officeart/2005/8/layout/process1"/>
    <dgm:cxn modelId="{0104C8F6-F020-4E22-AF28-DF2AAE04ECF0}" srcId="{87337FC8-6D0D-4C79-B646-E1004ED514E1}" destId="{3EA5EAA0-579A-4BBF-BE4E-7E9310DEBA88}" srcOrd="2" destOrd="0" parTransId="{68A8DA2A-D584-4E02-B48D-0D6DF479CF4B}" sibTransId="{1C5A5FFA-2715-46BB-9683-95FE1A0F3803}"/>
    <dgm:cxn modelId="{A6251F0B-8812-49AE-AAB0-D990CBCA261A}" type="presParOf" srcId="{6239A4AC-173F-4DB3-BF76-746A7695E378}" destId="{52EE70AF-0A90-4498-8571-3EB95046CAAE}" srcOrd="0" destOrd="0" presId="urn:microsoft.com/office/officeart/2005/8/layout/process1"/>
    <dgm:cxn modelId="{B1F3990C-81A0-4893-94A3-F61D72B1CC8A}" type="presParOf" srcId="{6239A4AC-173F-4DB3-BF76-746A7695E378}" destId="{732E8215-2189-409F-8966-505ECA598D4D}" srcOrd="1" destOrd="0" presId="urn:microsoft.com/office/officeart/2005/8/layout/process1"/>
    <dgm:cxn modelId="{1FD303AE-BC7A-4B57-B3AD-CE3380450C68}" type="presParOf" srcId="{732E8215-2189-409F-8966-505ECA598D4D}" destId="{F52A8F56-1E90-4C52-99EA-7A1B8E6127D3}" srcOrd="0" destOrd="0" presId="urn:microsoft.com/office/officeart/2005/8/layout/process1"/>
    <dgm:cxn modelId="{765AE682-5E77-4244-A9A5-9B16EC7B49EF}" type="presParOf" srcId="{6239A4AC-173F-4DB3-BF76-746A7695E378}" destId="{6AE786E0-3352-4270-BA4F-6811FC498A21}" srcOrd="2" destOrd="0" presId="urn:microsoft.com/office/officeart/2005/8/layout/process1"/>
    <dgm:cxn modelId="{3A7A6473-1EB0-487A-91C6-958217D3724A}" type="presParOf" srcId="{6239A4AC-173F-4DB3-BF76-746A7695E378}" destId="{FC926B90-DBA8-430C-9269-9AC651B5A7A5}" srcOrd="3" destOrd="0" presId="urn:microsoft.com/office/officeart/2005/8/layout/process1"/>
    <dgm:cxn modelId="{2076DCA8-9199-4F34-BF63-BEBE6CC3B0CB}" type="presParOf" srcId="{FC926B90-DBA8-430C-9269-9AC651B5A7A5}" destId="{E004EEC7-D9E3-4591-941E-299E224AAA10}" srcOrd="0" destOrd="0" presId="urn:microsoft.com/office/officeart/2005/8/layout/process1"/>
    <dgm:cxn modelId="{137A95D5-F34C-47B6-B986-9F14C31B46B9}" type="presParOf" srcId="{6239A4AC-173F-4DB3-BF76-746A7695E378}" destId="{7FB6FCF7-486C-40DE-B9B4-927965DF161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A3080BEA-8B4C-4430-B88B-2E95C97FE58A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72889F3B-EC27-4A22-8557-F258C5F42077}">
      <dgm:prSet/>
      <dgm:spPr/>
      <dgm:t>
        <a:bodyPr/>
        <a:lstStyle/>
        <a:p>
          <a:pPr rtl="0"/>
          <a:r>
            <a:rPr lang="en-GB" dirty="0"/>
            <a:t>Logan’s (1988) instance theory of automaticity</a:t>
          </a:r>
        </a:p>
      </dgm:t>
    </dgm:pt>
    <dgm:pt modelId="{5A8522D4-1D2A-4333-BAA1-00245DBB368C}" type="parTrans" cxnId="{47641B2D-CDCB-48F5-8BA9-875B6D30F883}">
      <dgm:prSet/>
      <dgm:spPr/>
      <dgm:t>
        <a:bodyPr/>
        <a:lstStyle/>
        <a:p>
          <a:endParaRPr lang="en-GB"/>
        </a:p>
      </dgm:t>
    </dgm:pt>
    <dgm:pt modelId="{EC83536D-D912-4240-8AE3-5DBE1DA6677B}" type="sibTrans" cxnId="{47641B2D-CDCB-48F5-8BA9-875B6D30F883}">
      <dgm:prSet/>
      <dgm:spPr/>
      <dgm:t>
        <a:bodyPr/>
        <a:lstStyle/>
        <a:p>
          <a:endParaRPr lang="en-GB"/>
        </a:p>
      </dgm:t>
    </dgm:pt>
    <dgm:pt modelId="{CF226A67-1C0A-4CCA-B5A3-D0357D4FE9BB}" type="pres">
      <dgm:prSet presAssocID="{A3080BEA-8B4C-4430-B88B-2E95C97FE58A}" presName="Name0" presStyleCnt="0">
        <dgm:presLayoutVars>
          <dgm:chMax val="7"/>
          <dgm:chPref val="7"/>
          <dgm:dir/>
        </dgm:presLayoutVars>
      </dgm:prSet>
      <dgm:spPr/>
    </dgm:pt>
    <dgm:pt modelId="{91E3C1F4-0CFC-4AA8-A1C4-39327F635687}" type="pres">
      <dgm:prSet presAssocID="{A3080BEA-8B4C-4430-B88B-2E95C97FE58A}" presName="Name1" presStyleCnt="0"/>
      <dgm:spPr/>
    </dgm:pt>
    <dgm:pt modelId="{A52806E3-E89C-4D8A-AF56-6AC804CE69FF}" type="pres">
      <dgm:prSet presAssocID="{A3080BEA-8B4C-4430-B88B-2E95C97FE58A}" presName="cycle" presStyleCnt="0"/>
      <dgm:spPr/>
    </dgm:pt>
    <dgm:pt modelId="{DBAF8846-A3BB-4B17-949B-AA36E79A5DE9}" type="pres">
      <dgm:prSet presAssocID="{A3080BEA-8B4C-4430-B88B-2E95C97FE58A}" presName="srcNode" presStyleLbl="node1" presStyleIdx="0" presStyleCnt="1"/>
      <dgm:spPr/>
    </dgm:pt>
    <dgm:pt modelId="{468032B8-4C09-4B6D-A3E1-98378165456B}" type="pres">
      <dgm:prSet presAssocID="{A3080BEA-8B4C-4430-B88B-2E95C97FE58A}" presName="conn" presStyleLbl="parChTrans1D2" presStyleIdx="0" presStyleCnt="1"/>
      <dgm:spPr/>
    </dgm:pt>
    <dgm:pt modelId="{741B657E-97E2-4FCC-B67D-D042D1733277}" type="pres">
      <dgm:prSet presAssocID="{A3080BEA-8B4C-4430-B88B-2E95C97FE58A}" presName="extraNode" presStyleLbl="node1" presStyleIdx="0" presStyleCnt="1"/>
      <dgm:spPr/>
    </dgm:pt>
    <dgm:pt modelId="{CF31FC5D-1F5E-46F2-BCE5-53C7C5D7C425}" type="pres">
      <dgm:prSet presAssocID="{A3080BEA-8B4C-4430-B88B-2E95C97FE58A}" presName="dstNode" presStyleLbl="node1" presStyleIdx="0" presStyleCnt="1"/>
      <dgm:spPr/>
    </dgm:pt>
    <dgm:pt modelId="{692E04D3-2C98-499C-A600-3C8655FE6ED8}" type="pres">
      <dgm:prSet presAssocID="{72889F3B-EC27-4A22-8557-F258C5F42077}" presName="text_1" presStyleLbl="node1" presStyleIdx="0" presStyleCnt="1">
        <dgm:presLayoutVars>
          <dgm:bulletEnabled val="1"/>
        </dgm:presLayoutVars>
      </dgm:prSet>
      <dgm:spPr/>
    </dgm:pt>
    <dgm:pt modelId="{0C52BB12-CA17-4E6E-88B2-2BD4E7DA4754}" type="pres">
      <dgm:prSet presAssocID="{72889F3B-EC27-4A22-8557-F258C5F42077}" presName="accent_1" presStyleCnt="0"/>
      <dgm:spPr/>
    </dgm:pt>
    <dgm:pt modelId="{02293E8E-D997-4D50-B4A6-19D7E5481220}" type="pres">
      <dgm:prSet presAssocID="{72889F3B-EC27-4A22-8557-F258C5F42077}" presName="accentRepeatNode" presStyleLbl="solidFgAcc1" presStyleIdx="0" presStyleCnt="1"/>
      <dgm:spPr/>
    </dgm:pt>
  </dgm:ptLst>
  <dgm:cxnLst>
    <dgm:cxn modelId="{E5E8D814-60A2-40CB-A27B-61167909F9B7}" type="presOf" srcId="{EC83536D-D912-4240-8AE3-5DBE1DA6677B}" destId="{468032B8-4C09-4B6D-A3E1-98378165456B}" srcOrd="0" destOrd="0" presId="urn:microsoft.com/office/officeart/2008/layout/VerticalCurvedList"/>
    <dgm:cxn modelId="{47641B2D-CDCB-48F5-8BA9-875B6D30F883}" srcId="{A3080BEA-8B4C-4430-B88B-2E95C97FE58A}" destId="{72889F3B-EC27-4A22-8557-F258C5F42077}" srcOrd="0" destOrd="0" parTransId="{5A8522D4-1D2A-4333-BAA1-00245DBB368C}" sibTransId="{EC83536D-D912-4240-8AE3-5DBE1DA6677B}"/>
    <dgm:cxn modelId="{D5AE5161-3F01-4281-9B6F-8166C2E58A91}" type="presOf" srcId="{72889F3B-EC27-4A22-8557-F258C5F42077}" destId="{692E04D3-2C98-499C-A600-3C8655FE6ED8}" srcOrd="0" destOrd="0" presId="urn:microsoft.com/office/officeart/2008/layout/VerticalCurvedList"/>
    <dgm:cxn modelId="{4B3B159A-8214-487F-8536-C1F612351878}" type="presOf" srcId="{A3080BEA-8B4C-4430-B88B-2E95C97FE58A}" destId="{CF226A67-1C0A-4CCA-B5A3-D0357D4FE9BB}" srcOrd="0" destOrd="0" presId="urn:microsoft.com/office/officeart/2008/layout/VerticalCurvedList"/>
    <dgm:cxn modelId="{07ED58FE-6CF6-43DB-B03C-85AAD95E2B7C}" type="presParOf" srcId="{CF226A67-1C0A-4CCA-B5A3-D0357D4FE9BB}" destId="{91E3C1F4-0CFC-4AA8-A1C4-39327F635687}" srcOrd="0" destOrd="0" presId="urn:microsoft.com/office/officeart/2008/layout/VerticalCurvedList"/>
    <dgm:cxn modelId="{FCA736A0-9751-495A-BA4C-8B045C91FC62}" type="presParOf" srcId="{91E3C1F4-0CFC-4AA8-A1C4-39327F635687}" destId="{A52806E3-E89C-4D8A-AF56-6AC804CE69FF}" srcOrd="0" destOrd="0" presId="urn:microsoft.com/office/officeart/2008/layout/VerticalCurvedList"/>
    <dgm:cxn modelId="{C4440B05-B170-4616-885F-C6107B52C2B9}" type="presParOf" srcId="{A52806E3-E89C-4D8A-AF56-6AC804CE69FF}" destId="{DBAF8846-A3BB-4B17-949B-AA36E79A5DE9}" srcOrd="0" destOrd="0" presId="urn:microsoft.com/office/officeart/2008/layout/VerticalCurvedList"/>
    <dgm:cxn modelId="{08F90CD4-DD10-4FD2-9B5A-5778216498DC}" type="presParOf" srcId="{A52806E3-E89C-4D8A-AF56-6AC804CE69FF}" destId="{468032B8-4C09-4B6D-A3E1-98378165456B}" srcOrd="1" destOrd="0" presId="urn:microsoft.com/office/officeart/2008/layout/VerticalCurvedList"/>
    <dgm:cxn modelId="{D991CE43-4AF9-46C1-A700-AC7680297B19}" type="presParOf" srcId="{A52806E3-E89C-4D8A-AF56-6AC804CE69FF}" destId="{741B657E-97E2-4FCC-B67D-D042D1733277}" srcOrd="2" destOrd="0" presId="urn:microsoft.com/office/officeart/2008/layout/VerticalCurvedList"/>
    <dgm:cxn modelId="{49B72428-12A2-425C-A2D7-8126F499DEF9}" type="presParOf" srcId="{A52806E3-E89C-4D8A-AF56-6AC804CE69FF}" destId="{CF31FC5D-1F5E-46F2-BCE5-53C7C5D7C425}" srcOrd="3" destOrd="0" presId="urn:microsoft.com/office/officeart/2008/layout/VerticalCurvedList"/>
    <dgm:cxn modelId="{242CB17F-69E9-4F67-8EE8-61F9D84EB81A}" type="presParOf" srcId="{91E3C1F4-0CFC-4AA8-A1C4-39327F635687}" destId="{692E04D3-2C98-499C-A600-3C8655FE6ED8}" srcOrd="1" destOrd="0" presId="urn:microsoft.com/office/officeart/2008/layout/VerticalCurvedList"/>
    <dgm:cxn modelId="{C7A7A868-837D-43A4-9B57-450362446FBF}" type="presParOf" srcId="{91E3C1F4-0CFC-4AA8-A1C4-39327F635687}" destId="{0C52BB12-CA17-4E6E-88B2-2BD4E7DA4754}" srcOrd="2" destOrd="0" presId="urn:microsoft.com/office/officeart/2008/layout/VerticalCurvedList"/>
    <dgm:cxn modelId="{22889F38-609E-4EEF-9086-591C5E8E1E42}" type="presParOf" srcId="{0C52BB12-CA17-4E6E-88B2-2BD4E7DA4754}" destId="{02293E8E-D997-4D50-B4A6-19D7E548122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ED346214-4C77-4E0A-94A2-29A035650898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4A44DCE-5E2C-442E-AC06-E707CFFFA4B4}">
      <dgm:prSet/>
      <dgm:spPr/>
      <dgm:t>
        <a:bodyPr/>
        <a:lstStyle/>
        <a:p>
          <a:pPr rtl="0"/>
          <a:r>
            <a:rPr lang="en-US" dirty="0"/>
            <a:t>Application of this - Causes dangers </a:t>
          </a:r>
          <a:endParaRPr lang="en-GB" dirty="0"/>
        </a:p>
      </dgm:t>
    </dgm:pt>
    <dgm:pt modelId="{84AD286E-0458-4E0F-A723-10FBF0B23A44}" type="parTrans" cxnId="{F87C3707-5C2E-402C-AA81-64A5291A1AD8}">
      <dgm:prSet/>
      <dgm:spPr/>
      <dgm:t>
        <a:bodyPr/>
        <a:lstStyle/>
        <a:p>
          <a:endParaRPr lang="en-GB"/>
        </a:p>
      </dgm:t>
    </dgm:pt>
    <dgm:pt modelId="{4A620D15-B44F-4246-B8E0-9DC73AB9E31B}" type="sibTrans" cxnId="{F87C3707-5C2E-402C-AA81-64A5291A1AD8}">
      <dgm:prSet/>
      <dgm:spPr/>
      <dgm:t>
        <a:bodyPr/>
        <a:lstStyle/>
        <a:p>
          <a:endParaRPr lang="en-GB"/>
        </a:p>
      </dgm:t>
    </dgm:pt>
    <dgm:pt modelId="{99A2CAF9-BB39-4E60-80E1-1B09D6D35C7D}" type="pres">
      <dgm:prSet presAssocID="{ED346214-4C77-4E0A-94A2-29A035650898}" presName="layout" presStyleCnt="0">
        <dgm:presLayoutVars>
          <dgm:chMax/>
          <dgm:chPref/>
          <dgm:dir/>
          <dgm:resizeHandles/>
        </dgm:presLayoutVars>
      </dgm:prSet>
      <dgm:spPr/>
    </dgm:pt>
    <dgm:pt modelId="{62FF584D-1BFB-4F46-85D5-FD8A945CB26C}" type="pres">
      <dgm:prSet presAssocID="{64A44DCE-5E2C-442E-AC06-E707CFFFA4B4}" presName="root" presStyleCnt="0">
        <dgm:presLayoutVars>
          <dgm:chMax/>
          <dgm:chPref/>
        </dgm:presLayoutVars>
      </dgm:prSet>
      <dgm:spPr/>
    </dgm:pt>
    <dgm:pt modelId="{5AD3ACF6-F031-4D15-83CC-7E45A5C49DE2}" type="pres">
      <dgm:prSet presAssocID="{64A44DCE-5E2C-442E-AC06-E707CFFFA4B4}" presName="rootComposite" presStyleCnt="0">
        <dgm:presLayoutVars/>
      </dgm:prSet>
      <dgm:spPr/>
    </dgm:pt>
    <dgm:pt modelId="{AFEA4A72-0FE6-4BFE-B35F-C3CB0F36BCFB}" type="pres">
      <dgm:prSet presAssocID="{64A44DCE-5E2C-442E-AC06-E707CFFFA4B4}" presName="ParentAccent" presStyleLbl="alignNode1" presStyleIdx="0" presStyleCnt="1"/>
      <dgm:spPr/>
    </dgm:pt>
    <dgm:pt modelId="{2E8BF6FC-D95F-4796-BDD2-0D0941054456}" type="pres">
      <dgm:prSet presAssocID="{64A44DCE-5E2C-442E-AC06-E707CFFFA4B4}" presName="ParentSmallAccent" presStyleLbl="fgAcc1" presStyleIdx="0" presStyleCnt="1"/>
      <dgm:spPr/>
    </dgm:pt>
    <dgm:pt modelId="{CB00016A-3E2C-42BB-AE3D-513D357DED9B}" type="pres">
      <dgm:prSet presAssocID="{64A44DCE-5E2C-442E-AC06-E707CFFFA4B4}" presName="Parent" presStyleLbl="revTx" presStyleIdx="0" presStyleCnt="1">
        <dgm:presLayoutVars>
          <dgm:chMax/>
          <dgm:chPref val="4"/>
          <dgm:bulletEnabled val="1"/>
        </dgm:presLayoutVars>
      </dgm:prSet>
      <dgm:spPr/>
    </dgm:pt>
    <dgm:pt modelId="{31A53016-8D61-47EC-B6EC-FB157B3E5514}" type="pres">
      <dgm:prSet presAssocID="{64A44DCE-5E2C-442E-AC06-E707CFFFA4B4}" presName="childShape" presStyleCnt="0">
        <dgm:presLayoutVars>
          <dgm:chMax val="0"/>
          <dgm:chPref val="0"/>
        </dgm:presLayoutVars>
      </dgm:prSet>
      <dgm:spPr/>
    </dgm:pt>
  </dgm:ptLst>
  <dgm:cxnLst>
    <dgm:cxn modelId="{F87C3707-5C2E-402C-AA81-64A5291A1AD8}" srcId="{ED346214-4C77-4E0A-94A2-29A035650898}" destId="{64A44DCE-5E2C-442E-AC06-E707CFFFA4B4}" srcOrd="0" destOrd="0" parTransId="{84AD286E-0458-4E0F-A723-10FBF0B23A44}" sibTransId="{4A620D15-B44F-4246-B8E0-9DC73AB9E31B}"/>
    <dgm:cxn modelId="{E74CD05B-FBE0-4B0C-A0A8-1BCE9A61038E}" type="presOf" srcId="{64A44DCE-5E2C-442E-AC06-E707CFFFA4B4}" destId="{CB00016A-3E2C-42BB-AE3D-513D357DED9B}" srcOrd="0" destOrd="0" presId="urn:microsoft.com/office/officeart/2008/layout/SquareAccentList"/>
    <dgm:cxn modelId="{B7DE91D5-4CD1-4494-B9B9-2534218D0AE1}" type="presOf" srcId="{ED346214-4C77-4E0A-94A2-29A035650898}" destId="{99A2CAF9-BB39-4E60-80E1-1B09D6D35C7D}" srcOrd="0" destOrd="0" presId="urn:microsoft.com/office/officeart/2008/layout/SquareAccentList"/>
    <dgm:cxn modelId="{0D41633D-F863-4CDC-A70B-7D280B34B325}" type="presParOf" srcId="{99A2CAF9-BB39-4E60-80E1-1B09D6D35C7D}" destId="{62FF584D-1BFB-4F46-85D5-FD8A945CB26C}" srcOrd="0" destOrd="0" presId="urn:microsoft.com/office/officeart/2008/layout/SquareAccentList"/>
    <dgm:cxn modelId="{A3F82799-ACFC-4878-A8F3-DDC582B439A2}" type="presParOf" srcId="{62FF584D-1BFB-4F46-85D5-FD8A945CB26C}" destId="{5AD3ACF6-F031-4D15-83CC-7E45A5C49DE2}" srcOrd="0" destOrd="0" presId="urn:microsoft.com/office/officeart/2008/layout/SquareAccentList"/>
    <dgm:cxn modelId="{18D7E466-45BD-4C0B-853E-108F60D7FE58}" type="presParOf" srcId="{5AD3ACF6-F031-4D15-83CC-7E45A5C49DE2}" destId="{AFEA4A72-0FE6-4BFE-B35F-C3CB0F36BCFB}" srcOrd="0" destOrd="0" presId="urn:microsoft.com/office/officeart/2008/layout/SquareAccentList"/>
    <dgm:cxn modelId="{6D46AEC2-DBC3-43EB-93BF-9DB7E99CCC25}" type="presParOf" srcId="{5AD3ACF6-F031-4D15-83CC-7E45A5C49DE2}" destId="{2E8BF6FC-D95F-4796-BDD2-0D0941054456}" srcOrd="1" destOrd="0" presId="urn:microsoft.com/office/officeart/2008/layout/SquareAccentList"/>
    <dgm:cxn modelId="{19A276B0-45C6-47D9-808E-B340627419A9}" type="presParOf" srcId="{5AD3ACF6-F031-4D15-83CC-7E45A5C49DE2}" destId="{CB00016A-3E2C-42BB-AE3D-513D357DED9B}" srcOrd="2" destOrd="0" presId="urn:microsoft.com/office/officeart/2008/layout/SquareAccentList"/>
    <dgm:cxn modelId="{FD41DBBC-AF28-43BA-BCB5-6F4BA1C2410F}" type="presParOf" srcId="{62FF584D-1BFB-4F46-85D5-FD8A945CB26C}" destId="{31A53016-8D61-47EC-B6EC-FB157B3E5514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4AD4E414-C9D9-4216-BA9E-A18074A46FDA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CAE0FB7-7625-43CB-810A-C249EAFA1A5B}">
      <dgm:prSet/>
      <dgm:spPr/>
      <dgm:t>
        <a:bodyPr/>
        <a:lstStyle/>
        <a:p>
          <a:pPr rtl="0"/>
          <a:r>
            <a:rPr lang="en-GB" dirty="0"/>
            <a:t>Finding: Naming colour of word ink is much slower than naming colour of patches – </a:t>
          </a:r>
          <a:r>
            <a:rPr lang="en-GB" i="1" dirty="0"/>
            <a:t>‘</a:t>
          </a:r>
          <a:r>
            <a:rPr lang="en-GB" i="1" dirty="0" err="1"/>
            <a:t>stroop</a:t>
          </a:r>
          <a:r>
            <a:rPr lang="en-GB" i="1" dirty="0"/>
            <a:t> interference’</a:t>
          </a:r>
          <a:endParaRPr lang="en-GB" dirty="0"/>
        </a:p>
      </dgm:t>
    </dgm:pt>
    <dgm:pt modelId="{80A32F10-FEB9-47B6-892E-9E6ADC33697B}" type="parTrans" cxnId="{4FC08BF2-61C7-48DD-82DA-94B903C8B652}">
      <dgm:prSet/>
      <dgm:spPr/>
      <dgm:t>
        <a:bodyPr/>
        <a:lstStyle/>
        <a:p>
          <a:endParaRPr lang="en-GB"/>
        </a:p>
      </dgm:t>
    </dgm:pt>
    <dgm:pt modelId="{A1396D69-D983-45E1-8835-B8AF91A100C5}" type="sibTrans" cxnId="{4FC08BF2-61C7-48DD-82DA-94B903C8B652}">
      <dgm:prSet/>
      <dgm:spPr/>
      <dgm:t>
        <a:bodyPr/>
        <a:lstStyle/>
        <a:p>
          <a:endParaRPr lang="en-GB"/>
        </a:p>
      </dgm:t>
    </dgm:pt>
    <dgm:pt modelId="{837534B3-FBC3-435A-A6CE-9BE5F2440B26}" type="pres">
      <dgm:prSet presAssocID="{4AD4E414-C9D9-4216-BA9E-A18074A46FDA}" presName="Name0" presStyleCnt="0">
        <dgm:presLayoutVars>
          <dgm:dir/>
          <dgm:animLvl val="lvl"/>
          <dgm:resizeHandles val="exact"/>
        </dgm:presLayoutVars>
      </dgm:prSet>
      <dgm:spPr/>
    </dgm:pt>
    <dgm:pt modelId="{7C60C458-A98B-4D92-B248-6CB42EA0A1EB}" type="pres">
      <dgm:prSet presAssocID="{1CAE0FB7-7625-43CB-810A-C249EAFA1A5B}" presName="linNode" presStyleCnt="0"/>
      <dgm:spPr/>
    </dgm:pt>
    <dgm:pt modelId="{3F302135-B14D-49B1-BC44-0799278E6CFE}" type="pres">
      <dgm:prSet presAssocID="{1CAE0FB7-7625-43CB-810A-C249EAFA1A5B}" presName="parentText" presStyleLbl="node1" presStyleIdx="0" presStyleCnt="1" custScaleX="277778">
        <dgm:presLayoutVars>
          <dgm:chMax val="1"/>
          <dgm:bulletEnabled val="1"/>
        </dgm:presLayoutVars>
      </dgm:prSet>
      <dgm:spPr/>
    </dgm:pt>
  </dgm:ptLst>
  <dgm:cxnLst>
    <dgm:cxn modelId="{5B30794D-2DAC-483E-8AD6-D237F92272E9}" type="presOf" srcId="{1CAE0FB7-7625-43CB-810A-C249EAFA1A5B}" destId="{3F302135-B14D-49B1-BC44-0799278E6CFE}" srcOrd="0" destOrd="0" presId="urn:microsoft.com/office/officeart/2005/8/layout/vList5"/>
    <dgm:cxn modelId="{52A45BC2-F196-483E-9169-F5FFFB6CD1FC}" type="presOf" srcId="{4AD4E414-C9D9-4216-BA9E-A18074A46FDA}" destId="{837534B3-FBC3-435A-A6CE-9BE5F2440B26}" srcOrd="0" destOrd="0" presId="urn:microsoft.com/office/officeart/2005/8/layout/vList5"/>
    <dgm:cxn modelId="{4FC08BF2-61C7-48DD-82DA-94B903C8B652}" srcId="{4AD4E414-C9D9-4216-BA9E-A18074A46FDA}" destId="{1CAE0FB7-7625-43CB-810A-C249EAFA1A5B}" srcOrd="0" destOrd="0" parTransId="{80A32F10-FEB9-47B6-892E-9E6ADC33697B}" sibTransId="{A1396D69-D983-45E1-8835-B8AF91A100C5}"/>
    <dgm:cxn modelId="{507BA962-4FA7-46CC-93ED-E36FC2DB8C84}" type="presParOf" srcId="{837534B3-FBC3-435A-A6CE-9BE5F2440B26}" destId="{7C60C458-A98B-4D92-B248-6CB42EA0A1EB}" srcOrd="0" destOrd="0" presId="urn:microsoft.com/office/officeart/2005/8/layout/vList5"/>
    <dgm:cxn modelId="{BEC70F04-BCD8-4820-86C1-77C71977DB06}" type="presParOf" srcId="{7C60C458-A98B-4D92-B248-6CB42EA0A1EB}" destId="{3F302135-B14D-49B1-BC44-0799278E6CF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27D8B2D2-8230-4379-9595-DB00B99BF80B}" type="doc">
      <dgm:prSet loTypeId="urn:microsoft.com/office/officeart/2005/8/layout/vList5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9F7664D2-ABD6-41AF-AEC0-157575E42969}">
      <dgm:prSet custT="1"/>
      <dgm:spPr/>
      <dgm:t>
        <a:bodyPr/>
        <a:lstStyle/>
        <a:p>
          <a:pPr rtl="0"/>
          <a:r>
            <a:rPr lang="en-GB" sz="1800" dirty="0"/>
            <a:t>Reading is automatic</a:t>
          </a:r>
        </a:p>
      </dgm:t>
    </dgm:pt>
    <dgm:pt modelId="{78184A99-ED8B-49ED-9B06-CE7FFAE78DEF}" type="parTrans" cxnId="{A9B712C1-8B45-4725-A7E0-B200D3B0CB7E}">
      <dgm:prSet/>
      <dgm:spPr/>
      <dgm:t>
        <a:bodyPr/>
        <a:lstStyle/>
        <a:p>
          <a:endParaRPr lang="en-GB"/>
        </a:p>
      </dgm:t>
    </dgm:pt>
    <dgm:pt modelId="{86487B77-7632-4716-A7B5-028BDA39FA5A}" type="sibTrans" cxnId="{A9B712C1-8B45-4725-A7E0-B200D3B0CB7E}">
      <dgm:prSet/>
      <dgm:spPr/>
      <dgm:t>
        <a:bodyPr/>
        <a:lstStyle/>
        <a:p>
          <a:endParaRPr lang="en-GB"/>
        </a:p>
      </dgm:t>
    </dgm:pt>
    <dgm:pt modelId="{A5B3C172-81CA-4D6C-8862-5C88D9E7BBD0}">
      <dgm:prSet custT="1"/>
      <dgm:spPr/>
      <dgm:t>
        <a:bodyPr/>
        <a:lstStyle/>
        <a:p>
          <a:pPr rtl="0"/>
          <a:r>
            <a:rPr lang="en-GB" sz="1600" dirty="0"/>
            <a:t>The colour of the ink and the word colour are incompatible </a:t>
          </a:r>
        </a:p>
      </dgm:t>
    </dgm:pt>
    <dgm:pt modelId="{8B8F958B-9FA9-43D4-B62B-7330A7DDC263}" type="parTrans" cxnId="{BB017198-BD91-4F9B-80DB-4582EFFD5E63}">
      <dgm:prSet/>
      <dgm:spPr/>
      <dgm:t>
        <a:bodyPr/>
        <a:lstStyle/>
        <a:p>
          <a:endParaRPr lang="en-GB"/>
        </a:p>
      </dgm:t>
    </dgm:pt>
    <dgm:pt modelId="{1DB27D08-968D-4407-BB61-8608FA9C5A81}" type="sibTrans" cxnId="{BB017198-BD91-4F9B-80DB-4582EFFD5E63}">
      <dgm:prSet/>
      <dgm:spPr/>
      <dgm:t>
        <a:bodyPr/>
        <a:lstStyle/>
        <a:p>
          <a:endParaRPr lang="en-GB"/>
        </a:p>
      </dgm:t>
    </dgm:pt>
    <dgm:pt modelId="{3D9C5027-3AEB-4482-9422-0240D4492064}">
      <dgm:prSet/>
      <dgm:spPr/>
      <dgm:t>
        <a:bodyPr/>
        <a:lstStyle/>
        <a:p>
          <a:pPr rtl="0"/>
          <a:r>
            <a:rPr lang="en-GB" dirty="0"/>
            <a:t>Controlled processes are required to override this interference caused by automaticity </a:t>
          </a:r>
        </a:p>
      </dgm:t>
    </dgm:pt>
    <dgm:pt modelId="{56CC637E-E3F4-4068-8BF0-421149573070}" type="parTrans" cxnId="{E5B2E72B-79EA-447C-BC8A-FF7A38D5B3D8}">
      <dgm:prSet/>
      <dgm:spPr/>
      <dgm:t>
        <a:bodyPr/>
        <a:lstStyle/>
        <a:p>
          <a:endParaRPr lang="en-GB"/>
        </a:p>
      </dgm:t>
    </dgm:pt>
    <dgm:pt modelId="{EFB80789-9364-48BC-A7CC-D65C04F5A158}" type="sibTrans" cxnId="{E5B2E72B-79EA-447C-BC8A-FF7A38D5B3D8}">
      <dgm:prSet/>
      <dgm:spPr/>
      <dgm:t>
        <a:bodyPr/>
        <a:lstStyle/>
        <a:p>
          <a:endParaRPr lang="en-GB"/>
        </a:p>
      </dgm:t>
    </dgm:pt>
    <dgm:pt modelId="{999AAF7E-74B2-4BE4-9294-7B6835CB9102}" type="pres">
      <dgm:prSet presAssocID="{27D8B2D2-8230-4379-9595-DB00B99BF80B}" presName="Name0" presStyleCnt="0">
        <dgm:presLayoutVars>
          <dgm:dir/>
          <dgm:animLvl val="lvl"/>
          <dgm:resizeHandles val="exact"/>
        </dgm:presLayoutVars>
      </dgm:prSet>
      <dgm:spPr/>
    </dgm:pt>
    <dgm:pt modelId="{A14D5E1A-4CC4-4D03-B38D-B0E13E310115}" type="pres">
      <dgm:prSet presAssocID="{9F7664D2-ABD6-41AF-AEC0-157575E42969}" presName="linNode" presStyleCnt="0"/>
      <dgm:spPr/>
    </dgm:pt>
    <dgm:pt modelId="{AAD5D7EA-2AE1-42B0-BD45-AC9307863415}" type="pres">
      <dgm:prSet presAssocID="{9F7664D2-ABD6-41AF-AEC0-157575E42969}" presName="parentText" presStyleLbl="node1" presStyleIdx="0" presStyleCnt="3" custScaleX="115832" custLinFactNeighborX="16855" custLinFactNeighborY="2498">
        <dgm:presLayoutVars>
          <dgm:chMax val="1"/>
          <dgm:bulletEnabled val="1"/>
        </dgm:presLayoutVars>
      </dgm:prSet>
      <dgm:spPr/>
    </dgm:pt>
    <dgm:pt modelId="{0F102243-4DC5-4D97-B3D0-5E93F1FA09E3}" type="pres">
      <dgm:prSet presAssocID="{86487B77-7632-4716-A7B5-028BDA39FA5A}" presName="sp" presStyleCnt="0"/>
      <dgm:spPr/>
    </dgm:pt>
    <dgm:pt modelId="{424F3483-5B0C-415D-B9F4-2B1A5E71A79B}" type="pres">
      <dgm:prSet presAssocID="{A5B3C172-81CA-4D6C-8862-5C88D9E7BBD0}" presName="linNode" presStyleCnt="0"/>
      <dgm:spPr/>
    </dgm:pt>
    <dgm:pt modelId="{140C50D0-7FFE-4791-B919-286541B598AA}" type="pres">
      <dgm:prSet presAssocID="{A5B3C172-81CA-4D6C-8862-5C88D9E7BBD0}" presName="parentText" presStyleLbl="node1" presStyleIdx="1" presStyleCnt="3" custScaleX="143779" custScaleY="84504" custLinFactNeighborX="647" custLinFactNeighborY="715">
        <dgm:presLayoutVars>
          <dgm:chMax val="1"/>
          <dgm:bulletEnabled val="1"/>
        </dgm:presLayoutVars>
      </dgm:prSet>
      <dgm:spPr/>
    </dgm:pt>
    <dgm:pt modelId="{D4D87E1C-1AB4-467B-83A5-F3D639E967A1}" type="pres">
      <dgm:prSet presAssocID="{1DB27D08-968D-4407-BB61-8608FA9C5A81}" presName="sp" presStyleCnt="0"/>
      <dgm:spPr/>
    </dgm:pt>
    <dgm:pt modelId="{6938E081-F508-4721-92A8-886EF02F1E84}" type="pres">
      <dgm:prSet presAssocID="{3D9C5027-3AEB-4482-9422-0240D4492064}" presName="linNode" presStyleCnt="0"/>
      <dgm:spPr/>
    </dgm:pt>
    <dgm:pt modelId="{BE973D1C-B29D-41CF-94C8-1EF8E9E65834}" type="pres">
      <dgm:prSet presAssocID="{3D9C5027-3AEB-4482-9422-0240D4492064}" presName="parentText" presStyleLbl="node1" presStyleIdx="2" presStyleCnt="3" custScaleX="201576" custLinFactNeighborX="-23718" custLinFactNeighborY="86">
        <dgm:presLayoutVars>
          <dgm:chMax val="1"/>
          <dgm:bulletEnabled val="1"/>
        </dgm:presLayoutVars>
      </dgm:prSet>
      <dgm:spPr/>
    </dgm:pt>
  </dgm:ptLst>
  <dgm:cxnLst>
    <dgm:cxn modelId="{1010D206-5DAB-4489-8DE8-1CF012E270B8}" type="presOf" srcId="{3D9C5027-3AEB-4482-9422-0240D4492064}" destId="{BE973D1C-B29D-41CF-94C8-1EF8E9E65834}" srcOrd="0" destOrd="0" presId="urn:microsoft.com/office/officeart/2005/8/layout/vList5"/>
    <dgm:cxn modelId="{48D1401F-5573-4A48-A1CD-A7AC9064D22E}" type="presOf" srcId="{27D8B2D2-8230-4379-9595-DB00B99BF80B}" destId="{999AAF7E-74B2-4BE4-9294-7B6835CB9102}" srcOrd="0" destOrd="0" presId="urn:microsoft.com/office/officeart/2005/8/layout/vList5"/>
    <dgm:cxn modelId="{E5B2E72B-79EA-447C-BC8A-FF7A38D5B3D8}" srcId="{27D8B2D2-8230-4379-9595-DB00B99BF80B}" destId="{3D9C5027-3AEB-4482-9422-0240D4492064}" srcOrd="2" destOrd="0" parTransId="{56CC637E-E3F4-4068-8BF0-421149573070}" sibTransId="{EFB80789-9364-48BC-A7CC-D65C04F5A158}"/>
    <dgm:cxn modelId="{FA8DDA6A-DFF2-4417-A1CF-03FE17D576BE}" type="presOf" srcId="{9F7664D2-ABD6-41AF-AEC0-157575E42969}" destId="{AAD5D7EA-2AE1-42B0-BD45-AC9307863415}" srcOrd="0" destOrd="0" presId="urn:microsoft.com/office/officeart/2005/8/layout/vList5"/>
    <dgm:cxn modelId="{BCDA1C97-56A7-4D53-8AB9-91AF75BE4FA8}" type="presOf" srcId="{A5B3C172-81CA-4D6C-8862-5C88D9E7BBD0}" destId="{140C50D0-7FFE-4791-B919-286541B598AA}" srcOrd="0" destOrd="0" presId="urn:microsoft.com/office/officeart/2005/8/layout/vList5"/>
    <dgm:cxn modelId="{BB017198-BD91-4F9B-80DB-4582EFFD5E63}" srcId="{27D8B2D2-8230-4379-9595-DB00B99BF80B}" destId="{A5B3C172-81CA-4D6C-8862-5C88D9E7BBD0}" srcOrd="1" destOrd="0" parTransId="{8B8F958B-9FA9-43D4-B62B-7330A7DDC263}" sibTransId="{1DB27D08-968D-4407-BB61-8608FA9C5A81}"/>
    <dgm:cxn modelId="{A9B712C1-8B45-4725-A7E0-B200D3B0CB7E}" srcId="{27D8B2D2-8230-4379-9595-DB00B99BF80B}" destId="{9F7664D2-ABD6-41AF-AEC0-157575E42969}" srcOrd="0" destOrd="0" parTransId="{78184A99-ED8B-49ED-9B06-CE7FFAE78DEF}" sibTransId="{86487B77-7632-4716-A7B5-028BDA39FA5A}"/>
    <dgm:cxn modelId="{7978DC55-1476-48DA-BB2A-24A84DEA8673}" type="presParOf" srcId="{999AAF7E-74B2-4BE4-9294-7B6835CB9102}" destId="{A14D5E1A-4CC4-4D03-B38D-B0E13E310115}" srcOrd="0" destOrd="0" presId="urn:microsoft.com/office/officeart/2005/8/layout/vList5"/>
    <dgm:cxn modelId="{E5625908-05DF-4B52-9C71-51C487908A2E}" type="presParOf" srcId="{A14D5E1A-4CC4-4D03-B38D-B0E13E310115}" destId="{AAD5D7EA-2AE1-42B0-BD45-AC9307863415}" srcOrd="0" destOrd="0" presId="urn:microsoft.com/office/officeart/2005/8/layout/vList5"/>
    <dgm:cxn modelId="{9671E825-B85A-4E1F-88E8-54A0B7C3F32C}" type="presParOf" srcId="{999AAF7E-74B2-4BE4-9294-7B6835CB9102}" destId="{0F102243-4DC5-4D97-B3D0-5E93F1FA09E3}" srcOrd="1" destOrd="0" presId="urn:microsoft.com/office/officeart/2005/8/layout/vList5"/>
    <dgm:cxn modelId="{261C1AFF-192E-448F-B7B6-2FA5DD651635}" type="presParOf" srcId="{999AAF7E-74B2-4BE4-9294-7B6835CB9102}" destId="{424F3483-5B0C-415D-B9F4-2B1A5E71A79B}" srcOrd="2" destOrd="0" presId="urn:microsoft.com/office/officeart/2005/8/layout/vList5"/>
    <dgm:cxn modelId="{DF170049-5C27-4DBA-A820-EFEB23B35CF0}" type="presParOf" srcId="{424F3483-5B0C-415D-B9F4-2B1A5E71A79B}" destId="{140C50D0-7FFE-4791-B919-286541B598AA}" srcOrd="0" destOrd="0" presId="urn:microsoft.com/office/officeart/2005/8/layout/vList5"/>
    <dgm:cxn modelId="{4C12D718-EA48-45A3-AF12-8C8A4860209E}" type="presParOf" srcId="{999AAF7E-74B2-4BE4-9294-7B6835CB9102}" destId="{D4D87E1C-1AB4-467B-83A5-F3D639E967A1}" srcOrd="3" destOrd="0" presId="urn:microsoft.com/office/officeart/2005/8/layout/vList5"/>
    <dgm:cxn modelId="{ABC04E86-CA89-4CC8-BE23-CB9FF9EC8820}" type="presParOf" srcId="{999AAF7E-74B2-4BE4-9294-7B6835CB9102}" destId="{6938E081-F508-4721-92A8-886EF02F1E84}" srcOrd="4" destOrd="0" presId="urn:microsoft.com/office/officeart/2005/8/layout/vList5"/>
    <dgm:cxn modelId="{620D90C7-2F9A-4EA2-A7CF-64A01E6FCA11}" type="presParOf" srcId="{6938E081-F508-4721-92A8-886EF02F1E84}" destId="{BE973D1C-B29D-41CF-94C8-1EF8E9E6583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691B5907-CFC8-49CA-8101-9DF229A5BEB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DC21B34-8BEA-43EB-8DBF-3A47990753DA}">
      <dgm:prSet custT="1"/>
      <dgm:spPr/>
      <dgm:t>
        <a:bodyPr/>
        <a:lstStyle/>
        <a:p>
          <a:pPr rtl="0"/>
          <a:r>
            <a:rPr lang="en-GB" sz="2400" b="1" dirty="0"/>
            <a:t>Support</a:t>
          </a:r>
          <a:endParaRPr lang="en-GB" sz="2400" dirty="0"/>
        </a:p>
      </dgm:t>
    </dgm:pt>
    <dgm:pt modelId="{0AB518B5-B7B5-4C6B-8D26-37CF43B67EFE}" type="parTrans" cxnId="{CDA793F9-3410-48D5-99F6-6EF25A07BD9C}">
      <dgm:prSet/>
      <dgm:spPr/>
      <dgm:t>
        <a:bodyPr/>
        <a:lstStyle/>
        <a:p>
          <a:endParaRPr lang="en-GB"/>
        </a:p>
      </dgm:t>
    </dgm:pt>
    <dgm:pt modelId="{66C85303-3E2E-44B5-B1BC-F97DF808E077}" type="sibTrans" cxnId="{CDA793F9-3410-48D5-99F6-6EF25A07BD9C}">
      <dgm:prSet/>
      <dgm:spPr/>
      <dgm:t>
        <a:bodyPr/>
        <a:lstStyle/>
        <a:p>
          <a:endParaRPr lang="en-GB"/>
        </a:p>
      </dgm:t>
    </dgm:pt>
    <dgm:pt modelId="{CC63932D-B389-4D8A-B4D1-C1024B089661}">
      <dgm:prSet custT="1"/>
      <dgm:spPr/>
      <dgm:t>
        <a:bodyPr/>
        <a:lstStyle/>
        <a:p>
          <a:pPr rtl="0"/>
          <a:r>
            <a:rPr lang="en-GB" sz="1600" dirty="0"/>
            <a:t>Slow readers have less </a:t>
          </a:r>
          <a:r>
            <a:rPr lang="en-GB" sz="1600" dirty="0" err="1"/>
            <a:t>Stroop</a:t>
          </a:r>
          <a:r>
            <a:rPr lang="en-GB" sz="1600" dirty="0"/>
            <a:t> interference</a:t>
          </a:r>
        </a:p>
      </dgm:t>
    </dgm:pt>
    <dgm:pt modelId="{591786C3-0F1A-4000-819D-EA814D925F73}" type="parTrans" cxnId="{703163BE-CE5C-411D-BB49-E07BCDD9E650}">
      <dgm:prSet/>
      <dgm:spPr/>
      <dgm:t>
        <a:bodyPr/>
        <a:lstStyle/>
        <a:p>
          <a:endParaRPr lang="en-GB"/>
        </a:p>
      </dgm:t>
    </dgm:pt>
    <dgm:pt modelId="{AB511AF7-4D64-4F39-A602-280EB466DBDC}" type="sibTrans" cxnId="{703163BE-CE5C-411D-BB49-E07BCDD9E650}">
      <dgm:prSet/>
      <dgm:spPr/>
      <dgm:t>
        <a:bodyPr/>
        <a:lstStyle/>
        <a:p>
          <a:endParaRPr lang="en-GB"/>
        </a:p>
      </dgm:t>
    </dgm:pt>
    <dgm:pt modelId="{2AD6C4D4-B211-4E9C-8EA8-25C2AEC8751C}">
      <dgm:prSet custT="1"/>
      <dgm:spPr/>
      <dgm:t>
        <a:bodyPr/>
        <a:lstStyle/>
        <a:p>
          <a:pPr rtl="0"/>
          <a:r>
            <a:rPr lang="en-GB" sz="1400" dirty="0"/>
            <a:t>Colour-words in second language: less  </a:t>
          </a:r>
          <a:r>
            <a:rPr lang="en-GB" sz="1400" dirty="0" err="1"/>
            <a:t>Stroop</a:t>
          </a:r>
          <a:r>
            <a:rPr lang="en-GB" sz="1400" dirty="0"/>
            <a:t> interference</a:t>
          </a:r>
        </a:p>
      </dgm:t>
    </dgm:pt>
    <dgm:pt modelId="{E28C4A46-D225-451D-91AE-2D00F0A7EAA1}" type="parTrans" cxnId="{B1F32C0A-B808-4C22-82A8-F072475D1EC1}">
      <dgm:prSet/>
      <dgm:spPr/>
      <dgm:t>
        <a:bodyPr/>
        <a:lstStyle/>
        <a:p>
          <a:endParaRPr lang="en-GB"/>
        </a:p>
      </dgm:t>
    </dgm:pt>
    <dgm:pt modelId="{058CD77E-0D43-4A53-9BC6-A3F0DEED9D25}" type="sibTrans" cxnId="{B1F32C0A-B808-4C22-82A8-F072475D1EC1}">
      <dgm:prSet/>
      <dgm:spPr/>
      <dgm:t>
        <a:bodyPr/>
        <a:lstStyle/>
        <a:p>
          <a:endParaRPr lang="en-GB"/>
        </a:p>
      </dgm:t>
    </dgm:pt>
    <dgm:pt modelId="{FC97AE75-2134-4868-8B62-16D9BAAD63B4}" type="pres">
      <dgm:prSet presAssocID="{691B5907-CFC8-49CA-8101-9DF229A5BEBB}" presName="vert0" presStyleCnt="0">
        <dgm:presLayoutVars>
          <dgm:dir/>
          <dgm:animOne val="branch"/>
          <dgm:animLvl val="lvl"/>
        </dgm:presLayoutVars>
      </dgm:prSet>
      <dgm:spPr/>
    </dgm:pt>
    <dgm:pt modelId="{F494DFDF-7831-496A-A9FA-83057FA38644}" type="pres">
      <dgm:prSet presAssocID="{3DC21B34-8BEA-43EB-8DBF-3A47990753DA}" presName="thickLine" presStyleLbl="alignNode1" presStyleIdx="0" presStyleCnt="3"/>
      <dgm:spPr/>
    </dgm:pt>
    <dgm:pt modelId="{EBB84822-A931-4E7E-A63B-979A6AF6902D}" type="pres">
      <dgm:prSet presAssocID="{3DC21B34-8BEA-43EB-8DBF-3A47990753DA}" presName="horz1" presStyleCnt="0"/>
      <dgm:spPr/>
    </dgm:pt>
    <dgm:pt modelId="{23D894F8-9DB8-40AD-81FE-79D6C8053DCF}" type="pres">
      <dgm:prSet presAssocID="{3DC21B34-8BEA-43EB-8DBF-3A47990753DA}" presName="tx1" presStyleLbl="revTx" presStyleIdx="0" presStyleCnt="3"/>
      <dgm:spPr/>
    </dgm:pt>
    <dgm:pt modelId="{DF828EBF-9DE7-4363-ACA6-9DB2E3286011}" type="pres">
      <dgm:prSet presAssocID="{3DC21B34-8BEA-43EB-8DBF-3A47990753DA}" presName="vert1" presStyleCnt="0"/>
      <dgm:spPr/>
    </dgm:pt>
    <dgm:pt modelId="{C2223620-3A27-484A-B183-9AD9A39CDE5B}" type="pres">
      <dgm:prSet presAssocID="{CC63932D-B389-4D8A-B4D1-C1024B089661}" presName="thickLine" presStyleLbl="alignNode1" presStyleIdx="1" presStyleCnt="3" custLinFactNeighborY="-19168"/>
      <dgm:spPr/>
    </dgm:pt>
    <dgm:pt modelId="{4EBFD671-0538-42D4-BA29-28937C808EC3}" type="pres">
      <dgm:prSet presAssocID="{CC63932D-B389-4D8A-B4D1-C1024B089661}" presName="horz1" presStyleCnt="0"/>
      <dgm:spPr/>
    </dgm:pt>
    <dgm:pt modelId="{54D95A63-96C2-468C-9E8E-D22D65097D7D}" type="pres">
      <dgm:prSet presAssocID="{CC63932D-B389-4D8A-B4D1-C1024B089661}" presName="tx1" presStyleLbl="revTx" presStyleIdx="1" presStyleCnt="3"/>
      <dgm:spPr/>
    </dgm:pt>
    <dgm:pt modelId="{6F8DACC7-1AF6-4CEA-BEFF-F4AF38F8DDC6}" type="pres">
      <dgm:prSet presAssocID="{CC63932D-B389-4D8A-B4D1-C1024B089661}" presName="vert1" presStyleCnt="0"/>
      <dgm:spPr/>
    </dgm:pt>
    <dgm:pt modelId="{60714F54-717F-42F9-AF6F-D1A2881019EF}" type="pres">
      <dgm:prSet presAssocID="{2AD6C4D4-B211-4E9C-8EA8-25C2AEC8751C}" presName="thickLine" presStyleLbl="alignNode1" presStyleIdx="2" presStyleCnt="3"/>
      <dgm:spPr/>
    </dgm:pt>
    <dgm:pt modelId="{297D428E-0746-4131-9574-7F6A22CFCF60}" type="pres">
      <dgm:prSet presAssocID="{2AD6C4D4-B211-4E9C-8EA8-25C2AEC8751C}" presName="horz1" presStyleCnt="0"/>
      <dgm:spPr/>
    </dgm:pt>
    <dgm:pt modelId="{13EC59BF-4ED7-4547-9CE2-C4B4DC75984B}" type="pres">
      <dgm:prSet presAssocID="{2AD6C4D4-B211-4E9C-8EA8-25C2AEC8751C}" presName="tx1" presStyleLbl="revTx" presStyleIdx="2" presStyleCnt="3"/>
      <dgm:spPr/>
    </dgm:pt>
    <dgm:pt modelId="{981C6E81-250C-4259-94FE-797465DE394A}" type="pres">
      <dgm:prSet presAssocID="{2AD6C4D4-B211-4E9C-8EA8-25C2AEC8751C}" presName="vert1" presStyleCnt="0"/>
      <dgm:spPr/>
    </dgm:pt>
  </dgm:ptLst>
  <dgm:cxnLst>
    <dgm:cxn modelId="{B1F32C0A-B808-4C22-82A8-F072475D1EC1}" srcId="{691B5907-CFC8-49CA-8101-9DF229A5BEBB}" destId="{2AD6C4D4-B211-4E9C-8EA8-25C2AEC8751C}" srcOrd="2" destOrd="0" parTransId="{E28C4A46-D225-451D-91AE-2D00F0A7EAA1}" sibTransId="{058CD77E-0D43-4A53-9BC6-A3F0DEED9D25}"/>
    <dgm:cxn modelId="{0C828516-5E34-43E4-A385-6880087D2FD8}" type="presOf" srcId="{691B5907-CFC8-49CA-8101-9DF229A5BEBB}" destId="{FC97AE75-2134-4868-8B62-16D9BAAD63B4}" srcOrd="0" destOrd="0" presId="urn:microsoft.com/office/officeart/2008/layout/LinedList"/>
    <dgm:cxn modelId="{4F1F5E31-19D2-44CC-9EE0-474991316C4E}" type="presOf" srcId="{3DC21B34-8BEA-43EB-8DBF-3A47990753DA}" destId="{23D894F8-9DB8-40AD-81FE-79D6C8053DCF}" srcOrd="0" destOrd="0" presId="urn:microsoft.com/office/officeart/2008/layout/LinedList"/>
    <dgm:cxn modelId="{3DCC4754-E3F2-418E-B418-1DA987C97C48}" type="presOf" srcId="{2AD6C4D4-B211-4E9C-8EA8-25C2AEC8751C}" destId="{13EC59BF-4ED7-4547-9CE2-C4B4DC75984B}" srcOrd="0" destOrd="0" presId="urn:microsoft.com/office/officeart/2008/layout/LinedList"/>
    <dgm:cxn modelId="{703163BE-CE5C-411D-BB49-E07BCDD9E650}" srcId="{691B5907-CFC8-49CA-8101-9DF229A5BEBB}" destId="{CC63932D-B389-4D8A-B4D1-C1024B089661}" srcOrd="1" destOrd="0" parTransId="{591786C3-0F1A-4000-819D-EA814D925F73}" sibTransId="{AB511AF7-4D64-4F39-A602-280EB466DBDC}"/>
    <dgm:cxn modelId="{CDA793F9-3410-48D5-99F6-6EF25A07BD9C}" srcId="{691B5907-CFC8-49CA-8101-9DF229A5BEBB}" destId="{3DC21B34-8BEA-43EB-8DBF-3A47990753DA}" srcOrd="0" destOrd="0" parTransId="{0AB518B5-B7B5-4C6B-8D26-37CF43B67EFE}" sibTransId="{66C85303-3E2E-44B5-B1BC-F97DF808E077}"/>
    <dgm:cxn modelId="{62A951FB-7B69-42D1-A35F-B477243A7A83}" type="presOf" srcId="{CC63932D-B389-4D8A-B4D1-C1024B089661}" destId="{54D95A63-96C2-468C-9E8E-D22D65097D7D}" srcOrd="0" destOrd="0" presId="urn:microsoft.com/office/officeart/2008/layout/LinedList"/>
    <dgm:cxn modelId="{88D09380-34F2-4323-9063-EC27F0ACC241}" type="presParOf" srcId="{FC97AE75-2134-4868-8B62-16D9BAAD63B4}" destId="{F494DFDF-7831-496A-A9FA-83057FA38644}" srcOrd="0" destOrd="0" presId="urn:microsoft.com/office/officeart/2008/layout/LinedList"/>
    <dgm:cxn modelId="{181E5780-A9AA-432A-ABFB-C2910319C689}" type="presParOf" srcId="{FC97AE75-2134-4868-8B62-16D9BAAD63B4}" destId="{EBB84822-A931-4E7E-A63B-979A6AF6902D}" srcOrd="1" destOrd="0" presId="urn:microsoft.com/office/officeart/2008/layout/LinedList"/>
    <dgm:cxn modelId="{EBE191EF-5880-4832-A936-2B94771491FA}" type="presParOf" srcId="{EBB84822-A931-4E7E-A63B-979A6AF6902D}" destId="{23D894F8-9DB8-40AD-81FE-79D6C8053DCF}" srcOrd="0" destOrd="0" presId="urn:microsoft.com/office/officeart/2008/layout/LinedList"/>
    <dgm:cxn modelId="{9019DF30-8ED6-42B2-B0E2-5391AB4BE311}" type="presParOf" srcId="{EBB84822-A931-4E7E-A63B-979A6AF6902D}" destId="{DF828EBF-9DE7-4363-ACA6-9DB2E3286011}" srcOrd="1" destOrd="0" presId="urn:microsoft.com/office/officeart/2008/layout/LinedList"/>
    <dgm:cxn modelId="{E34DE5D6-42A5-4C7A-925D-CCFC77A62CBD}" type="presParOf" srcId="{FC97AE75-2134-4868-8B62-16D9BAAD63B4}" destId="{C2223620-3A27-484A-B183-9AD9A39CDE5B}" srcOrd="2" destOrd="0" presId="urn:microsoft.com/office/officeart/2008/layout/LinedList"/>
    <dgm:cxn modelId="{1E54C03E-B8EA-4B8F-8E76-924A369F92F3}" type="presParOf" srcId="{FC97AE75-2134-4868-8B62-16D9BAAD63B4}" destId="{4EBFD671-0538-42D4-BA29-28937C808EC3}" srcOrd="3" destOrd="0" presId="urn:microsoft.com/office/officeart/2008/layout/LinedList"/>
    <dgm:cxn modelId="{795964D0-F098-40E6-A6B7-9FD55C4509A0}" type="presParOf" srcId="{4EBFD671-0538-42D4-BA29-28937C808EC3}" destId="{54D95A63-96C2-468C-9E8E-D22D65097D7D}" srcOrd="0" destOrd="0" presId="urn:microsoft.com/office/officeart/2008/layout/LinedList"/>
    <dgm:cxn modelId="{6F7F4B14-D418-4A00-A7A5-F0D69EC4E6FC}" type="presParOf" srcId="{4EBFD671-0538-42D4-BA29-28937C808EC3}" destId="{6F8DACC7-1AF6-4CEA-BEFF-F4AF38F8DDC6}" srcOrd="1" destOrd="0" presId="urn:microsoft.com/office/officeart/2008/layout/LinedList"/>
    <dgm:cxn modelId="{B6957FF0-0129-43FD-8623-E0A7D358CBB3}" type="presParOf" srcId="{FC97AE75-2134-4868-8B62-16D9BAAD63B4}" destId="{60714F54-717F-42F9-AF6F-D1A2881019EF}" srcOrd="4" destOrd="0" presId="urn:microsoft.com/office/officeart/2008/layout/LinedList"/>
    <dgm:cxn modelId="{42822EEE-FB5A-4D94-94ED-4495BE771D47}" type="presParOf" srcId="{FC97AE75-2134-4868-8B62-16D9BAAD63B4}" destId="{297D428E-0746-4131-9574-7F6A22CFCF60}" srcOrd="5" destOrd="0" presId="urn:microsoft.com/office/officeart/2008/layout/LinedList"/>
    <dgm:cxn modelId="{2374ECBE-F5E4-4519-8AEA-97A631C858D3}" type="presParOf" srcId="{297D428E-0746-4131-9574-7F6A22CFCF60}" destId="{13EC59BF-4ED7-4547-9CE2-C4B4DC75984B}" srcOrd="0" destOrd="0" presId="urn:microsoft.com/office/officeart/2008/layout/LinedList"/>
    <dgm:cxn modelId="{45624557-3BDA-41A2-BDFA-1D8C8008E8EE}" type="presParOf" srcId="{297D428E-0746-4131-9574-7F6A22CFCF60}" destId="{981C6E81-250C-4259-94FE-797465DE39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CD374-DE6A-4C20-BC30-547031935809}">
      <dsp:nvSpPr>
        <dsp:cNvPr id="0" name=""/>
        <dsp:cNvSpPr/>
      </dsp:nvSpPr>
      <dsp:spPr>
        <a:xfrm>
          <a:off x="1335" y="0"/>
          <a:ext cx="2847126" cy="14018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Divided attention</a:t>
          </a:r>
        </a:p>
      </dsp:txBody>
      <dsp:txXfrm>
        <a:off x="42394" y="41059"/>
        <a:ext cx="2765008" cy="1319738"/>
      </dsp:txXfrm>
    </dsp:sp>
    <dsp:sp modelId="{B19AC2A5-15E1-4F49-B44F-F9A2ABCD0F75}">
      <dsp:nvSpPr>
        <dsp:cNvPr id="0" name=""/>
        <dsp:cNvSpPr/>
      </dsp:nvSpPr>
      <dsp:spPr>
        <a:xfrm>
          <a:off x="3133174" y="347884"/>
          <a:ext cx="603590" cy="7060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133174" y="489101"/>
        <a:ext cx="422513" cy="423653"/>
      </dsp:txXfrm>
    </dsp:sp>
    <dsp:sp modelId="{49F4DCF6-707C-4229-AA54-1E46824B9264}">
      <dsp:nvSpPr>
        <dsp:cNvPr id="0" name=""/>
        <dsp:cNvSpPr/>
      </dsp:nvSpPr>
      <dsp:spPr>
        <a:xfrm>
          <a:off x="3987312" y="0"/>
          <a:ext cx="2847126" cy="1401856"/>
        </a:xfrm>
        <a:prstGeom prst="roundRect">
          <a:avLst>
            <a:gd name="adj" fmla="val 1000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Is there a limit to the amount of processing that can be performed on incoming information at any one time?</a:t>
          </a:r>
        </a:p>
      </dsp:txBody>
      <dsp:txXfrm>
        <a:off x="4028371" y="41059"/>
        <a:ext cx="2765008" cy="1319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33D9F-C21F-4F1B-9BBE-FB44ADBF9D8F}">
      <dsp:nvSpPr>
        <dsp:cNvPr id="0" name=""/>
        <dsp:cNvSpPr/>
      </dsp:nvSpPr>
      <dsp:spPr>
        <a:xfrm>
          <a:off x="0" y="2055310"/>
          <a:ext cx="3718301" cy="13485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do we follow the one set of events that may be of interest from among many going on simultaneously and reject other events</a:t>
          </a:r>
        </a:p>
      </dsp:txBody>
      <dsp:txXfrm>
        <a:off x="0" y="2055310"/>
        <a:ext cx="3718301" cy="1348506"/>
      </dsp:txXfrm>
    </dsp:sp>
    <dsp:sp modelId="{59B1E9C8-E33F-48C1-9231-0DD959E13976}">
      <dsp:nvSpPr>
        <dsp:cNvPr id="0" name=""/>
        <dsp:cNvSpPr/>
      </dsp:nvSpPr>
      <dsp:spPr>
        <a:xfrm rot="10800000">
          <a:off x="0" y="1535"/>
          <a:ext cx="3718301" cy="2074002"/>
        </a:xfrm>
        <a:prstGeom prst="upArrowCallou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Selective attention</a:t>
          </a:r>
        </a:p>
      </dsp:txBody>
      <dsp:txXfrm rot="10800000">
        <a:off x="0" y="1535"/>
        <a:ext cx="3718301" cy="13476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E9E60-06C9-4824-BF34-8EC2BC74BB02}">
      <dsp:nvSpPr>
        <dsp:cNvPr id="0" name=""/>
        <dsp:cNvSpPr/>
      </dsp:nvSpPr>
      <dsp:spPr>
        <a:xfrm>
          <a:off x="0" y="0"/>
          <a:ext cx="9144001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We usually process input from bottom up (from low features to higher features – this is optimised to continuous input  - since usually our surroundings don’t change immediately</a:t>
          </a:r>
        </a:p>
      </dsp:txBody>
      <dsp:txXfrm>
        <a:off x="57572" y="57572"/>
        <a:ext cx="9028857" cy="10642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4BFBB5-0282-4D7D-BF93-5E9D4E0038B1}">
      <dsp:nvSpPr>
        <dsp:cNvPr id="0" name=""/>
        <dsp:cNvSpPr/>
      </dsp:nvSpPr>
      <dsp:spPr>
        <a:xfrm rot="5400000">
          <a:off x="5041933" y="-1824231"/>
          <a:ext cx="1407327" cy="540762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We miss things when we don’t pay attention</a:t>
          </a:r>
        </a:p>
      </dsp:txBody>
      <dsp:txXfrm rot="-5400000">
        <a:off x="3041786" y="244616"/>
        <a:ext cx="5338921" cy="1269927"/>
      </dsp:txXfrm>
    </dsp:sp>
    <dsp:sp modelId="{ECBFFC2A-A95C-495E-A2BD-3CEA6667A0D6}">
      <dsp:nvSpPr>
        <dsp:cNvPr id="0" name=""/>
        <dsp:cNvSpPr/>
      </dsp:nvSpPr>
      <dsp:spPr>
        <a:xfrm>
          <a:off x="0" y="0"/>
          <a:ext cx="3041786" cy="17591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invisible gorilla is an example of inattentional blindness</a:t>
          </a:r>
        </a:p>
      </dsp:txBody>
      <dsp:txXfrm>
        <a:off x="85875" y="85875"/>
        <a:ext cx="2870036" cy="15874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DE9AF-C104-4AA1-8864-DC89900944EC}">
      <dsp:nvSpPr>
        <dsp:cNvPr id="0" name=""/>
        <dsp:cNvSpPr/>
      </dsp:nvSpPr>
      <dsp:spPr>
        <a:xfrm>
          <a:off x="0" y="0"/>
          <a:ext cx="8493368" cy="0"/>
        </a:xfrm>
        <a:prstGeom prst="line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AEB84-8BEC-442D-88C4-196A7078C563}">
      <dsp:nvSpPr>
        <dsp:cNvPr id="0" name=""/>
        <dsp:cNvSpPr/>
      </dsp:nvSpPr>
      <dsp:spPr>
        <a:xfrm>
          <a:off x="0" y="0"/>
          <a:ext cx="8493368" cy="646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Attention allows us to focus on a particular stimulus while at the same time disregarding other stimuli</a:t>
          </a:r>
        </a:p>
      </dsp:txBody>
      <dsp:txXfrm>
        <a:off x="0" y="0"/>
        <a:ext cx="8493368" cy="6463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BD74B-C38D-439F-B7D6-516719642998}">
      <dsp:nvSpPr>
        <dsp:cNvPr id="0" name=""/>
        <dsp:cNvSpPr/>
      </dsp:nvSpPr>
      <dsp:spPr>
        <a:xfrm>
          <a:off x="0" y="90151"/>
          <a:ext cx="8369243" cy="10185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Suppose you are at a Cocktail Party, with many conversations taking place around you.</a:t>
          </a:r>
          <a:endParaRPr lang="en-GB" sz="2700" kern="1200" dirty="0"/>
        </a:p>
      </dsp:txBody>
      <dsp:txXfrm>
        <a:off x="0" y="90151"/>
        <a:ext cx="8369243" cy="1018546"/>
      </dsp:txXfrm>
    </dsp:sp>
    <dsp:sp modelId="{DE3C650A-C7CA-4896-B5D7-39DB0B2E3C0D}">
      <dsp:nvSpPr>
        <dsp:cNvPr id="0" name=""/>
        <dsp:cNvSpPr/>
      </dsp:nvSpPr>
      <dsp:spPr>
        <a:xfrm>
          <a:off x="0" y="1108697"/>
          <a:ext cx="8369243" cy="437278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Selective Attention: you can’t attend to all conversations at once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Divisible Attention: you can converse while getting a drink at the same time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Voluntary Attention Shift: you can consciously shift your attention from one conversation to another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Involuntary Attention Shift: you suddenly hear your name being spoken by some people across the room</a:t>
          </a:r>
          <a:endParaRPr lang="en-GB" sz="2700" kern="1200"/>
        </a:p>
      </dsp:txBody>
      <dsp:txXfrm>
        <a:off x="0" y="1108697"/>
        <a:ext cx="8369243" cy="43727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E10380-FDA5-42C5-916D-47116514DEAC}">
      <dsp:nvSpPr>
        <dsp:cNvPr id="0" name=""/>
        <dsp:cNvSpPr/>
      </dsp:nvSpPr>
      <dsp:spPr>
        <a:xfrm>
          <a:off x="511724" y="470"/>
          <a:ext cx="3417277" cy="17086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Was anything of the ignored remembered or recognised?</a:t>
          </a:r>
        </a:p>
      </dsp:txBody>
      <dsp:txXfrm>
        <a:off x="561768" y="50514"/>
        <a:ext cx="3317189" cy="1608550"/>
      </dsp:txXfrm>
    </dsp:sp>
    <dsp:sp modelId="{6152A91E-0EAE-42B7-B115-FA874CDD2C1C}">
      <dsp:nvSpPr>
        <dsp:cNvPr id="0" name=""/>
        <dsp:cNvSpPr/>
      </dsp:nvSpPr>
      <dsp:spPr>
        <a:xfrm>
          <a:off x="853452" y="1709109"/>
          <a:ext cx="341727" cy="1281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81479"/>
              </a:lnTo>
              <a:lnTo>
                <a:pt x="341727" y="1281479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7C3236-3F35-4D8B-9061-9C4819D7145C}">
      <dsp:nvSpPr>
        <dsp:cNvPr id="0" name=""/>
        <dsp:cNvSpPr/>
      </dsp:nvSpPr>
      <dsp:spPr>
        <a:xfrm>
          <a:off x="1195179" y="2136269"/>
          <a:ext cx="2733821" cy="17086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happened to the ignored stimulus? </a:t>
          </a:r>
        </a:p>
      </dsp:txBody>
      <dsp:txXfrm>
        <a:off x="1245223" y="2186313"/>
        <a:ext cx="2633733" cy="16085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1D0C7-48A2-45A3-BA25-B12A70907160}">
      <dsp:nvSpPr>
        <dsp:cNvPr id="0" name=""/>
        <dsp:cNvSpPr/>
      </dsp:nvSpPr>
      <dsp:spPr>
        <a:xfrm>
          <a:off x="0" y="286682"/>
          <a:ext cx="8722641" cy="1231105"/>
        </a:xfrm>
        <a:prstGeom prst="roundRect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So – the unattended message seems to be filtered out very early in sensory processing, because virtually no ‘higher-level’ information is retained. (doesn’t reach memory for higher processing of meaning)</a:t>
          </a:r>
          <a:endParaRPr lang="en-GB" sz="2000" kern="1200" dirty="0"/>
        </a:p>
      </dsp:txBody>
      <dsp:txXfrm>
        <a:off x="60098" y="346780"/>
        <a:ext cx="8602445" cy="11109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A5C3B-7E1F-4714-8A47-424710B2B698}">
      <dsp:nvSpPr>
        <dsp:cNvPr id="0" name=""/>
        <dsp:cNvSpPr/>
      </dsp:nvSpPr>
      <dsp:spPr>
        <a:xfrm>
          <a:off x="0" y="0"/>
          <a:ext cx="1471169" cy="14711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78ACB-7CED-4145-BA45-E7D93204F129}">
      <dsp:nvSpPr>
        <dsp:cNvPr id="0" name=""/>
        <dsp:cNvSpPr/>
      </dsp:nvSpPr>
      <dsp:spPr>
        <a:xfrm>
          <a:off x="735584" y="0"/>
          <a:ext cx="8312371" cy="14711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early-selection model cannot explain this phenomenon</a:t>
          </a:r>
        </a:p>
      </dsp:txBody>
      <dsp:txXfrm>
        <a:off x="735584" y="0"/>
        <a:ext cx="8312371" cy="698805"/>
      </dsp:txXfrm>
    </dsp:sp>
    <dsp:sp modelId="{E763A000-5E2D-491C-8113-7F876AAC114A}">
      <dsp:nvSpPr>
        <dsp:cNvPr id="0" name=""/>
        <dsp:cNvSpPr/>
      </dsp:nvSpPr>
      <dsp:spPr>
        <a:xfrm>
          <a:off x="386181" y="698805"/>
          <a:ext cx="698805" cy="6988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A3905-5233-4ABC-9349-52F6E71CBDBA}">
      <dsp:nvSpPr>
        <dsp:cNvPr id="0" name=""/>
        <dsp:cNvSpPr/>
      </dsp:nvSpPr>
      <dsp:spPr>
        <a:xfrm>
          <a:off x="735584" y="698805"/>
          <a:ext cx="8312371" cy="6988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There should be no processing of this information, that should be processed out before meaning</a:t>
          </a:r>
        </a:p>
      </dsp:txBody>
      <dsp:txXfrm>
        <a:off x="735584" y="698805"/>
        <a:ext cx="8312371" cy="69880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C552D-651F-4B76-BA8F-2D8A38260A06}">
      <dsp:nvSpPr>
        <dsp:cNvPr id="0" name=""/>
        <dsp:cNvSpPr/>
      </dsp:nvSpPr>
      <dsp:spPr>
        <a:xfrm>
          <a:off x="0" y="0"/>
          <a:ext cx="5273963" cy="45571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Different mechanism for filtering</a:t>
          </a:r>
        </a:p>
      </dsp:txBody>
      <dsp:txXfrm>
        <a:off x="22246" y="22246"/>
        <a:ext cx="5229471" cy="411223"/>
      </dsp:txXfrm>
    </dsp:sp>
    <dsp:sp modelId="{519C4297-2A97-437C-A60F-F3854B86BCD8}">
      <dsp:nvSpPr>
        <dsp:cNvPr id="0" name=""/>
        <dsp:cNvSpPr/>
      </dsp:nvSpPr>
      <dsp:spPr>
        <a:xfrm>
          <a:off x="0" y="482978"/>
          <a:ext cx="5273963" cy="904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448" tIns="24130" rIns="135128" bIns="2413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/>
            <a:t>She agrees with </a:t>
          </a:r>
          <a:r>
            <a:rPr lang="en-GB" sz="1500" kern="1200" dirty="0" err="1"/>
            <a:t>Boradbent’s</a:t>
          </a:r>
          <a:r>
            <a:rPr lang="en-GB" sz="1500" kern="1200" dirty="0"/>
            <a:t> early bottleneck filter. However, the difference is that </a:t>
          </a:r>
          <a:r>
            <a:rPr lang="en-GB" sz="1500" kern="1200" dirty="0" err="1"/>
            <a:t>Treisman's</a:t>
          </a:r>
          <a:r>
            <a:rPr lang="en-GB" sz="1500" kern="1200" dirty="0"/>
            <a:t> filter attenuates (weakens) rather than eliminates the unattended material.</a:t>
          </a:r>
        </a:p>
      </dsp:txBody>
      <dsp:txXfrm>
        <a:off x="0" y="482978"/>
        <a:ext cx="5273963" cy="90459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9D9D3-189F-46DB-95B6-C4AA746B0E40}">
      <dsp:nvSpPr>
        <dsp:cNvPr id="0" name=""/>
        <dsp:cNvSpPr/>
      </dsp:nvSpPr>
      <dsp:spPr>
        <a:xfrm>
          <a:off x="0" y="2888"/>
          <a:ext cx="9144000" cy="5276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Again – the filter works on physical properties</a:t>
          </a:r>
        </a:p>
      </dsp:txBody>
      <dsp:txXfrm>
        <a:off x="25759" y="28647"/>
        <a:ext cx="9092482" cy="4761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27FEA-CD91-4048-BE09-C7B0D9628767}">
      <dsp:nvSpPr>
        <dsp:cNvPr id="0" name=""/>
        <dsp:cNvSpPr/>
      </dsp:nvSpPr>
      <dsp:spPr>
        <a:xfrm>
          <a:off x="0" y="85311"/>
          <a:ext cx="6173848" cy="839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Evaluation </a:t>
          </a:r>
        </a:p>
      </dsp:txBody>
      <dsp:txXfrm>
        <a:off x="40980" y="126291"/>
        <a:ext cx="6091888" cy="757514"/>
      </dsp:txXfrm>
    </dsp:sp>
    <dsp:sp modelId="{4D899DA4-4C1A-45B1-A369-DCF71471C544}">
      <dsp:nvSpPr>
        <dsp:cNvPr id="0" name=""/>
        <dsp:cNvSpPr/>
      </dsp:nvSpPr>
      <dsp:spPr>
        <a:xfrm>
          <a:off x="0" y="924786"/>
          <a:ext cx="6173848" cy="2064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020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Ad: appealing because all information is processed, unlikely that important info is missed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 err="1"/>
            <a:t>Disad</a:t>
          </a:r>
          <a:r>
            <a:rPr lang="en-GB" sz="2700" kern="1200" dirty="0"/>
            <a:t>: resource demanding (heavy-load)</a:t>
          </a:r>
        </a:p>
      </dsp:txBody>
      <dsp:txXfrm>
        <a:off x="0" y="924786"/>
        <a:ext cx="6173848" cy="206482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C2656C-C8BF-4855-B545-F88E802EF5A0}">
      <dsp:nvSpPr>
        <dsp:cNvPr id="0" name=""/>
        <dsp:cNvSpPr/>
      </dsp:nvSpPr>
      <dsp:spPr>
        <a:xfrm>
          <a:off x="871455" y="3353"/>
          <a:ext cx="2079056" cy="687156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All information is fully analysed for meaning (party – 10 conversa-</a:t>
          </a:r>
          <a:r>
            <a:rPr lang="en-GB" sz="2400" kern="1200" dirty="0" err="1"/>
            <a:t>tions</a:t>
          </a:r>
          <a:r>
            <a:rPr lang="en-GB" sz="2400" kern="1200" dirty="0"/>
            <a:t> – you are aware of all conversa-</a:t>
          </a:r>
          <a:r>
            <a:rPr lang="en-GB" sz="2400" kern="1200" dirty="0" err="1"/>
            <a:t>tions</a:t>
          </a:r>
          <a:r>
            <a:rPr lang="en-GB" sz="2400" kern="1200" dirty="0"/>
            <a:t> and brain processes all information for meaning </a:t>
          </a:r>
        </a:p>
      </dsp:txBody>
      <dsp:txXfrm>
        <a:off x="972946" y="104844"/>
        <a:ext cx="1876074" cy="666858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518A1-271C-4AD1-822E-CA31E4EC13C1}">
      <dsp:nvSpPr>
        <dsp:cNvPr id="0" name=""/>
        <dsp:cNvSpPr/>
      </dsp:nvSpPr>
      <dsp:spPr>
        <a:xfrm>
          <a:off x="487973" y="0"/>
          <a:ext cx="5530361" cy="3358662"/>
        </a:xfrm>
        <a:prstGeom prst="rightArrow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4F2B9-CF0F-4C41-9952-B0F7FA7D294C}">
      <dsp:nvSpPr>
        <dsp:cNvPr id="0" name=""/>
        <dsp:cNvSpPr/>
      </dsp:nvSpPr>
      <dsp:spPr>
        <a:xfrm>
          <a:off x="83314" y="1007598"/>
          <a:ext cx="3090496" cy="1343464"/>
        </a:xfrm>
        <a:prstGeom prst="roundRect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Only then, based on physical properties and meaning, selection by a filter takes place. </a:t>
          </a:r>
        </a:p>
      </dsp:txBody>
      <dsp:txXfrm>
        <a:off x="148897" y="1073181"/>
        <a:ext cx="2959330" cy="1212298"/>
      </dsp:txXfrm>
    </dsp:sp>
    <dsp:sp modelId="{137CCF68-B740-41E7-B2C8-26BA7DAC97F8}">
      <dsp:nvSpPr>
        <dsp:cNvPr id="0" name=""/>
        <dsp:cNvSpPr/>
      </dsp:nvSpPr>
      <dsp:spPr>
        <a:xfrm>
          <a:off x="3332497" y="1007598"/>
          <a:ext cx="3090496" cy="1343464"/>
        </a:xfrm>
        <a:prstGeom prst="roundRect">
          <a:avLst/>
        </a:prstGeom>
        <a:solidFill>
          <a:schemeClr val="accent3">
            <a:shade val="50000"/>
            <a:hueOff val="-271579"/>
            <a:satOff val="-13854"/>
            <a:lumOff val="438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 we use meaning to guide our attention</a:t>
          </a:r>
        </a:p>
      </dsp:txBody>
      <dsp:txXfrm>
        <a:off x="3398080" y="1073181"/>
        <a:ext cx="2959330" cy="121229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3802D-0AD2-49C0-9BBA-2976093ECA08}">
      <dsp:nvSpPr>
        <dsp:cNvPr id="0" name=""/>
        <dsp:cNvSpPr/>
      </dsp:nvSpPr>
      <dsp:spPr>
        <a:xfrm>
          <a:off x="1298700" y="0"/>
          <a:ext cx="5184164" cy="518416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08B03-42ED-40D3-B5D4-4926E621CA8C}">
      <dsp:nvSpPr>
        <dsp:cNvPr id="0" name=""/>
        <dsp:cNvSpPr/>
      </dsp:nvSpPr>
      <dsp:spPr>
        <a:xfrm>
          <a:off x="3890782" y="518987"/>
          <a:ext cx="3369706" cy="16808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can we test whether they are true?</a:t>
          </a:r>
        </a:p>
      </dsp:txBody>
      <dsp:txXfrm>
        <a:off x="3972832" y="601037"/>
        <a:ext cx="3205606" cy="1516703"/>
      </dsp:txXfrm>
    </dsp:sp>
    <dsp:sp modelId="{7AA0ACC2-CBFB-40FA-93C9-8DDF7A4054DC}">
      <dsp:nvSpPr>
        <dsp:cNvPr id="0" name=""/>
        <dsp:cNvSpPr/>
      </dsp:nvSpPr>
      <dsp:spPr>
        <a:xfrm>
          <a:off x="3890782" y="2409891"/>
          <a:ext cx="3369706" cy="204518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Key assumption: all information is fully processed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If right- unattended and unaware information should have the power to influence behaviour</a:t>
          </a:r>
        </a:p>
      </dsp:txBody>
      <dsp:txXfrm>
        <a:off x="3990620" y="2509729"/>
        <a:ext cx="3170030" cy="18455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9EE2A-FAF5-44A3-85B8-F428E79EFD31}">
      <dsp:nvSpPr>
        <dsp:cNvPr id="0" name=""/>
        <dsp:cNvSpPr/>
      </dsp:nvSpPr>
      <dsp:spPr>
        <a:xfrm>
          <a:off x="0" y="130674"/>
          <a:ext cx="2281725" cy="3397780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Subliminal priming (</a:t>
          </a:r>
          <a:r>
            <a:rPr lang="en-GB" sz="2600" kern="1200" dirty="0" err="1"/>
            <a:t>Dehaene</a:t>
          </a:r>
          <a:r>
            <a:rPr lang="en-GB" sz="2600" kern="1200" dirty="0"/>
            <a:t>, et. al., 1998)</a:t>
          </a:r>
        </a:p>
      </dsp:txBody>
      <dsp:txXfrm>
        <a:off x="111385" y="242059"/>
        <a:ext cx="2058955" cy="317501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0987A-233C-4257-B4B0-9A16F6FE624C}">
      <dsp:nvSpPr>
        <dsp:cNvPr id="0" name=""/>
        <dsp:cNvSpPr/>
      </dsp:nvSpPr>
      <dsp:spPr>
        <a:xfrm>
          <a:off x="0" y="2738394"/>
          <a:ext cx="9144000" cy="599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Late selection predict congruent faster than incongruent </a:t>
          </a:r>
        </a:p>
      </dsp:txBody>
      <dsp:txXfrm>
        <a:off x="0" y="2738394"/>
        <a:ext cx="9144000" cy="599093"/>
      </dsp:txXfrm>
    </dsp:sp>
    <dsp:sp modelId="{C7C63340-DEFA-4F90-AE80-BDE58AC79883}">
      <dsp:nvSpPr>
        <dsp:cNvPr id="0" name=""/>
        <dsp:cNvSpPr/>
      </dsp:nvSpPr>
      <dsp:spPr>
        <a:xfrm rot="10800000">
          <a:off x="0" y="1825974"/>
          <a:ext cx="9144000" cy="921406"/>
        </a:xfrm>
        <a:prstGeom prst="upArrowCallou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Early selection models would say prime doesn’t have an effect – same response times for congruent and incongruent</a:t>
          </a:r>
        </a:p>
      </dsp:txBody>
      <dsp:txXfrm rot="10800000">
        <a:off x="0" y="1825974"/>
        <a:ext cx="9144000" cy="598702"/>
      </dsp:txXfrm>
    </dsp:sp>
    <dsp:sp modelId="{BDD1313E-F4EA-44B0-B105-969E56FA83CE}">
      <dsp:nvSpPr>
        <dsp:cNvPr id="0" name=""/>
        <dsp:cNvSpPr/>
      </dsp:nvSpPr>
      <dsp:spPr>
        <a:xfrm rot="10800000">
          <a:off x="0" y="913554"/>
          <a:ext cx="9144000" cy="921406"/>
        </a:xfrm>
        <a:prstGeom prst="upArrowCallou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If we do not process information that is subliminal – the prime shouldn’t have an effect at all</a:t>
          </a:r>
        </a:p>
      </dsp:txBody>
      <dsp:txXfrm rot="10800000">
        <a:off x="0" y="913554"/>
        <a:ext cx="9144000" cy="598702"/>
      </dsp:txXfrm>
    </dsp:sp>
    <dsp:sp modelId="{B34D28D2-4BA3-4F81-B498-81A4D32A3279}">
      <dsp:nvSpPr>
        <dsp:cNvPr id="0" name=""/>
        <dsp:cNvSpPr/>
      </dsp:nvSpPr>
      <dsp:spPr>
        <a:xfrm rot="10800000">
          <a:off x="0" y="1135"/>
          <a:ext cx="9144000" cy="921406"/>
        </a:xfrm>
        <a:prstGeom prst="upArrowCallou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Congruent – response is faster- because the right response has been primed.  Incongruent (other hand)– slower</a:t>
          </a:r>
        </a:p>
      </dsp:txBody>
      <dsp:txXfrm rot="10800000">
        <a:off x="0" y="1135"/>
        <a:ext cx="9144000" cy="59870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9DBB0-823B-429F-88E6-CCD79B26DE5B}">
      <dsp:nvSpPr>
        <dsp:cNvPr id="0" name=""/>
        <dsp:cNvSpPr/>
      </dsp:nvSpPr>
      <dsp:spPr>
        <a:xfrm>
          <a:off x="446568" y="0"/>
          <a:ext cx="1786267" cy="8796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Results</a:t>
          </a:r>
        </a:p>
      </dsp:txBody>
      <dsp:txXfrm>
        <a:off x="489511" y="42943"/>
        <a:ext cx="1700381" cy="79380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E961B-6DF7-44C3-8B3F-F3EE59D0E91C}">
      <dsp:nvSpPr>
        <dsp:cNvPr id="0" name=""/>
        <dsp:cNvSpPr/>
      </dsp:nvSpPr>
      <dsp:spPr>
        <a:xfrm>
          <a:off x="1318442" y="425"/>
          <a:ext cx="2083971" cy="18279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Quicker – congruent = priming effect</a:t>
          </a:r>
        </a:p>
      </dsp:txBody>
      <dsp:txXfrm>
        <a:off x="1623632" y="268122"/>
        <a:ext cx="1473591" cy="129255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7E6BB-C0D9-4AC3-BFED-790F3712B475}">
      <dsp:nvSpPr>
        <dsp:cNvPr id="0" name=""/>
        <dsp:cNvSpPr/>
      </dsp:nvSpPr>
      <dsp:spPr>
        <a:xfrm rot="16200000">
          <a:off x="183454" y="-183454"/>
          <a:ext cx="1948642" cy="2315550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 also varied the notation – word or number (9 and nine)</a:t>
          </a:r>
        </a:p>
      </dsp:txBody>
      <dsp:txXfrm rot="5400000">
        <a:off x="0" y="389728"/>
        <a:ext cx="2315550" cy="116918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33E707-29AD-437B-B3E5-67D8B71F4873}">
      <dsp:nvSpPr>
        <dsp:cNvPr id="0" name=""/>
        <dsp:cNvSpPr/>
      </dsp:nvSpPr>
      <dsp:spPr>
        <a:xfrm>
          <a:off x="297712" y="1142"/>
          <a:ext cx="2892052" cy="9502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fact that the prime affects behaviour irrespective of notation shows</a:t>
          </a:r>
        </a:p>
      </dsp:txBody>
      <dsp:txXfrm>
        <a:off x="325542" y="28972"/>
        <a:ext cx="2836392" cy="894541"/>
      </dsp:txXfrm>
    </dsp:sp>
    <dsp:sp modelId="{3D58B355-3EA6-4DAD-A087-36C431605A21}">
      <dsp:nvSpPr>
        <dsp:cNvPr id="0" name=""/>
        <dsp:cNvSpPr/>
      </dsp:nvSpPr>
      <dsp:spPr>
        <a:xfrm>
          <a:off x="586918" y="951344"/>
          <a:ext cx="289205" cy="7126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2651"/>
              </a:lnTo>
              <a:lnTo>
                <a:pt x="289205" y="71265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40260D-1473-4BE8-98B5-AF8A27A5340F}">
      <dsp:nvSpPr>
        <dsp:cNvPr id="0" name=""/>
        <dsp:cNvSpPr/>
      </dsp:nvSpPr>
      <dsp:spPr>
        <a:xfrm>
          <a:off x="876123" y="1188894"/>
          <a:ext cx="1520322" cy="9502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is not perceptual priming</a:t>
          </a:r>
        </a:p>
      </dsp:txBody>
      <dsp:txXfrm>
        <a:off x="903953" y="1216724"/>
        <a:ext cx="1464662" cy="894541"/>
      </dsp:txXfrm>
    </dsp:sp>
    <dsp:sp modelId="{007505FD-87B7-4581-871E-27F72F1A1BD5}">
      <dsp:nvSpPr>
        <dsp:cNvPr id="0" name=""/>
        <dsp:cNvSpPr/>
      </dsp:nvSpPr>
      <dsp:spPr>
        <a:xfrm>
          <a:off x="586918" y="951344"/>
          <a:ext cx="289205" cy="1900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0403"/>
              </a:lnTo>
              <a:lnTo>
                <a:pt x="289205" y="190040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D212D9-AE22-4E77-AC89-8F60C829A30C}">
      <dsp:nvSpPr>
        <dsp:cNvPr id="0" name=""/>
        <dsp:cNvSpPr/>
      </dsp:nvSpPr>
      <dsp:spPr>
        <a:xfrm>
          <a:off x="876123" y="2376646"/>
          <a:ext cx="1520322" cy="9502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It’s semantic meaning has been processed</a:t>
          </a:r>
        </a:p>
      </dsp:txBody>
      <dsp:txXfrm>
        <a:off x="903953" y="2404476"/>
        <a:ext cx="1464662" cy="89454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63EF9-969A-4A8E-A13F-F5BD3B7463FF}">
      <dsp:nvSpPr>
        <dsp:cNvPr id="0" name=""/>
        <dsp:cNvSpPr/>
      </dsp:nvSpPr>
      <dsp:spPr>
        <a:xfrm>
          <a:off x="1578826" y="1809"/>
          <a:ext cx="3337917" cy="13351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evidence for early selection models</a:t>
          </a:r>
        </a:p>
      </dsp:txBody>
      <dsp:txXfrm>
        <a:off x="2246410" y="1809"/>
        <a:ext cx="2002750" cy="1335167"/>
      </dsp:txXfrm>
    </dsp:sp>
    <dsp:sp modelId="{EF719690-093B-444E-9445-D2CE112FE26A}">
      <dsp:nvSpPr>
        <dsp:cNvPr id="0" name=""/>
        <dsp:cNvSpPr/>
      </dsp:nvSpPr>
      <dsp:spPr>
        <a:xfrm>
          <a:off x="4482814" y="115298"/>
          <a:ext cx="2770471" cy="110818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Information of unattended channel is not really retained </a:t>
          </a:r>
        </a:p>
      </dsp:txBody>
      <dsp:txXfrm>
        <a:off x="5036908" y="115298"/>
        <a:ext cx="1662283" cy="1108188"/>
      </dsp:txXfrm>
    </dsp:sp>
    <dsp:sp modelId="{0E5224AD-02FF-40B4-8B51-CC41A17624BB}">
      <dsp:nvSpPr>
        <dsp:cNvPr id="0" name=""/>
        <dsp:cNvSpPr/>
      </dsp:nvSpPr>
      <dsp:spPr>
        <a:xfrm>
          <a:off x="1578826" y="1523900"/>
          <a:ext cx="3337917" cy="13351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evidence for late selection models</a:t>
          </a:r>
        </a:p>
      </dsp:txBody>
      <dsp:txXfrm>
        <a:off x="2246410" y="1523900"/>
        <a:ext cx="2002750" cy="1335167"/>
      </dsp:txXfrm>
    </dsp:sp>
    <dsp:sp modelId="{D3AE4D7A-FCBD-411B-8E11-6EE609EACE5A}">
      <dsp:nvSpPr>
        <dsp:cNvPr id="0" name=""/>
        <dsp:cNvSpPr/>
      </dsp:nvSpPr>
      <dsp:spPr>
        <a:xfrm>
          <a:off x="4482814" y="1637389"/>
          <a:ext cx="2770471" cy="110818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Subliminal stimuli are processed for their meaning </a:t>
          </a:r>
        </a:p>
      </dsp:txBody>
      <dsp:txXfrm>
        <a:off x="5036908" y="1637389"/>
        <a:ext cx="1662283" cy="1108188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62D6A-9E78-411C-A34E-485070C8363D}">
      <dsp:nvSpPr>
        <dsp:cNvPr id="0" name=""/>
        <dsp:cNvSpPr/>
      </dsp:nvSpPr>
      <dsp:spPr>
        <a:xfrm>
          <a:off x="4122" y="0"/>
          <a:ext cx="8435499" cy="26616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model is correct?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Maybe both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Maybe sometimes selection is early, and sometimes late?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But what determines whether selection is early or late?</a:t>
          </a:r>
        </a:p>
      </dsp:txBody>
      <dsp:txXfrm>
        <a:off x="82080" y="77958"/>
        <a:ext cx="8279583" cy="250576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84194D-5DC9-49C0-9CE8-98E4E2F31FB8}">
      <dsp:nvSpPr>
        <dsp:cNvPr id="0" name=""/>
        <dsp:cNvSpPr/>
      </dsp:nvSpPr>
      <dsp:spPr>
        <a:xfrm>
          <a:off x="1495632" y="3136"/>
          <a:ext cx="2728247" cy="13641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Difficult tasks – focus resources </a:t>
          </a:r>
        </a:p>
      </dsp:txBody>
      <dsp:txXfrm>
        <a:off x="1535586" y="43090"/>
        <a:ext cx="2648339" cy="1284215"/>
      </dsp:txXfrm>
    </dsp:sp>
    <dsp:sp modelId="{E7F18FB9-6350-4144-8FA2-2061A623EF90}">
      <dsp:nvSpPr>
        <dsp:cNvPr id="0" name=""/>
        <dsp:cNvSpPr/>
      </dsp:nvSpPr>
      <dsp:spPr>
        <a:xfrm>
          <a:off x="1768457" y="1367260"/>
          <a:ext cx="272824" cy="10230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23092"/>
              </a:lnTo>
              <a:lnTo>
                <a:pt x="272824" y="10230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0BBC84-B5FE-4BF3-AC91-5B2233CC1361}">
      <dsp:nvSpPr>
        <dsp:cNvPr id="0" name=""/>
        <dsp:cNvSpPr/>
      </dsp:nvSpPr>
      <dsp:spPr>
        <a:xfrm>
          <a:off x="2041282" y="1708291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E.g., find a specific DVD among other DVDs – focus attention – search all DVDs</a:t>
          </a:r>
        </a:p>
      </dsp:txBody>
      <dsp:txXfrm>
        <a:off x="2081236" y="1748245"/>
        <a:ext cx="2102690" cy="1284215"/>
      </dsp:txXfrm>
    </dsp:sp>
    <dsp:sp modelId="{8215699A-DCD1-4B0C-B10E-C4F57F274168}">
      <dsp:nvSpPr>
        <dsp:cNvPr id="0" name=""/>
        <dsp:cNvSpPr/>
      </dsp:nvSpPr>
      <dsp:spPr>
        <a:xfrm>
          <a:off x="1768457" y="1367260"/>
          <a:ext cx="272824" cy="27282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28247"/>
              </a:lnTo>
              <a:lnTo>
                <a:pt x="272824" y="272824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B98DA0-BBE9-41CF-9946-D86BC493AEE3}">
      <dsp:nvSpPr>
        <dsp:cNvPr id="0" name=""/>
        <dsp:cNvSpPr/>
      </dsp:nvSpPr>
      <dsp:spPr>
        <a:xfrm>
          <a:off x="2041282" y="3413445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98522"/>
              <a:satOff val="2942"/>
              <a:lumOff val="1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Require a lot of attentional resources </a:t>
          </a:r>
        </a:p>
      </dsp:txBody>
      <dsp:txXfrm>
        <a:off x="2081236" y="3453399"/>
        <a:ext cx="2102690" cy="1284215"/>
      </dsp:txXfrm>
    </dsp:sp>
    <dsp:sp modelId="{1E25D071-6360-4566-9418-2E24BAF6624D}">
      <dsp:nvSpPr>
        <dsp:cNvPr id="0" name=""/>
        <dsp:cNvSpPr/>
      </dsp:nvSpPr>
      <dsp:spPr>
        <a:xfrm>
          <a:off x="1768457" y="1367260"/>
          <a:ext cx="272824" cy="4433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33402"/>
              </a:lnTo>
              <a:lnTo>
                <a:pt x="272824" y="443340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5F168F-07AC-42B5-A68C-B0AD42C3343D}">
      <dsp:nvSpPr>
        <dsp:cNvPr id="0" name=""/>
        <dsp:cNvSpPr/>
      </dsp:nvSpPr>
      <dsp:spPr>
        <a:xfrm>
          <a:off x="2041282" y="5118600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97045"/>
              <a:satOff val="5884"/>
              <a:lumOff val="22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Selection is early to make resources available 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Focus on one task – ignore everything else</a:t>
          </a:r>
        </a:p>
      </dsp:txBody>
      <dsp:txXfrm>
        <a:off x="2081236" y="5158554"/>
        <a:ext cx="2102690" cy="1284215"/>
      </dsp:txXfrm>
    </dsp:sp>
    <dsp:sp modelId="{589F11CB-C321-44CE-B7BD-041057676F1B}">
      <dsp:nvSpPr>
        <dsp:cNvPr id="0" name=""/>
        <dsp:cNvSpPr/>
      </dsp:nvSpPr>
      <dsp:spPr>
        <a:xfrm>
          <a:off x="4905942" y="3136"/>
          <a:ext cx="2728247" cy="1364123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Easy tasks</a:t>
          </a:r>
        </a:p>
      </dsp:txBody>
      <dsp:txXfrm>
        <a:off x="4945896" y="43090"/>
        <a:ext cx="2648339" cy="1284215"/>
      </dsp:txXfrm>
    </dsp:sp>
    <dsp:sp modelId="{89394D1C-08A6-42D9-8994-278D1437BB3F}">
      <dsp:nvSpPr>
        <dsp:cNvPr id="0" name=""/>
        <dsp:cNvSpPr/>
      </dsp:nvSpPr>
      <dsp:spPr>
        <a:xfrm>
          <a:off x="5178767" y="1367260"/>
          <a:ext cx="272824" cy="10230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23092"/>
              </a:lnTo>
              <a:lnTo>
                <a:pt x="272824" y="10230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0D54D1-06E7-4077-89A3-EA7B4E080559}">
      <dsp:nvSpPr>
        <dsp:cNvPr id="0" name=""/>
        <dsp:cNvSpPr/>
      </dsp:nvSpPr>
      <dsp:spPr>
        <a:xfrm>
          <a:off x="5451592" y="1708291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295567"/>
              <a:satOff val="8825"/>
              <a:lumOff val="3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E.g., find a specific DVD among books </a:t>
          </a:r>
        </a:p>
      </dsp:txBody>
      <dsp:txXfrm>
        <a:off x="5491546" y="1748245"/>
        <a:ext cx="2102690" cy="1284215"/>
      </dsp:txXfrm>
    </dsp:sp>
    <dsp:sp modelId="{7E4A94FD-B833-4F3D-94F2-975A357F6AFE}">
      <dsp:nvSpPr>
        <dsp:cNvPr id="0" name=""/>
        <dsp:cNvSpPr/>
      </dsp:nvSpPr>
      <dsp:spPr>
        <a:xfrm>
          <a:off x="5178767" y="1367260"/>
          <a:ext cx="272824" cy="27282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28247"/>
              </a:lnTo>
              <a:lnTo>
                <a:pt x="272824" y="272824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CE10D0-FA45-4BE2-BBC4-3E60AF0A4DCB}">
      <dsp:nvSpPr>
        <dsp:cNvPr id="0" name=""/>
        <dsp:cNvSpPr/>
      </dsp:nvSpPr>
      <dsp:spPr>
        <a:xfrm>
          <a:off x="5451592" y="3413445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94089"/>
              <a:satOff val="11767"/>
              <a:lumOff val="4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Require a little of attentional resources </a:t>
          </a:r>
        </a:p>
      </dsp:txBody>
      <dsp:txXfrm>
        <a:off x="5491546" y="3453399"/>
        <a:ext cx="2102690" cy="1284215"/>
      </dsp:txXfrm>
    </dsp:sp>
    <dsp:sp modelId="{7EFB3332-178D-4650-9FC8-F8C97BA61BAC}">
      <dsp:nvSpPr>
        <dsp:cNvPr id="0" name=""/>
        <dsp:cNvSpPr/>
      </dsp:nvSpPr>
      <dsp:spPr>
        <a:xfrm>
          <a:off x="5178767" y="1367260"/>
          <a:ext cx="272824" cy="4433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33402"/>
              </a:lnTo>
              <a:lnTo>
                <a:pt x="272824" y="443340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ECCBC2-F49C-4E15-BFAC-2628BFD12213}">
      <dsp:nvSpPr>
        <dsp:cNvPr id="0" name=""/>
        <dsp:cNvSpPr/>
      </dsp:nvSpPr>
      <dsp:spPr>
        <a:xfrm>
          <a:off x="5451592" y="5118600"/>
          <a:ext cx="2182598" cy="1364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92612"/>
              <a:satOff val="14709"/>
              <a:lumOff val="5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Selection is late since resources are available (can process other stimuli for meaning) </a:t>
          </a:r>
        </a:p>
      </dsp:txBody>
      <dsp:txXfrm>
        <a:off x="5491546" y="5158554"/>
        <a:ext cx="2102690" cy="128421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38919E-202F-49F0-803C-D07254091B0B}">
      <dsp:nvSpPr>
        <dsp:cNvPr id="0" name=""/>
        <dsp:cNvSpPr/>
      </dsp:nvSpPr>
      <dsp:spPr>
        <a:xfrm rot="16200000">
          <a:off x="-450852" y="0"/>
          <a:ext cx="5391041" cy="8309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Theory of perceptual load (</a:t>
          </a:r>
          <a:r>
            <a:rPr lang="en-GB" sz="2000" kern="1200" dirty="0" err="1"/>
            <a:t>Lavie</a:t>
          </a:r>
          <a:r>
            <a:rPr lang="en-GB" sz="2000" kern="1200" dirty="0"/>
            <a:t>, 1995, 2000) (load theory)</a:t>
          </a:r>
        </a:p>
      </dsp:txBody>
      <dsp:txXfrm>
        <a:off x="-410286" y="40566"/>
        <a:ext cx="5309909" cy="74986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7E322-60DE-4874-82EA-A11B15A70539}">
      <dsp:nvSpPr>
        <dsp:cNvPr id="0" name=""/>
        <dsp:cNvSpPr/>
      </dsp:nvSpPr>
      <dsp:spPr>
        <a:xfrm>
          <a:off x="0" y="17530"/>
          <a:ext cx="8211127" cy="87827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Theories differ in the way in which they think about this dichotomy.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Some say processing is either controlled or automatic, while others regard it as a gradual transition between the two </a:t>
          </a:r>
        </a:p>
      </dsp:txBody>
      <dsp:txXfrm>
        <a:off x="42874" y="60404"/>
        <a:ext cx="8125379" cy="792527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FCDC60-7667-4448-A1B2-608C22BF37FD}">
      <dsp:nvSpPr>
        <dsp:cNvPr id="0" name=""/>
        <dsp:cNvSpPr/>
      </dsp:nvSpPr>
      <dsp:spPr>
        <a:xfrm rot="5400000">
          <a:off x="1225731" y="1008853"/>
          <a:ext cx="4068884" cy="30683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What happens when you increase set size?</a:t>
          </a: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Automatic – fast, effortless, pops out = response times should be independent of the set size</a:t>
          </a: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Controlled- through one letter/number after the other = response times should increase with the set size</a:t>
          </a:r>
        </a:p>
      </dsp:txBody>
      <dsp:txXfrm rot="-5400000">
        <a:off x="1725974" y="658398"/>
        <a:ext cx="2918611" cy="3769310"/>
      </dsp:txXfrm>
    </dsp:sp>
    <dsp:sp modelId="{21F63FE0-5DEE-49B6-BD57-A0B10D2A8425}">
      <dsp:nvSpPr>
        <dsp:cNvPr id="0" name=""/>
        <dsp:cNvSpPr/>
      </dsp:nvSpPr>
      <dsp:spPr>
        <a:xfrm>
          <a:off x="0" y="0"/>
          <a:ext cx="1725974" cy="50861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Predictions</a:t>
          </a:r>
        </a:p>
      </dsp:txBody>
      <dsp:txXfrm>
        <a:off x="84255" y="84255"/>
        <a:ext cx="1557464" cy="49175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52C6B-0D1F-4A4C-8059-828128854379}">
      <dsp:nvSpPr>
        <dsp:cNvPr id="0" name=""/>
        <dsp:cNvSpPr/>
      </dsp:nvSpPr>
      <dsp:spPr>
        <a:xfrm>
          <a:off x="0" y="0"/>
          <a:ext cx="41675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DC455-DB96-4C8A-ACEB-16DA1C8F6184}">
      <dsp:nvSpPr>
        <dsp:cNvPr id="0" name=""/>
        <dsp:cNvSpPr/>
      </dsp:nvSpPr>
      <dsp:spPr>
        <a:xfrm>
          <a:off x="0" y="0"/>
          <a:ext cx="1153221" cy="5042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Findings</a:t>
          </a:r>
        </a:p>
      </dsp:txBody>
      <dsp:txXfrm>
        <a:off x="0" y="0"/>
        <a:ext cx="1153221" cy="5042144"/>
      </dsp:txXfrm>
    </dsp:sp>
    <dsp:sp modelId="{54243F7A-2FFD-45F3-96A6-EECDB9203168}">
      <dsp:nvSpPr>
        <dsp:cNvPr id="0" name=""/>
        <dsp:cNvSpPr/>
      </dsp:nvSpPr>
      <dsp:spPr>
        <a:xfrm>
          <a:off x="1209690" y="117190"/>
          <a:ext cx="2955239" cy="2343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Varied mapping/controlled = Response times increase with set size increase</a:t>
          </a:r>
        </a:p>
      </dsp:txBody>
      <dsp:txXfrm>
        <a:off x="1209690" y="117190"/>
        <a:ext cx="2955239" cy="2343809"/>
      </dsp:txXfrm>
    </dsp:sp>
    <dsp:sp modelId="{A092F8AC-F6C8-453A-B0BF-01E5BFB92039}">
      <dsp:nvSpPr>
        <dsp:cNvPr id="0" name=""/>
        <dsp:cNvSpPr/>
      </dsp:nvSpPr>
      <dsp:spPr>
        <a:xfrm>
          <a:off x="1153221" y="2460999"/>
          <a:ext cx="30117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B53A6-B267-479E-B2C1-7E3DE26668BE}">
      <dsp:nvSpPr>
        <dsp:cNvPr id="0" name=""/>
        <dsp:cNvSpPr/>
      </dsp:nvSpPr>
      <dsp:spPr>
        <a:xfrm>
          <a:off x="1209690" y="2578190"/>
          <a:ext cx="2955239" cy="2343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Consistent/automatic = flat rate – no increase </a:t>
          </a:r>
        </a:p>
      </dsp:txBody>
      <dsp:txXfrm>
        <a:off x="1209690" y="2578190"/>
        <a:ext cx="2955239" cy="2343809"/>
      </dsp:txXfrm>
    </dsp:sp>
    <dsp:sp modelId="{05EF96B8-5023-4B90-AD83-3BF5210033DE}">
      <dsp:nvSpPr>
        <dsp:cNvPr id="0" name=""/>
        <dsp:cNvSpPr/>
      </dsp:nvSpPr>
      <dsp:spPr>
        <a:xfrm>
          <a:off x="1153221" y="4921999"/>
          <a:ext cx="30117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CE556-A304-4416-8E75-A735B5465F4E}">
      <dsp:nvSpPr>
        <dsp:cNvPr id="0" name=""/>
        <dsp:cNvSpPr/>
      </dsp:nvSpPr>
      <dsp:spPr>
        <a:xfrm>
          <a:off x="0" y="27900"/>
          <a:ext cx="7373815" cy="633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does an activity become automatic?</a:t>
          </a:r>
        </a:p>
      </dsp:txBody>
      <dsp:txXfrm>
        <a:off x="0" y="27900"/>
        <a:ext cx="7373815" cy="633600"/>
      </dsp:txXfrm>
    </dsp:sp>
    <dsp:sp modelId="{0BCBA7B1-9AFF-49D6-855C-82668DC475D5}">
      <dsp:nvSpPr>
        <dsp:cNvPr id="0" name=""/>
        <dsp:cNvSpPr/>
      </dsp:nvSpPr>
      <dsp:spPr>
        <a:xfrm>
          <a:off x="0" y="661500"/>
          <a:ext cx="7373815" cy="966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Practice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But how?</a:t>
          </a:r>
        </a:p>
      </dsp:txBody>
      <dsp:txXfrm>
        <a:off x="0" y="661500"/>
        <a:ext cx="7373815" cy="96624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EE70AF-0A90-4498-8571-3EB95046CAAE}">
      <dsp:nvSpPr>
        <dsp:cNvPr id="0" name=""/>
        <dsp:cNvSpPr/>
      </dsp:nvSpPr>
      <dsp:spPr>
        <a:xfrm>
          <a:off x="8036" y="715748"/>
          <a:ext cx="2402085" cy="36031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Novice performance is limited by lack of knowledge and not lack of resources </a:t>
          </a:r>
        </a:p>
      </dsp:txBody>
      <dsp:txXfrm>
        <a:off x="78391" y="786103"/>
        <a:ext cx="2261375" cy="3462418"/>
      </dsp:txXfrm>
    </dsp:sp>
    <dsp:sp modelId="{732E8215-2189-409F-8966-505ECA598D4D}">
      <dsp:nvSpPr>
        <dsp:cNvPr id="0" name=""/>
        <dsp:cNvSpPr/>
      </dsp:nvSpPr>
      <dsp:spPr>
        <a:xfrm>
          <a:off x="2650331" y="2219453"/>
          <a:ext cx="509242" cy="595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650331" y="2338596"/>
        <a:ext cx="356469" cy="357431"/>
      </dsp:txXfrm>
    </dsp:sp>
    <dsp:sp modelId="{6AE786E0-3352-4270-BA4F-6811FC498A21}">
      <dsp:nvSpPr>
        <dsp:cNvPr id="0" name=""/>
        <dsp:cNvSpPr/>
      </dsp:nvSpPr>
      <dsp:spPr>
        <a:xfrm>
          <a:off x="3370957" y="715748"/>
          <a:ext cx="2402085" cy="3603128"/>
        </a:xfrm>
        <a:prstGeom prst="roundRect">
          <a:avLst>
            <a:gd name="adj" fmla="val 10000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With practice our knowledge-base changes and not the efficiency of some mechanisms </a:t>
          </a:r>
        </a:p>
      </dsp:txBody>
      <dsp:txXfrm>
        <a:off x="3441312" y="786103"/>
        <a:ext cx="2261375" cy="3462418"/>
      </dsp:txXfrm>
    </dsp:sp>
    <dsp:sp modelId="{FC926B90-DBA8-430C-9269-9AC651B5A7A5}">
      <dsp:nvSpPr>
        <dsp:cNvPr id="0" name=""/>
        <dsp:cNvSpPr/>
      </dsp:nvSpPr>
      <dsp:spPr>
        <a:xfrm>
          <a:off x="6013251" y="2219453"/>
          <a:ext cx="509242" cy="595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013251" y="2338596"/>
        <a:ext cx="356469" cy="357431"/>
      </dsp:txXfrm>
    </dsp:sp>
    <dsp:sp modelId="{7FB6FCF7-486C-40DE-B9B4-927965DF161C}">
      <dsp:nvSpPr>
        <dsp:cNvPr id="0" name=""/>
        <dsp:cNvSpPr/>
      </dsp:nvSpPr>
      <dsp:spPr>
        <a:xfrm>
          <a:off x="6733877" y="715748"/>
          <a:ext cx="2402085" cy="3603128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more knowledge we have available to solve a task, the less attentional resources required (11x12. knowledge of 10x12=120, then use resources to come to 132 – combine memory and problem solving)</a:t>
          </a:r>
        </a:p>
      </dsp:txBody>
      <dsp:txXfrm>
        <a:off x="6804232" y="786103"/>
        <a:ext cx="2261375" cy="346241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032B8-4C09-4B6D-A3E1-98378165456B}">
      <dsp:nvSpPr>
        <dsp:cNvPr id="0" name=""/>
        <dsp:cNvSpPr/>
      </dsp:nvSpPr>
      <dsp:spPr>
        <a:xfrm>
          <a:off x="-834086" y="-143719"/>
          <a:ext cx="1091619" cy="1091619"/>
        </a:xfrm>
        <a:prstGeom prst="blockArc">
          <a:avLst>
            <a:gd name="adj1" fmla="val 18900000"/>
            <a:gd name="adj2" fmla="val 2700000"/>
            <a:gd name="adj3" fmla="val 1979"/>
          </a:avLst>
        </a:pr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2E04D3-2C98-499C-A600-3C8655FE6ED8}">
      <dsp:nvSpPr>
        <dsp:cNvPr id="0" name=""/>
        <dsp:cNvSpPr/>
      </dsp:nvSpPr>
      <dsp:spPr>
        <a:xfrm>
          <a:off x="248895" y="202974"/>
          <a:ext cx="6989030" cy="3982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9159" tIns="50800" rIns="50800" bIns="508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Logan’s (1988) instance theory of automaticity</a:t>
          </a:r>
        </a:p>
      </dsp:txBody>
      <dsp:txXfrm>
        <a:off x="248895" y="202974"/>
        <a:ext cx="6989030" cy="398232"/>
      </dsp:txXfrm>
    </dsp:sp>
    <dsp:sp modelId="{02293E8E-D997-4D50-B4A6-19D7E5481220}">
      <dsp:nvSpPr>
        <dsp:cNvPr id="0" name=""/>
        <dsp:cNvSpPr/>
      </dsp:nvSpPr>
      <dsp:spPr>
        <a:xfrm>
          <a:off x="0" y="153195"/>
          <a:ext cx="497790" cy="4977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A4A72-0FE6-4BFE-B35F-C3CB0F36BCFB}">
      <dsp:nvSpPr>
        <dsp:cNvPr id="0" name=""/>
        <dsp:cNvSpPr/>
      </dsp:nvSpPr>
      <dsp:spPr>
        <a:xfrm>
          <a:off x="1656509" y="692843"/>
          <a:ext cx="3278281" cy="3856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BF6FC-D95F-4796-BDD2-0D0941054456}">
      <dsp:nvSpPr>
        <dsp:cNvPr id="0" name=""/>
        <dsp:cNvSpPr/>
      </dsp:nvSpPr>
      <dsp:spPr>
        <a:xfrm>
          <a:off x="1656509" y="837689"/>
          <a:ext cx="240834" cy="240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0016A-3E2C-42BB-AE3D-513D357DED9B}">
      <dsp:nvSpPr>
        <dsp:cNvPr id="0" name=""/>
        <dsp:cNvSpPr/>
      </dsp:nvSpPr>
      <dsp:spPr>
        <a:xfrm>
          <a:off x="1656509" y="0"/>
          <a:ext cx="3278281" cy="69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Application of this - Causes dangers </a:t>
          </a:r>
          <a:endParaRPr lang="en-GB" sz="2200" kern="1200" dirty="0"/>
        </a:p>
      </dsp:txBody>
      <dsp:txXfrm>
        <a:off x="1656509" y="0"/>
        <a:ext cx="3278281" cy="692843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02135-B14D-49B1-BC44-0799278E6CFE}">
      <dsp:nvSpPr>
        <dsp:cNvPr id="0" name=""/>
        <dsp:cNvSpPr/>
      </dsp:nvSpPr>
      <dsp:spPr>
        <a:xfrm>
          <a:off x="1515" y="0"/>
          <a:ext cx="3103200" cy="18793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Finding: Naming colour of word ink is much slower than naming colour of patches – </a:t>
          </a:r>
          <a:r>
            <a:rPr lang="en-GB" sz="1900" i="1" kern="1200" dirty="0"/>
            <a:t>‘</a:t>
          </a:r>
          <a:r>
            <a:rPr lang="en-GB" sz="1900" i="1" kern="1200" dirty="0" err="1"/>
            <a:t>stroop</a:t>
          </a:r>
          <a:r>
            <a:rPr lang="en-GB" sz="1900" i="1" kern="1200" dirty="0"/>
            <a:t> interference’</a:t>
          </a:r>
          <a:endParaRPr lang="en-GB" sz="1900" kern="1200" dirty="0"/>
        </a:p>
      </dsp:txBody>
      <dsp:txXfrm>
        <a:off x="93256" y="91741"/>
        <a:ext cx="2919718" cy="1695837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D5D7EA-2AE1-42B0-BD45-AC9307863415}">
      <dsp:nvSpPr>
        <dsp:cNvPr id="0" name=""/>
        <dsp:cNvSpPr/>
      </dsp:nvSpPr>
      <dsp:spPr>
        <a:xfrm>
          <a:off x="1198357" y="28402"/>
          <a:ext cx="2525811" cy="1099119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Reading is automatic</a:t>
          </a:r>
        </a:p>
      </dsp:txBody>
      <dsp:txXfrm>
        <a:off x="1252012" y="82057"/>
        <a:ext cx="2418501" cy="991809"/>
      </dsp:txXfrm>
    </dsp:sp>
    <dsp:sp modelId="{140C50D0-7FFE-4791-B919-286541B598AA}">
      <dsp:nvSpPr>
        <dsp:cNvPr id="0" name=""/>
        <dsp:cNvSpPr/>
      </dsp:nvSpPr>
      <dsp:spPr>
        <a:xfrm>
          <a:off x="844929" y="1162880"/>
          <a:ext cx="3135218" cy="928799"/>
        </a:xfrm>
        <a:prstGeom prst="roundRect">
          <a:avLst/>
        </a:prstGeom>
        <a:solidFill>
          <a:schemeClr val="accent3">
            <a:shade val="80000"/>
            <a:hueOff val="-115628"/>
            <a:satOff val="-5653"/>
            <a:lumOff val="136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colour of the ink and the word colour are incompatible </a:t>
          </a:r>
        </a:p>
      </dsp:txBody>
      <dsp:txXfrm>
        <a:off x="890269" y="1208220"/>
        <a:ext cx="3044538" cy="838119"/>
      </dsp:txXfrm>
    </dsp:sp>
    <dsp:sp modelId="{BE973D1C-B29D-41CF-94C8-1EF8E9E65834}">
      <dsp:nvSpPr>
        <dsp:cNvPr id="0" name=""/>
        <dsp:cNvSpPr/>
      </dsp:nvSpPr>
      <dsp:spPr>
        <a:xfrm>
          <a:off x="313630" y="2139723"/>
          <a:ext cx="4395529" cy="1099119"/>
        </a:xfrm>
        <a:prstGeom prst="roundRect">
          <a:avLst/>
        </a:prstGeom>
        <a:solidFill>
          <a:schemeClr val="accent3">
            <a:shade val="80000"/>
            <a:hueOff val="-231256"/>
            <a:satOff val="-11306"/>
            <a:lumOff val="2736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Controlled processes are required to override this interference caused by automaticity </a:t>
          </a:r>
        </a:p>
      </dsp:txBody>
      <dsp:txXfrm>
        <a:off x="367285" y="2193378"/>
        <a:ext cx="4288219" cy="991809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4DFDF-7831-496A-A9FA-83057FA38644}">
      <dsp:nvSpPr>
        <dsp:cNvPr id="0" name=""/>
        <dsp:cNvSpPr/>
      </dsp:nvSpPr>
      <dsp:spPr>
        <a:xfrm>
          <a:off x="0" y="991"/>
          <a:ext cx="3297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894F8-9DB8-40AD-81FE-79D6C8053DCF}">
      <dsp:nvSpPr>
        <dsp:cNvPr id="0" name=""/>
        <dsp:cNvSpPr/>
      </dsp:nvSpPr>
      <dsp:spPr>
        <a:xfrm>
          <a:off x="0" y="991"/>
          <a:ext cx="3297111" cy="67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Support</a:t>
          </a:r>
          <a:endParaRPr lang="en-GB" sz="2400" kern="1200" dirty="0"/>
        </a:p>
      </dsp:txBody>
      <dsp:txXfrm>
        <a:off x="0" y="991"/>
        <a:ext cx="3297111" cy="675995"/>
      </dsp:txXfrm>
    </dsp:sp>
    <dsp:sp modelId="{C2223620-3A27-484A-B183-9AD9A39CDE5B}">
      <dsp:nvSpPr>
        <dsp:cNvPr id="0" name=""/>
        <dsp:cNvSpPr/>
      </dsp:nvSpPr>
      <dsp:spPr>
        <a:xfrm>
          <a:off x="0" y="547411"/>
          <a:ext cx="3297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95A63-96C2-468C-9E8E-D22D65097D7D}">
      <dsp:nvSpPr>
        <dsp:cNvPr id="0" name=""/>
        <dsp:cNvSpPr/>
      </dsp:nvSpPr>
      <dsp:spPr>
        <a:xfrm>
          <a:off x="0" y="676986"/>
          <a:ext cx="3297111" cy="67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Slow readers have less </a:t>
          </a:r>
          <a:r>
            <a:rPr lang="en-GB" sz="1600" kern="1200" dirty="0" err="1"/>
            <a:t>Stroop</a:t>
          </a:r>
          <a:r>
            <a:rPr lang="en-GB" sz="1600" kern="1200" dirty="0"/>
            <a:t> interference</a:t>
          </a:r>
        </a:p>
      </dsp:txBody>
      <dsp:txXfrm>
        <a:off x="0" y="676986"/>
        <a:ext cx="3297111" cy="675995"/>
      </dsp:txXfrm>
    </dsp:sp>
    <dsp:sp modelId="{60714F54-717F-42F9-AF6F-D1A2881019EF}">
      <dsp:nvSpPr>
        <dsp:cNvPr id="0" name=""/>
        <dsp:cNvSpPr/>
      </dsp:nvSpPr>
      <dsp:spPr>
        <a:xfrm>
          <a:off x="0" y="1352981"/>
          <a:ext cx="3297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C59BF-4ED7-4547-9CE2-C4B4DC75984B}">
      <dsp:nvSpPr>
        <dsp:cNvPr id="0" name=""/>
        <dsp:cNvSpPr/>
      </dsp:nvSpPr>
      <dsp:spPr>
        <a:xfrm>
          <a:off x="0" y="1352981"/>
          <a:ext cx="3297111" cy="67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Colour-words in second language: less  </a:t>
          </a:r>
          <a:r>
            <a:rPr lang="en-GB" sz="1400" kern="1200" dirty="0" err="1"/>
            <a:t>Stroop</a:t>
          </a:r>
          <a:r>
            <a:rPr lang="en-GB" sz="1400" kern="1200" dirty="0"/>
            <a:t> interference</a:t>
          </a:r>
        </a:p>
      </dsp:txBody>
      <dsp:txXfrm>
        <a:off x="0" y="1352981"/>
        <a:ext cx="3297111" cy="675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7-10-22T18:14:20.694Z"/>
    </inkml:context>
    <inkml:brush xml:id="br0">
      <inkml:brushProperty name="width" value="0.10196" units="cm"/>
      <inkml:brushProperty name="height" value="0.10196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9639">
    <iact:property name="dataType"/>
    <iact:actionData xml:id="d0">
      <inkml:trace xmlns:inkml="http://www.w3.org/2003/InkML" xml:id="stk0" contextRef="#ctx0" brushRef="#br0">12 12 0</inkml:trace>
    </iact:actionData>
  </iact:action>
  <iact:action type="add" startTime="9640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9641">
    <iact:property name="dataType"/>
    <iact:actionData xml:id="d2">
      <inkml:trace xmlns:inkml="http://www.w3.org/2003/InkML" xml:id="stk2" contextRef="#ctx0" brushRef="#brinv">23 23 0</inkml:trace>
    </iact:actionData>
  </iact:action>
</iact:action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049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416425"/>
            <a:ext cx="5486400" cy="418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5A1CA62-A6B1-4A14-9DF5-CE34446D85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5697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C0E1827-27CF-47E2-A9A0-2186F503F5C7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4204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0771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7A17C54-4F80-49B5-87AE-37A60B2B5F10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713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 need to perceive things originally – but need attention to focus on things consciously 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F489703-820A-4CD3-979F-86ECAD13A15C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458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5A1CA62-A6B1-4A14-9DF5-CE34446D8593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703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5A1CA62-A6B1-4A14-9DF5-CE34446D8593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996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FB40A23-F6E2-4177-8F7E-1DF52BECE9FA}" type="slidenum">
              <a:rPr lang="en-GB" altLang="en-US" smtClean="0"/>
              <a:pPr>
                <a:spcBef>
                  <a:spcPct val="0"/>
                </a:spcBef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6351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E2F04-7AD5-47D8-85F1-4590078D8E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8042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A9CE58-17EC-43A1-AC12-204174CE74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053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B7CBBD-A544-44DE-9F80-4C1BA2576C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515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AF47D4-C462-4CC9-97CD-AFCA65DC78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3550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B269CF-BE31-48E3-BA18-B66FEE2B9C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066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D6A042-F5DA-4F91-B38F-713CD30B95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9863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3B4AA0-A6B7-4FE4-A6F8-EB96280D9F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753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361844-A8B7-4552-A576-D228ED15C0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9204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052536-DCA3-4A6B-AE91-0844127064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5551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2156A-F915-47CD-889C-84C3FC1FF8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399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02539-63D8-449E-94D8-C550B86E88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13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r>
              <a:rPr lang="en-US" noProof="0"/>
              <a:t>Click icon to add online image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7808B7-3445-43AE-A278-CAB8D7781D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436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E94C01-0257-4BFD-878E-D47D26A9F8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9300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04396-26D1-4250-90F0-AED67E51D8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477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34CAE-C6C1-4B0A-82E2-D1BAE771B5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8153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8BACB6-1149-45A6-A606-8F48E6E7EB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37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CA66B-7C56-4458-9B31-43AF4B5175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43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5A5EFA-67F3-4C77-AF32-528C3F17D8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49781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26141-40D3-40E3-AD65-63436BF52D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375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9A5BA9-D406-4DED-BF29-EE83E2C683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357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68D9A-DEA7-4AEC-8270-D697FE6E17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86037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028262-9CB9-4977-BA14-56EF7417FC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6064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76DA8-1597-4422-BCFF-7C52A3C1F9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6425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08A34D-75B9-4801-857C-067D348827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5352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AE5AA-2B58-4155-B33D-E1D5F902D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55503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3D6B9A-7C77-4988-8353-3AD1231C96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26872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7B9F83-076B-4EC5-9BEE-6241E157F8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6274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513" y="274638"/>
            <a:ext cx="631666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03F7C-517E-4EBD-A895-3725228A1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1998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3"/>
          <p:cNvSpPr>
            <a:spLocks/>
          </p:cNvSpPr>
          <p:nvPr/>
        </p:nvSpPr>
        <p:spPr bwMode="auto">
          <a:xfrm>
            <a:off x="-31750" y="4321175"/>
            <a:ext cx="1395413" cy="781050"/>
          </a:xfrm>
          <a:custGeom>
            <a:avLst/>
            <a:gdLst>
              <a:gd name="T0" fmla="*/ 2147483646 w 8042"/>
              <a:gd name="T1" fmla="*/ 2147483646 h 10000"/>
              <a:gd name="T2" fmla="*/ 2147483646 w 8042"/>
              <a:gd name="T3" fmla="*/ 2147483646 h 10000"/>
              <a:gd name="T4" fmla="*/ 2147483646 w 8042"/>
              <a:gd name="T5" fmla="*/ 2147483646 h 10000"/>
              <a:gd name="T6" fmla="*/ 2147483646 w 8042"/>
              <a:gd name="T7" fmla="*/ 2147483646 h 10000"/>
              <a:gd name="T8" fmla="*/ 2147483646 w 8042"/>
              <a:gd name="T9" fmla="*/ 2147483646 h 10000"/>
              <a:gd name="T10" fmla="*/ 2147483646 w 8042"/>
              <a:gd name="T11" fmla="*/ 2147483646 h 10000"/>
              <a:gd name="T12" fmla="*/ 2147483646 w 8042"/>
              <a:gd name="T13" fmla="*/ 2147483646 h 10000"/>
              <a:gd name="T14" fmla="*/ 2147483646 w 8042"/>
              <a:gd name="T15" fmla="*/ 2147483646 h 10000"/>
              <a:gd name="T16" fmla="*/ 2147483646 w 8042"/>
              <a:gd name="T17" fmla="*/ 0 h 10000"/>
              <a:gd name="T18" fmla="*/ 0 w 8042"/>
              <a:gd name="T19" fmla="*/ 2147483646 h 10000"/>
              <a:gd name="T20" fmla="*/ 2147483646 w 8042"/>
              <a:gd name="T21" fmla="*/ 2147483646 h 10000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863" y="4529138"/>
            <a:ext cx="5842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EE4BF-5F29-4943-B5EA-350809AE29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29172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CFDBC-0444-48AE-80FD-68FC12DD08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23668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/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63761-13D4-48BC-B96F-02BEDB1B6C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8352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C0FB8-67D8-47C6-AAA3-0E1DD7F48E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9249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89168-EBF9-4B6F-92EF-C0B499696E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62769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4AD95-0E17-4B9F-BB27-5C03F24310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57084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0C78A-DF4A-47AC-A695-9EF4317B3F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1856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B4390-80BA-48A4-94AF-B43B4847E2C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4321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860BF-60C8-4E66-804F-F9FD735E83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24040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/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87D54-93C6-4761-B9D3-A3261043AB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82356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808163" y="647700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7" name="TextBox 62"/>
          <p:cNvSpPr txBox="1">
            <a:spLocks noChangeArrowheads="1"/>
          </p:cNvSpPr>
          <p:nvPr/>
        </p:nvSpPr>
        <p:spPr bwMode="auto">
          <a:xfrm>
            <a:off x="8169275" y="290512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6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548DA-FFFB-476A-8C62-962A67E36B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6076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C6ABD9-EC49-4F1E-BD4E-9223639A64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5844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808163" y="647700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7" name="TextBox 62"/>
          <p:cNvSpPr txBox="1">
            <a:spLocks noChangeArrowheads="1"/>
          </p:cNvSpPr>
          <p:nvPr/>
        </p:nvSpPr>
        <p:spPr bwMode="auto">
          <a:xfrm>
            <a:off x="8169275" y="290512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893D-FD8F-4D11-A54B-9144773E5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351093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/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FB75C8-2F57-4121-9905-5ACDB7B843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7693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90903-1C2F-41FC-8AC6-41E543BF7F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69448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/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2147483646 h 10000"/>
              <a:gd name="T4" fmla="*/ 2147483646 w 7908"/>
              <a:gd name="T5" fmla="*/ 2147483646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2147483646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2F1A3-ADCC-477A-A027-FE565A7C92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9998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tags" Target="../tags/tag4.xml"/><Relationship Id="rId2" Type="http://schemas.openxmlformats.org/officeDocument/2006/relationships/slideLayout" Target="../slideLayouts/slideLayout16.xml"/><Relationship Id="rId16" Type="http://schemas.openxmlformats.org/officeDocument/2006/relationships/tags" Target="../tags/tag3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18" Type="http://schemas.openxmlformats.org/officeDocument/2006/relationships/image" Target="../media/image3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6" Type="http://schemas.openxmlformats.org/officeDocument/2006/relationships/slideLayout" Target="../slideLayouts/slideLayout44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6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7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32766273-3683-4988-AC68-83B4723EDA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5441" r:id="rId1"/>
    <p:sldLayoutId id="2147485415" r:id="rId2"/>
    <p:sldLayoutId id="2147485416" r:id="rId3"/>
    <p:sldLayoutId id="2147485417" r:id="rId4"/>
    <p:sldLayoutId id="2147485418" r:id="rId5"/>
    <p:sldLayoutId id="2147485419" r:id="rId6"/>
    <p:sldLayoutId id="2147485420" r:id="rId7"/>
    <p:sldLayoutId id="2147485421" r:id="rId8"/>
    <p:sldLayoutId id="2147485422" r:id="rId9"/>
    <p:sldLayoutId id="2147485423" r:id="rId10"/>
    <p:sldLayoutId id="2147485424" r:id="rId11"/>
    <p:sldLayoutId id="2147485425" r:id="rId12"/>
    <p:sldLayoutId id="2147485426" r:id="rId13"/>
    <p:sldLayoutId id="2147485427" r:id="rId14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  <p:custDataLst>
              <p:tags r:id="rId16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  <p:custDataLst>
              <p:tags r:id="rId17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AC949788-2CFB-49A8-8B26-F17B6A70BF6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5442" r:id="rId1"/>
    <p:sldLayoutId id="2147485428" r:id="rId2"/>
    <p:sldLayoutId id="2147485429" r:id="rId3"/>
    <p:sldLayoutId id="2147485430" r:id="rId4"/>
    <p:sldLayoutId id="2147485431" r:id="rId5"/>
    <p:sldLayoutId id="2147485432" r:id="rId6"/>
    <p:sldLayoutId id="2147485433" r:id="rId7"/>
    <p:sldLayoutId id="2147485434" r:id="rId8"/>
    <p:sldLayoutId id="2147485435" r:id="rId9"/>
    <p:sldLayoutId id="2147485436" r:id="rId10"/>
    <p:sldLayoutId id="2147485437" r:id="rId11"/>
    <p:sldLayoutId id="2147485438" r:id="rId12"/>
    <p:sldLayoutId id="2147485439" r:id="rId13"/>
    <p:sldLayoutId id="2147485440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35"/>
          <p:cNvGrpSpPr>
            <a:grpSpLocks/>
          </p:cNvGrpSpPr>
          <p:nvPr/>
        </p:nvGrpSpPr>
        <p:grpSpPr bwMode="auto">
          <a:xfrm>
            <a:off x="0" y="228600"/>
            <a:ext cx="1981200" cy="6638925"/>
            <a:chOff x="2487613" y="285750"/>
            <a:chExt cx="2428875" cy="5654676"/>
          </a:xfrm>
        </p:grpSpPr>
        <p:sp>
          <p:nvSpPr>
            <p:cNvPr id="3094" name="Freeform 11"/>
            <p:cNvSpPr>
              <a:spLocks/>
            </p:cNvSpPr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>
                <a:gd name="T0" fmla="*/ 2147483646 w 22"/>
                <a:gd name="T1" fmla="*/ 2147483646 h 136"/>
                <a:gd name="T2" fmla="*/ 2147483646 w 22"/>
                <a:gd name="T3" fmla="*/ 2147483646 h 136"/>
                <a:gd name="T4" fmla="*/ 0 w 22"/>
                <a:gd name="T5" fmla="*/ 0 h 136"/>
                <a:gd name="T6" fmla="*/ 0 w 22"/>
                <a:gd name="T7" fmla="*/ 2147483646 h 136"/>
                <a:gd name="T8" fmla="*/ 2147483646 w 22"/>
                <a:gd name="T9" fmla="*/ 2147483646 h 136"/>
                <a:gd name="T10" fmla="*/ 2147483646 w 22"/>
                <a:gd name="T11" fmla="*/ 2147483646 h 1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5" name="Freeform 12"/>
            <p:cNvSpPr>
              <a:spLocks/>
            </p:cNvSpPr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>
                <a:gd name="T0" fmla="*/ 2147483646 w 140"/>
                <a:gd name="T1" fmla="*/ 2147483646 h 504"/>
                <a:gd name="T2" fmla="*/ 2147483646 w 140"/>
                <a:gd name="T3" fmla="*/ 2147483646 h 504"/>
                <a:gd name="T4" fmla="*/ 2147483646 w 140"/>
                <a:gd name="T5" fmla="*/ 2147483646 h 504"/>
                <a:gd name="T6" fmla="*/ 2147483646 w 140"/>
                <a:gd name="T7" fmla="*/ 2147483646 h 504"/>
                <a:gd name="T8" fmla="*/ 0 w 140"/>
                <a:gd name="T9" fmla="*/ 0 h 504"/>
                <a:gd name="T10" fmla="*/ 2147483646 w 140"/>
                <a:gd name="T11" fmla="*/ 2147483646 h 504"/>
                <a:gd name="T12" fmla="*/ 2147483646 w 140"/>
                <a:gd name="T13" fmla="*/ 2147483646 h 50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Freeform 13"/>
            <p:cNvSpPr>
              <a:spLocks/>
            </p:cNvSpPr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>
                <a:gd name="T0" fmla="*/ 2147483646 w 132"/>
                <a:gd name="T1" fmla="*/ 2147483646 h 308"/>
                <a:gd name="T2" fmla="*/ 0 w 132"/>
                <a:gd name="T3" fmla="*/ 0 h 308"/>
                <a:gd name="T4" fmla="*/ 0 w 132"/>
                <a:gd name="T5" fmla="*/ 2147483646 h 308"/>
                <a:gd name="T6" fmla="*/ 2147483646 w 132"/>
                <a:gd name="T7" fmla="*/ 2147483646 h 308"/>
                <a:gd name="T8" fmla="*/ 2147483646 w 132"/>
                <a:gd name="T9" fmla="*/ 2147483646 h 308"/>
                <a:gd name="T10" fmla="*/ 2147483646 w 132"/>
                <a:gd name="T11" fmla="*/ 2147483646 h 308"/>
                <a:gd name="T12" fmla="*/ 2147483646 w 132"/>
                <a:gd name="T13" fmla="*/ 2147483646 h 308"/>
                <a:gd name="T14" fmla="*/ 2147483646 w 132"/>
                <a:gd name="T15" fmla="*/ 2147483646 h 3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Freeform 14"/>
            <p:cNvSpPr>
              <a:spLocks/>
            </p:cNvSpPr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>
                <a:gd name="T0" fmla="*/ 2147483646 w 37"/>
                <a:gd name="T1" fmla="*/ 2147483646 h 79"/>
                <a:gd name="T2" fmla="*/ 2147483646 w 37"/>
                <a:gd name="T3" fmla="*/ 2147483646 h 79"/>
                <a:gd name="T4" fmla="*/ 0 w 37"/>
                <a:gd name="T5" fmla="*/ 0 h 79"/>
                <a:gd name="T6" fmla="*/ 2147483646 w 37"/>
                <a:gd name="T7" fmla="*/ 2147483646 h 7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8" name="Freeform 15"/>
            <p:cNvSpPr>
              <a:spLocks/>
            </p:cNvSpPr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>
                <a:gd name="T0" fmla="*/ 2147483646 w 178"/>
                <a:gd name="T1" fmla="*/ 2147483646 h 722"/>
                <a:gd name="T2" fmla="*/ 2147483646 w 178"/>
                <a:gd name="T3" fmla="*/ 2147483646 h 722"/>
                <a:gd name="T4" fmla="*/ 2147483646 w 178"/>
                <a:gd name="T5" fmla="*/ 2147483646 h 722"/>
                <a:gd name="T6" fmla="*/ 2147483646 w 178"/>
                <a:gd name="T7" fmla="*/ 2147483646 h 722"/>
                <a:gd name="T8" fmla="*/ 0 w 178"/>
                <a:gd name="T9" fmla="*/ 0 h 722"/>
                <a:gd name="T10" fmla="*/ 2147483646 w 178"/>
                <a:gd name="T11" fmla="*/ 2147483646 h 722"/>
                <a:gd name="T12" fmla="*/ 2147483646 w 178"/>
                <a:gd name="T13" fmla="*/ 2147483646 h 722"/>
                <a:gd name="T14" fmla="*/ 2147483646 w 178"/>
                <a:gd name="T15" fmla="*/ 2147483646 h 722"/>
                <a:gd name="T16" fmla="*/ 2147483646 w 178"/>
                <a:gd name="T17" fmla="*/ 2147483646 h 722"/>
                <a:gd name="T18" fmla="*/ 2147483646 w 178"/>
                <a:gd name="T19" fmla="*/ 2147483646 h 722"/>
                <a:gd name="T20" fmla="*/ 2147483646 w 178"/>
                <a:gd name="T21" fmla="*/ 2147483646 h 72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Freeform 16"/>
            <p:cNvSpPr>
              <a:spLocks/>
            </p:cNvSpPr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>
                <a:gd name="T0" fmla="*/ 2147483646 w 23"/>
                <a:gd name="T1" fmla="*/ 2147483646 h 635"/>
                <a:gd name="T2" fmla="*/ 2147483646 w 23"/>
                <a:gd name="T3" fmla="*/ 2147483646 h 635"/>
                <a:gd name="T4" fmla="*/ 2147483646 w 23"/>
                <a:gd name="T5" fmla="*/ 2147483646 h 635"/>
                <a:gd name="T6" fmla="*/ 2147483646 w 23"/>
                <a:gd name="T7" fmla="*/ 2147483646 h 635"/>
                <a:gd name="T8" fmla="*/ 2147483646 w 23"/>
                <a:gd name="T9" fmla="*/ 2147483646 h 635"/>
                <a:gd name="T10" fmla="*/ 2147483646 w 23"/>
                <a:gd name="T11" fmla="*/ 2147483646 h 635"/>
                <a:gd name="T12" fmla="*/ 2147483646 w 23"/>
                <a:gd name="T13" fmla="*/ 0 h 635"/>
                <a:gd name="T14" fmla="*/ 2147483646 w 23"/>
                <a:gd name="T15" fmla="*/ 0 h 635"/>
                <a:gd name="T16" fmla="*/ 2147483646 w 23"/>
                <a:gd name="T17" fmla="*/ 2147483646 h 635"/>
                <a:gd name="T18" fmla="*/ 2147483646 w 23"/>
                <a:gd name="T19" fmla="*/ 2147483646 h 63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Freeform 17"/>
            <p:cNvSpPr>
              <a:spLocks/>
            </p:cNvSpPr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>
                <a:gd name="T0" fmla="*/ 0 w 17"/>
                <a:gd name="T1" fmla="*/ 0 h 107"/>
                <a:gd name="T2" fmla="*/ 2147483646 w 17"/>
                <a:gd name="T3" fmla="*/ 2147483646 h 107"/>
                <a:gd name="T4" fmla="*/ 2147483646 w 17"/>
                <a:gd name="T5" fmla="*/ 2147483646 h 107"/>
                <a:gd name="T6" fmla="*/ 2147483646 w 17"/>
                <a:gd name="T7" fmla="*/ 2147483646 h 107"/>
                <a:gd name="T8" fmla="*/ 2147483646 w 17"/>
                <a:gd name="T9" fmla="*/ 2147483646 h 107"/>
                <a:gd name="T10" fmla="*/ 0 w 17"/>
                <a:gd name="T11" fmla="*/ 0 h 1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1" name="Freeform 18"/>
            <p:cNvSpPr>
              <a:spLocks/>
            </p:cNvSpPr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>
                <a:gd name="T0" fmla="*/ 0 w 41"/>
                <a:gd name="T1" fmla="*/ 0 h 222"/>
                <a:gd name="T2" fmla="*/ 2147483646 w 41"/>
                <a:gd name="T3" fmla="*/ 2147483646 h 222"/>
                <a:gd name="T4" fmla="*/ 2147483646 w 41"/>
                <a:gd name="T5" fmla="*/ 2147483646 h 222"/>
                <a:gd name="T6" fmla="*/ 2147483646 w 41"/>
                <a:gd name="T7" fmla="*/ 2147483646 h 222"/>
                <a:gd name="T8" fmla="*/ 2147483646 w 41"/>
                <a:gd name="T9" fmla="*/ 2147483646 h 222"/>
                <a:gd name="T10" fmla="*/ 2147483646 w 41"/>
                <a:gd name="T11" fmla="*/ 2147483646 h 222"/>
                <a:gd name="T12" fmla="*/ 2147483646 w 41"/>
                <a:gd name="T13" fmla="*/ 2147483646 h 222"/>
                <a:gd name="T14" fmla="*/ 2147483646 w 41"/>
                <a:gd name="T15" fmla="*/ 2147483646 h 222"/>
                <a:gd name="T16" fmla="*/ 2147483646 w 41"/>
                <a:gd name="T17" fmla="*/ 2147483646 h 222"/>
                <a:gd name="T18" fmla="*/ 0 w 41"/>
                <a:gd name="T19" fmla="*/ 0 h 22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2" name="Freeform 19"/>
            <p:cNvSpPr>
              <a:spLocks/>
            </p:cNvSpPr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>
                <a:gd name="T0" fmla="*/ 2147483646 w 450"/>
                <a:gd name="T1" fmla="*/ 2147483646 h 878"/>
                <a:gd name="T2" fmla="*/ 2147483646 w 450"/>
                <a:gd name="T3" fmla="*/ 2147483646 h 878"/>
                <a:gd name="T4" fmla="*/ 2147483646 w 450"/>
                <a:gd name="T5" fmla="*/ 2147483646 h 878"/>
                <a:gd name="T6" fmla="*/ 2147483646 w 450"/>
                <a:gd name="T7" fmla="*/ 2147483646 h 878"/>
                <a:gd name="T8" fmla="*/ 2147483646 w 450"/>
                <a:gd name="T9" fmla="*/ 2147483646 h 878"/>
                <a:gd name="T10" fmla="*/ 2147483646 w 450"/>
                <a:gd name="T11" fmla="*/ 2147483646 h 878"/>
                <a:gd name="T12" fmla="*/ 2147483646 w 450"/>
                <a:gd name="T13" fmla="*/ 2147483646 h 878"/>
                <a:gd name="T14" fmla="*/ 2147483646 w 450"/>
                <a:gd name="T15" fmla="*/ 0 h 878"/>
                <a:gd name="T16" fmla="*/ 2147483646 w 450"/>
                <a:gd name="T17" fmla="*/ 2147483646 h 878"/>
                <a:gd name="T18" fmla="*/ 2147483646 w 450"/>
                <a:gd name="T19" fmla="*/ 2147483646 h 878"/>
                <a:gd name="T20" fmla="*/ 2147483646 w 450"/>
                <a:gd name="T21" fmla="*/ 2147483646 h 878"/>
                <a:gd name="T22" fmla="*/ 2147483646 w 450"/>
                <a:gd name="T23" fmla="*/ 2147483646 h 878"/>
                <a:gd name="T24" fmla="*/ 2147483646 w 450"/>
                <a:gd name="T25" fmla="*/ 2147483646 h 878"/>
                <a:gd name="T26" fmla="*/ 0 w 450"/>
                <a:gd name="T27" fmla="*/ 2147483646 h 878"/>
                <a:gd name="T28" fmla="*/ 0 w 450"/>
                <a:gd name="T29" fmla="*/ 2147483646 h 878"/>
                <a:gd name="T30" fmla="*/ 2147483646 w 450"/>
                <a:gd name="T31" fmla="*/ 2147483646 h 878"/>
                <a:gd name="T32" fmla="*/ 2147483646 w 450"/>
                <a:gd name="T33" fmla="*/ 2147483646 h 87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3" name="Freeform 20"/>
            <p:cNvSpPr>
              <a:spLocks/>
            </p:cNvSpPr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>
                <a:gd name="T0" fmla="*/ 0 w 35"/>
                <a:gd name="T1" fmla="*/ 0 h 73"/>
                <a:gd name="T2" fmla="*/ 2147483646 w 35"/>
                <a:gd name="T3" fmla="*/ 2147483646 h 73"/>
                <a:gd name="T4" fmla="*/ 2147483646 w 35"/>
                <a:gd name="T5" fmla="*/ 2147483646 h 73"/>
                <a:gd name="T6" fmla="*/ 0 w 35"/>
                <a:gd name="T7" fmla="*/ 0 h 7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4" name="Freeform 21"/>
            <p:cNvSpPr>
              <a:spLocks/>
            </p:cNvSpPr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>
                <a:gd name="T0" fmla="*/ 2147483646 w 8"/>
                <a:gd name="T1" fmla="*/ 2147483646 h 48"/>
                <a:gd name="T2" fmla="*/ 2147483646 w 8"/>
                <a:gd name="T3" fmla="*/ 2147483646 h 48"/>
                <a:gd name="T4" fmla="*/ 2147483646 w 8"/>
                <a:gd name="T5" fmla="*/ 2147483646 h 48"/>
                <a:gd name="T6" fmla="*/ 2147483646 w 8"/>
                <a:gd name="T7" fmla="*/ 0 h 48"/>
                <a:gd name="T8" fmla="*/ 0 w 8"/>
                <a:gd name="T9" fmla="*/ 2147483646 h 48"/>
                <a:gd name="T10" fmla="*/ 2147483646 w 8"/>
                <a:gd name="T11" fmla="*/ 2147483646 h 4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05" name="Freeform 22"/>
            <p:cNvSpPr>
              <a:spLocks/>
            </p:cNvSpPr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>
                <a:gd name="T0" fmla="*/ 2147483646 w 52"/>
                <a:gd name="T1" fmla="*/ 2147483646 h 135"/>
                <a:gd name="T2" fmla="*/ 0 w 52"/>
                <a:gd name="T3" fmla="*/ 0 h 135"/>
                <a:gd name="T4" fmla="*/ 2147483646 w 52"/>
                <a:gd name="T5" fmla="*/ 2147483646 h 135"/>
                <a:gd name="T6" fmla="*/ 2147483646 w 52"/>
                <a:gd name="T7" fmla="*/ 2147483646 h 135"/>
                <a:gd name="T8" fmla="*/ 2147483646 w 52"/>
                <a:gd name="T9" fmla="*/ 2147483646 h 135"/>
                <a:gd name="T10" fmla="*/ 2147483646 w 52"/>
                <a:gd name="T11" fmla="*/ 2147483646 h 135"/>
                <a:gd name="T12" fmla="*/ 2147483646 w 52"/>
                <a:gd name="T13" fmla="*/ 2147483646 h 135"/>
                <a:gd name="T14" fmla="*/ 2147483646 w 52"/>
                <a:gd name="T15" fmla="*/ 2147483646 h 1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75" name="Group 48"/>
          <p:cNvGrpSpPr>
            <a:grpSpLocks/>
          </p:cNvGrpSpPr>
          <p:nvPr/>
        </p:nvGrpSpPr>
        <p:grpSpPr bwMode="auto">
          <a:xfrm>
            <a:off x="20638" y="0"/>
            <a:ext cx="1952625" cy="6853238"/>
            <a:chOff x="6627813" y="195717"/>
            <a:chExt cx="1952625" cy="5678034"/>
          </a:xfrm>
        </p:grpSpPr>
        <p:sp>
          <p:nvSpPr>
            <p:cNvPr id="3082" name="Freeform 27"/>
            <p:cNvSpPr>
              <a:spLocks/>
            </p:cNvSpPr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>
                <a:gd name="T0" fmla="*/ 2147483646 w 103"/>
                <a:gd name="T1" fmla="*/ 2147483646 h 920"/>
                <a:gd name="T2" fmla="*/ 2147483646 w 103"/>
                <a:gd name="T3" fmla="*/ 2147483646 h 920"/>
                <a:gd name="T4" fmla="*/ 2147483646 w 103"/>
                <a:gd name="T5" fmla="*/ 2147483646 h 920"/>
                <a:gd name="T6" fmla="*/ 2147483646 w 103"/>
                <a:gd name="T7" fmla="*/ 2147483646 h 920"/>
                <a:gd name="T8" fmla="*/ 2147483646 w 103"/>
                <a:gd name="T9" fmla="*/ 2147483646 h 920"/>
                <a:gd name="T10" fmla="*/ 2147483646 w 103"/>
                <a:gd name="T11" fmla="*/ 2147483646 h 920"/>
                <a:gd name="T12" fmla="*/ 2147483646 w 103"/>
                <a:gd name="T13" fmla="*/ 2147483646 h 920"/>
                <a:gd name="T14" fmla="*/ 2147483646 w 103"/>
                <a:gd name="T15" fmla="*/ 2147483646 h 920"/>
                <a:gd name="T16" fmla="*/ 2147483646 w 103"/>
                <a:gd name="T17" fmla="*/ 2147483646 h 920"/>
                <a:gd name="T18" fmla="*/ 2147483646 w 103"/>
                <a:gd name="T19" fmla="*/ 2147483646 h 920"/>
                <a:gd name="T20" fmla="*/ 2147483646 w 103"/>
                <a:gd name="T21" fmla="*/ 2147483646 h 920"/>
                <a:gd name="T22" fmla="*/ 2147483646 w 103"/>
                <a:gd name="T23" fmla="*/ 0 h 920"/>
                <a:gd name="T24" fmla="*/ 0 w 103"/>
                <a:gd name="T25" fmla="*/ 0 h 920"/>
                <a:gd name="T26" fmla="*/ 2147483646 w 103"/>
                <a:gd name="T27" fmla="*/ 2147483646 h 920"/>
                <a:gd name="T28" fmla="*/ 2147483646 w 103"/>
                <a:gd name="T29" fmla="*/ 2147483646 h 92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Freeform 28"/>
            <p:cNvSpPr>
              <a:spLocks/>
            </p:cNvSpPr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>
                <a:gd name="T0" fmla="*/ 2147483646 w 88"/>
                <a:gd name="T1" fmla="*/ 2147483646 h 330"/>
                <a:gd name="T2" fmla="*/ 2147483646 w 88"/>
                <a:gd name="T3" fmla="*/ 2147483646 h 330"/>
                <a:gd name="T4" fmla="*/ 2147483646 w 88"/>
                <a:gd name="T5" fmla="*/ 2147483646 h 330"/>
                <a:gd name="T6" fmla="*/ 2147483646 w 88"/>
                <a:gd name="T7" fmla="*/ 2147483646 h 330"/>
                <a:gd name="T8" fmla="*/ 2147483646 w 88"/>
                <a:gd name="T9" fmla="*/ 2147483646 h 330"/>
                <a:gd name="T10" fmla="*/ 0 w 88"/>
                <a:gd name="T11" fmla="*/ 0 h 330"/>
                <a:gd name="T12" fmla="*/ 2147483646 w 88"/>
                <a:gd name="T13" fmla="*/ 2147483646 h 330"/>
                <a:gd name="T14" fmla="*/ 2147483646 w 88"/>
                <a:gd name="T15" fmla="*/ 2147483646 h 33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29"/>
            <p:cNvSpPr>
              <a:spLocks/>
            </p:cNvSpPr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>
                <a:gd name="T0" fmla="*/ 2147483646 w 90"/>
                <a:gd name="T1" fmla="*/ 2147483646 h 207"/>
                <a:gd name="T2" fmla="*/ 0 w 90"/>
                <a:gd name="T3" fmla="*/ 0 h 207"/>
                <a:gd name="T4" fmla="*/ 2147483646 w 90"/>
                <a:gd name="T5" fmla="*/ 2147483646 h 207"/>
                <a:gd name="T6" fmla="*/ 2147483646 w 90"/>
                <a:gd name="T7" fmla="*/ 2147483646 h 207"/>
                <a:gd name="T8" fmla="*/ 2147483646 w 90"/>
                <a:gd name="T9" fmla="*/ 2147483646 h 207"/>
                <a:gd name="T10" fmla="*/ 2147483646 w 90"/>
                <a:gd name="T11" fmla="*/ 2147483646 h 207"/>
                <a:gd name="T12" fmla="*/ 2147483646 w 90"/>
                <a:gd name="T13" fmla="*/ 2147483646 h 207"/>
                <a:gd name="T14" fmla="*/ 2147483646 w 90"/>
                <a:gd name="T15" fmla="*/ 2147483646 h 20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30"/>
            <p:cNvSpPr>
              <a:spLocks/>
            </p:cNvSpPr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>
                <a:gd name="T0" fmla="*/ 2147483646 w 115"/>
                <a:gd name="T1" fmla="*/ 2147483646 h 467"/>
                <a:gd name="T2" fmla="*/ 2147483646 w 115"/>
                <a:gd name="T3" fmla="*/ 2147483646 h 467"/>
                <a:gd name="T4" fmla="*/ 2147483646 w 115"/>
                <a:gd name="T5" fmla="*/ 2147483646 h 467"/>
                <a:gd name="T6" fmla="*/ 2147483646 w 115"/>
                <a:gd name="T7" fmla="*/ 2147483646 h 467"/>
                <a:gd name="T8" fmla="*/ 0 w 115"/>
                <a:gd name="T9" fmla="*/ 0 h 467"/>
                <a:gd name="T10" fmla="*/ 2147483646 w 115"/>
                <a:gd name="T11" fmla="*/ 2147483646 h 467"/>
                <a:gd name="T12" fmla="*/ 2147483646 w 115"/>
                <a:gd name="T13" fmla="*/ 2147483646 h 467"/>
                <a:gd name="T14" fmla="*/ 2147483646 w 115"/>
                <a:gd name="T15" fmla="*/ 2147483646 h 467"/>
                <a:gd name="T16" fmla="*/ 2147483646 w 115"/>
                <a:gd name="T17" fmla="*/ 2147483646 h 467"/>
                <a:gd name="T18" fmla="*/ 2147483646 w 115"/>
                <a:gd name="T19" fmla="*/ 2147483646 h 467"/>
                <a:gd name="T20" fmla="*/ 2147483646 w 115"/>
                <a:gd name="T21" fmla="*/ 2147483646 h 46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6" name="Freeform 31"/>
            <p:cNvSpPr>
              <a:spLocks/>
            </p:cNvSpPr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>
                <a:gd name="T0" fmla="*/ 2147483646 w 36"/>
                <a:gd name="T1" fmla="*/ 2147483646 h 633"/>
                <a:gd name="T2" fmla="*/ 2147483646 w 36"/>
                <a:gd name="T3" fmla="*/ 2147483646 h 633"/>
                <a:gd name="T4" fmla="*/ 2147483646 w 36"/>
                <a:gd name="T5" fmla="*/ 2147483646 h 633"/>
                <a:gd name="T6" fmla="*/ 2147483646 w 36"/>
                <a:gd name="T7" fmla="*/ 2147483646 h 633"/>
                <a:gd name="T8" fmla="*/ 2147483646 w 36"/>
                <a:gd name="T9" fmla="*/ 2147483646 h 633"/>
                <a:gd name="T10" fmla="*/ 2147483646 w 36"/>
                <a:gd name="T11" fmla="*/ 0 h 633"/>
                <a:gd name="T12" fmla="*/ 2147483646 w 36"/>
                <a:gd name="T13" fmla="*/ 0 h 633"/>
                <a:gd name="T14" fmla="*/ 2147483646 w 36"/>
                <a:gd name="T15" fmla="*/ 2147483646 h 633"/>
                <a:gd name="T16" fmla="*/ 2147483646 w 36"/>
                <a:gd name="T17" fmla="*/ 2147483646 h 633"/>
                <a:gd name="T18" fmla="*/ 2147483646 w 36"/>
                <a:gd name="T19" fmla="*/ 2147483646 h 633"/>
                <a:gd name="T20" fmla="*/ 2147483646 w 36"/>
                <a:gd name="T21" fmla="*/ 2147483646 h 633"/>
                <a:gd name="T22" fmla="*/ 2147483646 w 36"/>
                <a:gd name="T23" fmla="*/ 2147483646 h 633"/>
                <a:gd name="T24" fmla="*/ 2147483646 w 36"/>
                <a:gd name="T25" fmla="*/ 2147483646 h 63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Freeform 32"/>
            <p:cNvSpPr>
              <a:spLocks/>
            </p:cNvSpPr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>
                <a:gd name="T0" fmla="*/ 2147483646 w 28"/>
                <a:gd name="T1" fmla="*/ 2147483646 h 59"/>
                <a:gd name="T2" fmla="*/ 2147483646 w 28"/>
                <a:gd name="T3" fmla="*/ 2147483646 h 59"/>
                <a:gd name="T4" fmla="*/ 0 w 28"/>
                <a:gd name="T5" fmla="*/ 0 h 59"/>
                <a:gd name="T6" fmla="*/ 2147483646 w 28"/>
                <a:gd name="T7" fmla="*/ 2147483646 h 5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Freeform 33"/>
            <p:cNvSpPr>
              <a:spLocks/>
            </p:cNvSpPr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>
                <a:gd name="T0" fmla="*/ 2147483646 w 17"/>
                <a:gd name="T1" fmla="*/ 2147483646 h 107"/>
                <a:gd name="T2" fmla="*/ 2147483646 w 17"/>
                <a:gd name="T3" fmla="*/ 2147483646 h 107"/>
                <a:gd name="T4" fmla="*/ 2147483646 w 17"/>
                <a:gd name="T5" fmla="*/ 2147483646 h 107"/>
                <a:gd name="T6" fmla="*/ 2147483646 w 17"/>
                <a:gd name="T7" fmla="*/ 2147483646 h 107"/>
                <a:gd name="T8" fmla="*/ 0 w 17"/>
                <a:gd name="T9" fmla="*/ 0 h 107"/>
                <a:gd name="T10" fmla="*/ 0 w 17"/>
                <a:gd name="T11" fmla="*/ 2147483646 h 107"/>
                <a:gd name="T12" fmla="*/ 2147483646 w 17"/>
                <a:gd name="T13" fmla="*/ 2147483646 h 10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Freeform 34"/>
            <p:cNvSpPr>
              <a:spLocks/>
            </p:cNvSpPr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>
                <a:gd name="T0" fmla="*/ 2147483646 w 294"/>
                <a:gd name="T1" fmla="*/ 2147483646 h 568"/>
                <a:gd name="T2" fmla="*/ 2147483646 w 294"/>
                <a:gd name="T3" fmla="*/ 2147483646 h 568"/>
                <a:gd name="T4" fmla="*/ 2147483646 w 294"/>
                <a:gd name="T5" fmla="*/ 2147483646 h 568"/>
                <a:gd name="T6" fmla="*/ 2147483646 w 294"/>
                <a:gd name="T7" fmla="*/ 2147483646 h 568"/>
                <a:gd name="T8" fmla="*/ 2147483646 w 294"/>
                <a:gd name="T9" fmla="*/ 2147483646 h 568"/>
                <a:gd name="T10" fmla="*/ 2147483646 w 294"/>
                <a:gd name="T11" fmla="*/ 2147483646 h 568"/>
                <a:gd name="T12" fmla="*/ 2147483646 w 294"/>
                <a:gd name="T13" fmla="*/ 0 h 568"/>
                <a:gd name="T14" fmla="*/ 2147483646 w 294"/>
                <a:gd name="T15" fmla="*/ 0 h 568"/>
                <a:gd name="T16" fmla="*/ 2147483646 w 294"/>
                <a:gd name="T17" fmla="*/ 2147483646 h 568"/>
                <a:gd name="T18" fmla="*/ 2147483646 w 294"/>
                <a:gd name="T19" fmla="*/ 2147483646 h 568"/>
                <a:gd name="T20" fmla="*/ 2147483646 w 294"/>
                <a:gd name="T21" fmla="*/ 2147483646 h 568"/>
                <a:gd name="T22" fmla="*/ 2147483646 w 294"/>
                <a:gd name="T23" fmla="*/ 2147483646 h 568"/>
                <a:gd name="T24" fmla="*/ 2147483646 w 294"/>
                <a:gd name="T25" fmla="*/ 2147483646 h 568"/>
                <a:gd name="T26" fmla="*/ 0 w 294"/>
                <a:gd name="T27" fmla="*/ 2147483646 h 568"/>
                <a:gd name="T28" fmla="*/ 2147483646 w 294"/>
                <a:gd name="T29" fmla="*/ 2147483646 h 568"/>
                <a:gd name="T30" fmla="*/ 2147483646 w 294"/>
                <a:gd name="T31" fmla="*/ 2147483646 h 56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Freeform 35"/>
            <p:cNvSpPr>
              <a:spLocks/>
            </p:cNvSpPr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>
                <a:gd name="T0" fmla="*/ 0 w 25"/>
                <a:gd name="T1" fmla="*/ 0 h 53"/>
                <a:gd name="T2" fmla="*/ 2147483646 w 25"/>
                <a:gd name="T3" fmla="*/ 2147483646 h 53"/>
                <a:gd name="T4" fmla="*/ 2147483646 w 25"/>
                <a:gd name="T5" fmla="*/ 2147483646 h 53"/>
                <a:gd name="T6" fmla="*/ 0 w 25"/>
                <a:gd name="T7" fmla="*/ 0 h 5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Freeform 36"/>
            <p:cNvSpPr>
              <a:spLocks/>
            </p:cNvSpPr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>
                <a:gd name="T0" fmla="*/ 0 w 29"/>
                <a:gd name="T1" fmla="*/ 0 h 141"/>
                <a:gd name="T2" fmla="*/ 2147483646 w 29"/>
                <a:gd name="T3" fmla="*/ 2147483646 h 141"/>
                <a:gd name="T4" fmla="*/ 2147483646 w 29"/>
                <a:gd name="T5" fmla="*/ 2147483646 h 141"/>
                <a:gd name="T6" fmla="*/ 2147483646 w 29"/>
                <a:gd name="T7" fmla="*/ 2147483646 h 141"/>
                <a:gd name="T8" fmla="*/ 2147483646 w 29"/>
                <a:gd name="T9" fmla="*/ 2147483646 h 141"/>
                <a:gd name="T10" fmla="*/ 2147483646 w 29"/>
                <a:gd name="T11" fmla="*/ 2147483646 h 141"/>
                <a:gd name="T12" fmla="*/ 2147483646 w 29"/>
                <a:gd name="T13" fmla="*/ 2147483646 h 141"/>
                <a:gd name="T14" fmla="*/ 0 w 29"/>
                <a:gd name="T15" fmla="*/ 0 h 1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2" name="Freeform 37"/>
            <p:cNvSpPr>
              <a:spLocks/>
            </p:cNvSpPr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>
                <a:gd name="T0" fmla="*/ 0 w 8"/>
                <a:gd name="T1" fmla="*/ 2147483646 h 48"/>
                <a:gd name="T2" fmla="*/ 2147483646 w 8"/>
                <a:gd name="T3" fmla="*/ 2147483646 h 48"/>
                <a:gd name="T4" fmla="*/ 2147483646 w 8"/>
                <a:gd name="T5" fmla="*/ 2147483646 h 48"/>
                <a:gd name="T6" fmla="*/ 2147483646 w 8"/>
                <a:gd name="T7" fmla="*/ 2147483646 h 48"/>
                <a:gd name="T8" fmla="*/ 0 w 8"/>
                <a:gd name="T9" fmla="*/ 0 h 48"/>
                <a:gd name="T10" fmla="*/ 0 w 8"/>
                <a:gd name="T11" fmla="*/ 2147483646 h 48"/>
                <a:gd name="T12" fmla="*/ 0 w 8"/>
                <a:gd name="T13" fmla="*/ 2147483646 h 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Freeform 38"/>
            <p:cNvSpPr>
              <a:spLocks/>
            </p:cNvSpPr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>
                <a:gd name="T0" fmla="*/ 2147483646 w 44"/>
                <a:gd name="T1" fmla="*/ 2147483646 h 111"/>
                <a:gd name="T2" fmla="*/ 0 w 44"/>
                <a:gd name="T3" fmla="*/ 0 h 111"/>
                <a:gd name="T4" fmla="*/ 2147483646 w 44"/>
                <a:gd name="T5" fmla="*/ 2147483646 h 111"/>
                <a:gd name="T6" fmla="*/ 2147483646 w 44"/>
                <a:gd name="T7" fmla="*/ 2147483646 h 111"/>
                <a:gd name="T8" fmla="*/ 2147483646 w 44"/>
                <a:gd name="T9" fmla="*/ 2147483646 h 111"/>
                <a:gd name="T10" fmla="*/ 2147483646 w 44"/>
                <a:gd name="T11" fmla="*/ 2147483646 h 111"/>
                <a:gd name="T12" fmla="*/ 2147483646 w 44"/>
                <a:gd name="T13" fmla="*/ 2147483646 h 111"/>
                <a:gd name="T14" fmla="*/ 2147483646 w 44"/>
                <a:gd name="T15" fmla="*/ 2147483646 h 11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563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77" name="Title Placeholder 1"/>
          <p:cNvSpPr>
            <a:spLocks noGrp="1"/>
          </p:cNvSpPr>
          <p:nvPr>
            <p:ph type="title"/>
          </p:nvPr>
        </p:nvSpPr>
        <p:spPr bwMode="auto">
          <a:xfrm>
            <a:off x="1944688" y="623888"/>
            <a:ext cx="6589712" cy="128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7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943100" y="2133600"/>
            <a:ext cx="65913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688"/>
            <a:ext cx="766763" cy="3698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3100" y="6135688"/>
            <a:ext cx="57165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175" y="787400"/>
            <a:ext cx="5857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>
              <a:defRPr/>
            </a:pPr>
            <a:fld id="{385DE5E8-3717-4EFD-8AD1-D908F22BB6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443" r:id="rId1"/>
    <p:sldLayoutId id="2147485444" r:id="rId2"/>
    <p:sldLayoutId id="2147485445" r:id="rId3"/>
    <p:sldLayoutId id="2147485446" r:id="rId4"/>
    <p:sldLayoutId id="2147485447" r:id="rId5"/>
    <p:sldLayoutId id="2147485448" r:id="rId6"/>
    <p:sldLayoutId id="2147485449" r:id="rId7"/>
    <p:sldLayoutId id="2147485450" r:id="rId8"/>
    <p:sldLayoutId id="2147485451" r:id="rId9"/>
    <p:sldLayoutId id="2147485452" r:id="rId10"/>
    <p:sldLayoutId id="2147485453" r:id="rId11"/>
    <p:sldLayoutId id="2147485454" r:id="rId12"/>
    <p:sldLayoutId id="2147485455" r:id="rId13"/>
    <p:sldLayoutId id="2147485456" r:id="rId14"/>
    <p:sldLayoutId id="2147485457" r:id="rId15"/>
    <p:sldLayoutId id="2147485458" r:id="rId16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anose="05040102010807070707" pitchFamily="18" charset="2"/>
        <a:buChar char="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aAIW8WFBq8" TargetMode="Externa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GQmdoK_ZfY" TargetMode="External"/><Relationship Id="rId2" Type="http://schemas.openxmlformats.org/officeDocument/2006/relationships/hyperlink" Target="https://www.youtube.com/watch?v=FWSxSQsspiQ" TargetMode="Externa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Data" Target="../diagrams/data11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image" Target="../media/image8.jpeg"/><Relationship Id="rId17" Type="http://schemas.microsoft.com/office/2007/relationships/diagramDrawing" Target="../diagrams/drawing11.xml"/><Relationship Id="rId2" Type="http://schemas.openxmlformats.org/officeDocument/2006/relationships/diagramData" Target="../diagrams/data9.xml"/><Relationship Id="rId16" Type="http://schemas.openxmlformats.org/officeDocument/2006/relationships/diagramColors" Target="../diagrams/colors11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5" Type="http://schemas.openxmlformats.org/officeDocument/2006/relationships/diagramQuickStyle" Target="../diagrams/quickStyle11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Layout" Target="../diagrams/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diagramLayout" Target="../diagrams/layout14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12" Type="http://schemas.openxmlformats.org/officeDocument/2006/relationships/diagramData" Target="../diagrams/data14.xml"/><Relationship Id="rId2" Type="http://schemas.openxmlformats.org/officeDocument/2006/relationships/diagramData" Target="../diagrams/data12.xml"/><Relationship Id="rId16" Type="http://schemas.microsoft.com/office/2007/relationships/diagramDrawing" Target="../diagrams/drawing14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5" Type="http://schemas.openxmlformats.org/officeDocument/2006/relationships/diagramColors" Target="../diagrams/colors14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Relationship Id="rId1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6.xm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microsoft.com/office/2007/relationships/diagramDrawing" Target="../diagrams/drawing1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15.xml"/><Relationship Id="rId11" Type="http://schemas.openxmlformats.org/officeDocument/2006/relationships/diagramColors" Target="../diagrams/colors16.xml"/><Relationship Id="rId5" Type="http://schemas.openxmlformats.org/officeDocument/2006/relationships/diagramQuickStyle" Target="../diagrams/quickStyle15.xml"/><Relationship Id="rId10" Type="http://schemas.openxmlformats.org/officeDocument/2006/relationships/diagramQuickStyle" Target="../diagrams/quickStyle16.xml"/><Relationship Id="rId4" Type="http://schemas.openxmlformats.org/officeDocument/2006/relationships/diagramLayout" Target="../diagrams/layout15.xml"/><Relationship Id="rId9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tags" Target="../tags/tag6.xml"/><Relationship Id="rId7" Type="http://schemas.openxmlformats.org/officeDocument/2006/relationships/notesSlide" Target="../notesSlides/notesSlide6.xml"/><Relationship Id="rId12" Type="http://schemas.openxmlformats.org/officeDocument/2006/relationships/image" Target="../media/image13.png"/><Relationship Id="rId2" Type="http://schemas.openxmlformats.org/officeDocument/2006/relationships/video" Target="NULL" TargetMode="External"/><Relationship Id="rId1" Type="http://schemas.openxmlformats.org/officeDocument/2006/relationships/tags" Target="../tags/tag5.xml"/><Relationship Id="rId6" Type="http://schemas.openxmlformats.org/officeDocument/2006/relationships/slideLayout" Target="../slideLayouts/slideLayout30.xml"/><Relationship Id="rId11" Type="http://schemas.microsoft.com/office/2011/relationships/inkAction" Target="../ink/inkAction1.xml"/><Relationship Id="rId5" Type="http://schemas.openxmlformats.org/officeDocument/2006/relationships/tags" Target="../tags/tag7.xml"/><Relationship Id="rId10" Type="http://schemas.openxmlformats.org/officeDocument/2006/relationships/image" Target="../media/image12.png"/><Relationship Id="rId4" Type="http://schemas.microsoft.com/office/2007/relationships/media" Target="../media/media1.mp4"/><Relationship Id="rId9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7.xml"/><Relationship Id="rId13" Type="http://schemas.openxmlformats.org/officeDocument/2006/relationships/diagramQuickStyle" Target="../diagrams/quickStyle18.xml"/><Relationship Id="rId18" Type="http://schemas.openxmlformats.org/officeDocument/2006/relationships/diagramQuickStyle" Target="../diagrams/quickStyle19.xml"/><Relationship Id="rId26" Type="http://schemas.openxmlformats.org/officeDocument/2006/relationships/diagramData" Target="../diagrams/data21.xml"/><Relationship Id="rId3" Type="http://schemas.openxmlformats.org/officeDocument/2006/relationships/tags" Target="../tags/tag9.xml"/><Relationship Id="rId21" Type="http://schemas.openxmlformats.org/officeDocument/2006/relationships/diagramData" Target="../diagrams/data20.xml"/><Relationship Id="rId7" Type="http://schemas.openxmlformats.org/officeDocument/2006/relationships/diagramLayout" Target="../diagrams/layout17.xml"/><Relationship Id="rId12" Type="http://schemas.openxmlformats.org/officeDocument/2006/relationships/diagramLayout" Target="../diagrams/layout18.xml"/><Relationship Id="rId17" Type="http://schemas.openxmlformats.org/officeDocument/2006/relationships/diagramLayout" Target="../diagrams/layout19.xml"/><Relationship Id="rId25" Type="http://schemas.microsoft.com/office/2007/relationships/diagramDrawing" Target="../diagrams/drawing20.xml"/><Relationship Id="rId2" Type="http://schemas.openxmlformats.org/officeDocument/2006/relationships/video" Target="NULL" TargetMode="External"/><Relationship Id="rId16" Type="http://schemas.openxmlformats.org/officeDocument/2006/relationships/diagramData" Target="../diagrams/data19.xml"/><Relationship Id="rId20" Type="http://schemas.microsoft.com/office/2007/relationships/diagramDrawing" Target="../diagrams/drawing19.xml"/><Relationship Id="rId29" Type="http://schemas.openxmlformats.org/officeDocument/2006/relationships/diagramColors" Target="../diagrams/colors21.xml"/><Relationship Id="rId1" Type="http://schemas.openxmlformats.org/officeDocument/2006/relationships/tags" Target="../tags/tag8.xml"/><Relationship Id="rId6" Type="http://schemas.openxmlformats.org/officeDocument/2006/relationships/diagramData" Target="../diagrams/data17.xml"/><Relationship Id="rId11" Type="http://schemas.openxmlformats.org/officeDocument/2006/relationships/diagramData" Target="../diagrams/data18.xml"/><Relationship Id="rId24" Type="http://schemas.openxmlformats.org/officeDocument/2006/relationships/diagramColors" Target="../diagrams/colors20.xml"/><Relationship Id="rId5" Type="http://schemas.openxmlformats.org/officeDocument/2006/relationships/slideLayout" Target="../slideLayouts/slideLayout30.xml"/><Relationship Id="rId15" Type="http://schemas.microsoft.com/office/2007/relationships/diagramDrawing" Target="../diagrams/drawing18.xml"/><Relationship Id="rId23" Type="http://schemas.openxmlformats.org/officeDocument/2006/relationships/diagramQuickStyle" Target="../diagrams/quickStyle20.xml"/><Relationship Id="rId28" Type="http://schemas.openxmlformats.org/officeDocument/2006/relationships/diagramQuickStyle" Target="../diagrams/quickStyle21.xml"/><Relationship Id="rId10" Type="http://schemas.microsoft.com/office/2007/relationships/diagramDrawing" Target="../diagrams/drawing17.xml"/><Relationship Id="rId19" Type="http://schemas.openxmlformats.org/officeDocument/2006/relationships/diagramColors" Target="../diagrams/colors19.xml"/><Relationship Id="rId31" Type="http://schemas.openxmlformats.org/officeDocument/2006/relationships/image" Target="../media/image12.png"/><Relationship Id="rId4" Type="http://schemas.microsoft.com/office/2007/relationships/media" Target="../media/media1.mp4"/><Relationship Id="rId9" Type="http://schemas.openxmlformats.org/officeDocument/2006/relationships/diagramColors" Target="../diagrams/colors17.xml"/><Relationship Id="rId14" Type="http://schemas.openxmlformats.org/officeDocument/2006/relationships/diagramColors" Target="../diagrams/colors18.xml"/><Relationship Id="rId22" Type="http://schemas.openxmlformats.org/officeDocument/2006/relationships/diagramLayout" Target="../diagrams/layout20.xml"/><Relationship Id="rId27" Type="http://schemas.openxmlformats.org/officeDocument/2006/relationships/diagramLayout" Target="../diagrams/layout21.xml"/><Relationship Id="rId30" Type="http://schemas.microsoft.com/office/2007/relationships/diagramDrawing" Target="../diagrams/drawing2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3.xml"/><Relationship Id="rId3" Type="http://schemas.openxmlformats.org/officeDocument/2006/relationships/diagramLayout" Target="../diagrams/layout22.xml"/><Relationship Id="rId7" Type="http://schemas.openxmlformats.org/officeDocument/2006/relationships/diagramData" Target="../diagrams/data23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22.xml"/><Relationship Id="rId11" Type="http://schemas.microsoft.com/office/2007/relationships/diagramDrawing" Target="../diagrams/drawing23.xml"/><Relationship Id="rId5" Type="http://schemas.openxmlformats.org/officeDocument/2006/relationships/diagramColors" Target="../diagrams/colors22.xml"/><Relationship Id="rId10" Type="http://schemas.openxmlformats.org/officeDocument/2006/relationships/diagramColors" Target="../diagrams/colors23.xml"/><Relationship Id="rId4" Type="http://schemas.openxmlformats.org/officeDocument/2006/relationships/diagramQuickStyle" Target="../diagrams/quickStyle22.xml"/><Relationship Id="rId9" Type="http://schemas.openxmlformats.org/officeDocument/2006/relationships/diagramQuickStyle" Target="../diagrams/quickStyl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5.xml"/><Relationship Id="rId3" Type="http://schemas.openxmlformats.org/officeDocument/2006/relationships/diagramLayout" Target="../diagrams/layout24.xml"/><Relationship Id="rId7" Type="http://schemas.openxmlformats.org/officeDocument/2006/relationships/diagramData" Target="../diagrams/data25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24.xml"/><Relationship Id="rId11" Type="http://schemas.microsoft.com/office/2007/relationships/diagramDrawing" Target="../diagrams/drawing25.xml"/><Relationship Id="rId5" Type="http://schemas.openxmlformats.org/officeDocument/2006/relationships/diagramColors" Target="../diagrams/colors24.xml"/><Relationship Id="rId10" Type="http://schemas.openxmlformats.org/officeDocument/2006/relationships/diagramColors" Target="../diagrams/colors25.xml"/><Relationship Id="rId4" Type="http://schemas.openxmlformats.org/officeDocument/2006/relationships/diagramQuickStyle" Target="../diagrams/quickStyle24.xml"/><Relationship Id="rId9" Type="http://schemas.openxmlformats.org/officeDocument/2006/relationships/diagramQuickStyle" Target="../diagrams/quickStyle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7" Type="http://schemas.openxmlformats.org/officeDocument/2006/relationships/image" Target="../media/image12.png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19.png"/><Relationship Id="rId5" Type="http://schemas.openxmlformats.org/officeDocument/2006/relationships/slideLayout" Target="../slideLayouts/slideLayout30.xml"/><Relationship Id="rId4" Type="http://schemas.microsoft.com/office/2007/relationships/media" Target="../media/media2.mp4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7.xml"/><Relationship Id="rId13" Type="http://schemas.openxmlformats.org/officeDocument/2006/relationships/diagramQuickStyle" Target="../diagrams/quickStyle28.xml"/><Relationship Id="rId3" Type="http://schemas.openxmlformats.org/officeDocument/2006/relationships/tags" Target="../tags/tag13.xml"/><Relationship Id="rId7" Type="http://schemas.openxmlformats.org/officeDocument/2006/relationships/diagramLayout" Target="../diagrams/layout27.xml"/><Relationship Id="rId12" Type="http://schemas.openxmlformats.org/officeDocument/2006/relationships/diagramLayout" Target="../diagrams/layout28.xml"/><Relationship Id="rId2" Type="http://schemas.openxmlformats.org/officeDocument/2006/relationships/video" Target="NULL" TargetMode="External"/><Relationship Id="rId16" Type="http://schemas.openxmlformats.org/officeDocument/2006/relationships/image" Target="../media/image12.png"/><Relationship Id="rId1" Type="http://schemas.openxmlformats.org/officeDocument/2006/relationships/tags" Target="../tags/tag12.xml"/><Relationship Id="rId6" Type="http://schemas.openxmlformats.org/officeDocument/2006/relationships/diagramData" Target="../diagrams/data27.xml"/><Relationship Id="rId11" Type="http://schemas.openxmlformats.org/officeDocument/2006/relationships/diagramData" Target="../diagrams/data28.xml"/><Relationship Id="rId5" Type="http://schemas.openxmlformats.org/officeDocument/2006/relationships/slideLayout" Target="../slideLayouts/slideLayout30.xml"/><Relationship Id="rId15" Type="http://schemas.microsoft.com/office/2007/relationships/diagramDrawing" Target="../diagrams/drawing28.xml"/><Relationship Id="rId10" Type="http://schemas.microsoft.com/office/2007/relationships/diagramDrawing" Target="../diagrams/drawing27.xml"/><Relationship Id="rId4" Type="http://schemas.microsoft.com/office/2007/relationships/media" Target="../media/media2.mp4"/><Relationship Id="rId9" Type="http://schemas.openxmlformats.org/officeDocument/2006/relationships/diagramColors" Target="../diagrams/colors27.xml"/><Relationship Id="rId14" Type="http://schemas.openxmlformats.org/officeDocument/2006/relationships/diagramColors" Target="../diagrams/colors2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1.xml"/><Relationship Id="rId3" Type="http://schemas.openxmlformats.org/officeDocument/2006/relationships/diagramLayout" Target="../diagrams/layout30.xml"/><Relationship Id="rId7" Type="http://schemas.openxmlformats.org/officeDocument/2006/relationships/diagramData" Target="../diagrams/data31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30.xml"/><Relationship Id="rId11" Type="http://schemas.microsoft.com/office/2007/relationships/diagramDrawing" Target="../diagrams/drawing31.xml"/><Relationship Id="rId5" Type="http://schemas.openxmlformats.org/officeDocument/2006/relationships/diagramColors" Target="../diagrams/colors30.xml"/><Relationship Id="rId10" Type="http://schemas.openxmlformats.org/officeDocument/2006/relationships/diagramColors" Target="../diagrams/colors31.xml"/><Relationship Id="rId4" Type="http://schemas.openxmlformats.org/officeDocument/2006/relationships/diagramQuickStyle" Target="../diagrams/quickStyle30.xml"/><Relationship Id="rId9" Type="http://schemas.openxmlformats.org/officeDocument/2006/relationships/diagramQuickStyle" Target="../diagrams/quickStyle31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32.xml"/><Relationship Id="rId7" Type="http://schemas.openxmlformats.org/officeDocument/2006/relationships/image" Target="../media/image20.png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4.xml"/><Relationship Id="rId13" Type="http://schemas.openxmlformats.org/officeDocument/2006/relationships/diagramLayout" Target="../diagrams/layout35.xml"/><Relationship Id="rId3" Type="http://schemas.openxmlformats.org/officeDocument/2006/relationships/diagramLayout" Target="../diagrams/layout33.xml"/><Relationship Id="rId7" Type="http://schemas.openxmlformats.org/officeDocument/2006/relationships/diagramData" Target="../diagrams/data34.xml"/><Relationship Id="rId12" Type="http://schemas.openxmlformats.org/officeDocument/2006/relationships/diagramData" Target="../diagrams/data35.xml"/><Relationship Id="rId2" Type="http://schemas.openxmlformats.org/officeDocument/2006/relationships/diagramData" Target="../diagrams/data33.xml"/><Relationship Id="rId16" Type="http://schemas.microsoft.com/office/2007/relationships/diagramDrawing" Target="../diagrams/drawing35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33.xml"/><Relationship Id="rId11" Type="http://schemas.microsoft.com/office/2007/relationships/diagramDrawing" Target="../diagrams/drawing34.xml"/><Relationship Id="rId5" Type="http://schemas.openxmlformats.org/officeDocument/2006/relationships/diagramColors" Target="../diagrams/colors33.xml"/><Relationship Id="rId15" Type="http://schemas.openxmlformats.org/officeDocument/2006/relationships/diagramColors" Target="../diagrams/colors35.xml"/><Relationship Id="rId10" Type="http://schemas.openxmlformats.org/officeDocument/2006/relationships/diagramColors" Target="../diagrams/colors34.xml"/><Relationship Id="rId4" Type="http://schemas.openxmlformats.org/officeDocument/2006/relationships/diagramQuickStyle" Target="../diagrams/quickStyle33.xml"/><Relationship Id="rId9" Type="http://schemas.openxmlformats.org/officeDocument/2006/relationships/diagramQuickStyle" Target="../diagrams/quickStyle34.xml"/><Relationship Id="rId14" Type="http://schemas.openxmlformats.org/officeDocument/2006/relationships/diagramQuickStyle" Target="../diagrams/quickStyle3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52738" y="2454275"/>
            <a:ext cx="48006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GB" altLang="en-US" sz="6000" dirty="0"/>
            </a:br>
            <a:r>
              <a:rPr lang="en-GB" altLang="en-US" sz="6000" dirty="0"/>
              <a:t>Attention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100388" y="4533900"/>
            <a:ext cx="6303962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define attention.</a:t>
            </a:r>
          </a:p>
          <a:p>
            <a:r>
              <a:rPr lang="en-GB" dirty="0"/>
              <a:t>To discuss selective attention, divided attention and change blindness. </a:t>
            </a:r>
          </a:p>
          <a:p>
            <a:r>
              <a:rPr lang="en-GB" dirty="0"/>
              <a:t> To discuss Cherry’s cocktail party phenomenon</a:t>
            </a:r>
          </a:p>
          <a:p>
            <a:r>
              <a:rPr lang="en-GB" dirty="0"/>
              <a:t>To discuss theories of attention – Early Selection vs Late Selection. </a:t>
            </a:r>
          </a:p>
          <a:p>
            <a:r>
              <a:rPr lang="en-GB" dirty="0"/>
              <a:t> To explore Automaticity. </a:t>
            </a:r>
          </a:p>
          <a:p>
            <a:r>
              <a:rPr lang="en-GB" dirty="0"/>
              <a:t>To examine the </a:t>
            </a:r>
            <a:r>
              <a:rPr lang="en-GB" dirty="0" err="1"/>
              <a:t>Stroop</a:t>
            </a:r>
            <a:r>
              <a:rPr lang="en-GB" dirty="0"/>
              <a:t> Effect.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485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3284538" y="274638"/>
            <a:ext cx="6316662" cy="1143000"/>
          </a:xfrm>
        </p:spPr>
        <p:txBody>
          <a:bodyPr/>
          <a:lstStyle/>
          <a:p>
            <a:pPr eaLnBrk="1" hangingPunct="1"/>
            <a:r>
              <a:rPr lang="en-GB" altLang="en-US"/>
              <a:t>Attention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1555750" y="1601788"/>
            <a:ext cx="6326188" cy="3900487"/>
          </a:xfrm>
          <a:solidFill>
            <a:schemeClr val="bg2">
              <a:lumMod val="9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GB" alt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Attention is a concentration of mental activity that allows you to take in a limited portion of the vast stream of information available from both your sensory world and your memory (Ward, 2004)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397000" y="220663"/>
            <a:ext cx="6316663" cy="1143000"/>
          </a:xfrm>
        </p:spPr>
        <p:txBody>
          <a:bodyPr/>
          <a:lstStyle/>
          <a:p>
            <a:pPr eaLnBrk="1" hangingPunct="1"/>
            <a:r>
              <a:rPr lang="en-GB" altLang="en-US"/>
              <a:t>Attention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</p:nvPr>
        </p:nvGraphicFramePr>
        <p:xfrm>
          <a:off x="1096032" y="1230984"/>
          <a:ext cx="6835775" cy="1401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85308" y="3042743"/>
          <a:ext cx="3718301" cy="3405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28677" name="Picture 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00" y="3389313"/>
            <a:ext cx="360045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1944688" y="15875"/>
            <a:ext cx="6589712" cy="1279525"/>
          </a:xfrm>
        </p:spPr>
        <p:txBody>
          <a:bodyPr/>
          <a:lstStyle/>
          <a:p>
            <a:pPr eaLnBrk="1" hangingPunct="1"/>
            <a:r>
              <a:rPr lang="en-GB" altLang="en-US"/>
              <a:t>Attention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1706563" y="1112838"/>
            <a:ext cx="6827837" cy="4813300"/>
          </a:xfrm>
        </p:spPr>
        <p:txBody>
          <a:bodyPr/>
          <a:lstStyle/>
          <a:p>
            <a:pPr eaLnBrk="1" hangingPunct="1"/>
            <a:r>
              <a:rPr lang="en-GB" altLang="en-US" sz="2400"/>
              <a:t>Started in the 1950s</a:t>
            </a:r>
          </a:p>
          <a:p>
            <a:pPr eaLnBrk="1" hangingPunct="1"/>
            <a:r>
              <a:rPr lang="en-GB" altLang="en-US" sz="2400"/>
              <a:t>Attention in Perception</a:t>
            </a:r>
          </a:p>
          <a:p>
            <a:pPr lvl="1" eaLnBrk="1" hangingPunct="1"/>
            <a:r>
              <a:rPr lang="en-GB" altLang="en-US" sz="2400"/>
              <a:t>Look around – we experience an amazing richness of detail</a:t>
            </a:r>
          </a:p>
          <a:p>
            <a:pPr lvl="1" eaLnBrk="1" hangingPunct="1"/>
            <a:r>
              <a:rPr lang="en-GB" altLang="en-US" sz="2400"/>
              <a:t>But we do not notice the detail of the objects unless attention is directed to them</a:t>
            </a:r>
          </a:p>
          <a:p>
            <a:pPr eaLnBrk="1" hangingPunct="1"/>
            <a:r>
              <a:rPr lang="en-GB" altLang="en-US" sz="2400"/>
              <a:t>Demonstration</a:t>
            </a:r>
          </a:p>
          <a:p>
            <a:pPr lvl="1" eaLnBrk="1" hangingPunct="1"/>
            <a:r>
              <a:rPr lang="en-GB" altLang="en-US" sz="2400"/>
              <a:t>Close your eyes</a:t>
            </a:r>
          </a:p>
          <a:p>
            <a:pPr lvl="1" eaLnBrk="1" hangingPunct="1"/>
            <a:r>
              <a:rPr lang="en-GB" altLang="en-US" sz="2400"/>
              <a:t>What colour tops/shirts etc. do your neighbours have on? My top? Carpet?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362075" y="139700"/>
            <a:ext cx="6589713" cy="1281113"/>
          </a:xfrm>
        </p:spPr>
        <p:txBody>
          <a:bodyPr/>
          <a:lstStyle/>
          <a:p>
            <a:pPr eaLnBrk="1" hangingPunct="1"/>
            <a:r>
              <a:rPr lang="en-GB" altLang="en-US"/>
              <a:t>E.g, Change blindness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1657350" y="1084263"/>
            <a:ext cx="6591300" cy="673100"/>
          </a:xfrm>
        </p:spPr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https://www.youtube.com/watch?v=FaAIW8WFBq8</a:t>
            </a:r>
            <a:endParaRPr lang="en-GB" altLang="en-US" dirty="0"/>
          </a:p>
          <a:p>
            <a:pPr eaLnBrk="1" hangingPunct="1"/>
            <a:r>
              <a:rPr lang="en-GB" altLang="en-US" dirty="0"/>
              <a:t>Flicker Paradigm (</a:t>
            </a:r>
            <a:r>
              <a:rPr lang="en-GB" altLang="en-US" dirty="0" err="1"/>
              <a:t>Rensink</a:t>
            </a:r>
            <a:r>
              <a:rPr lang="en-GB" altLang="en-US" dirty="0"/>
              <a:t> et al., 1997)</a:t>
            </a:r>
          </a:p>
        </p:txBody>
      </p:sp>
      <p:sp>
        <p:nvSpPr>
          <p:cNvPr id="32772" name="Rectangle 3"/>
          <p:cNvSpPr txBox="1">
            <a:spLocks noChangeArrowheads="1"/>
          </p:cNvSpPr>
          <p:nvPr/>
        </p:nvSpPr>
        <p:spPr bwMode="auto">
          <a:xfrm>
            <a:off x="996950" y="2174875"/>
            <a:ext cx="7561263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US" altLang="zh-TW" sz="2400" dirty="0">
                <a:latin typeface="Times New Roman" panose="02020603050405020304" pitchFamily="18" charset="0"/>
                <a:ea typeface="PMingLiU" pitchFamily="18" charset="-120"/>
              </a:rPr>
              <a:t>`Change blindness' occurs both during intentional tasks in which</a:t>
            </a:r>
          </a:p>
          <a:p>
            <a:pPr lvl="1" eaLnBrk="1" hangingPunct="1"/>
            <a:r>
              <a:rPr lang="en-US" altLang="zh-TW" sz="2000" dirty="0">
                <a:latin typeface="Times New Roman" panose="02020603050405020304" pitchFamily="18" charset="0"/>
                <a:ea typeface="PMingLiU" pitchFamily="18" charset="-120"/>
              </a:rPr>
              <a:t>Observers actively search for changes. (</a:t>
            </a:r>
            <a:r>
              <a:rPr lang="en-US" altLang="zh-TW" sz="2000" dirty="0" err="1">
                <a:latin typeface="Times New Roman" panose="02020603050405020304" pitchFamily="18" charset="0"/>
                <a:ea typeface="PMingLiU" pitchFamily="18" charset="-120"/>
              </a:rPr>
              <a:t>Rensink</a:t>
            </a:r>
            <a:r>
              <a:rPr lang="en-US" altLang="zh-TW" sz="2000" dirty="0">
                <a:latin typeface="Times New Roman" panose="02020603050405020304" pitchFamily="18" charset="0"/>
                <a:ea typeface="PMingLiU" pitchFamily="18" charset="-120"/>
              </a:rPr>
              <a:t> et al 1997)</a:t>
            </a:r>
          </a:p>
          <a:p>
            <a:pPr eaLnBrk="1" hangingPunct="1"/>
            <a:r>
              <a:rPr lang="en-US" altLang="zh-TW" sz="2200" dirty="0">
                <a:latin typeface="Times New Roman" panose="02020603050405020304" pitchFamily="18" charset="0"/>
                <a:ea typeface="PMingLiU" pitchFamily="18" charset="-120"/>
              </a:rPr>
              <a:t>During incidental tasks in which a change occurs unexpectedly. (Levin and Simons 1997; Simons and Levin 1998) – don’t see the images in succession – </a:t>
            </a:r>
            <a:r>
              <a:rPr lang="en-US" altLang="zh-TW" sz="2200" b="1" dirty="0">
                <a:latin typeface="Times New Roman" panose="02020603050405020304" pitchFamily="18" charset="0"/>
                <a:ea typeface="PMingLiU" pitchFamily="18" charset="-120"/>
              </a:rPr>
              <a:t>brief blank interval </a:t>
            </a:r>
            <a:r>
              <a:rPr lang="en-US" altLang="zh-TW" sz="2200" dirty="0">
                <a:latin typeface="Times New Roman" panose="02020603050405020304" pitchFamily="18" charset="0"/>
                <a:ea typeface="PMingLiU" pitchFamily="18" charset="-120"/>
              </a:rPr>
              <a:t>– this interval makes it difficult for us to detect the change</a:t>
            </a:r>
          </a:p>
          <a:p>
            <a:pPr eaLnBrk="1" hangingPunct="1"/>
            <a:r>
              <a:rPr lang="en-US" altLang="zh-TW" sz="2400" dirty="0">
                <a:latin typeface="Times New Roman" panose="02020603050405020304" pitchFamily="18" charset="0"/>
                <a:ea typeface="PMingLiU" pitchFamily="18" charset="-120"/>
              </a:rPr>
              <a:t>Observers sometimes fail to notice when the central actor in a simple motion picture is replaced by a different person wearing different clothing (Levin and Simons 1997).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417513" y="-79375"/>
            <a:ext cx="6588125" cy="1281113"/>
          </a:xfrm>
        </p:spPr>
        <p:txBody>
          <a:bodyPr/>
          <a:lstStyle/>
          <a:p>
            <a:pPr eaLnBrk="1" hangingPunct="1"/>
            <a:r>
              <a:rPr lang="en-GB" altLang="en-US" sz="3200"/>
              <a:t>Why is it difficult?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0" y="2111375"/>
            <a:ext cx="9144000" cy="4746625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GB" altLang="en-US" sz="2200" dirty="0"/>
              <a:t>If we have changes in reality – usually due to motion </a:t>
            </a:r>
          </a:p>
          <a:p>
            <a:pPr eaLnBrk="1" hangingPunct="1">
              <a:defRPr/>
            </a:pPr>
            <a:r>
              <a:rPr lang="en-GB" altLang="en-US" sz="2200" dirty="0"/>
              <a:t>So motion is an important feature for attention – when we see things move around us  = attention is drawn to it.</a:t>
            </a:r>
          </a:p>
          <a:p>
            <a:pPr eaLnBrk="1" hangingPunct="1">
              <a:defRPr/>
            </a:pPr>
            <a:r>
              <a:rPr lang="en-GB" altLang="en-US" sz="2200" dirty="0"/>
              <a:t>So the blank interval disrupts the continuous bottom up processing – so we don’t detect this change/motion – thus NO CONTINUOUS MOTION CAN BE DETECTED</a:t>
            </a:r>
          </a:p>
          <a:p>
            <a:pPr eaLnBrk="1" hangingPunct="1">
              <a:defRPr/>
            </a:pPr>
            <a:r>
              <a:rPr lang="en-GB" altLang="en-US" sz="2200" dirty="0"/>
              <a:t>So – in these examples we have to consciously search from point to point – so it becomes a top down process – because our bottom up processing doesn’t work anymore. </a:t>
            </a:r>
          </a:p>
          <a:p>
            <a:pPr eaLnBrk="1" hangingPunct="1">
              <a:defRPr/>
            </a:pPr>
            <a:r>
              <a:rPr lang="en-GB" altLang="en-US" sz="2200" dirty="0"/>
              <a:t>So what you have when you search for the difference - you experience explicit use of attention</a:t>
            </a:r>
          </a:p>
          <a:p>
            <a:pPr eaLnBrk="1" hangingPunct="1">
              <a:defRPr/>
            </a:pPr>
            <a:endParaRPr lang="en-GB" altLang="en-US" sz="22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0" y="670110"/>
          <a:ext cx="9144001" cy="1222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1390650" y="273050"/>
            <a:ext cx="7280275" cy="1281113"/>
          </a:xfrm>
        </p:spPr>
        <p:txBody>
          <a:bodyPr/>
          <a:lstStyle/>
          <a:p>
            <a:pPr eaLnBrk="1" hangingPunct="1"/>
            <a:r>
              <a:rPr lang="en-GB" altLang="en-US" sz="3200"/>
              <a:t>Change blindness in everyday life…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1390650" y="2586038"/>
            <a:ext cx="7462838" cy="37782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hlinkClick r:id="rId2"/>
              </a:rPr>
              <a:t>https://www.youtube.com/watch?v=FWSxSQsspiQ</a:t>
            </a:r>
            <a:r>
              <a:rPr lang="en-GB" altLang="en-US" dirty="0"/>
              <a:t> </a:t>
            </a:r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r>
              <a:rPr lang="en-GB" altLang="en-US" dirty="0"/>
              <a:t>     (Door study)</a:t>
            </a:r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Finally – how attention may influence our perception </a:t>
            </a:r>
          </a:p>
          <a:p>
            <a:pPr eaLnBrk="1" hangingPunct="1">
              <a:defRPr/>
            </a:pPr>
            <a:r>
              <a:rPr lang="en-GB" altLang="en-US" dirty="0">
                <a:hlinkClick r:id="rId3"/>
              </a:rPr>
              <a:t>https://www.youtube.com/watch?v=IGQmdoK_ZfY</a:t>
            </a:r>
            <a:r>
              <a:rPr lang="en-GB" altLang="en-US" dirty="0"/>
              <a:t> </a:t>
            </a:r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r>
              <a:rPr lang="en-GB" altLang="en-US" dirty="0"/>
              <a:t>      (Monkey Business Illusion)</a:t>
            </a:r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endParaRPr lang="en-GB" altLang="en-US" dirty="0"/>
          </a:p>
        </p:txBody>
      </p:sp>
      <p:sp>
        <p:nvSpPr>
          <p:cNvPr id="34820" name="TextBox 1"/>
          <p:cNvSpPr txBox="1">
            <a:spLocks noChangeArrowheads="1"/>
          </p:cNvSpPr>
          <p:nvPr/>
        </p:nvSpPr>
        <p:spPr bwMode="auto">
          <a:xfrm>
            <a:off x="1466850" y="1927225"/>
            <a:ext cx="63531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2400">
                <a:solidFill>
                  <a:schemeClr val="tx1"/>
                </a:solidFill>
                <a:latin typeface="Arial" panose="020B0604020202020204" pitchFamily="34" charset="0"/>
              </a:rPr>
              <a:t>You can actually swap conversation partners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747713" y="2189163"/>
            <a:ext cx="7821612" cy="616426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In the original study 50% didn’t see the gorilla – despite the fact that when they measured exactly where people looked on the screen – majority of them spent average of 1minute fixated on the gorilla – yet they still missed it!  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This shows that attention really impacts on perception </a:t>
            </a:r>
          </a:p>
          <a:p>
            <a:pPr lvl="1" eaLnBrk="1" hangingPunct="1"/>
            <a:r>
              <a:rPr lang="en-GB" altLang="en-US" sz="2000" dirty="0"/>
              <a:t>Bottom up would say of course we saw the gorilla – we must have perceived it – but no because we did not pay attention to it. 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334107" y="69641"/>
          <a:ext cx="8449408" cy="1759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1762125" y="322263"/>
            <a:ext cx="6589713" cy="1281112"/>
          </a:xfrm>
        </p:spPr>
        <p:txBody>
          <a:bodyPr/>
          <a:lstStyle/>
          <a:p>
            <a:pPr eaLnBrk="1" hangingPunct="1"/>
            <a:r>
              <a:rPr lang="en-GB" altLang="en-US"/>
              <a:t>Models of attention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793750" y="2668588"/>
            <a:ext cx="8021638" cy="523557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Key research questions</a:t>
            </a:r>
          </a:p>
          <a:p>
            <a:pPr lvl="1" eaLnBrk="1" hangingPunct="1"/>
            <a:r>
              <a:rPr lang="en-GB" altLang="en-US" sz="2000" dirty="0"/>
              <a:t>How do people choose which stimuli from the environment to attend to and which to ignore?</a:t>
            </a:r>
          </a:p>
          <a:p>
            <a:pPr lvl="2" eaLnBrk="1" hangingPunct="1"/>
            <a:r>
              <a:rPr lang="en-GB" altLang="en-US" sz="1800" dirty="0"/>
              <a:t>Is it bottom up or top down? </a:t>
            </a:r>
            <a:r>
              <a:rPr lang="en-GB" altLang="en-US" sz="1600" dirty="0"/>
              <a:t>(sensory/data driven or previous experience/contextual cues)</a:t>
            </a:r>
          </a:p>
          <a:p>
            <a:pPr lvl="1" eaLnBrk="1" hangingPunct="1"/>
            <a:r>
              <a:rPr lang="en-GB" altLang="en-US" sz="2000" dirty="0"/>
              <a:t>At which level is information processed when we decide to pay attention to a stimulus?</a:t>
            </a:r>
          </a:p>
          <a:p>
            <a:pPr lvl="2" eaLnBrk="1" hangingPunct="1"/>
            <a:r>
              <a:rPr lang="en-GB" altLang="en-US" sz="1800" dirty="0"/>
              <a:t>Physical characteristics (tonality, loudness, brightness)?</a:t>
            </a:r>
          </a:p>
          <a:p>
            <a:pPr lvl="2" eaLnBrk="1" hangingPunct="1"/>
            <a:r>
              <a:rPr lang="en-GB" altLang="en-US" sz="1800" dirty="0"/>
              <a:t>Not only physical characteristics but also meaning? </a:t>
            </a:r>
          </a:p>
          <a:p>
            <a:pPr lvl="1" eaLnBrk="1" hangingPunct="1"/>
            <a:r>
              <a:rPr lang="en-GB" altLang="en-US" sz="2000" dirty="0"/>
              <a:t>What happens to the stimuli that are not attended?</a:t>
            </a:r>
          </a:p>
          <a:p>
            <a:pPr lvl="1" eaLnBrk="1" hangingPunct="1"/>
            <a:endParaRPr lang="en-GB" altLang="en-US" sz="20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50632" y="1454936"/>
          <a:ext cx="8493368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2160588" y="182563"/>
            <a:ext cx="6589712" cy="1281112"/>
          </a:xfrm>
        </p:spPr>
        <p:txBody>
          <a:bodyPr/>
          <a:lstStyle/>
          <a:p>
            <a:pPr eaLnBrk="1" hangingPunct="1"/>
            <a:r>
              <a:rPr lang="en-GB" altLang="en-US"/>
              <a:t>Models of attention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493402" y="1186961"/>
          <a:ext cx="8369243" cy="5571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Content Placeholder 2"/>
          <p:cNvSpPr>
            <a:spLocks noGrp="1"/>
          </p:cNvSpPr>
          <p:nvPr>
            <p:ph idx="1"/>
          </p:nvPr>
        </p:nvSpPr>
        <p:spPr>
          <a:xfrm>
            <a:off x="1004888" y="2233613"/>
            <a:ext cx="7843837" cy="5454650"/>
          </a:xfrm>
        </p:spPr>
        <p:txBody>
          <a:bodyPr/>
          <a:lstStyle/>
          <a:p>
            <a:pPr eaLnBrk="1" hangingPunct="1"/>
            <a:r>
              <a:rPr lang="en-GB" altLang="en-US" sz="2400"/>
              <a:t>Dichotic listening paradigm </a:t>
            </a:r>
            <a:r>
              <a:rPr lang="en-GB" altLang="en-US" sz="1600"/>
              <a:t>(selective attention)</a:t>
            </a:r>
          </a:p>
          <a:p>
            <a:pPr lvl="1" eaLnBrk="1" hangingPunct="1"/>
            <a:r>
              <a:rPr lang="en-GB" altLang="en-US" sz="2000"/>
              <a:t>A different message is played to each ear </a:t>
            </a:r>
          </a:p>
          <a:p>
            <a:pPr lvl="1" eaLnBrk="1" hangingPunct="1"/>
            <a:r>
              <a:rPr lang="en-GB" altLang="en-US" sz="2000"/>
              <a:t>When voices had the same physical properties (same speaker), participants found it difficult to keep the two messages separate</a:t>
            </a:r>
          </a:p>
          <a:p>
            <a:pPr lvl="1" eaLnBrk="1" hangingPunct="1"/>
            <a:r>
              <a:rPr lang="en-GB" altLang="en-US" sz="2000"/>
              <a:t>So just using meaning only, is quite difficult </a:t>
            </a:r>
          </a:p>
        </p:txBody>
      </p:sp>
      <p:sp>
        <p:nvSpPr>
          <p:cNvPr id="38915" name="Title 1"/>
          <p:cNvSpPr>
            <a:spLocks noGrp="1"/>
          </p:cNvSpPr>
          <p:nvPr>
            <p:ph type="title"/>
          </p:nvPr>
        </p:nvSpPr>
        <p:spPr>
          <a:xfrm>
            <a:off x="1631950" y="195263"/>
            <a:ext cx="6589713" cy="1281112"/>
          </a:xfrm>
        </p:spPr>
        <p:txBody>
          <a:bodyPr/>
          <a:lstStyle/>
          <a:p>
            <a:pPr eaLnBrk="1" hangingPunct="1"/>
            <a:r>
              <a:rPr lang="en-GB" altLang="en-US"/>
              <a:t>Models of attention</a:t>
            </a:r>
          </a:p>
        </p:txBody>
      </p:sp>
      <p:pic>
        <p:nvPicPr>
          <p:cNvPr id="3891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925" y="5059363"/>
            <a:ext cx="397986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238250" y="1282700"/>
            <a:ext cx="7500938" cy="7080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altLang="en-US" sz="2000" dirty="0"/>
              <a:t>Cherry (1953) wanted to investigate the Cocktail Party phenomenon scientifically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build="p"/>
      <p:bldP spid="38915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1795463" y="236538"/>
            <a:ext cx="6589712" cy="1281112"/>
          </a:xfrm>
        </p:spPr>
        <p:txBody>
          <a:bodyPr/>
          <a:lstStyle/>
          <a:p>
            <a:pPr eaLnBrk="1" hangingPunct="1"/>
            <a:r>
              <a:rPr lang="en-GB" altLang="en-US"/>
              <a:t>Models of attention</a:t>
            </a:r>
          </a:p>
        </p:txBody>
      </p:sp>
      <p:sp>
        <p:nvSpPr>
          <p:cNvPr id="39939" name="Content Placeholder 1"/>
          <p:cNvSpPr>
            <a:spLocks noGrp="1"/>
          </p:cNvSpPr>
          <p:nvPr>
            <p:ph idx="1"/>
          </p:nvPr>
        </p:nvSpPr>
        <p:spPr>
          <a:xfrm>
            <a:off x="769938" y="1373188"/>
            <a:ext cx="8374062" cy="3778250"/>
          </a:xfrm>
        </p:spPr>
        <p:txBody>
          <a:bodyPr/>
          <a:lstStyle/>
          <a:p>
            <a:r>
              <a:rPr lang="en-GB" altLang="en-US" dirty="0"/>
              <a:t>How much information is retained from the unattended message?</a:t>
            </a:r>
          </a:p>
          <a:p>
            <a:r>
              <a:rPr lang="en-GB" altLang="en-US" dirty="0"/>
              <a:t>You want to control what the person is doing so – if you are asking them to just attend to the right ear – you don’t know whether or not they are switching to the left ear</a:t>
            </a:r>
          </a:p>
          <a:p>
            <a:r>
              <a:rPr lang="en-GB" altLang="en-US" dirty="0"/>
              <a:t>To bind attention to one message - Shadowing task </a:t>
            </a:r>
          </a:p>
          <a:p>
            <a:pPr lvl="1"/>
            <a:r>
              <a:rPr lang="en-GB" altLang="en-US" dirty="0"/>
              <a:t>A different message is played to each ear </a:t>
            </a:r>
          </a:p>
          <a:p>
            <a:pPr lvl="1"/>
            <a:r>
              <a:rPr lang="en-GB" altLang="en-US" dirty="0"/>
              <a:t>Overtly repeat message played to one ear</a:t>
            </a:r>
          </a:p>
        </p:txBody>
      </p:sp>
      <p:pic>
        <p:nvPicPr>
          <p:cNvPr id="39940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3938588"/>
            <a:ext cx="3956050" cy="2919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352925" y="4114800"/>
            <a:ext cx="4637088" cy="25542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This is difficult since it requires strong focussing of attention on the attended input.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Consequently, no attention on the ignored input.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Ignored input – demanding – people often stutter through the speech output.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Content Placeholder 2"/>
          <p:cNvSpPr>
            <a:spLocks noGrp="1"/>
          </p:cNvSpPr>
          <p:nvPr>
            <p:ph idx="1"/>
          </p:nvPr>
        </p:nvSpPr>
        <p:spPr>
          <a:xfrm>
            <a:off x="4383088" y="1412875"/>
            <a:ext cx="4559300" cy="3703638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Mostly only physical properties (e.g., tonality, loudness) were noticed</a:t>
            </a:r>
          </a:p>
          <a:p>
            <a:pPr eaLnBrk="1" hangingPunct="1">
              <a:defRPr/>
            </a:pPr>
            <a:r>
              <a:rPr lang="en-US" altLang="en-US" sz="2000" dirty="0"/>
              <a:t>Virtually no noticing of </a:t>
            </a:r>
          </a:p>
          <a:p>
            <a:pPr lvl="1" eaLnBrk="1" hangingPunct="1">
              <a:defRPr/>
            </a:pPr>
            <a:r>
              <a:rPr lang="en-US" altLang="en-US" sz="1800" dirty="0"/>
              <a:t>Meaning of the message</a:t>
            </a:r>
          </a:p>
          <a:p>
            <a:pPr lvl="1" eaLnBrk="1" hangingPunct="1">
              <a:defRPr/>
            </a:pPr>
            <a:r>
              <a:rPr lang="en-US" altLang="en-US" sz="1800" dirty="0"/>
              <a:t>Change in language (English to German) </a:t>
            </a:r>
          </a:p>
          <a:p>
            <a:pPr lvl="1" eaLnBrk="1" hangingPunct="1">
              <a:defRPr/>
            </a:pPr>
            <a:r>
              <a:rPr lang="en-US" altLang="en-US" sz="1800" dirty="0"/>
              <a:t>Change in gender (M to F)</a:t>
            </a:r>
          </a:p>
          <a:p>
            <a:pPr lvl="1" eaLnBrk="1" hangingPunct="1">
              <a:defRPr/>
            </a:pPr>
            <a:r>
              <a:rPr lang="en-US" altLang="en-US" sz="1800" dirty="0"/>
              <a:t>Message in reverse speech </a:t>
            </a:r>
          </a:p>
          <a:p>
            <a:pPr lvl="1" eaLnBrk="1" hangingPunct="1">
              <a:defRPr/>
            </a:pPr>
            <a:endParaRPr lang="en-US" altLang="en-US" sz="1800" dirty="0"/>
          </a:p>
          <a:p>
            <a:pPr lvl="1" eaLnBrk="1" hangingPunct="1">
              <a:defRPr/>
            </a:pPr>
            <a:endParaRPr lang="en-US" altLang="en-US" sz="1800" dirty="0"/>
          </a:p>
        </p:txBody>
      </p:sp>
      <p:sp>
        <p:nvSpPr>
          <p:cNvPr id="40963" name="Title 1"/>
          <p:cNvSpPr>
            <a:spLocks noGrp="1"/>
          </p:cNvSpPr>
          <p:nvPr>
            <p:ph type="title"/>
          </p:nvPr>
        </p:nvSpPr>
        <p:spPr>
          <a:xfrm>
            <a:off x="1847850" y="211138"/>
            <a:ext cx="6589713" cy="1281112"/>
          </a:xfrm>
        </p:spPr>
        <p:txBody>
          <a:bodyPr/>
          <a:lstStyle/>
          <a:p>
            <a:pPr eaLnBrk="1" hangingPunct="1"/>
            <a:r>
              <a:rPr lang="en-GB" altLang="en-US"/>
              <a:t>Models of attention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-132496" y="1412420"/>
          <a:ext cx="4440726" cy="3845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315849" y="5257799"/>
          <a:ext cx="8722641" cy="1517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/>
      <p:bldGraphic spid="3" grpId="0">
        <p:bldAsOne/>
      </p:bldGraphic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Content Placeholder 2"/>
          <p:cNvSpPr>
            <a:spLocks noGrp="1"/>
          </p:cNvSpPr>
          <p:nvPr>
            <p:ph idx="1"/>
          </p:nvPr>
        </p:nvSpPr>
        <p:spPr>
          <a:xfrm>
            <a:off x="325438" y="69850"/>
            <a:ext cx="9310687" cy="3554413"/>
          </a:xfrm>
        </p:spPr>
        <p:txBody>
          <a:bodyPr/>
          <a:lstStyle/>
          <a:p>
            <a:pPr marL="0" indent="0" eaLnBrk="1" hangingPunct="1">
              <a:buFont typeface="Wingdings 3" panose="05040102010807070707" pitchFamily="18" charset="2"/>
              <a:buNone/>
            </a:pPr>
            <a:r>
              <a:rPr lang="en-US" altLang="en-US" sz="2400" dirty="0"/>
              <a:t>Based on this research  -  Broadbent’s (1958) Filter Model 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0" y="2849563"/>
            <a:ext cx="5320145" cy="400843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 fontScale="77500" lnSpcReduction="20000"/>
          </a:bodyPr>
          <a:lstStyle>
            <a:lvl1pPr marL="342900" indent="-3429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6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4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r>
              <a:rPr lang="en-US" altLang="en-US" sz="2400" dirty="0">
                <a:solidFill>
                  <a:schemeClr val="tx1"/>
                </a:solidFill>
              </a:rPr>
              <a:t>Inputs from the outside world: Attended message and unattended message</a:t>
            </a:r>
          </a:p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r>
              <a:rPr lang="en-US" altLang="en-US" sz="2400" b="1" dirty="0">
                <a:solidFill>
                  <a:schemeClr val="tx1"/>
                </a:solidFill>
              </a:rPr>
              <a:t>All</a:t>
            </a:r>
            <a:r>
              <a:rPr lang="en-US" altLang="en-US" sz="2400" dirty="0">
                <a:solidFill>
                  <a:schemeClr val="tx1"/>
                </a:solidFill>
              </a:rPr>
              <a:t> info enters the sensory memory buffer store – no filtering</a:t>
            </a:r>
          </a:p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The filter rejects the unattended message at an early stage of processing. The meaning of any of the messages is not taken into account at all by the filter.  </a:t>
            </a:r>
          </a:p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</a:rPr>
              <a:t>All semantic processing is carried out after the filter has selected the message to pay attention to. </a:t>
            </a:r>
          </a:p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</a:rPr>
              <a:t>So whichever message(s) restricted by the bottle neck (i.e. not selective) is not understood.</a:t>
            </a:r>
          </a:p>
          <a:p>
            <a:pPr marL="0" indent="0" eaLnBrk="1" fontAlgn="auto" hangingPunct="1">
              <a:spcBef>
                <a:spcPct val="30000"/>
              </a:spcBef>
              <a:spcAft>
                <a:spcPts val="0"/>
              </a:spcAft>
              <a:buNone/>
              <a:defRPr/>
            </a:pPr>
            <a:endParaRPr lang="en-US" altLang="en-US" sz="2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ct val="30000"/>
              </a:spcBef>
              <a:spcAft>
                <a:spcPts val="0"/>
              </a:spcAft>
              <a:defRPr/>
            </a:pPr>
            <a:endParaRPr lang="en-US" altLang="en-US" sz="2400" dirty="0">
              <a:solidFill>
                <a:schemeClr val="tx1"/>
              </a:solidFill>
            </a:endParaRPr>
          </a:p>
          <a:p>
            <a:pPr lvl="1" eaLnBrk="1" fontAlgn="auto" hangingPunct="1">
              <a:spcBef>
                <a:spcPct val="30000"/>
              </a:spcBef>
              <a:spcAft>
                <a:spcPts val="0"/>
              </a:spcAft>
              <a:buFont typeface="Wingdings 3" charset="2"/>
              <a:buChar char=""/>
              <a:defRPr/>
            </a:pPr>
            <a:endParaRPr lang="en-US" altLang="en-US" sz="2400" dirty="0">
              <a:solidFill>
                <a:schemeClr val="tx1"/>
              </a:solidFill>
            </a:endParaRPr>
          </a:p>
        </p:txBody>
      </p:sp>
      <p:pic>
        <p:nvPicPr>
          <p:cNvPr id="4198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2463"/>
            <a:ext cx="9144000" cy="219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5320145" y="2849563"/>
            <a:ext cx="3823855" cy="397031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altLang="en-US" dirty="0"/>
              <a:t>Note: Broadbent’s model is an early-selection model because selection (filter) occurs prior to the analysis of the meaning 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Thus, selection must be made on the basis of the physical characteristics of the incoming information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But… how many people have heard their name mentioned in a conversation that they were not following?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build="p"/>
      <p:bldP spid="9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1" y="640556"/>
          <a:ext cx="9047956" cy="1471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>
          <a:xfrm>
            <a:off x="1243013" y="0"/>
            <a:ext cx="7172325" cy="1281113"/>
          </a:xfrm>
        </p:spPr>
        <p:txBody>
          <a:bodyPr/>
          <a:lstStyle/>
          <a:p>
            <a:pPr eaLnBrk="1" hangingPunct="1"/>
            <a:r>
              <a:rPr lang="en-US" altLang="en-US" dirty="0"/>
              <a:t>“Cocktail party phenomenon”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890587" y="2137161"/>
            <a:ext cx="8157369" cy="41751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/>
          <a:lstStyle>
            <a:lvl1pPr marL="342900" indent="-3429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6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4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panose="05040102010807070707" pitchFamily="18" charset="2"/>
              <a:buNone/>
              <a:defRPr/>
            </a:pPr>
            <a:r>
              <a:rPr lang="en-GB" dirty="0"/>
              <a:t>Based on this – </a:t>
            </a:r>
            <a:r>
              <a:rPr lang="en-GB" dirty="0" err="1"/>
              <a:t>Treisman</a:t>
            </a:r>
            <a:r>
              <a:rPr lang="en-GB" dirty="0"/>
              <a:t> came up with the Attenuator model.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27936415"/>
              </p:ext>
            </p:extLst>
          </p:nvPr>
        </p:nvGraphicFramePr>
        <p:xfrm>
          <a:off x="794327" y="2580109"/>
          <a:ext cx="5273963" cy="14148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5062" name="Picture 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57" y="3994941"/>
            <a:ext cx="6002338" cy="2468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3" name="TextBox 7"/>
          <p:cNvSpPr txBox="1">
            <a:spLocks noChangeArrowheads="1"/>
          </p:cNvSpPr>
          <p:nvPr/>
        </p:nvSpPr>
        <p:spPr bwMode="auto">
          <a:xfrm>
            <a:off x="6159500" y="2593975"/>
            <a:ext cx="2981325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</a:rPr>
              <a:t>Filter passes on unattended message in an attenuated (diminished) way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</a:rPr>
              <a:t>Passed to higher level processing – hierarchy of analysing the message…syllables, words, grammar and semantics (meaning)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1" y="6310052"/>
          <a:ext cx="9144000" cy="533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45059" grpId="0"/>
      <p:bldP spid="5" grpId="0" animBg="1"/>
      <p:bldGraphic spid="7" grpId="0">
        <p:bldAsOne/>
      </p:bldGraphic>
      <p:bldP spid="45063" grpId="0"/>
      <p:bldGraphic spid="11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1549400" y="166688"/>
            <a:ext cx="6589713" cy="1281112"/>
          </a:xfrm>
        </p:spPr>
        <p:txBody>
          <a:bodyPr/>
          <a:lstStyle/>
          <a:p>
            <a:r>
              <a:rPr lang="en-GB" altLang="en-US"/>
              <a:t>Treisman Attenuation model</a:t>
            </a:r>
            <a:endParaRPr lang="en-US" altLang="en-US"/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563563" y="1447800"/>
            <a:ext cx="8562975" cy="6923088"/>
          </a:xfrm>
        </p:spPr>
        <p:txBody>
          <a:bodyPr/>
          <a:lstStyle/>
          <a:p>
            <a:r>
              <a:rPr lang="en-GB" altLang="en-US" sz="2500" dirty="0"/>
              <a:t>Attenuated message always passed on</a:t>
            </a:r>
          </a:p>
          <a:p>
            <a:r>
              <a:rPr lang="en-US" altLang="en-US" sz="2500" dirty="0"/>
              <a:t>Processed for meaning (higher processing) when it exceeds a certain threshold</a:t>
            </a:r>
          </a:p>
          <a:p>
            <a:r>
              <a:rPr lang="en-US" altLang="en-US" sz="2500" dirty="0"/>
              <a:t>How is threshold determined?</a:t>
            </a:r>
          </a:p>
          <a:p>
            <a:pPr lvl="1"/>
            <a:r>
              <a:rPr lang="en-US" altLang="en-US" sz="2500" dirty="0"/>
              <a:t>Effected by context and priming and subjective importance (unattended message – processed on low level – but because our name has a higher salience – it has higher processing).</a:t>
            </a:r>
          </a:p>
          <a:p>
            <a:r>
              <a:rPr lang="en-US" altLang="en-US" sz="2500" dirty="0"/>
              <a:t>So – unattended information can have no effect on </a:t>
            </a:r>
            <a:r>
              <a:rPr lang="en-US" altLang="en-US" sz="2500" dirty="0" err="1"/>
              <a:t>behaviour</a:t>
            </a:r>
            <a:r>
              <a:rPr lang="en-US" altLang="en-US" sz="2500" dirty="0"/>
              <a:t>. </a:t>
            </a:r>
            <a:r>
              <a:rPr lang="en-US" altLang="en-US" sz="2500" dirty="0" err="1"/>
              <a:t>Behaviour</a:t>
            </a:r>
            <a:r>
              <a:rPr lang="en-US" altLang="en-US" sz="2500" dirty="0"/>
              <a:t> is only affected by information we become aware of  (by attended info).</a:t>
            </a:r>
          </a:p>
          <a:p>
            <a:endParaRPr lang="en-US" alt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2354263" y="152400"/>
            <a:ext cx="7281862" cy="1281113"/>
          </a:xfrm>
        </p:spPr>
        <p:txBody>
          <a:bodyPr/>
          <a:lstStyle/>
          <a:p>
            <a:r>
              <a:rPr lang="en-GB" altLang="en-US" dirty="0"/>
              <a:t>Late-selection models </a:t>
            </a:r>
            <a:br>
              <a:rPr lang="en-GB" altLang="en-US" dirty="0"/>
            </a:br>
            <a:r>
              <a:rPr lang="de-DE" altLang="en-US" sz="1800" dirty="0"/>
              <a:t>(Deutch &amp; Deutch, 1963; Norman, 1968)</a:t>
            </a:r>
            <a:br>
              <a:rPr lang="de-DE" altLang="en-US" sz="1800" dirty="0"/>
            </a:br>
            <a:endParaRPr lang="en-GB" altLang="en-US" sz="1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803922" y="3624939"/>
          <a:ext cx="6173848" cy="3074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-779829" y="0"/>
          <a:ext cx="3821967" cy="687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78715690"/>
              </p:ext>
            </p:extLst>
          </p:nvPr>
        </p:nvGraphicFramePr>
        <p:xfrm>
          <a:off x="2637692" y="793690"/>
          <a:ext cx="6506308" cy="3358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Graphic spid="6" grpId="0">
        <p:bldAsOne/>
      </p:bldGraphic>
      <p:bldGraphic spid="3" grpId="0">
        <p:bldAsOne/>
      </p:bldGraphic>
      <p:bldGraphic spid="5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0" y="193675"/>
            <a:ext cx="8715375" cy="655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-1213338" y="1581524"/>
          <a:ext cx="8559190" cy="5184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9155" name="Title 1"/>
          <p:cNvSpPr>
            <a:spLocks noGrp="1"/>
          </p:cNvSpPr>
          <p:nvPr>
            <p:ph type="title"/>
          </p:nvPr>
        </p:nvSpPr>
        <p:spPr>
          <a:xfrm>
            <a:off x="1350963" y="533400"/>
            <a:ext cx="7483475" cy="1281113"/>
          </a:xfrm>
        </p:spPr>
        <p:txBody>
          <a:bodyPr/>
          <a:lstStyle/>
          <a:p>
            <a:r>
              <a:rPr lang="en-GB" altLang="en-US" sz="3200"/>
              <a:t>Late-selection models </a:t>
            </a:r>
            <a:r>
              <a:rPr lang="de-DE" altLang="en-US" sz="1600"/>
              <a:t>(Deutch &amp; Deutch, 1963; Norman, 1968)</a:t>
            </a:r>
            <a:br>
              <a:rPr lang="de-DE" altLang="en-US" sz="1600"/>
            </a:br>
            <a:endParaRPr lang="en-GB" altLang="en-US" sz="1600"/>
          </a:p>
        </p:txBody>
      </p:sp>
      <p:graphicFrame>
        <p:nvGraphicFramePr>
          <p:cNvPr id="10" name="Diagram 9"/>
          <p:cNvGraphicFramePr/>
          <p:nvPr/>
        </p:nvGraphicFramePr>
        <p:xfrm>
          <a:off x="6553182" y="2318429"/>
          <a:ext cx="2281725" cy="352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19563" y="763588"/>
            <a:ext cx="1236662" cy="5413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7" name="Rectangle 6"/>
          <p:cNvSpPr/>
          <p:nvPr/>
        </p:nvSpPr>
        <p:spPr>
          <a:xfrm>
            <a:off x="3841750" y="4779963"/>
            <a:ext cx="1235075" cy="5413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Rectangle 7"/>
          <p:cNvSpPr/>
          <p:nvPr/>
        </p:nvSpPr>
        <p:spPr>
          <a:xfrm>
            <a:off x="1452563" y="1990725"/>
            <a:ext cx="1236662" cy="5397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tx1"/>
                </a:solidFill>
              </a:rPr>
              <a:t>jhitdfh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22625" y="1211263"/>
            <a:ext cx="1236663" cy="5397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tx1"/>
                </a:solidFill>
              </a:rPr>
              <a:t>wytghd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236788" y="1612900"/>
            <a:ext cx="1236662" cy="541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nine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884488" y="5214938"/>
            <a:ext cx="1235075" cy="5397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tx1"/>
                </a:solidFill>
              </a:rPr>
              <a:t>ughstd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990725" y="5630863"/>
            <a:ext cx="1235075" cy="5397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one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116013" y="6007100"/>
            <a:ext cx="1236662" cy="541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err="1">
                <a:solidFill>
                  <a:schemeClr val="tx1"/>
                </a:solidFill>
              </a:rPr>
              <a:t>ydgtsl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0186" name="TextBox 13"/>
          <p:cNvSpPr txBox="1">
            <a:spLocks noChangeArrowheads="1"/>
          </p:cNvSpPr>
          <p:nvPr/>
        </p:nvSpPr>
        <p:spPr bwMode="auto">
          <a:xfrm>
            <a:off x="1963738" y="90488"/>
            <a:ext cx="182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Congruent Trial </a:t>
            </a:r>
          </a:p>
        </p:txBody>
      </p:sp>
      <p:pic>
        <p:nvPicPr>
          <p:cNvPr id="50187" name="Picture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688" y="2886075"/>
            <a:ext cx="717550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8" name="Picture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88" y="2898775"/>
            <a:ext cx="828675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Straight Connector 18"/>
          <p:cNvCxnSpPr/>
          <p:nvPr/>
        </p:nvCxnSpPr>
        <p:spPr>
          <a:xfrm flipV="1">
            <a:off x="4738688" y="1211263"/>
            <a:ext cx="0" cy="16748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190" name="TextBox 20"/>
          <p:cNvSpPr txBox="1">
            <a:spLocks noChangeArrowheads="1"/>
          </p:cNvSpPr>
          <p:nvPr/>
        </p:nvSpPr>
        <p:spPr bwMode="auto">
          <a:xfrm>
            <a:off x="6105525" y="1165225"/>
            <a:ext cx="2882900" cy="567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Shown target number  = 6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Asked if it’s larger than 5 press right hand or smaller than 5 left hand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90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Sometime before the target he showed another number - 9 (prime)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90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Wingdings 3" panose="05040102010807070707" pitchFamily="18" charset="2"/>
              <a:buNone/>
            </a:pPr>
            <a:r>
              <a:rPr lang="en-GB" altLang="en-US" sz="1600">
                <a:solidFill>
                  <a:schemeClr val="tx1"/>
                </a:solidFill>
                <a:latin typeface="Arial" panose="020B0604020202020204" pitchFamily="34" charset="0"/>
              </a:rPr>
              <a:t>(congruent – prime same hand; incongruent different hand)</a:t>
            </a:r>
          </a:p>
          <a:p>
            <a:pPr>
              <a:spcBef>
                <a:spcPct val="0"/>
              </a:spcBef>
              <a:buClrTx/>
              <a:buFont typeface="Wingdings 3" panose="05040102010807070707" pitchFamily="18" charset="2"/>
              <a:buNone/>
            </a:pPr>
            <a:endParaRPr lang="en-GB" altLang="en-US" sz="160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>
                <a:solidFill>
                  <a:schemeClr val="tx1"/>
                </a:solidFill>
                <a:latin typeface="Arial" panose="020B0604020202020204" pitchFamily="34" charset="0"/>
              </a:rPr>
              <a:t>Of course – the prime should not be responded to… to make sure this doesn’t happen =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Mask before and after the prime – makes the prime invisible (prime = subliminal)</a:t>
            </a:r>
          </a:p>
        </p:txBody>
      </p:sp>
      <p:sp>
        <p:nvSpPr>
          <p:cNvPr id="50191" name="Rectangle 21"/>
          <p:cNvSpPr>
            <a:spLocks noChangeArrowheads="1"/>
          </p:cNvSpPr>
          <p:nvPr/>
        </p:nvSpPr>
        <p:spPr bwMode="auto">
          <a:xfrm>
            <a:off x="1706563" y="4502150"/>
            <a:ext cx="19669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Incongruent Trial 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771525" y="928688"/>
            <a:ext cx="1566863" cy="876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193" name="TextBox 24"/>
          <p:cNvSpPr txBox="1">
            <a:spLocks noChangeArrowheads="1"/>
          </p:cNvSpPr>
          <p:nvPr/>
        </p:nvSpPr>
        <p:spPr bwMode="auto">
          <a:xfrm rot="-1827963">
            <a:off x="1262063" y="911225"/>
            <a:ext cx="752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Time </a:t>
            </a:r>
          </a:p>
        </p:txBody>
      </p:sp>
      <p:sp>
        <p:nvSpPr>
          <p:cNvPr id="26" name="TextBox 25"/>
          <p:cNvSpPr txBox="1"/>
          <p:nvPr/>
        </p:nvSpPr>
        <p:spPr>
          <a:xfrm rot="20002311">
            <a:off x="3552825" y="814388"/>
            <a:ext cx="608013" cy="261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050" dirty="0"/>
              <a:t>200ms</a:t>
            </a:r>
          </a:p>
        </p:txBody>
      </p:sp>
      <p:sp>
        <p:nvSpPr>
          <p:cNvPr id="27" name="TextBox 26"/>
          <p:cNvSpPr txBox="1"/>
          <p:nvPr/>
        </p:nvSpPr>
        <p:spPr>
          <a:xfrm rot="20002311">
            <a:off x="2695575" y="1266825"/>
            <a:ext cx="514350" cy="254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050" dirty="0"/>
              <a:t>71ms</a:t>
            </a:r>
          </a:p>
        </p:txBody>
      </p:sp>
      <p:sp>
        <p:nvSpPr>
          <p:cNvPr id="28" name="TextBox 27"/>
          <p:cNvSpPr txBox="1"/>
          <p:nvPr/>
        </p:nvSpPr>
        <p:spPr>
          <a:xfrm rot="20002311">
            <a:off x="1706563" y="1655763"/>
            <a:ext cx="514350" cy="254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050" dirty="0"/>
              <a:t>43ms</a:t>
            </a:r>
          </a:p>
        </p:txBody>
      </p:sp>
      <p:sp>
        <p:nvSpPr>
          <p:cNvPr id="30" name="TextBox 29"/>
          <p:cNvSpPr txBox="1"/>
          <p:nvPr/>
        </p:nvSpPr>
        <p:spPr>
          <a:xfrm rot="20002311">
            <a:off x="908050" y="2200275"/>
            <a:ext cx="514350" cy="254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050" dirty="0"/>
              <a:t>71ms</a:t>
            </a:r>
          </a:p>
        </p:txBody>
      </p:sp>
      <p:cxnSp>
        <p:nvCxnSpPr>
          <p:cNvPr id="32" name="Straight Connector 31"/>
          <p:cNvCxnSpPr/>
          <p:nvPr/>
        </p:nvCxnSpPr>
        <p:spPr>
          <a:xfrm flipV="1">
            <a:off x="4187825" y="2886075"/>
            <a:ext cx="0" cy="114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4187825" y="2767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V="1">
            <a:off x="4187825" y="2655888"/>
            <a:ext cx="0" cy="1111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V="1">
            <a:off x="4187825" y="2327275"/>
            <a:ext cx="0" cy="228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V="1">
            <a:off x="4173538" y="2016125"/>
            <a:ext cx="0" cy="163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3595688" y="2011363"/>
            <a:ext cx="100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>
            <a:off x="3798888" y="2011363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>
            <a:off x="4119563" y="20113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3473450" y="20113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>
            <a:off x="3252788" y="2011363"/>
            <a:ext cx="2047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208" name="Rectangle 68"/>
          <p:cNvSpPr>
            <a:spLocks noChangeArrowheads="1"/>
          </p:cNvSpPr>
          <p:nvPr/>
        </p:nvSpPr>
        <p:spPr bwMode="auto">
          <a:xfrm>
            <a:off x="5457825" y="795338"/>
            <a:ext cx="8905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Target </a:t>
            </a:r>
          </a:p>
        </p:txBody>
      </p:sp>
      <p:sp>
        <p:nvSpPr>
          <p:cNvPr id="50209" name="Rectangle 69"/>
          <p:cNvSpPr>
            <a:spLocks noChangeArrowheads="1"/>
          </p:cNvSpPr>
          <p:nvPr/>
        </p:nvSpPr>
        <p:spPr bwMode="auto">
          <a:xfrm>
            <a:off x="4087813" y="3725863"/>
            <a:ext cx="1479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larger than 5</a:t>
            </a:r>
          </a:p>
        </p:txBody>
      </p:sp>
      <p:sp>
        <p:nvSpPr>
          <p:cNvPr id="50210" name="Rectangle 70"/>
          <p:cNvSpPr>
            <a:spLocks noChangeArrowheads="1"/>
          </p:cNvSpPr>
          <p:nvPr/>
        </p:nvSpPr>
        <p:spPr bwMode="auto">
          <a:xfrm>
            <a:off x="2001520" y="3743519"/>
            <a:ext cx="1698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smaller than 5 </a:t>
            </a:r>
          </a:p>
        </p:txBody>
      </p:sp>
      <p:sp>
        <p:nvSpPr>
          <p:cNvPr id="50211" name="Rectangle 71"/>
          <p:cNvSpPr>
            <a:spLocks noChangeArrowheads="1"/>
          </p:cNvSpPr>
          <p:nvPr/>
        </p:nvSpPr>
        <p:spPr bwMode="auto">
          <a:xfrm>
            <a:off x="6796088" y="25400"/>
            <a:ext cx="16859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Computer task</a:t>
            </a:r>
          </a:p>
        </p:txBody>
      </p:sp>
      <p:sp>
        <p:nvSpPr>
          <p:cNvPr id="37" name="Rectangle 71"/>
          <p:cNvSpPr>
            <a:spLocks noChangeArrowheads="1"/>
          </p:cNvSpPr>
          <p:nvPr/>
        </p:nvSpPr>
        <p:spPr bwMode="auto">
          <a:xfrm>
            <a:off x="4799013" y="172561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Prime</a:t>
            </a:r>
          </a:p>
        </p:txBody>
      </p:sp>
      <p:sp>
        <p:nvSpPr>
          <p:cNvPr id="38" name="Rectangle 71"/>
          <p:cNvSpPr>
            <a:spLocks noChangeArrowheads="1"/>
          </p:cNvSpPr>
          <p:nvPr/>
        </p:nvSpPr>
        <p:spPr bwMode="auto">
          <a:xfrm>
            <a:off x="4783138" y="2133600"/>
            <a:ext cx="927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Mask 1</a:t>
            </a:r>
          </a:p>
        </p:txBody>
      </p:sp>
      <p:sp>
        <p:nvSpPr>
          <p:cNvPr id="40" name="Rectangle 71"/>
          <p:cNvSpPr>
            <a:spLocks noChangeArrowheads="1"/>
          </p:cNvSpPr>
          <p:nvPr/>
        </p:nvSpPr>
        <p:spPr bwMode="auto">
          <a:xfrm>
            <a:off x="4767263" y="1325563"/>
            <a:ext cx="928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Mask 2</a:t>
            </a:r>
          </a:p>
        </p:txBody>
      </p:sp>
      <p:pic>
        <p:nvPicPr>
          <p:cNvPr id="5" name="tmp2B2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53594.4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759825" y="161131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11">
            <p14:nvContentPartPr>
              <p14:cNvPr id="6" name="Ink 5"/>
              <p14:cNvContentPartPr/>
              <p14:nvPr>
                <p:custDataLst>
                  <p:tags r:id="rId5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3918976" y="821871"/>
              <a:ext cx="36707" cy="36695"/>
            </p14:xfrm>
          </p:contentPart>
        </mc:Choice>
        <mc:Fallback xmlns="">
          <p:pic>
            <p:nvPicPr>
              <p:cNvPr id="6" name="Ink 5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909979" y="812877"/>
                <a:ext cx="54701" cy="54683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871"/>
    </mc:Choice>
    <mc:Fallback xmlns="">
      <p:transition spd="slow" advTm="156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50186" grpId="0"/>
      <p:bldP spid="50191" grpId="0"/>
      <p:bldP spid="50193" grpId="0"/>
      <p:bldP spid="26" grpId="0"/>
      <p:bldP spid="27" grpId="0"/>
      <p:bldP spid="28" grpId="0"/>
      <p:bldP spid="30" grpId="0"/>
      <p:bldP spid="50208" grpId="0"/>
      <p:bldP spid="50209" grpId="0"/>
      <p:bldP spid="50210" grpId="0"/>
      <p:bldP spid="50211" grpId="0"/>
      <p:bldP spid="37" grpId="0"/>
      <p:bldP spid="38" grpId="0"/>
      <p:bldP spid="4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3338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361507" y="3572540"/>
          <a:ext cx="2679404" cy="879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-595423" y="4805915"/>
          <a:ext cx="4720856" cy="1828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3000730" y="3831594"/>
          <a:ext cx="2315550" cy="1948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5422605" y="3381153"/>
          <a:ext cx="3487478" cy="3327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pic>
        <p:nvPicPr>
          <p:cNvPr id="3" name="tmp2B2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56872" end="45.4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31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48"/>
    </mc:Choice>
    <mc:Fallback xmlns="">
      <p:transition spd="slow" advTm="535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Graphic spid="2" grpId="0">
        <p:bldAsOne/>
      </p:bldGraphic>
      <p:bldGraphic spid="4" grpId="0">
        <p:bldAsOne/>
      </p:bldGraphic>
      <p:bldGraphic spid="6" grpId="0">
        <p:bldAsOne/>
      </p:bldGraphic>
      <p:bldGraphic spid="10" grpId="0">
        <p:bldAsOne/>
      </p:bldGraphic>
      <p:bldGraphic spid="8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>
          <a:xfrm>
            <a:off x="563563" y="0"/>
            <a:ext cx="6588125" cy="1281113"/>
          </a:xfrm>
        </p:spPr>
        <p:txBody>
          <a:bodyPr/>
          <a:lstStyle/>
          <a:p>
            <a:r>
              <a:rPr lang="en-GB" altLang="en-US"/>
              <a:t>Models of attention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11887" y="827902"/>
          <a:ext cx="8832113" cy="2860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22504" y="3942906"/>
          <a:ext cx="8443745" cy="2661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67832" y="212651"/>
          <a:ext cx="9129823" cy="6485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-1632959" y="3560911"/>
          <a:ext cx="5391041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10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>
          <a:xfrm>
            <a:off x="1609725" y="198438"/>
            <a:ext cx="6589713" cy="1281112"/>
          </a:xfrm>
        </p:spPr>
        <p:txBody>
          <a:bodyPr/>
          <a:lstStyle/>
          <a:p>
            <a:r>
              <a:rPr lang="en-GB" altLang="en-US"/>
              <a:t>Summary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>
          <a:xfrm>
            <a:off x="901700" y="1223963"/>
            <a:ext cx="7735888" cy="3559175"/>
          </a:xfrm>
        </p:spPr>
        <p:txBody>
          <a:bodyPr/>
          <a:lstStyle/>
          <a:p>
            <a:r>
              <a:rPr lang="en-GB" altLang="en-US" sz="2800" dirty="0"/>
              <a:t>Early selection model (Broadbent, 1958)</a:t>
            </a:r>
          </a:p>
          <a:p>
            <a:pPr lvl="1"/>
            <a:r>
              <a:rPr lang="en-GB" altLang="en-US" sz="2400" dirty="0"/>
              <a:t>Unattended information is filtered out completely early in processing </a:t>
            </a:r>
          </a:p>
          <a:p>
            <a:pPr lvl="1"/>
            <a:r>
              <a:rPr lang="en-GB" altLang="en-US" sz="2400" dirty="0"/>
              <a:t>Attenuator model</a:t>
            </a:r>
          </a:p>
          <a:p>
            <a:pPr lvl="2"/>
            <a:r>
              <a:rPr lang="en-GB" altLang="en-US" sz="2000" dirty="0"/>
              <a:t>Unattended information is attenuated early in processing (not filtered out completely)</a:t>
            </a:r>
          </a:p>
          <a:p>
            <a:pPr lvl="1"/>
            <a:r>
              <a:rPr lang="en-GB" altLang="en-US" sz="2400" dirty="0"/>
              <a:t>Late selection models (Deutsch and Deutsch, 1963)</a:t>
            </a:r>
          </a:p>
          <a:p>
            <a:pPr lvl="2"/>
            <a:r>
              <a:rPr lang="en-GB" altLang="en-US" sz="2000" dirty="0"/>
              <a:t>All information is processed for meaning, it is filtered out only late in processing </a:t>
            </a:r>
          </a:p>
          <a:p>
            <a:pPr lvl="1"/>
            <a:r>
              <a:rPr lang="en-GB" altLang="en-US" sz="2400" dirty="0"/>
              <a:t>Theory of perceptual load (</a:t>
            </a:r>
            <a:r>
              <a:rPr lang="en-GB" altLang="en-US" sz="2400" dirty="0" err="1"/>
              <a:t>Lavie</a:t>
            </a:r>
            <a:r>
              <a:rPr lang="en-GB" altLang="en-US" sz="2400" dirty="0"/>
              <a:t>, 1995)</a:t>
            </a:r>
          </a:p>
          <a:p>
            <a:pPr lvl="2"/>
            <a:r>
              <a:rPr lang="en-GB" altLang="en-US" sz="2000" dirty="0"/>
              <a:t>Selection is early in difficult tasks, and late in easy tasks </a:t>
            </a:r>
          </a:p>
          <a:p>
            <a:pPr lvl="1"/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>
          <a:xfrm>
            <a:off x="1698625" y="158750"/>
            <a:ext cx="6589713" cy="1281113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544638"/>
            <a:ext cx="3195638" cy="4468812"/>
          </a:xfrm>
        </p:spPr>
        <p:txBody>
          <a:bodyPr/>
          <a:lstStyle/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dirty="0"/>
              <a:t>Controlled Processing</a:t>
            </a:r>
          </a:p>
          <a:p>
            <a:pPr>
              <a:defRPr/>
            </a:pPr>
            <a:r>
              <a:rPr lang="en-GB" dirty="0"/>
              <a:t>Limited capacity </a:t>
            </a:r>
          </a:p>
          <a:p>
            <a:pPr>
              <a:defRPr/>
            </a:pPr>
            <a:r>
              <a:rPr lang="en-GB" dirty="0"/>
              <a:t>Requires attention</a:t>
            </a:r>
          </a:p>
          <a:p>
            <a:pPr>
              <a:defRPr/>
            </a:pPr>
            <a:r>
              <a:rPr lang="en-GB" dirty="0"/>
              <a:t>Rather slow</a:t>
            </a:r>
          </a:p>
          <a:p>
            <a:pPr>
              <a:defRPr/>
            </a:pPr>
            <a:r>
              <a:rPr lang="en-GB" dirty="0"/>
              <a:t>Effortful</a:t>
            </a:r>
          </a:p>
          <a:p>
            <a:pPr>
              <a:defRPr/>
            </a:pPr>
            <a:r>
              <a:rPr lang="en-GB" dirty="0"/>
              <a:t>Is aware, conscious </a:t>
            </a:r>
          </a:p>
          <a:p>
            <a:pPr>
              <a:defRPr/>
            </a:pPr>
            <a:r>
              <a:rPr lang="en-GB" dirty="0"/>
              <a:t>Flexible: can be used flexibly in changing circumstances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5275263" y="1516063"/>
            <a:ext cx="3195637" cy="446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6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4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dirty="0"/>
              <a:t>Automatic Processing</a:t>
            </a:r>
          </a:p>
          <a:p>
            <a:pPr>
              <a:defRPr/>
            </a:pPr>
            <a:r>
              <a:rPr lang="en-GB" dirty="0"/>
              <a:t>Unlimited capacity </a:t>
            </a:r>
          </a:p>
          <a:p>
            <a:pPr>
              <a:defRPr/>
            </a:pPr>
            <a:r>
              <a:rPr lang="en-GB" dirty="0"/>
              <a:t>Does not require attention</a:t>
            </a:r>
          </a:p>
          <a:p>
            <a:pPr>
              <a:defRPr/>
            </a:pPr>
            <a:r>
              <a:rPr lang="en-GB" dirty="0"/>
              <a:t>Rather fast</a:t>
            </a:r>
          </a:p>
          <a:p>
            <a:pPr>
              <a:defRPr/>
            </a:pPr>
            <a:r>
              <a:rPr lang="en-GB" dirty="0"/>
              <a:t>Effortless</a:t>
            </a:r>
          </a:p>
          <a:p>
            <a:pPr>
              <a:defRPr/>
            </a:pPr>
            <a:r>
              <a:rPr lang="en-GB" dirty="0"/>
              <a:t>Outside of awareness </a:t>
            </a:r>
          </a:p>
          <a:p>
            <a:pPr>
              <a:defRPr/>
            </a:pPr>
            <a:r>
              <a:rPr lang="en-GB" dirty="0"/>
              <a:t>Inflexible: cannot be easily changed to changing circumstances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526472" y="5772727"/>
          <a:ext cx="8211127" cy="895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Graphic spid="4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5288" y="1763713"/>
            <a:ext cx="6591300" cy="452437"/>
          </a:xfrm>
        </p:spPr>
        <p:txBody>
          <a:bodyPr/>
          <a:lstStyle/>
          <a:p>
            <a:r>
              <a:rPr lang="en-GB" altLang="en-US"/>
              <a:t>Controlled or Automatic?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43100" y="309563"/>
            <a:ext cx="6588125" cy="1281112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850" y="2413000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2755900" y="4852988"/>
            <a:ext cx="1743075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r>
              <a:rPr lang="en-GB" altLang="en-US"/>
              <a:t>Walking 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706688" y="5419725"/>
            <a:ext cx="13239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solidFill>
                  <a:schemeClr val="tx1"/>
                </a:solidFill>
                <a:latin typeface="Arial" panose="020B0604020202020204" pitchFamily="34" charset="0"/>
              </a:rPr>
              <a:t>Automatic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825" y="1128713"/>
            <a:ext cx="2657475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13" y="3363913"/>
            <a:ext cx="3252787" cy="182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6511925" y="5513388"/>
            <a:ext cx="12366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Controlled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7050" y="439738"/>
            <a:ext cx="6589713" cy="1281112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452563" y="1720850"/>
            <a:ext cx="6592887" cy="636588"/>
          </a:xfrm>
        </p:spPr>
        <p:txBody>
          <a:bodyPr/>
          <a:lstStyle/>
          <a:p>
            <a:r>
              <a:rPr lang="en-GB" altLang="en-US"/>
              <a:t>Controlled or Automatic?</a:t>
            </a:r>
          </a:p>
        </p:txBody>
      </p:sp>
      <p:pic>
        <p:nvPicPr>
          <p:cNvPr id="59396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763" y="2559050"/>
            <a:ext cx="3122612" cy="207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2906713" y="5413375"/>
            <a:ext cx="6592887" cy="636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r>
              <a:rPr lang="en-GB" altLang="en-US"/>
              <a:t>Automatic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6715125" y="5362575"/>
            <a:ext cx="12366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Controlled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2740025"/>
            <a:ext cx="2667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6459538" y="4764088"/>
            <a:ext cx="1749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Driving lessons</a:t>
            </a: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3009900" y="4764088"/>
            <a:ext cx="9667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Driving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10" grpId="0"/>
      <p:bldP spid="11" grpId="0"/>
      <p:bldP spid="13" grpId="0"/>
      <p:bldP spid="1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6375" y="1211263"/>
            <a:ext cx="6592888" cy="1071562"/>
          </a:xfrm>
        </p:spPr>
        <p:txBody>
          <a:bodyPr/>
          <a:lstStyle/>
          <a:p>
            <a:pPr>
              <a:defRPr/>
            </a:pPr>
            <a:r>
              <a:rPr lang="en-GB" dirty="0"/>
              <a:t>Schneider &amp; Shiffrin (1977) </a:t>
            </a:r>
          </a:p>
          <a:p>
            <a:pPr lvl="1">
              <a:defRPr/>
            </a:pPr>
            <a:r>
              <a:rPr lang="en-GB" dirty="0"/>
              <a:t>First researchers to investigate automaticity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dirty="0"/>
              <a:t>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677988" y="263525"/>
            <a:ext cx="6588125" cy="862013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476375" y="2730500"/>
            <a:ext cx="979488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   B</a:t>
            </a:r>
          </a:p>
          <a:p>
            <a:pPr algn="ctr">
              <a:defRPr/>
            </a:pPr>
            <a:r>
              <a:rPr lang="en-GB" dirty="0"/>
              <a:t>C   D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277938" y="3967163"/>
            <a:ext cx="1409700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</a:pPr>
            <a:r>
              <a:rPr lang="en-GB" altLang="en-US"/>
              <a:t>Memory set 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n-GB" altLang="en-US" sz="1100"/>
              <a:t>(memorise them)</a:t>
            </a:r>
          </a:p>
        </p:txBody>
      </p:sp>
      <p:sp>
        <p:nvSpPr>
          <p:cNvPr id="7" name="Rectangle 6"/>
          <p:cNvSpPr/>
          <p:nvPr/>
        </p:nvSpPr>
        <p:spPr>
          <a:xfrm>
            <a:off x="3355975" y="2730500"/>
            <a:ext cx="979488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+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687638" y="3155950"/>
            <a:ext cx="536575" cy="9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3224213" y="3967163"/>
            <a:ext cx="1409700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</a:pPr>
            <a:r>
              <a:rPr lang="en-GB" altLang="en-US"/>
              <a:t>Fixation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n-GB" altLang="en-US" sz="1100"/>
              <a:t>(brief retention interval)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37150" y="2730500"/>
            <a:ext cx="979488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X  R</a:t>
            </a:r>
          </a:p>
          <a:p>
            <a:pPr algn="ctr">
              <a:defRPr/>
            </a:pPr>
            <a:r>
              <a:rPr lang="en-GB" dirty="0"/>
              <a:t>B  F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4468813" y="3132138"/>
            <a:ext cx="534987" cy="9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Content Placeholder 2"/>
          <p:cNvSpPr txBox="1">
            <a:spLocks/>
          </p:cNvSpPr>
          <p:nvPr/>
        </p:nvSpPr>
        <p:spPr bwMode="auto">
          <a:xfrm>
            <a:off x="4921250" y="3967163"/>
            <a:ext cx="1411288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  <a:defRPr/>
            </a:pPr>
            <a:r>
              <a:rPr lang="en-GB" altLang="en-US" sz="1600" dirty="0"/>
              <a:t>Display set</a:t>
            </a:r>
          </a:p>
          <a:p>
            <a:pPr algn="ctr">
              <a:buFont typeface="Wingdings 3" panose="05040102010807070707" pitchFamily="18" charset="2"/>
              <a:buNone/>
              <a:defRPr/>
            </a:pPr>
            <a:endParaRPr lang="en-GB" altLang="en-US" sz="1050" dirty="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 bwMode="auto">
          <a:xfrm>
            <a:off x="6958013" y="2282825"/>
            <a:ext cx="1398587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r>
              <a:rPr lang="en-GB" altLang="en-US" sz="1400" u="sng" dirty="0"/>
              <a:t>Task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GB" altLang="en-US" sz="1400" dirty="0"/>
              <a:t>Does the display set contain any stimulus from the memory set?</a:t>
            </a:r>
          </a:p>
          <a:p>
            <a:pPr>
              <a:buFont typeface="Wingdings 3" panose="05040102010807070707" pitchFamily="18" charset="2"/>
              <a:buNone/>
            </a:pPr>
            <a:endParaRPr lang="en-GB" altLang="en-US" sz="1000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 bwMode="auto">
          <a:xfrm>
            <a:off x="1646238" y="5721350"/>
            <a:ext cx="5975350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r>
              <a:rPr lang="en-GB" altLang="en-US" sz="1400"/>
              <a:t>In this example – yes!</a:t>
            </a:r>
          </a:p>
          <a:p>
            <a:pPr>
              <a:buFont typeface="Wingdings 3" panose="05040102010807070707" pitchFamily="18" charset="2"/>
              <a:buNone/>
            </a:pPr>
            <a:endParaRPr lang="en-GB" altLang="en-US" sz="1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 animBg="1"/>
      <p:bldP spid="10" grpId="0"/>
      <p:bldP spid="11" grpId="0" animBg="1"/>
      <p:bldP spid="13" grpId="0"/>
      <p:bldP spid="14" grpId="0"/>
      <p:bldP spid="1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2400" y="1227138"/>
            <a:ext cx="4637088" cy="554037"/>
          </a:xfrm>
        </p:spPr>
        <p:txBody>
          <a:bodyPr/>
          <a:lstStyle/>
          <a:p>
            <a:r>
              <a:rPr lang="en-GB" altLang="en-US"/>
              <a:t>Two conditions</a:t>
            </a:r>
          </a:p>
          <a:p>
            <a:pPr lvl="1"/>
            <a:endParaRPr lang="en-GB" alt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68413" y="203200"/>
            <a:ext cx="6588125" cy="1279525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547813" y="858838"/>
            <a:ext cx="3014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Schneider &amp; Shiffrin (1977)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38" y="1935163"/>
            <a:ext cx="3352800" cy="231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Straight Arrow Connector 9"/>
          <p:cNvCxnSpPr/>
          <p:nvPr/>
        </p:nvCxnSpPr>
        <p:spPr>
          <a:xfrm flipV="1">
            <a:off x="4160838" y="2319338"/>
            <a:ext cx="536575" cy="9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4962525" y="1928813"/>
            <a:ext cx="977900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1  5</a:t>
            </a:r>
          </a:p>
          <a:p>
            <a:pPr algn="ctr">
              <a:defRPr/>
            </a:pPr>
            <a:r>
              <a:rPr lang="en-GB" dirty="0"/>
              <a:t>B  7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819650" y="3190875"/>
            <a:ext cx="135890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Font typeface="Wingdings 3" panose="05040102010807070707" pitchFamily="18" charset="2"/>
              <a:buNone/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Display set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742113" y="1874838"/>
            <a:ext cx="233680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u="sng" dirty="0">
                <a:solidFill>
                  <a:schemeClr val="tx1"/>
                </a:solidFill>
                <a:latin typeface="Arial" panose="020B0604020202020204" pitchFamily="34" charset="0"/>
              </a:rPr>
              <a:t>Consistent mapping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Only letters in the memory set, only numbers as distractors in display set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128713" y="4244975"/>
            <a:ext cx="8645525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Target detection due to automatic differentiation between letters and numbers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346200" y="4930775"/>
            <a:ext cx="977900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3  B</a:t>
            </a:r>
          </a:p>
          <a:p>
            <a:pPr algn="ctr">
              <a:defRPr/>
            </a:pPr>
            <a:r>
              <a:rPr lang="en-GB" dirty="0"/>
              <a:t>C  9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 bwMode="auto">
          <a:xfrm>
            <a:off x="1190625" y="5829300"/>
            <a:ext cx="1411288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</a:pPr>
            <a:r>
              <a:rPr lang="en-GB" altLang="en-US" sz="1400"/>
              <a:t>Memory set 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2113" y="4930775"/>
            <a:ext cx="23368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u="sng" dirty="0">
                <a:solidFill>
                  <a:schemeClr val="tx1"/>
                </a:solidFill>
                <a:latin typeface="Arial" panose="020B0604020202020204" pitchFamily="34" charset="0"/>
              </a:rPr>
              <a:t>Varied mapping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Letters and numbers can be in both sets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255963" y="4930775"/>
            <a:ext cx="979487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+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 bwMode="auto">
          <a:xfrm>
            <a:off x="3148013" y="5829300"/>
            <a:ext cx="1409700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</a:pPr>
            <a:r>
              <a:rPr lang="en-GB" altLang="en-US" sz="1400"/>
              <a:t>Fixation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037138" y="4930775"/>
            <a:ext cx="977900" cy="831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X  R</a:t>
            </a:r>
          </a:p>
          <a:p>
            <a:pPr algn="ctr">
              <a:defRPr/>
            </a:pPr>
            <a:r>
              <a:rPr lang="en-GB" dirty="0"/>
              <a:t>B  F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367213" y="5332413"/>
            <a:ext cx="536575" cy="9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Content Placeholder 2"/>
          <p:cNvSpPr txBox="1">
            <a:spLocks/>
          </p:cNvSpPr>
          <p:nvPr/>
        </p:nvSpPr>
        <p:spPr bwMode="auto">
          <a:xfrm>
            <a:off x="4903788" y="5829300"/>
            <a:ext cx="1409700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buFont typeface="Wingdings 3" panose="05040102010807070707" pitchFamily="18" charset="2"/>
              <a:buNone/>
            </a:pPr>
            <a:r>
              <a:rPr lang="en-GB" altLang="en-US" sz="1400"/>
              <a:t>Display set</a:t>
            </a:r>
          </a:p>
          <a:p>
            <a:pPr algn="ctr">
              <a:buFont typeface="Wingdings 3" panose="05040102010807070707" pitchFamily="18" charset="2"/>
              <a:buNone/>
            </a:pPr>
            <a:endParaRPr lang="en-GB" altLang="en-US" sz="1000"/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2541588" y="5283200"/>
            <a:ext cx="536575" cy="9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277813" y="6269038"/>
            <a:ext cx="8713787" cy="5873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Here, search requires a controlled comparison of each item of the display set with each item of the memory set (serially go through each set) – use memory and attention</a:t>
            </a:r>
          </a:p>
        </p:txBody>
      </p:sp>
      <p:pic>
        <p:nvPicPr>
          <p:cNvPr id="9" name="tmp2DF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86897.435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611"/>
    </mc:Choice>
    <mc:Fallback xmlns="">
      <p:transition spd="slow" advTm="110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5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3" grpId="0" build="p"/>
      <p:bldP spid="4" grpId="0"/>
      <p:bldP spid="5" grpId="0"/>
      <p:bldP spid="11" grpId="0" animBg="1"/>
      <p:bldP spid="12" grpId="0"/>
      <p:bldP spid="13" grpId="0"/>
      <p:bldP spid="14" grpId="0"/>
      <p:bldP spid="15" grpId="0" animBg="1"/>
      <p:bldP spid="16" grpId="0"/>
      <p:bldP spid="17" grpId="0"/>
      <p:bldP spid="18" grpId="0" animBg="1"/>
      <p:bldP spid="19" grpId="0"/>
      <p:bldP spid="20" grpId="0" animBg="1"/>
      <p:bldP spid="22" grpId="0"/>
      <p:bldP spid="2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2874" y="101600"/>
            <a:ext cx="7092950" cy="1281113"/>
          </a:xfrm>
        </p:spPr>
        <p:txBody>
          <a:bodyPr/>
          <a:lstStyle/>
          <a:p>
            <a:r>
              <a:rPr lang="en-GB" altLang="en-US" dirty="0"/>
              <a:t>Schneider &amp; Shiffrin (1977) – predications and results </a:t>
            </a:r>
            <a:br>
              <a:rPr lang="en-GB" altLang="en-US" dirty="0"/>
            </a:br>
            <a:endParaRPr lang="en-GB" alt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4976" y="1666387"/>
          <a:ext cx="4794373" cy="5086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580793" y="1666387"/>
          <a:ext cx="4167554" cy="5042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3" name="tmp2DF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10611" end="58.435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835"/>
    </mc:Choice>
    <mc:Fallback xmlns="">
      <p:transition spd="slow" advTm="86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Graphic spid="4" grpId="0">
        <p:bldAsOne/>
      </p:bldGraphic>
      <p:bldGraphic spid="6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406770" y="1415563"/>
          <a:ext cx="7373815" cy="1655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704975" y="134938"/>
            <a:ext cx="6589713" cy="1281112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285875" y="3325813"/>
            <a:ext cx="6221413" cy="5222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rgbClr val="262626"/>
                </a:solidFill>
                <a:latin typeface="Century Gothic" panose="020B0502020202020204"/>
                <a:ea typeface="+mj-ea"/>
                <a:cs typeface="+mj-cs"/>
              </a:rPr>
              <a:t>Schneider &amp; Shiffrin (1977)</a:t>
            </a:r>
            <a:endParaRPr lang="en-GB" sz="1400" dirty="0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241425" y="4181475"/>
            <a:ext cx="7462838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Controlled and automatic processing is based on the same cognitive processes 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Practice results in an increase in efficiency of these processes  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4" grpId="0"/>
      <p:bldP spid="5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0" y="1803007"/>
          <a:ext cx="9144000" cy="5034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530350" y="207963"/>
            <a:ext cx="7832725" cy="855662"/>
          </a:xfrm>
        </p:spPr>
        <p:txBody>
          <a:bodyPr/>
          <a:lstStyle/>
          <a:p>
            <a:r>
              <a:rPr lang="en-US" altLang="en-US"/>
              <a:t>Automaticity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1262131" y="947346"/>
          <a:ext cx="7237926" cy="804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4" grpId="0"/>
      <p:bldGraphic spid="3" grpId="0">
        <p:bldAsOne/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3807069" y="5398475"/>
          <a:ext cx="6591300" cy="1078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93813" y="184150"/>
            <a:ext cx="6589712" cy="1281113"/>
          </a:xfrm>
        </p:spPr>
        <p:txBody>
          <a:bodyPr/>
          <a:lstStyle/>
          <a:p>
            <a:r>
              <a:rPr lang="en-US" altLang="en-US" sz="3200"/>
              <a:t>Automaticity</a:t>
            </a:r>
            <a:endParaRPr lang="en-US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1473200"/>
            <a:ext cx="3954463" cy="297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5000" y="4730750"/>
            <a:ext cx="3954463" cy="6461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Tourists in UK – drive on different side of the road (and roundabouts)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27688" y="3984625"/>
            <a:ext cx="3076575" cy="9239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Highway hypnosis  - driving long roads – without any awareness (autopilot)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688" y="1765300"/>
            <a:ext cx="3076575" cy="205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4" grpId="0"/>
      <p:bldP spid="5" grpId="0" animBg="1"/>
      <p:bldP spid="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Content Placeholder 2"/>
          <p:cNvSpPr>
            <a:spLocks noGrp="1"/>
          </p:cNvSpPr>
          <p:nvPr>
            <p:ph idx="1"/>
          </p:nvPr>
        </p:nvSpPr>
        <p:spPr>
          <a:xfrm>
            <a:off x="1181100" y="1262063"/>
            <a:ext cx="7551738" cy="5067300"/>
          </a:xfrm>
        </p:spPr>
        <p:txBody>
          <a:bodyPr/>
          <a:lstStyle/>
          <a:p>
            <a:r>
              <a:rPr lang="en-GB" altLang="en-US" sz="2400" dirty="0"/>
              <a:t>Automatic processing is effortless, fast, and outside awareness (can’t control it)</a:t>
            </a:r>
          </a:p>
          <a:p>
            <a:r>
              <a:rPr lang="en-GB" altLang="en-US" sz="2400" dirty="0"/>
              <a:t>Thus, automaticity greatly reduces demands on cognitive control and attention </a:t>
            </a:r>
          </a:p>
          <a:p>
            <a:pPr lvl="1"/>
            <a:r>
              <a:rPr lang="en-GB" altLang="en-US" sz="2000" dirty="0"/>
              <a:t>Important for our everyday life – suppose you would need to explicitly attend to every action, like walking, driving, drinking/eating, writing…</a:t>
            </a:r>
          </a:p>
          <a:p>
            <a:pPr lvl="1"/>
            <a:r>
              <a:rPr lang="en-GB" altLang="en-US" sz="2000" dirty="0"/>
              <a:t>So it’s good for our system to </a:t>
            </a:r>
            <a:r>
              <a:rPr lang="en-GB" altLang="en-US" sz="2000" dirty="0" err="1"/>
              <a:t>automize</a:t>
            </a:r>
            <a:r>
              <a:rPr lang="en-GB" altLang="en-US" sz="2000" dirty="0"/>
              <a:t> as many things as we can – so we have plenty of resources left </a:t>
            </a:r>
          </a:p>
          <a:p>
            <a:r>
              <a:rPr lang="en-GB" altLang="en-US" sz="2400" dirty="0"/>
              <a:t>The most profound disadvantage of automatic processes is their inflexibility </a:t>
            </a:r>
          </a:p>
          <a:p>
            <a:r>
              <a:rPr lang="en-GB" altLang="en-US" sz="2400" dirty="0"/>
              <a:t>Trade off – automaticity can be established by practice </a:t>
            </a:r>
          </a:p>
          <a:p>
            <a:endParaRPr lang="en-GB" altLang="en-US" sz="2400" dirty="0"/>
          </a:p>
        </p:txBody>
      </p:sp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1470025" y="219075"/>
            <a:ext cx="6589713" cy="1281113"/>
          </a:xfrm>
        </p:spPr>
        <p:txBody>
          <a:bodyPr/>
          <a:lstStyle/>
          <a:p>
            <a:r>
              <a:rPr lang="en-US" altLang="en-US" sz="3200"/>
              <a:t>Automaticity - summary </a:t>
            </a:r>
            <a:endParaRPr lang="en-US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523875" y="-36513"/>
            <a:ext cx="6591300" cy="615951"/>
          </a:xfrm>
        </p:spPr>
        <p:txBody>
          <a:bodyPr/>
          <a:lstStyle/>
          <a:p>
            <a:pPr marL="0" indent="0" algn="ctr">
              <a:buFont typeface="Wingdings 3" panose="05040102010807070707" pitchFamily="18" charset="2"/>
              <a:buNone/>
              <a:defRPr/>
            </a:pPr>
            <a:r>
              <a:rPr lang="en-GB" sz="4400" dirty="0">
                <a:solidFill>
                  <a:srgbClr val="00B050"/>
                </a:solidFill>
              </a:rPr>
              <a:t>S</a:t>
            </a:r>
            <a:r>
              <a:rPr lang="en-GB" sz="4400" dirty="0">
                <a:solidFill>
                  <a:srgbClr val="FF0000"/>
                </a:solidFill>
              </a:rPr>
              <a:t>T</a:t>
            </a:r>
            <a:r>
              <a:rPr lang="en-GB" sz="4400" dirty="0">
                <a:solidFill>
                  <a:srgbClr val="0070C0"/>
                </a:solidFill>
              </a:rPr>
              <a:t>R</a:t>
            </a:r>
            <a:r>
              <a:rPr lang="en-GB" sz="4400" dirty="0">
                <a:solidFill>
                  <a:srgbClr val="7030A0"/>
                </a:solidFill>
              </a:rPr>
              <a:t>O</a:t>
            </a:r>
            <a:r>
              <a:rPr lang="en-GB" sz="4400" dirty="0">
                <a:solidFill>
                  <a:srgbClr val="FFC000"/>
                </a:solidFill>
              </a:rPr>
              <a:t>O</a:t>
            </a:r>
            <a:r>
              <a:rPr lang="en-GB" sz="4400" dirty="0">
                <a:solidFill>
                  <a:schemeClr val="accent2">
                    <a:lumMod val="75000"/>
                  </a:schemeClr>
                </a:solidFill>
              </a:rPr>
              <a:t>P</a:t>
            </a:r>
          </a:p>
        </p:txBody>
      </p:sp>
      <p:sp>
        <p:nvSpPr>
          <p:cNvPr id="69635" name="TextBox 3"/>
          <p:cNvSpPr txBox="1">
            <a:spLocks noChangeArrowheads="1"/>
          </p:cNvSpPr>
          <p:nvPr/>
        </p:nvSpPr>
        <p:spPr bwMode="auto">
          <a:xfrm>
            <a:off x="4718050" y="344488"/>
            <a:ext cx="21336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John Ridley Stroop</a:t>
            </a:r>
          </a:p>
        </p:txBody>
      </p:sp>
      <p:sp>
        <p:nvSpPr>
          <p:cNvPr id="69636" name="TextBox 4"/>
          <p:cNvSpPr txBox="1">
            <a:spLocks noChangeArrowheads="1"/>
          </p:cNvSpPr>
          <p:nvPr/>
        </p:nvSpPr>
        <p:spPr bwMode="auto">
          <a:xfrm>
            <a:off x="1173163" y="2184400"/>
            <a:ext cx="31972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Task 1: name colour of patch </a:t>
            </a:r>
          </a:p>
        </p:txBody>
      </p:sp>
      <p:sp>
        <p:nvSpPr>
          <p:cNvPr id="6" name="Rectangle 5"/>
          <p:cNvSpPr/>
          <p:nvPr/>
        </p:nvSpPr>
        <p:spPr>
          <a:xfrm>
            <a:off x="950913" y="1289050"/>
            <a:ext cx="969962" cy="59213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402013" y="1289050"/>
            <a:ext cx="968375" cy="59213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176463" y="1289050"/>
            <a:ext cx="969962" cy="59213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9640" name="TextBox 9"/>
          <p:cNvSpPr txBox="1">
            <a:spLocks noChangeArrowheads="1"/>
          </p:cNvSpPr>
          <p:nvPr/>
        </p:nvSpPr>
        <p:spPr bwMode="auto">
          <a:xfrm>
            <a:off x="5614988" y="1209675"/>
            <a:ext cx="24749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</a:rPr>
              <a:t>Task 2: name colour of ink of the word</a:t>
            </a:r>
          </a:p>
        </p:txBody>
      </p:sp>
      <p:sp>
        <p:nvSpPr>
          <p:cNvPr id="69641" name="TextBox 10"/>
          <p:cNvSpPr txBox="1">
            <a:spLocks noChangeArrowheads="1"/>
          </p:cNvSpPr>
          <p:nvPr/>
        </p:nvSpPr>
        <p:spPr bwMode="auto">
          <a:xfrm>
            <a:off x="5197475" y="1935163"/>
            <a:ext cx="40417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2800">
                <a:solidFill>
                  <a:srgbClr val="00B050"/>
                </a:solidFill>
                <a:latin typeface="Arial" panose="020B0604020202020204" pitchFamily="34" charset="0"/>
              </a:rPr>
              <a:t>Red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  <a:r>
              <a:rPr lang="en-GB" altLang="en-US" sz="2800">
                <a:solidFill>
                  <a:srgbClr val="0070C0"/>
                </a:solidFill>
                <a:latin typeface="Arial" panose="020B0604020202020204" pitchFamily="34" charset="0"/>
              </a:rPr>
              <a:t>Green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  <a:r>
              <a:rPr lang="en-GB" altLang="en-US" sz="2800">
                <a:solidFill>
                  <a:srgbClr val="FF0000"/>
                </a:solidFill>
                <a:latin typeface="Arial" panose="020B0604020202020204" pitchFamily="34" charset="0"/>
              </a:rPr>
              <a:t>Blue</a:t>
            </a:r>
          </a:p>
        </p:txBody>
      </p:sp>
      <p:graphicFrame>
        <p:nvGraphicFramePr>
          <p:cNvPr id="13" name="Diagram 12"/>
          <p:cNvGraphicFramePr/>
          <p:nvPr/>
        </p:nvGraphicFramePr>
        <p:xfrm>
          <a:off x="4851557" y="2789427"/>
          <a:ext cx="3106231" cy="1879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9643" name="TextBox 13"/>
          <p:cNvSpPr txBox="1">
            <a:spLocks noChangeArrowheads="1"/>
          </p:cNvSpPr>
          <p:nvPr/>
        </p:nvSpPr>
        <p:spPr bwMode="auto">
          <a:xfrm>
            <a:off x="2125663" y="2795588"/>
            <a:ext cx="974725" cy="3683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Why?</a:t>
            </a:r>
          </a:p>
        </p:txBody>
      </p:sp>
      <p:graphicFrame>
        <p:nvGraphicFramePr>
          <p:cNvPr id="16" name="Diagram 15"/>
          <p:cNvGraphicFramePr/>
          <p:nvPr/>
        </p:nvGraphicFramePr>
        <p:xfrm>
          <a:off x="-27328" y="3449014"/>
          <a:ext cx="6057171" cy="3238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8" name="Diagram 17"/>
          <p:cNvGraphicFramePr/>
          <p:nvPr/>
        </p:nvGraphicFramePr>
        <p:xfrm>
          <a:off x="5072388" y="4828032"/>
          <a:ext cx="3297111" cy="2029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9635" grpId="0"/>
      <p:bldP spid="69636" grpId="0"/>
      <p:bldP spid="6" grpId="0" animBg="1"/>
      <p:bldP spid="7" grpId="0" animBg="1"/>
      <p:bldP spid="8" grpId="0" animBg="1"/>
      <p:bldP spid="69640" grpId="0"/>
      <p:bldP spid="69641" grpId="0"/>
      <p:bldGraphic spid="13" grpId="0">
        <p:bldAsOne/>
      </p:bldGraphic>
      <p:bldP spid="69643" grpId="0" animBg="1"/>
      <p:bldGraphic spid="16" grpId="0">
        <p:bldAsOne/>
      </p:bldGraphic>
      <p:bldGraphic spid="18" grpId="0">
        <p:bldAsOne/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Content Placeholder 2"/>
          <p:cNvSpPr>
            <a:spLocks noGrp="1"/>
          </p:cNvSpPr>
          <p:nvPr>
            <p:ph idx="1"/>
          </p:nvPr>
        </p:nvSpPr>
        <p:spPr>
          <a:xfrm>
            <a:off x="639763" y="1543050"/>
            <a:ext cx="8156575" cy="5427663"/>
          </a:xfrm>
        </p:spPr>
        <p:txBody>
          <a:bodyPr/>
          <a:lstStyle/>
          <a:p>
            <a:r>
              <a:rPr lang="en-GB" altLang="en-US" sz="2800" dirty="0" err="1"/>
              <a:t>Stroop</a:t>
            </a:r>
            <a:r>
              <a:rPr lang="en-GB" altLang="en-US" sz="2800" dirty="0"/>
              <a:t> interference</a:t>
            </a:r>
          </a:p>
          <a:p>
            <a:pPr lvl="1"/>
            <a:r>
              <a:rPr lang="en-GB" altLang="en-US" sz="2400" dirty="0"/>
              <a:t>Demonstrates the power of automaticity </a:t>
            </a:r>
          </a:p>
          <a:p>
            <a:pPr lvl="1"/>
            <a:r>
              <a:rPr lang="en-GB" altLang="en-US" sz="2400" dirty="0"/>
              <a:t>Demonstrates that we nevertheless can overcome such strong automatic tendencies</a:t>
            </a:r>
          </a:p>
          <a:p>
            <a:pPr lvl="2"/>
            <a:r>
              <a:rPr lang="en-GB" altLang="en-US" sz="2000" dirty="0"/>
              <a:t>We actually can do the task, we just get slower</a:t>
            </a:r>
          </a:p>
          <a:p>
            <a:endParaRPr lang="en-GB" altLang="en-US" sz="2000" dirty="0"/>
          </a:p>
          <a:p>
            <a:r>
              <a:rPr lang="en-GB" altLang="en-US" sz="2800" dirty="0"/>
              <a:t>Automatic responses can be overcome by</a:t>
            </a:r>
          </a:p>
          <a:p>
            <a:pPr lvl="1"/>
            <a:r>
              <a:rPr lang="en-GB" altLang="en-US" sz="2400" dirty="0"/>
              <a:t>Executive functions: executive control processes (supervisory attentional system (Norman and </a:t>
            </a:r>
            <a:r>
              <a:rPr lang="en-GB" altLang="en-US" sz="2400" dirty="0" err="1"/>
              <a:t>Shallice</a:t>
            </a:r>
            <a:r>
              <a:rPr lang="en-GB" altLang="en-US" sz="2400" dirty="0"/>
              <a:t>, 1986)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type="title"/>
          </p:nvPr>
        </p:nvSpPr>
        <p:spPr>
          <a:xfrm>
            <a:off x="1633538" y="149225"/>
            <a:ext cx="6589712" cy="1279525"/>
          </a:xfrm>
        </p:spPr>
        <p:txBody>
          <a:bodyPr/>
          <a:lstStyle/>
          <a:p>
            <a:pPr algn="ctr">
              <a:defRPr/>
            </a:pPr>
            <a:r>
              <a:rPr lang="en-GB" sz="4400" dirty="0">
                <a:solidFill>
                  <a:srgbClr val="00B050"/>
                </a:solidFill>
              </a:rPr>
              <a:t>S</a:t>
            </a:r>
            <a:r>
              <a:rPr lang="en-GB" sz="4400" dirty="0">
                <a:solidFill>
                  <a:srgbClr val="FF0000"/>
                </a:solidFill>
              </a:rPr>
              <a:t>T</a:t>
            </a:r>
            <a:r>
              <a:rPr lang="en-GB" sz="4400" dirty="0">
                <a:solidFill>
                  <a:srgbClr val="0070C0"/>
                </a:solidFill>
              </a:rPr>
              <a:t>R</a:t>
            </a:r>
            <a:r>
              <a:rPr lang="en-GB" sz="4400" dirty="0">
                <a:solidFill>
                  <a:srgbClr val="7030A0"/>
                </a:solidFill>
              </a:rPr>
              <a:t>O</a:t>
            </a:r>
            <a:r>
              <a:rPr lang="en-GB" sz="4400" dirty="0">
                <a:solidFill>
                  <a:srgbClr val="FFC000"/>
                </a:solidFill>
              </a:rPr>
              <a:t>O</a:t>
            </a:r>
            <a:r>
              <a:rPr lang="en-GB" sz="4400" dirty="0">
                <a:solidFill>
                  <a:schemeClr val="accent2">
                    <a:lumMod val="75000"/>
                  </a:schemeClr>
                </a:solidFill>
              </a:rPr>
              <a:t>P - </a:t>
            </a:r>
            <a:r>
              <a:rPr lang="en-GB" sz="4400" dirty="0">
                <a:solidFill>
                  <a:schemeClr val="tx1"/>
                </a:solidFill>
              </a:rPr>
              <a:t>summary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>
          <a:xfrm>
            <a:off x="473075" y="0"/>
            <a:ext cx="7239000" cy="1143000"/>
          </a:xfrm>
        </p:spPr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1311275" y="1560513"/>
            <a:ext cx="7239000" cy="4846637"/>
          </a:xfrm>
        </p:spPr>
        <p:txBody>
          <a:bodyPr/>
          <a:lstStyle/>
          <a:p>
            <a:pPr eaLnBrk="1" hangingPunct="1"/>
            <a:r>
              <a:rPr lang="en-GB" altLang="en-US" sz="2400"/>
              <a:t>Broadbent, D. E. (1954). The role of auditory localization in attention and memory span. </a:t>
            </a:r>
            <a:r>
              <a:rPr lang="en-GB" altLang="en-US" sz="2400" i="1"/>
              <a:t>Journal of Experimental Psychology, 44</a:t>
            </a:r>
            <a:r>
              <a:rPr lang="en-GB" altLang="en-US" sz="2400"/>
              <a:t>, 51-55.</a:t>
            </a:r>
          </a:p>
          <a:p>
            <a:pPr eaLnBrk="1" hangingPunct="1"/>
            <a:r>
              <a:rPr lang="en-GB" altLang="en-US" sz="2400"/>
              <a:t>Moray, N. (1959). Attention in dichotic listening: Affective cues and the influence of instructions. </a:t>
            </a:r>
            <a:r>
              <a:rPr lang="en-GB" altLang="en-US" sz="2400" i="1"/>
              <a:t>Quarterly Journal of Experimental Psychology, 11</a:t>
            </a:r>
            <a:r>
              <a:rPr lang="en-GB" altLang="en-US" sz="2400"/>
              <a:t>, 56-60. </a:t>
            </a:r>
          </a:p>
          <a:p>
            <a:pPr eaLnBrk="1" hangingPunct="1"/>
            <a:r>
              <a:rPr lang="en-GB" altLang="en-US" sz="2400"/>
              <a:t>Treisman, A. (1964). Verbal cues, language and meaning in selective attention. </a:t>
            </a:r>
            <a:r>
              <a:rPr lang="en-GB" altLang="en-US" sz="2400" i="1"/>
              <a:t>American Journal of Psychology, 77</a:t>
            </a:r>
            <a:r>
              <a:rPr lang="en-GB" altLang="en-US" sz="2400"/>
              <a:t>, 206-209.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84|22.944|16.871|28.297|34.12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56872|recordLength=210466|start=0|end=156872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A6jdj8JAwAAAAEAAAAEAAAABwMAAAAAAQAAAAQAAAAECUlua0F0b21WMQIAAAAJBAAAAA0DBQQAAAALUGVuU3Ryb2tlVjEEAAAACkF0dHJpYnV0ZXMFVHJhY2UJU3RhcnRUaW1lBFR5cGUEBAAED1BlbkF0dHJpYnV0ZXNWMQIAAAAKSW5rVHJhY2VWMQIAAAAQDEFjdGlvblR5cGVWMQIAAAACAAAACQUAAAAJBgAAAKcl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71|41.73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56872|recordEnd=210421|recordLength=210466|start=156872|end=210421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3|10.576|18.777|0.4090004|10.914|1.296001|34.112|3.550003|1.714996|25.18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10611|recordLength=197508|start=0|end=110611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39|1.502|47.82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10611|recordEnd=197450|recordLength=197508|start=110611|end=197450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ind_0198_slide">
  <a:themeElements>
    <a:clrScheme name="ind_0198_slide 2">
      <a:dk1>
        <a:srgbClr val="333333"/>
      </a:dk1>
      <a:lt1>
        <a:srgbClr val="FFFFFF"/>
      </a:lt1>
      <a:dk2>
        <a:srgbClr val="CC0000"/>
      </a:dk2>
      <a:lt2>
        <a:srgbClr val="FFFFFF"/>
      </a:lt2>
      <a:accent1>
        <a:srgbClr val="FFB3E0"/>
      </a:accent1>
      <a:accent2>
        <a:srgbClr val="FFC77A"/>
      </a:accent2>
      <a:accent3>
        <a:srgbClr val="E2AAAA"/>
      </a:accent3>
      <a:accent4>
        <a:srgbClr val="DADADA"/>
      </a:accent4>
      <a:accent5>
        <a:srgbClr val="FFD6ED"/>
      </a:accent5>
      <a:accent6>
        <a:srgbClr val="E7B46E"/>
      </a:accent6>
      <a:hlink>
        <a:srgbClr val="FF9999"/>
      </a:hlink>
      <a:folHlink>
        <a:srgbClr val="FFA78C"/>
      </a:folHlink>
    </a:clrScheme>
    <a:fontScheme name="ind_0198_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ind_0198_slide 1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8080"/>
        </a:accent1>
        <a:accent2>
          <a:srgbClr val="FF9CA9"/>
        </a:accent2>
        <a:accent3>
          <a:srgbClr val="E2AAAA"/>
        </a:accent3>
        <a:accent4>
          <a:srgbClr val="DADADA"/>
        </a:accent4>
        <a:accent5>
          <a:srgbClr val="FFC0C0"/>
        </a:accent5>
        <a:accent6>
          <a:srgbClr val="E78D99"/>
        </a:accent6>
        <a:hlink>
          <a:srgbClr val="F0C9C9"/>
        </a:hlink>
        <a:folHlink>
          <a:srgbClr val="FFB5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nd_0198_slide 2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B3E0"/>
        </a:accent1>
        <a:accent2>
          <a:srgbClr val="FFC77A"/>
        </a:accent2>
        <a:accent3>
          <a:srgbClr val="E2AAAA"/>
        </a:accent3>
        <a:accent4>
          <a:srgbClr val="DADADA"/>
        </a:accent4>
        <a:accent5>
          <a:srgbClr val="FFD6ED"/>
        </a:accent5>
        <a:accent6>
          <a:srgbClr val="E7B46E"/>
        </a:accent6>
        <a:hlink>
          <a:srgbClr val="FF9999"/>
        </a:hlink>
        <a:folHlink>
          <a:srgbClr val="FFA7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nd_0198_slide 3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B3B3"/>
        </a:accent1>
        <a:accent2>
          <a:srgbClr val="D2ED8C"/>
        </a:accent2>
        <a:accent3>
          <a:srgbClr val="E2AAAA"/>
        </a:accent3>
        <a:accent4>
          <a:srgbClr val="DADADA"/>
        </a:accent4>
        <a:accent5>
          <a:srgbClr val="FFD6D6"/>
        </a:accent5>
        <a:accent6>
          <a:srgbClr val="BED77E"/>
        </a:accent6>
        <a:hlink>
          <a:srgbClr val="BEE9F4"/>
        </a:hlink>
        <a:folHlink>
          <a:srgbClr val="FFD28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nd_0198_slide 4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E47A"/>
        </a:accent1>
        <a:accent2>
          <a:srgbClr val="FFB3B3"/>
        </a:accent2>
        <a:accent3>
          <a:srgbClr val="E2AAAA"/>
        </a:accent3>
        <a:accent4>
          <a:srgbClr val="DADADA"/>
        </a:accent4>
        <a:accent5>
          <a:srgbClr val="FFEFBE"/>
        </a:accent5>
        <a:accent6>
          <a:srgbClr val="E7A2A2"/>
        </a:accent6>
        <a:hlink>
          <a:srgbClr val="A0F3A0"/>
        </a:hlink>
        <a:folHlink>
          <a:srgbClr val="D8D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nd_0198_slid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8080"/>
        </a:accent1>
        <a:accent2>
          <a:srgbClr val="FF9CA9"/>
        </a:accent2>
        <a:accent3>
          <a:srgbClr val="FFFFFF"/>
        </a:accent3>
        <a:accent4>
          <a:srgbClr val="000000"/>
        </a:accent4>
        <a:accent5>
          <a:srgbClr val="FFC0C0"/>
        </a:accent5>
        <a:accent6>
          <a:srgbClr val="E78D99"/>
        </a:accent6>
        <a:hlink>
          <a:srgbClr val="F0C9C9"/>
        </a:hlink>
        <a:folHlink>
          <a:srgbClr val="FFB5B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nd_0198_slid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B3E0"/>
        </a:accent1>
        <a:accent2>
          <a:srgbClr val="FFC77A"/>
        </a:accent2>
        <a:accent3>
          <a:srgbClr val="FFFFFF"/>
        </a:accent3>
        <a:accent4>
          <a:srgbClr val="000000"/>
        </a:accent4>
        <a:accent5>
          <a:srgbClr val="FFD6ED"/>
        </a:accent5>
        <a:accent6>
          <a:srgbClr val="E7B46E"/>
        </a:accent6>
        <a:hlink>
          <a:srgbClr val="FF9999"/>
        </a:hlink>
        <a:folHlink>
          <a:srgbClr val="FFA7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nd_0198_slid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B3B3"/>
        </a:accent1>
        <a:accent2>
          <a:srgbClr val="D2ED8C"/>
        </a:accent2>
        <a:accent3>
          <a:srgbClr val="FFFFFF"/>
        </a:accent3>
        <a:accent4>
          <a:srgbClr val="000000"/>
        </a:accent4>
        <a:accent5>
          <a:srgbClr val="FFD6D6"/>
        </a:accent5>
        <a:accent6>
          <a:srgbClr val="BED77E"/>
        </a:accent6>
        <a:hlink>
          <a:srgbClr val="BEE9F4"/>
        </a:hlink>
        <a:folHlink>
          <a:srgbClr val="FFD28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nd_0198_slid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E47A"/>
        </a:accent1>
        <a:accent2>
          <a:srgbClr val="FFB3B3"/>
        </a:accent2>
        <a:accent3>
          <a:srgbClr val="FFFFFF"/>
        </a:accent3>
        <a:accent4>
          <a:srgbClr val="000000"/>
        </a:accent4>
        <a:accent5>
          <a:srgbClr val="FFEFBE"/>
        </a:accent5>
        <a:accent6>
          <a:srgbClr val="E7A2A2"/>
        </a:accent6>
        <a:hlink>
          <a:srgbClr val="A0F3A0"/>
        </a:hlink>
        <a:folHlink>
          <a:srgbClr val="D8D1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333333"/>
      </a:dk1>
      <a:lt1>
        <a:srgbClr val="FFFFFF"/>
      </a:lt1>
      <a:dk2>
        <a:srgbClr val="CC0000"/>
      </a:dk2>
      <a:lt2>
        <a:srgbClr val="FFFFFF"/>
      </a:lt2>
      <a:accent1>
        <a:srgbClr val="FFB3E0"/>
      </a:accent1>
      <a:accent2>
        <a:srgbClr val="FFC77A"/>
      </a:accent2>
      <a:accent3>
        <a:srgbClr val="E2AAAA"/>
      </a:accent3>
      <a:accent4>
        <a:srgbClr val="DADADA"/>
      </a:accent4>
      <a:accent5>
        <a:srgbClr val="FFD6ED"/>
      </a:accent5>
      <a:accent6>
        <a:srgbClr val="E7B46E"/>
      </a:accent6>
      <a:hlink>
        <a:srgbClr val="FF9999"/>
      </a:hlink>
      <a:folHlink>
        <a:srgbClr val="FFA78C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8080"/>
        </a:accent1>
        <a:accent2>
          <a:srgbClr val="FF9CA9"/>
        </a:accent2>
        <a:accent3>
          <a:srgbClr val="E2AAAA"/>
        </a:accent3>
        <a:accent4>
          <a:srgbClr val="DADADA"/>
        </a:accent4>
        <a:accent5>
          <a:srgbClr val="FFC0C0"/>
        </a:accent5>
        <a:accent6>
          <a:srgbClr val="E78D99"/>
        </a:accent6>
        <a:hlink>
          <a:srgbClr val="F0C9C9"/>
        </a:hlink>
        <a:folHlink>
          <a:srgbClr val="FFB5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B3E0"/>
        </a:accent1>
        <a:accent2>
          <a:srgbClr val="FFC77A"/>
        </a:accent2>
        <a:accent3>
          <a:srgbClr val="E2AAAA"/>
        </a:accent3>
        <a:accent4>
          <a:srgbClr val="DADADA"/>
        </a:accent4>
        <a:accent5>
          <a:srgbClr val="FFD6ED"/>
        </a:accent5>
        <a:accent6>
          <a:srgbClr val="E7B46E"/>
        </a:accent6>
        <a:hlink>
          <a:srgbClr val="FF9999"/>
        </a:hlink>
        <a:folHlink>
          <a:srgbClr val="FFA7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B3B3"/>
        </a:accent1>
        <a:accent2>
          <a:srgbClr val="D2ED8C"/>
        </a:accent2>
        <a:accent3>
          <a:srgbClr val="E2AAAA"/>
        </a:accent3>
        <a:accent4>
          <a:srgbClr val="DADADA"/>
        </a:accent4>
        <a:accent5>
          <a:srgbClr val="FFD6D6"/>
        </a:accent5>
        <a:accent6>
          <a:srgbClr val="BED77E"/>
        </a:accent6>
        <a:hlink>
          <a:srgbClr val="BEE9F4"/>
        </a:hlink>
        <a:folHlink>
          <a:srgbClr val="FFD28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333333"/>
        </a:dk1>
        <a:lt1>
          <a:srgbClr val="FFFFFF"/>
        </a:lt1>
        <a:dk2>
          <a:srgbClr val="CC0000"/>
        </a:dk2>
        <a:lt2>
          <a:srgbClr val="FFFFFF"/>
        </a:lt2>
        <a:accent1>
          <a:srgbClr val="FFE47A"/>
        </a:accent1>
        <a:accent2>
          <a:srgbClr val="FFB3B3"/>
        </a:accent2>
        <a:accent3>
          <a:srgbClr val="E2AAAA"/>
        </a:accent3>
        <a:accent4>
          <a:srgbClr val="DADADA"/>
        </a:accent4>
        <a:accent5>
          <a:srgbClr val="FFEFBE"/>
        </a:accent5>
        <a:accent6>
          <a:srgbClr val="E7A2A2"/>
        </a:accent6>
        <a:hlink>
          <a:srgbClr val="A0F3A0"/>
        </a:hlink>
        <a:folHlink>
          <a:srgbClr val="D8D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8080"/>
        </a:accent1>
        <a:accent2>
          <a:srgbClr val="FF9CA9"/>
        </a:accent2>
        <a:accent3>
          <a:srgbClr val="FFFFFF"/>
        </a:accent3>
        <a:accent4>
          <a:srgbClr val="000000"/>
        </a:accent4>
        <a:accent5>
          <a:srgbClr val="FFC0C0"/>
        </a:accent5>
        <a:accent6>
          <a:srgbClr val="E78D99"/>
        </a:accent6>
        <a:hlink>
          <a:srgbClr val="F0C9C9"/>
        </a:hlink>
        <a:folHlink>
          <a:srgbClr val="FFB5B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B3E0"/>
        </a:accent1>
        <a:accent2>
          <a:srgbClr val="FFC77A"/>
        </a:accent2>
        <a:accent3>
          <a:srgbClr val="FFFFFF"/>
        </a:accent3>
        <a:accent4>
          <a:srgbClr val="000000"/>
        </a:accent4>
        <a:accent5>
          <a:srgbClr val="FFD6ED"/>
        </a:accent5>
        <a:accent6>
          <a:srgbClr val="E7B46E"/>
        </a:accent6>
        <a:hlink>
          <a:srgbClr val="FF9999"/>
        </a:hlink>
        <a:folHlink>
          <a:srgbClr val="FFA7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B3B3"/>
        </a:accent1>
        <a:accent2>
          <a:srgbClr val="D2ED8C"/>
        </a:accent2>
        <a:accent3>
          <a:srgbClr val="FFFFFF"/>
        </a:accent3>
        <a:accent4>
          <a:srgbClr val="000000"/>
        </a:accent4>
        <a:accent5>
          <a:srgbClr val="FFD6D6"/>
        </a:accent5>
        <a:accent6>
          <a:srgbClr val="BED77E"/>
        </a:accent6>
        <a:hlink>
          <a:srgbClr val="BEE9F4"/>
        </a:hlink>
        <a:folHlink>
          <a:srgbClr val="FFD28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FFE47A"/>
        </a:accent1>
        <a:accent2>
          <a:srgbClr val="FFB3B3"/>
        </a:accent2>
        <a:accent3>
          <a:srgbClr val="FFFFFF"/>
        </a:accent3>
        <a:accent4>
          <a:srgbClr val="000000"/>
        </a:accent4>
        <a:accent5>
          <a:srgbClr val="FFEFBE"/>
        </a:accent5>
        <a:accent6>
          <a:srgbClr val="E7A2A2"/>
        </a:accent6>
        <a:hlink>
          <a:srgbClr val="A0F3A0"/>
        </a:hlink>
        <a:folHlink>
          <a:srgbClr val="D8D1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lecture 3 Attention</Template>
  <TotalTime>694</TotalTime>
  <Words>2831</Words>
  <Application>Microsoft Office PowerPoint</Application>
  <PresentationFormat>On-screen Show (4:3)</PresentationFormat>
  <Paragraphs>331</Paragraphs>
  <Slides>38</Slides>
  <Notes>7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Century Gothic</vt:lpstr>
      <vt:lpstr>Times New Roman</vt:lpstr>
      <vt:lpstr>Wingdings 2</vt:lpstr>
      <vt:lpstr>Wingdings 3</vt:lpstr>
      <vt:lpstr>ind_0198_slide</vt:lpstr>
      <vt:lpstr>1_Default Design</vt:lpstr>
      <vt:lpstr>Wisp</vt:lpstr>
      <vt:lpstr> Attention</vt:lpstr>
      <vt:lpstr>Aims of the Lecture</vt:lpstr>
      <vt:lpstr>Attention</vt:lpstr>
      <vt:lpstr>Attention</vt:lpstr>
      <vt:lpstr>Attention</vt:lpstr>
      <vt:lpstr>E.g, Change blindness</vt:lpstr>
      <vt:lpstr>Why is it difficult?</vt:lpstr>
      <vt:lpstr>Change blindness in everyday life…</vt:lpstr>
      <vt:lpstr>PowerPoint Presentation</vt:lpstr>
      <vt:lpstr>Models of attention</vt:lpstr>
      <vt:lpstr>Models of attention</vt:lpstr>
      <vt:lpstr>Models of attention</vt:lpstr>
      <vt:lpstr>Models of attention</vt:lpstr>
      <vt:lpstr>Models of attention</vt:lpstr>
      <vt:lpstr>PowerPoint Presentation</vt:lpstr>
      <vt:lpstr>“Cocktail party phenomenon”</vt:lpstr>
      <vt:lpstr>Treisman Attenuation model</vt:lpstr>
      <vt:lpstr>Late-selection models  (Deutch &amp; Deutch, 1963; Norman, 1968) </vt:lpstr>
      <vt:lpstr>PowerPoint Presentation</vt:lpstr>
      <vt:lpstr>Late-selection models (Deutch &amp; Deutch, 1963; Norman, 1968) </vt:lpstr>
      <vt:lpstr>PowerPoint Presentation</vt:lpstr>
      <vt:lpstr>PowerPoint Presentation</vt:lpstr>
      <vt:lpstr>Models of attention</vt:lpstr>
      <vt:lpstr>PowerPoint Presentation</vt:lpstr>
      <vt:lpstr>Summary</vt:lpstr>
      <vt:lpstr>Automaticity</vt:lpstr>
      <vt:lpstr>Automaticity</vt:lpstr>
      <vt:lpstr>Automaticity</vt:lpstr>
      <vt:lpstr>Automaticity</vt:lpstr>
      <vt:lpstr>Automaticity</vt:lpstr>
      <vt:lpstr>Schneider &amp; Shiffrin (1977) – predications and results  </vt:lpstr>
      <vt:lpstr>Automaticity</vt:lpstr>
      <vt:lpstr>Automaticity</vt:lpstr>
      <vt:lpstr>Automaticity</vt:lpstr>
      <vt:lpstr>Automaticity - summary </vt:lpstr>
      <vt:lpstr>PowerPoint Presentation</vt:lpstr>
      <vt:lpstr>STROOP - 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3  Attention</dc:title>
  <dc:creator>Charlotte Greenway</dc:creator>
  <cp:lastModifiedBy>Stuart Jones</cp:lastModifiedBy>
  <cp:revision>21</cp:revision>
  <cp:lastPrinted>2012-11-14T16:48:12Z</cp:lastPrinted>
  <dcterms:created xsi:type="dcterms:W3CDTF">2017-10-22T21:49:10Z</dcterms:created>
  <dcterms:modified xsi:type="dcterms:W3CDTF">2023-10-24T17:20:05Z</dcterms:modified>
</cp:coreProperties>
</file>