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80" r:id="rId23"/>
    <p:sldId id="281" r:id="rId24"/>
    <p:sldId id="282" r:id="rId25"/>
    <p:sldId id="283" r:id="rId26"/>
    <p:sldId id="284" r:id="rId27"/>
    <p:sldId id="285" r:id="rId28"/>
    <p:sldId id="286" r:id="rId29"/>
    <p:sldId id="287" r:id="rId30"/>
    <p:sldId id="288" r:id="rId31"/>
    <p:sldId id="289" r:id="rId32"/>
    <p:sldId id="290" r:id="rId33"/>
    <p:sldId id="291" r:id="rId34"/>
    <p:sldId id="292" r:id="rId35"/>
    <p:sldId id="293" r:id="rId36"/>
    <p:sldId id="294" r:id="rId37"/>
    <p:sldId id="295" r:id="rId38"/>
    <p:sldId id="296" r:id="rId39"/>
    <p:sldId id="297" r:id="rId40"/>
    <p:sldId id="298" r:id="rId41"/>
    <p:sldId id="299" r:id="rId42"/>
  </p:sldIdLst>
  <p:sldSz cx="12192000" cy="6858000"/>
  <p:notesSz cx="12192000" cy="68580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94658"/>
  </p:normalViewPr>
  <p:slideViewPr>
    <p:cSldViewPr>
      <p:cViewPr varScale="1">
        <p:scale>
          <a:sx n="120" d="100"/>
          <a:sy n="120" d="100"/>
        </p:scale>
        <p:origin x="280" y="18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1" i="0">
                <a:solidFill>
                  <a:schemeClr val="tx1"/>
                </a:solidFill>
                <a:latin typeface="Myanmar Text"/>
                <a:cs typeface="Myanmar Tex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6/24/26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1" i="0">
                <a:solidFill>
                  <a:schemeClr val="tx1"/>
                </a:solidFill>
                <a:latin typeface="Myanmar Text"/>
                <a:cs typeface="Myanmar Tex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6/24/26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1" i="0">
                <a:solidFill>
                  <a:schemeClr val="tx1"/>
                </a:solidFill>
                <a:latin typeface="Myanmar Text"/>
                <a:cs typeface="Myanmar Tex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6/24/26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7998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483609" y="541655"/>
            <a:ext cx="5487670" cy="63246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1" i="0">
                <a:solidFill>
                  <a:schemeClr val="tx1"/>
                </a:solidFill>
                <a:latin typeface="Myanmar Text"/>
                <a:cs typeface="Myanmar Tex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6/24/26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6/24/26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0" y="0"/>
            <a:ext cx="12192000" cy="6857998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951097" y="318643"/>
            <a:ext cx="4289805" cy="69659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1" i="0">
                <a:solidFill>
                  <a:schemeClr val="tx1"/>
                </a:solidFill>
                <a:latin typeface="Myanmar Text"/>
                <a:cs typeface="Myanmar Tex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09600" y="1577340"/>
            <a:ext cx="1097280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6/24/26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7.png"/><Relationship Id="rId11" Type="http://schemas.openxmlformats.org/officeDocument/2006/relationships/image" Target="../media/image21.png"/><Relationship Id="rId5" Type="http://schemas.openxmlformats.org/officeDocument/2006/relationships/image" Target="../media/image16.png"/><Relationship Id="rId10" Type="http://schemas.openxmlformats.org/officeDocument/2006/relationships/image" Target="../media/image4.png"/><Relationship Id="rId4" Type="http://schemas.openxmlformats.org/officeDocument/2006/relationships/image" Target="../media/image15.png"/><Relationship Id="rId9" Type="http://schemas.openxmlformats.org/officeDocument/2006/relationships/image" Target="../media/image20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3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13" Type="http://schemas.openxmlformats.org/officeDocument/2006/relationships/image" Target="../media/image35.png"/><Relationship Id="rId18" Type="http://schemas.openxmlformats.org/officeDocument/2006/relationships/image" Target="../media/image4.pn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12" Type="http://schemas.openxmlformats.org/officeDocument/2006/relationships/image" Target="../media/image34.png"/><Relationship Id="rId17" Type="http://schemas.openxmlformats.org/officeDocument/2006/relationships/image" Target="../media/image38.png"/><Relationship Id="rId2" Type="http://schemas.openxmlformats.org/officeDocument/2006/relationships/image" Target="../media/image24.png"/><Relationship Id="rId16" Type="http://schemas.openxmlformats.org/officeDocument/2006/relationships/image" Target="../media/image37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8.png"/><Relationship Id="rId11" Type="http://schemas.openxmlformats.org/officeDocument/2006/relationships/image" Target="../media/image33.png"/><Relationship Id="rId5" Type="http://schemas.openxmlformats.org/officeDocument/2006/relationships/image" Target="../media/image27.png"/><Relationship Id="rId15" Type="http://schemas.openxmlformats.org/officeDocument/2006/relationships/image" Target="../media/image36.png"/><Relationship Id="rId10" Type="http://schemas.openxmlformats.org/officeDocument/2006/relationships/image" Target="../media/image32.png"/><Relationship Id="rId19" Type="http://schemas.openxmlformats.org/officeDocument/2006/relationships/image" Target="../media/image39.png"/><Relationship Id="rId4" Type="http://schemas.openxmlformats.org/officeDocument/2006/relationships/image" Target="../media/image26.png"/><Relationship Id="rId9" Type="http://schemas.openxmlformats.org/officeDocument/2006/relationships/image" Target="../media/image31.png"/><Relationship Id="rId14" Type="http://schemas.openxmlformats.org/officeDocument/2006/relationships/hyperlink" Target="https://learning.nspcc.org.uk/safeguarding-child-protection/#%3A~%3Atext%3DSafeguarding%20is%20the%20action%20that%2Cof%20safe%20and%20effective%20care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png"/><Relationship Id="rId13" Type="http://schemas.openxmlformats.org/officeDocument/2006/relationships/image" Target="../media/image49.jpg"/><Relationship Id="rId3" Type="http://schemas.openxmlformats.org/officeDocument/2006/relationships/image" Target="../media/image41.png"/><Relationship Id="rId7" Type="http://schemas.openxmlformats.org/officeDocument/2006/relationships/image" Target="../media/image45.png"/><Relationship Id="rId12" Type="http://schemas.openxmlformats.org/officeDocument/2006/relationships/image" Target="../media/image48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4.png"/><Relationship Id="rId11" Type="http://schemas.openxmlformats.org/officeDocument/2006/relationships/image" Target="../media/image4.png"/><Relationship Id="rId5" Type="http://schemas.openxmlformats.org/officeDocument/2006/relationships/image" Target="../media/image43.png"/><Relationship Id="rId10" Type="http://schemas.openxmlformats.org/officeDocument/2006/relationships/hyperlink" Target="https://learning.nspcc.org.uk/safeguarding-child-protection/#%3A~%3Atext%3DSafeguarding%20is%20the%20action%20that%2Cof%20safe%20and%20effective%20care" TargetMode="External"/><Relationship Id="rId4" Type="http://schemas.openxmlformats.org/officeDocument/2006/relationships/image" Target="../media/image42.png"/><Relationship Id="rId9" Type="http://schemas.openxmlformats.org/officeDocument/2006/relationships/image" Target="../media/image4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jp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8.png"/><Relationship Id="rId5" Type="http://schemas.openxmlformats.org/officeDocument/2006/relationships/image" Target="../media/image57.png"/><Relationship Id="rId4" Type="http://schemas.openxmlformats.org/officeDocument/2006/relationships/image" Target="../media/image56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g"/><Relationship Id="rId2" Type="http://schemas.openxmlformats.org/officeDocument/2006/relationships/hyperlink" Target="http://www.google.co.uk/url?sa=i&amp;rct=j&amp;q&amp;esrc=s&amp;frm=1&amp;source=images&amp;cd&amp;cad=rja&amp;docid=-asCs5fMfJgRTM&amp;tbnid=Mjj8D389tF0EVM%3A&amp;ved=0CAUQjRw&amp;url=http%3A//www.londoncp.co.uk/consultation/appendix_4.html&amp;ei=rrffUphhk5nQBcnggLgB&amp;bvm=bv.59568121%2Cd.d2k&amp;psig=AFQjCNHTpcOcE1kwG2YvJB7ORmOgPUHsbA&amp;ust=1390479605714170" TargetMode="Externa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67.png"/><Relationship Id="rId5" Type="http://schemas.openxmlformats.org/officeDocument/2006/relationships/image" Target="../media/image66.png"/><Relationship Id="rId4" Type="http://schemas.openxmlformats.org/officeDocument/2006/relationships/image" Target="../media/image6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6.png"/><Relationship Id="rId13" Type="http://schemas.openxmlformats.org/officeDocument/2006/relationships/image" Target="../media/image81.png"/><Relationship Id="rId3" Type="http://schemas.openxmlformats.org/officeDocument/2006/relationships/image" Target="../media/image71.png"/><Relationship Id="rId7" Type="http://schemas.openxmlformats.org/officeDocument/2006/relationships/image" Target="../media/image75.png"/><Relationship Id="rId12" Type="http://schemas.openxmlformats.org/officeDocument/2006/relationships/image" Target="../media/image80.png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74.jpg"/><Relationship Id="rId11" Type="http://schemas.openxmlformats.org/officeDocument/2006/relationships/image" Target="../media/image79.png"/><Relationship Id="rId5" Type="http://schemas.openxmlformats.org/officeDocument/2006/relationships/image" Target="../media/image73.png"/><Relationship Id="rId10" Type="http://schemas.openxmlformats.org/officeDocument/2006/relationships/image" Target="../media/image78.png"/><Relationship Id="rId4" Type="http://schemas.openxmlformats.org/officeDocument/2006/relationships/image" Target="../media/image72.png"/><Relationship Id="rId9" Type="http://schemas.openxmlformats.org/officeDocument/2006/relationships/image" Target="../media/image77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8.png"/><Relationship Id="rId13" Type="http://schemas.openxmlformats.org/officeDocument/2006/relationships/image" Target="../media/image4.png"/><Relationship Id="rId3" Type="http://schemas.openxmlformats.org/officeDocument/2006/relationships/image" Target="../media/image83.png"/><Relationship Id="rId7" Type="http://schemas.openxmlformats.org/officeDocument/2006/relationships/image" Target="../media/image87.png"/><Relationship Id="rId12" Type="http://schemas.openxmlformats.org/officeDocument/2006/relationships/image" Target="../media/image92.png"/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86.png"/><Relationship Id="rId11" Type="http://schemas.openxmlformats.org/officeDocument/2006/relationships/image" Target="../media/image91.png"/><Relationship Id="rId5" Type="http://schemas.openxmlformats.org/officeDocument/2006/relationships/image" Target="../media/image85.png"/><Relationship Id="rId10" Type="http://schemas.openxmlformats.org/officeDocument/2006/relationships/image" Target="../media/image90.png"/><Relationship Id="rId4" Type="http://schemas.openxmlformats.org/officeDocument/2006/relationships/image" Target="../media/image84.png"/><Relationship Id="rId9" Type="http://schemas.openxmlformats.org/officeDocument/2006/relationships/image" Target="../media/image89.png"/><Relationship Id="rId14" Type="http://schemas.openxmlformats.org/officeDocument/2006/relationships/image" Target="../media/image93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0.png"/><Relationship Id="rId13" Type="http://schemas.openxmlformats.org/officeDocument/2006/relationships/image" Target="../media/image104.png"/><Relationship Id="rId3" Type="http://schemas.openxmlformats.org/officeDocument/2006/relationships/image" Target="../media/image95.png"/><Relationship Id="rId7" Type="http://schemas.openxmlformats.org/officeDocument/2006/relationships/image" Target="../media/image99.png"/><Relationship Id="rId12" Type="http://schemas.openxmlformats.org/officeDocument/2006/relationships/image" Target="../media/image4.png"/><Relationship Id="rId2" Type="http://schemas.openxmlformats.org/officeDocument/2006/relationships/image" Target="../media/image94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98.png"/><Relationship Id="rId11" Type="http://schemas.openxmlformats.org/officeDocument/2006/relationships/image" Target="../media/image103.png"/><Relationship Id="rId5" Type="http://schemas.openxmlformats.org/officeDocument/2006/relationships/image" Target="../media/image97.png"/><Relationship Id="rId10" Type="http://schemas.openxmlformats.org/officeDocument/2006/relationships/image" Target="../media/image102.png"/><Relationship Id="rId4" Type="http://schemas.openxmlformats.org/officeDocument/2006/relationships/image" Target="../media/image96.png"/><Relationship Id="rId9" Type="http://schemas.openxmlformats.org/officeDocument/2006/relationships/image" Target="../media/image101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1.png"/><Relationship Id="rId3" Type="http://schemas.openxmlformats.org/officeDocument/2006/relationships/image" Target="../media/image106.png"/><Relationship Id="rId7" Type="http://schemas.openxmlformats.org/officeDocument/2006/relationships/image" Target="../media/image110.png"/><Relationship Id="rId12" Type="http://schemas.openxmlformats.org/officeDocument/2006/relationships/image" Target="../media/image114.png"/><Relationship Id="rId2" Type="http://schemas.openxmlformats.org/officeDocument/2006/relationships/image" Target="../media/image105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09.png"/><Relationship Id="rId11" Type="http://schemas.openxmlformats.org/officeDocument/2006/relationships/image" Target="../media/image4.png"/><Relationship Id="rId5" Type="http://schemas.openxmlformats.org/officeDocument/2006/relationships/image" Target="../media/image108.png"/><Relationship Id="rId10" Type="http://schemas.openxmlformats.org/officeDocument/2006/relationships/image" Target="../media/image113.png"/><Relationship Id="rId4" Type="http://schemas.openxmlformats.org/officeDocument/2006/relationships/image" Target="../media/image107.png"/><Relationship Id="rId9" Type="http://schemas.openxmlformats.org/officeDocument/2006/relationships/image" Target="../media/image112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1.png"/><Relationship Id="rId13" Type="http://schemas.openxmlformats.org/officeDocument/2006/relationships/image" Target="../media/image126.png"/><Relationship Id="rId3" Type="http://schemas.openxmlformats.org/officeDocument/2006/relationships/image" Target="../media/image116.jpg"/><Relationship Id="rId7" Type="http://schemas.openxmlformats.org/officeDocument/2006/relationships/image" Target="../media/image120.png"/><Relationship Id="rId12" Type="http://schemas.openxmlformats.org/officeDocument/2006/relationships/image" Target="../media/image125.png"/><Relationship Id="rId17" Type="http://schemas.openxmlformats.org/officeDocument/2006/relationships/image" Target="../media/image130.png"/><Relationship Id="rId2" Type="http://schemas.openxmlformats.org/officeDocument/2006/relationships/image" Target="../media/image115.png"/><Relationship Id="rId16" Type="http://schemas.openxmlformats.org/officeDocument/2006/relationships/image" Target="../media/image129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19.png"/><Relationship Id="rId11" Type="http://schemas.openxmlformats.org/officeDocument/2006/relationships/image" Target="../media/image124.png"/><Relationship Id="rId5" Type="http://schemas.openxmlformats.org/officeDocument/2006/relationships/image" Target="../media/image118.png"/><Relationship Id="rId15" Type="http://schemas.openxmlformats.org/officeDocument/2006/relationships/image" Target="../media/image128.png"/><Relationship Id="rId10" Type="http://schemas.openxmlformats.org/officeDocument/2006/relationships/image" Target="../media/image123.png"/><Relationship Id="rId4" Type="http://schemas.openxmlformats.org/officeDocument/2006/relationships/image" Target="../media/image117.png"/><Relationship Id="rId9" Type="http://schemas.openxmlformats.org/officeDocument/2006/relationships/image" Target="../media/image122.png"/><Relationship Id="rId14" Type="http://schemas.openxmlformats.org/officeDocument/2006/relationships/image" Target="../media/image127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2.png"/><Relationship Id="rId7" Type="http://schemas.openxmlformats.org/officeDocument/2006/relationships/image" Target="../media/image135.png"/><Relationship Id="rId2" Type="http://schemas.openxmlformats.org/officeDocument/2006/relationships/image" Target="../media/image131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34.png"/><Relationship Id="rId5" Type="http://schemas.openxmlformats.org/officeDocument/2006/relationships/image" Target="../media/image4.png"/><Relationship Id="rId4" Type="http://schemas.openxmlformats.org/officeDocument/2006/relationships/image" Target="../media/image133.jp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1.png"/><Relationship Id="rId3" Type="http://schemas.openxmlformats.org/officeDocument/2006/relationships/image" Target="../media/image137.png"/><Relationship Id="rId7" Type="http://schemas.openxmlformats.org/officeDocument/2006/relationships/image" Target="../media/image4.png"/><Relationship Id="rId2" Type="http://schemas.openxmlformats.org/officeDocument/2006/relationships/image" Target="../media/image136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40.png"/><Relationship Id="rId5" Type="http://schemas.openxmlformats.org/officeDocument/2006/relationships/image" Target="../media/image139.png"/><Relationship Id="rId4" Type="http://schemas.openxmlformats.org/officeDocument/2006/relationships/image" Target="../media/image138.png"/><Relationship Id="rId9" Type="http://schemas.openxmlformats.org/officeDocument/2006/relationships/image" Target="../media/image142.jp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9.png"/><Relationship Id="rId3" Type="http://schemas.openxmlformats.org/officeDocument/2006/relationships/image" Target="../media/image144.png"/><Relationship Id="rId7" Type="http://schemas.openxmlformats.org/officeDocument/2006/relationships/image" Target="../media/image148.png"/><Relationship Id="rId12" Type="http://schemas.openxmlformats.org/officeDocument/2006/relationships/image" Target="../media/image152.jpg"/><Relationship Id="rId2" Type="http://schemas.openxmlformats.org/officeDocument/2006/relationships/image" Target="../media/image143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47.png"/><Relationship Id="rId11" Type="http://schemas.openxmlformats.org/officeDocument/2006/relationships/image" Target="../media/image151.png"/><Relationship Id="rId5" Type="http://schemas.openxmlformats.org/officeDocument/2006/relationships/image" Target="../media/image146.png"/><Relationship Id="rId10" Type="http://schemas.openxmlformats.org/officeDocument/2006/relationships/image" Target="../media/image4.png"/><Relationship Id="rId4" Type="http://schemas.openxmlformats.org/officeDocument/2006/relationships/image" Target="../media/image145.png"/><Relationship Id="rId9" Type="http://schemas.openxmlformats.org/officeDocument/2006/relationships/image" Target="../media/image150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9.png"/><Relationship Id="rId13" Type="http://schemas.openxmlformats.org/officeDocument/2006/relationships/image" Target="../media/image164.png"/><Relationship Id="rId3" Type="http://schemas.openxmlformats.org/officeDocument/2006/relationships/image" Target="../media/image154.png"/><Relationship Id="rId7" Type="http://schemas.openxmlformats.org/officeDocument/2006/relationships/image" Target="../media/image158.png"/><Relationship Id="rId12" Type="http://schemas.openxmlformats.org/officeDocument/2006/relationships/image" Target="../media/image163.png"/><Relationship Id="rId2" Type="http://schemas.openxmlformats.org/officeDocument/2006/relationships/image" Target="../media/image153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57.png"/><Relationship Id="rId11" Type="http://schemas.openxmlformats.org/officeDocument/2006/relationships/image" Target="../media/image162.png"/><Relationship Id="rId5" Type="http://schemas.openxmlformats.org/officeDocument/2006/relationships/image" Target="../media/image156.png"/><Relationship Id="rId15" Type="http://schemas.openxmlformats.org/officeDocument/2006/relationships/image" Target="../media/image165.png"/><Relationship Id="rId10" Type="http://schemas.openxmlformats.org/officeDocument/2006/relationships/image" Target="../media/image161.png"/><Relationship Id="rId4" Type="http://schemas.openxmlformats.org/officeDocument/2006/relationships/image" Target="../media/image155.png"/><Relationship Id="rId9" Type="http://schemas.openxmlformats.org/officeDocument/2006/relationships/image" Target="../media/image160.png"/><Relationship Id="rId14" Type="http://schemas.openxmlformats.org/officeDocument/2006/relationships/image" Target="../media/image4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1.png"/><Relationship Id="rId3" Type="http://schemas.openxmlformats.org/officeDocument/2006/relationships/image" Target="../media/image167.png"/><Relationship Id="rId7" Type="http://schemas.openxmlformats.org/officeDocument/2006/relationships/image" Target="../media/image4.png"/><Relationship Id="rId2" Type="http://schemas.openxmlformats.org/officeDocument/2006/relationships/image" Target="../media/image166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70.png"/><Relationship Id="rId5" Type="http://schemas.openxmlformats.org/officeDocument/2006/relationships/image" Target="../media/image169.png"/><Relationship Id="rId4" Type="http://schemas.openxmlformats.org/officeDocument/2006/relationships/image" Target="../media/image168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8.png"/><Relationship Id="rId13" Type="http://schemas.openxmlformats.org/officeDocument/2006/relationships/image" Target="../media/image183.png"/><Relationship Id="rId18" Type="http://schemas.openxmlformats.org/officeDocument/2006/relationships/image" Target="../media/image188.png"/><Relationship Id="rId3" Type="http://schemas.openxmlformats.org/officeDocument/2006/relationships/image" Target="../media/image173.png"/><Relationship Id="rId21" Type="http://schemas.openxmlformats.org/officeDocument/2006/relationships/image" Target="../media/image191.png"/><Relationship Id="rId7" Type="http://schemas.openxmlformats.org/officeDocument/2006/relationships/image" Target="../media/image177.png"/><Relationship Id="rId12" Type="http://schemas.openxmlformats.org/officeDocument/2006/relationships/image" Target="../media/image182.png"/><Relationship Id="rId17" Type="http://schemas.openxmlformats.org/officeDocument/2006/relationships/image" Target="../media/image187.png"/><Relationship Id="rId2" Type="http://schemas.openxmlformats.org/officeDocument/2006/relationships/image" Target="../media/image172.png"/><Relationship Id="rId16" Type="http://schemas.openxmlformats.org/officeDocument/2006/relationships/image" Target="../media/image186.png"/><Relationship Id="rId20" Type="http://schemas.openxmlformats.org/officeDocument/2006/relationships/image" Target="../media/image190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76.png"/><Relationship Id="rId11" Type="http://schemas.openxmlformats.org/officeDocument/2006/relationships/image" Target="../media/image181.png"/><Relationship Id="rId24" Type="http://schemas.openxmlformats.org/officeDocument/2006/relationships/image" Target="../media/image193.png"/><Relationship Id="rId5" Type="http://schemas.openxmlformats.org/officeDocument/2006/relationships/image" Target="../media/image175.png"/><Relationship Id="rId15" Type="http://schemas.openxmlformats.org/officeDocument/2006/relationships/image" Target="../media/image185.png"/><Relationship Id="rId23" Type="http://schemas.openxmlformats.org/officeDocument/2006/relationships/image" Target="../media/image4.png"/><Relationship Id="rId10" Type="http://schemas.openxmlformats.org/officeDocument/2006/relationships/image" Target="../media/image180.png"/><Relationship Id="rId19" Type="http://schemas.openxmlformats.org/officeDocument/2006/relationships/image" Target="../media/image189.png"/><Relationship Id="rId4" Type="http://schemas.openxmlformats.org/officeDocument/2006/relationships/image" Target="../media/image174.png"/><Relationship Id="rId9" Type="http://schemas.openxmlformats.org/officeDocument/2006/relationships/image" Target="../media/image179.png"/><Relationship Id="rId14" Type="http://schemas.openxmlformats.org/officeDocument/2006/relationships/image" Target="../media/image184.png"/><Relationship Id="rId22" Type="http://schemas.openxmlformats.org/officeDocument/2006/relationships/image" Target="../media/image192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94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96.jpg"/><Relationship Id="rId5" Type="http://schemas.openxmlformats.org/officeDocument/2006/relationships/hyperlink" Target="https://learning.nspcc.org.uk/child-health-development/attachment-early-years" TargetMode="External"/><Relationship Id="rId4" Type="http://schemas.openxmlformats.org/officeDocument/2006/relationships/image" Target="../media/image195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97.jp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98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5.png"/><Relationship Id="rId13" Type="http://schemas.openxmlformats.org/officeDocument/2006/relationships/image" Target="../media/image209.png"/><Relationship Id="rId3" Type="http://schemas.openxmlformats.org/officeDocument/2006/relationships/image" Target="../media/image200.png"/><Relationship Id="rId7" Type="http://schemas.openxmlformats.org/officeDocument/2006/relationships/image" Target="../media/image204.png"/><Relationship Id="rId12" Type="http://schemas.openxmlformats.org/officeDocument/2006/relationships/image" Target="../media/image4.png"/><Relationship Id="rId2" Type="http://schemas.openxmlformats.org/officeDocument/2006/relationships/image" Target="../media/image199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03.png"/><Relationship Id="rId11" Type="http://schemas.openxmlformats.org/officeDocument/2006/relationships/image" Target="../media/image208.png"/><Relationship Id="rId5" Type="http://schemas.openxmlformats.org/officeDocument/2006/relationships/image" Target="../media/image202.png"/><Relationship Id="rId10" Type="http://schemas.openxmlformats.org/officeDocument/2006/relationships/image" Target="../media/image207.png"/><Relationship Id="rId4" Type="http://schemas.openxmlformats.org/officeDocument/2006/relationships/image" Target="../media/image201.png"/><Relationship Id="rId9" Type="http://schemas.openxmlformats.org/officeDocument/2006/relationships/image" Target="../media/image206.png"/><Relationship Id="rId14" Type="http://schemas.openxmlformats.org/officeDocument/2006/relationships/image" Target="../media/image210.jp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11.jp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12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9.png"/><Relationship Id="rId3" Type="http://schemas.openxmlformats.org/officeDocument/2006/relationships/image" Target="../media/image214.png"/><Relationship Id="rId7" Type="http://schemas.openxmlformats.org/officeDocument/2006/relationships/image" Target="../media/image218.png"/><Relationship Id="rId12" Type="http://schemas.openxmlformats.org/officeDocument/2006/relationships/image" Target="../media/image222.jpg"/><Relationship Id="rId2" Type="http://schemas.openxmlformats.org/officeDocument/2006/relationships/image" Target="../media/image213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17.png"/><Relationship Id="rId11" Type="http://schemas.openxmlformats.org/officeDocument/2006/relationships/image" Target="../media/image221.jpg"/><Relationship Id="rId5" Type="http://schemas.openxmlformats.org/officeDocument/2006/relationships/image" Target="../media/image216.png"/><Relationship Id="rId10" Type="http://schemas.openxmlformats.org/officeDocument/2006/relationships/image" Target="../media/image220.png"/><Relationship Id="rId4" Type="http://schemas.openxmlformats.org/officeDocument/2006/relationships/image" Target="../media/image215.png"/><Relationship Id="rId9" Type="http://schemas.openxmlformats.org/officeDocument/2006/relationships/image" Target="../media/image4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9.png"/><Relationship Id="rId13" Type="http://schemas.openxmlformats.org/officeDocument/2006/relationships/image" Target="../media/image234.png"/><Relationship Id="rId18" Type="http://schemas.openxmlformats.org/officeDocument/2006/relationships/image" Target="../media/image239.png"/><Relationship Id="rId3" Type="http://schemas.openxmlformats.org/officeDocument/2006/relationships/image" Target="../media/image224.png"/><Relationship Id="rId21" Type="http://schemas.openxmlformats.org/officeDocument/2006/relationships/image" Target="../media/image242.png"/><Relationship Id="rId7" Type="http://schemas.openxmlformats.org/officeDocument/2006/relationships/image" Target="../media/image228.png"/><Relationship Id="rId12" Type="http://schemas.openxmlformats.org/officeDocument/2006/relationships/image" Target="../media/image233.png"/><Relationship Id="rId17" Type="http://schemas.openxmlformats.org/officeDocument/2006/relationships/image" Target="../media/image238.png"/><Relationship Id="rId25" Type="http://schemas.openxmlformats.org/officeDocument/2006/relationships/image" Target="../media/image244.png"/><Relationship Id="rId2" Type="http://schemas.openxmlformats.org/officeDocument/2006/relationships/image" Target="../media/image223.png"/><Relationship Id="rId16" Type="http://schemas.openxmlformats.org/officeDocument/2006/relationships/image" Target="../media/image237.png"/><Relationship Id="rId20" Type="http://schemas.openxmlformats.org/officeDocument/2006/relationships/image" Target="../media/image241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27.png"/><Relationship Id="rId11" Type="http://schemas.openxmlformats.org/officeDocument/2006/relationships/image" Target="../media/image232.png"/><Relationship Id="rId24" Type="http://schemas.openxmlformats.org/officeDocument/2006/relationships/image" Target="../media/image4.png"/><Relationship Id="rId5" Type="http://schemas.openxmlformats.org/officeDocument/2006/relationships/image" Target="../media/image226.png"/><Relationship Id="rId15" Type="http://schemas.openxmlformats.org/officeDocument/2006/relationships/image" Target="../media/image236.png"/><Relationship Id="rId23" Type="http://schemas.openxmlformats.org/officeDocument/2006/relationships/hyperlink" Target="https://developingchild.harvard.edu/resources/three-core-concepts-in-early-development/" TargetMode="External"/><Relationship Id="rId10" Type="http://schemas.openxmlformats.org/officeDocument/2006/relationships/image" Target="../media/image231.png"/><Relationship Id="rId19" Type="http://schemas.openxmlformats.org/officeDocument/2006/relationships/image" Target="../media/image240.png"/><Relationship Id="rId4" Type="http://schemas.openxmlformats.org/officeDocument/2006/relationships/image" Target="../media/image225.png"/><Relationship Id="rId9" Type="http://schemas.openxmlformats.org/officeDocument/2006/relationships/image" Target="../media/image230.png"/><Relationship Id="rId14" Type="http://schemas.openxmlformats.org/officeDocument/2006/relationships/image" Target="../media/image235.png"/><Relationship Id="rId22" Type="http://schemas.openxmlformats.org/officeDocument/2006/relationships/image" Target="../media/image243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45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47.jpg"/><Relationship Id="rId4" Type="http://schemas.openxmlformats.org/officeDocument/2006/relationships/image" Target="../media/image246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9.png"/><Relationship Id="rId2" Type="http://schemas.openxmlformats.org/officeDocument/2006/relationships/image" Target="../media/image248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51.png"/><Relationship Id="rId5" Type="http://schemas.openxmlformats.org/officeDocument/2006/relationships/image" Target="../media/image4.png"/><Relationship Id="rId4" Type="http://schemas.openxmlformats.org/officeDocument/2006/relationships/image" Target="../media/image250.jp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3.png"/><Relationship Id="rId2" Type="http://schemas.openxmlformats.org/officeDocument/2006/relationships/image" Target="../media/image252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55.jpg"/><Relationship Id="rId4" Type="http://schemas.openxmlformats.org/officeDocument/2006/relationships/image" Target="../media/image254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7.png"/><Relationship Id="rId7" Type="http://schemas.openxmlformats.org/officeDocument/2006/relationships/image" Target="../media/image260.jpg"/><Relationship Id="rId2" Type="http://schemas.openxmlformats.org/officeDocument/2006/relationships/image" Target="../media/image256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59.png"/><Relationship Id="rId5" Type="http://schemas.openxmlformats.org/officeDocument/2006/relationships/image" Target="../media/image4.png"/><Relationship Id="rId4" Type="http://schemas.openxmlformats.org/officeDocument/2006/relationships/image" Target="../media/image258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2.jpg"/><Relationship Id="rId2" Type="http://schemas.openxmlformats.org/officeDocument/2006/relationships/image" Target="../media/image261.png"/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9.png"/><Relationship Id="rId13" Type="http://schemas.openxmlformats.org/officeDocument/2006/relationships/image" Target="../media/image4.png"/><Relationship Id="rId3" Type="http://schemas.openxmlformats.org/officeDocument/2006/relationships/image" Target="../media/image264.png"/><Relationship Id="rId7" Type="http://schemas.openxmlformats.org/officeDocument/2006/relationships/image" Target="../media/image268.png"/><Relationship Id="rId12" Type="http://schemas.openxmlformats.org/officeDocument/2006/relationships/image" Target="../media/image273.png"/><Relationship Id="rId2" Type="http://schemas.openxmlformats.org/officeDocument/2006/relationships/image" Target="../media/image263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67.png"/><Relationship Id="rId11" Type="http://schemas.openxmlformats.org/officeDocument/2006/relationships/image" Target="../media/image272.png"/><Relationship Id="rId5" Type="http://schemas.openxmlformats.org/officeDocument/2006/relationships/image" Target="../media/image266.png"/><Relationship Id="rId15" Type="http://schemas.openxmlformats.org/officeDocument/2006/relationships/image" Target="../media/image275.jpg"/><Relationship Id="rId10" Type="http://schemas.openxmlformats.org/officeDocument/2006/relationships/image" Target="../media/image271.png"/><Relationship Id="rId4" Type="http://schemas.openxmlformats.org/officeDocument/2006/relationships/image" Target="../media/image265.png"/><Relationship Id="rId9" Type="http://schemas.openxmlformats.org/officeDocument/2006/relationships/image" Target="../media/image270.png"/><Relationship Id="rId14" Type="http://schemas.openxmlformats.org/officeDocument/2006/relationships/image" Target="../media/image274.pn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2.png"/><Relationship Id="rId13" Type="http://schemas.openxmlformats.org/officeDocument/2006/relationships/image" Target="../media/image287.png"/><Relationship Id="rId18" Type="http://schemas.openxmlformats.org/officeDocument/2006/relationships/image" Target="../media/image291.png"/><Relationship Id="rId3" Type="http://schemas.openxmlformats.org/officeDocument/2006/relationships/image" Target="../media/image277.png"/><Relationship Id="rId21" Type="http://schemas.openxmlformats.org/officeDocument/2006/relationships/image" Target="../media/image293.png"/><Relationship Id="rId7" Type="http://schemas.openxmlformats.org/officeDocument/2006/relationships/image" Target="../media/image281.png"/><Relationship Id="rId12" Type="http://schemas.openxmlformats.org/officeDocument/2006/relationships/image" Target="../media/image286.png"/><Relationship Id="rId17" Type="http://schemas.openxmlformats.org/officeDocument/2006/relationships/image" Target="../media/image290.png"/><Relationship Id="rId2" Type="http://schemas.openxmlformats.org/officeDocument/2006/relationships/image" Target="../media/image276.png"/><Relationship Id="rId16" Type="http://schemas.openxmlformats.org/officeDocument/2006/relationships/image" Target="../media/image289.png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80.png"/><Relationship Id="rId11" Type="http://schemas.openxmlformats.org/officeDocument/2006/relationships/image" Target="../media/image285.png"/><Relationship Id="rId5" Type="http://schemas.openxmlformats.org/officeDocument/2006/relationships/image" Target="../media/image279.png"/><Relationship Id="rId15" Type="http://schemas.openxmlformats.org/officeDocument/2006/relationships/image" Target="../media/image288.png"/><Relationship Id="rId10" Type="http://schemas.openxmlformats.org/officeDocument/2006/relationships/image" Target="../media/image284.png"/><Relationship Id="rId19" Type="http://schemas.openxmlformats.org/officeDocument/2006/relationships/image" Target="../media/image292.png"/><Relationship Id="rId4" Type="http://schemas.openxmlformats.org/officeDocument/2006/relationships/image" Target="../media/image278.png"/><Relationship Id="rId9" Type="http://schemas.openxmlformats.org/officeDocument/2006/relationships/image" Target="../media/image283.png"/><Relationship Id="rId14" Type="http://schemas.openxmlformats.org/officeDocument/2006/relationships/image" Target="../media/image238.png"/><Relationship Id="rId22" Type="http://schemas.openxmlformats.org/officeDocument/2006/relationships/image" Target="../media/image294.jpg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1.png"/><Relationship Id="rId13" Type="http://schemas.openxmlformats.org/officeDocument/2006/relationships/image" Target="../media/image306.png"/><Relationship Id="rId18" Type="http://schemas.openxmlformats.org/officeDocument/2006/relationships/image" Target="../media/image35.png"/><Relationship Id="rId3" Type="http://schemas.openxmlformats.org/officeDocument/2006/relationships/image" Target="../media/image296.png"/><Relationship Id="rId21" Type="http://schemas.openxmlformats.org/officeDocument/2006/relationships/image" Target="../media/image311.png"/><Relationship Id="rId7" Type="http://schemas.openxmlformats.org/officeDocument/2006/relationships/image" Target="../media/image300.png"/><Relationship Id="rId12" Type="http://schemas.openxmlformats.org/officeDocument/2006/relationships/image" Target="../media/image305.png"/><Relationship Id="rId17" Type="http://schemas.openxmlformats.org/officeDocument/2006/relationships/image" Target="../media/image309.png"/><Relationship Id="rId2" Type="http://schemas.openxmlformats.org/officeDocument/2006/relationships/image" Target="../media/image295.png"/><Relationship Id="rId16" Type="http://schemas.openxmlformats.org/officeDocument/2006/relationships/image" Target="../media/image308.png"/><Relationship Id="rId20" Type="http://schemas.openxmlformats.org/officeDocument/2006/relationships/image" Target="../media/image310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99.png"/><Relationship Id="rId11" Type="http://schemas.openxmlformats.org/officeDocument/2006/relationships/image" Target="../media/image304.png"/><Relationship Id="rId24" Type="http://schemas.openxmlformats.org/officeDocument/2006/relationships/image" Target="../media/image313.png"/><Relationship Id="rId5" Type="http://schemas.openxmlformats.org/officeDocument/2006/relationships/image" Target="../media/image298.png"/><Relationship Id="rId15" Type="http://schemas.openxmlformats.org/officeDocument/2006/relationships/image" Target="../media/image307.png"/><Relationship Id="rId23" Type="http://schemas.openxmlformats.org/officeDocument/2006/relationships/image" Target="../media/image4.png"/><Relationship Id="rId10" Type="http://schemas.openxmlformats.org/officeDocument/2006/relationships/image" Target="../media/image303.png"/><Relationship Id="rId19" Type="http://schemas.openxmlformats.org/officeDocument/2006/relationships/hyperlink" Target="https://developingchild.harvard.edu/resources/three-core-concepts-in-early-development/" TargetMode="External"/><Relationship Id="rId4" Type="http://schemas.openxmlformats.org/officeDocument/2006/relationships/image" Target="../media/image297.png"/><Relationship Id="rId9" Type="http://schemas.openxmlformats.org/officeDocument/2006/relationships/image" Target="../media/image302.png"/><Relationship Id="rId14" Type="http://schemas.openxmlformats.org/officeDocument/2006/relationships/image" Target="../media/image33.png"/><Relationship Id="rId22" Type="http://schemas.openxmlformats.org/officeDocument/2006/relationships/image" Target="../media/image312.pn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image" Target="../media/image315.png"/><Relationship Id="rId7" Type="http://schemas.openxmlformats.org/officeDocument/2006/relationships/image" Target="../media/image319.png"/><Relationship Id="rId2" Type="http://schemas.openxmlformats.org/officeDocument/2006/relationships/image" Target="../media/image314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318.png"/><Relationship Id="rId5" Type="http://schemas.openxmlformats.org/officeDocument/2006/relationships/image" Target="../media/image317.png"/><Relationship Id="rId10" Type="http://schemas.openxmlformats.org/officeDocument/2006/relationships/image" Target="../media/image321.jpg"/><Relationship Id="rId4" Type="http://schemas.openxmlformats.org/officeDocument/2006/relationships/image" Target="../media/image316.png"/><Relationship Id="rId9" Type="http://schemas.openxmlformats.org/officeDocument/2006/relationships/image" Target="../media/image320.png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8.png"/><Relationship Id="rId13" Type="http://schemas.openxmlformats.org/officeDocument/2006/relationships/image" Target="../media/image331.png"/><Relationship Id="rId3" Type="http://schemas.openxmlformats.org/officeDocument/2006/relationships/image" Target="../media/image323.png"/><Relationship Id="rId7" Type="http://schemas.openxmlformats.org/officeDocument/2006/relationships/image" Target="../media/image327.png"/><Relationship Id="rId12" Type="http://schemas.openxmlformats.org/officeDocument/2006/relationships/image" Target="../media/image4.png"/><Relationship Id="rId2" Type="http://schemas.openxmlformats.org/officeDocument/2006/relationships/image" Target="../media/image322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326.png"/><Relationship Id="rId11" Type="http://schemas.openxmlformats.org/officeDocument/2006/relationships/image" Target="../media/image330.png"/><Relationship Id="rId5" Type="http://schemas.openxmlformats.org/officeDocument/2006/relationships/image" Target="../media/image325.png"/><Relationship Id="rId10" Type="http://schemas.openxmlformats.org/officeDocument/2006/relationships/image" Target="../media/image329.png"/><Relationship Id="rId4" Type="http://schemas.openxmlformats.org/officeDocument/2006/relationships/image" Target="../media/image324.png"/><Relationship Id="rId9" Type="http://schemas.openxmlformats.org/officeDocument/2006/relationships/image" Target="../media/image328.png"/></Relationships>
</file>

<file path=ppt/slides/_rels/slide41.xml.rels><?xml version="1.0" encoding="UTF-8" standalone="yes"?>
<Relationships xmlns="http://schemas.openxmlformats.org/package/2006/relationships"><Relationship Id="rId13" Type="http://schemas.openxmlformats.org/officeDocument/2006/relationships/image" Target="../media/image343.png"/><Relationship Id="rId18" Type="http://schemas.openxmlformats.org/officeDocument/2006/relationships/image" Target="../media/image348.png"/><Relationship Id="rId26" Type="http://schemas.openxmlformats.org/officeDocument/2006/relationships/image" Target="../media/image356.png"/><Relationship Id="rId21" Type="http://schemas.openxmlformats.org/officeDocument/2006/relationships/image" Target="../media/image351.png"/><Relationship Id="rId34" Type="http://schemas.openxmlformats.org/officeDocument/2006/relationships/image" Target="../media/image364.png"/><Relationship Id="rId7" Type="http://schemas.openxmlformats.org/officeDocument/2006/relationships/image" Target="../media/image337.png"/><Relationship Id="rId12" Type="http://schemas.openxmlformats.org/officeDocument/2006/relationships/image" Target="../media/image342.png"/><Relationship Id="rId17" Type="http://schemas.openxmlformats.org/officeDocument/2006/relationships/image" Target="../media/image347.png"/><Relationship Id="rId25" Type="http://schemas.openxmlformats.org/officeDocument/2006/relationships/image" Target="../media/image355.png"/><Relationship Id="rId33" Type="http://schemas.openxmlformats.org/officeDocument/2006/relationships/image" Target="../media/image363.png"/><Relationship Id="rId2" Type="http://schemas.openxmlformats.org/officeDocument/2006/relationships/image" Target="../media/image332.png"/><Relationship Id="rId16" Type="http://schemas.openxmlformats.org/officeDocument/2006/relationships/image" Target="../media/image346.png"/><Relationship Id="rId20" Type="http://schemas.openxmlformats.org/officeDocument/2006/relationships/image" Target="../media/image350.png"/><Relationship Id="rId29" Type="http://schemas.openxmlformats.org/officeDocument/2006/relationships/image" Target="../media/image359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336.png"/><Relationship Id="rId11" Type="http://schemas.openxmlformats.org/officeDocument/2006/relationships/image" Target="../media/image341.png"/><Relationship Id="rId24" Type="http://schemas.openxmlformats.org/officeDocument/2006/relationships/image" Target="../media/image354.png"/><Relationship Id="rId32" Type="http://schemas.openxmlformats.org/officeDocument/2006/relationships/image" Target="../media/image362.png"/><Relationship Id="rId37" Type="http://schemas.openxmlformats.org/officeDocument/2006/relationships/image" Target="../media/image366.png"/><Relationship Id="rId5" Type="http://schemas.openxmlformats.org/officeDocument/2006/relationships/image" Target="../media/image335.png"/><Relationship Id="rId15" Type="http://schemas.openxmlformats.org/officeDocument/2006/relationships/image" Target="../media/image345.png"/><Relationship Id="rId23" Type="http://schemas.openxmlformats.org/officeDocument/2006/relationships/image" Target="../media/image353.png"/><Relationship Id="rId28" Type="http://schemas.openxmlformats.org/officeDocument/2006/relationships/image" Target="../media/image358.png"/><Relationship Id="rId36" Type="http://schemas.openxmlformats.org/officeDocument/2006/relationships/image" Target="../media/image4.png"/><Relationship Id="rId10" Type="http://schemas.openxmlformats.org/officeDocument/2006/relationships/image" Target="../media/image340.png"/><Relationship Id="rId19" Type="http://schemas.openxmlformats.org/officeDocument/2006/relationships/image" Target="../media/image349.png"/><Relationship Id="rId31" Type="http://schemas.openxmlformats.org/officeDocument/2006/relationships/image" Target="../media/image361.png"/><Relationship Id="rId4" Type="http://schemas.openxmlformats.org/officeDocument/2006/relationships/image" Target="../media/image334.png"/><Relationship Id="rId9" Type="http://schemas.openxmlformats.org/officeDocument/2006/relationships/image" Target="../media/image339.png"/><Relationship Id="rId14" Type="http://schemas.openxmlformats.org/officeDocument/2006/relationships/image" Target="../media/image344.png"/><Relationship Id="rId22" Type="http://schemas.openxmlformats.org/officeDocument/2006/relationships/image" Target="../media/image352.png"/><Relationship Id="rId27" Type="http://schemas.openxmlformats.org/officeDocument/2006/relationships/image" Target="../media/image357.png"/><Relationship Id="rId30" Type="http://schemas.openxmlformats.org/officeDocument/2006/relationships/image" Target="../media/image360.png"/><Relationship Id="rId35" Type="http://schemas.openxmlformats.org/officeDocument/2006/relationships/image" Target="../media/image365.png"/><Relationship Id="rId8" Type="http://schemas.openxmlformats.org/officeDocument/2006/relationships/image" Target="../media/image338.png"/><Relationship Id="rId3" Type="http://schemas.openxmlformats.org/officeDocument/2006/relationships/image" Target="../media/image33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7998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854049" y="6561734"/>
            <a:ext cx="704088" cy="15240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1414759" y="6469379"/>
            <a:ext cx="155448" cy="172212"/>
          </a:xfrm>
          <a:prstGeom prst="rect">
            <a:avLst/>
          </a:prstGeom>
        </p:spPr>
      </p:pic>
      <p:grpSp>
        <p:nvGrpSpPr>
          <p:cNvPr id="5" name="object 5"/>
          <p:cNvGrpSpPr/>
          <p:nvPr/>
        </p:nvGrpSpPr>
        <p:grpSpPr>
          <a:xfrm>
            <a:off x="1098803" y="1172210"/>
            <a:ext cx="10681335" cy="4665980"/>
            <a:chOff x="1098803" y="1172210"/>
            <a:chExt cx="10681335" cy="4665980"/>
          </a:xfrm>
        </p:grpSpPr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3134868" y="1172210"/>
              <a:ext cx="6534150" cy="641603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4665218" y="1842465"/>
              <a:ext cx="3520820" cy="641908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549907" y="2513711"/>
              <a:ext cx="9769094" cy="64160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268977" y="3183966"/>
              <a:ext cx="4233418" cy="641908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5323586" y="3855085"/>
              <a:ext cx="2171318" cy="641604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1098803" y="4525340"/>
              <a:ext cx="10681335" cy="641908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2412491" y="5196535"/>
              <a:ext cx="7946771" cy="641604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649726" y="534034"/>
            <a:ext cx="5250941" cy="641603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43939" y="1667891"/>
            <a:ext cx="7157974" cy="460248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1043939" y="2253107"/>
            <a:ext cx="10073640" cy="1436370"/>
            <a:chOff x="1043939" y="2253107"/>
            <a:chExt cx="10073640" cy="1436370"/>
          </a:xfrm>
        </p:grpSpPr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043939" y="2253107"/>
              <a:ext cx="10073259" cy="460248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043939" y="2740482"/>
              <a:ext cx="9452737" cy="460552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043939" y="3228721"/>
              <a:ext cx="2559050" cy="460247"/>
            </a:xfrm>
            <a:prstGeom prst="rect">
              <a:avLst/>
            </a:prstGeom>
          </p:spPr>
        </p:pic>
      </p:grpSp>
      <p:sp>
        <p:nvSpPr>
          <p:cNvPr id="8" name="object 8"/>
          <p:cNvSpPr txBox="1"/>
          <p:nvPr/>
        </p:nvSpPr>
        <p:spPr>
          <a:xfrm>
            <a:off x="688340" y="1509496"/>
            <a:ext cx="168275" cy="2757170"/>
          </a:xfrm>
          <a:prstGeom prst="rect">
            <a:avLst/>
          </a:prstGeom>
        </p:spPr>
        <p:txBody>
          <a:bodyPr vert="horz" wrap="square" lIns="0" tIns="1098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65"/>
              </a:spcBef>
            </a:pPr>
            <a:r>
              <a:rPr sz="3200" spc="-50" dirty="0">
                <a:latin typeface="Arial"/>
                <a:cs typeface="Arial"/>
              </a:rPr>
              <a:t>•</a:t>
            </a:r>
            <a:endParaRPr sz="3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770"/>
              </a:spcBef>
            </a:pPr>
            <a:r>
              <a:rPr sz="3200" spc="-50" dirty="0">
                <a:latin typeface="Arial"/>
                <a:cs typeface="Arial"/>
              </a:rPr>
              <a:t>•</a:t>
            </a:r>
            <a:endParaRPr sz="3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3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090"/>
              </a:spcBef>
            </a:pPr>
            <a:endParaRPr sz="3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3200" spc="-50" dirty="0">
                <a:latin typeface="Arial"/>
                <a:cs typeface="Arial"/>
              </a:rPr>
              <a:t>•</a:t>
            </a:r>
            <a:endParaRPr sz="3200">
              <a:latin typeface="Arial"/>
              <a:cs typeface="Arial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1043939" y="3813936"/>
            <a:ext cx="10550525" cy="1436370"/>
            <a:chOff x="1043939" y="3813936"/>
            <a:chExt cx="10550525" cy="1436370"/>
          </a:xfrm>
        </p:grpSpPr>
        <p:pic>
          <p:nvPicPr>
            <p:cNvPr id="10" name="object 10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043939" y="3813936"/>
              <a:ext cx="10550144" cy="460248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043939" y="4301997"/>
              <a:ext cx="10315956" cy="460248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043939" y="4789677"/>
              <a:ext cx="6274689" cy="460248"/>
            </a:xfrm>
            <a:prstGeom prst="rect">
              <a:avLst/>
            </a:prstGeom>
          </p:spPr>
        </p:pic>
      </p:grpSp>
      <p:pic>
        <p:nvPicPr>
          <p:cNvPr id="13" name="object 13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661416" y="6561734"/>
            <a:ext cx="704088" cy="152400"/>
          </a:xfrm>
          <a:prstGeom prst="rect">
            <a:avLst/>
          </a:prstGeom>
        </p:spPr>
      </p:pic>
      <p:pic>
        <p:nvPicPr>
          <p:cNvPr id="14" name="object 14"/>
          <p:cNvPicPr/>
          <p:nvPr/>
        </p:nvPicPr>
        <p:blipFill>
          <a:blip r:embed="rId11" cstate="print"/>
          <a:stretch>
            <a:fillRect/>
          </a:stretch>
        </p:blipFill>
        <p:spPr>
          <a:xfrm>
            <a:off x="11422380" y="6503207"/>
            <a:ext cx="60959" cy="103019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159507" y="2038807"/>
            <a:ext cx="8025638" cy="641908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61416" y="6561734"/>
            <a:ext cx="704088" cy="15240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1414759" y="6469379"/>
            <a:ext cx="155448" cy="172212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054094" y="401700"/>
            <a:ext cx="4522342" cy="641603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921410" y="1171702"/>
            <a:ext cx="10794365" cy="899160"/>
            <a:chOff x="921410" y="1171702"/>
            <a:chExt cx="10794365" cy="899160"/>
          </a:xfrm>
        </p:grpSpPr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21410" y="1171702"/>
              <a:ext cx="10794111" cy="460248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21410" y="1610614"/>
              <a:ext cx="7006590" cy="460248"/>
            </a:xfrm>
            <a:prstGeom prst="rect">
              <a:avLst/>
            </a:prstGeom>
          </p:spPr>
        </p:pic>
      </p:grpSp>
      <p:pic>
        <p:nvPicPr>
          <p:cNvPr id="6" name="object 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921410" y="2147316"/>
            <a:ext cx="8591169" cy="460248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921410" y="2683764"/>
            <a:ext cx="9113266" cy="460248"/>
          </a:xfrm>
          <a:prstGeom prst="rect">
            <a:avLst/>
          </a:prstGeom>
        </p:spPr>
      </p:pic>
      <p:grpSp>
        <p:nvGrpSpPr>
          <p:cNvPr id="8" name="object 8"/>
          <p:cNvGrpSpPr/>
          <p:nvPr/>
        </p:nvGrpSpPr>
        <p:grpSpPr>
          <a:xfrm>
            <a:off x="921410" y="3219907"/>
            <a:ext cx="9797415" cy="899794"/>
            <a:chOff x="921410" y="3219907"/>
            <a:chExt cx="9797415" cy="899794"/>
          </a:xfrm>
        </p:grpSpPr>
        <p:pic>
          <p:nvPicPr>
            <p:cNvPr id="9" name="object 9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921410" y="3219907"/>
              <a:ext cx="9797288" cy="460552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921410" y="3659377"/>
              <a:ext cx="2410460" cy="460248"/>
            </a:xfrm>
            <a:prstGeom prst="rect">
              <a:avLst/>
            </a:prstGeom>
          </p:spPr>
        </p:pic>
      </p:grpSp>
      <p:sp>
        <p:nvSpPr>
          <p:cNvPr id="11" name="object 11"/>
          <p:cNvSpPr txBox="1"/>
          <p:nvPr/>
        </p:nvSpPr>
        <p:spPr>
          <a:xfrm>
            <a:off x="565810" y="1110233"/>
            <a:ext cx="168275" cy="353822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spc="-50" dirty="0">
                <a:latin typeface="Arial"/>
                <a:cs typeface="Arial"/>
              </a:rPr>
              <a:t>•</a:t>
            </a:r>
            <a:endParaRPr sz="3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60"/>
              </a:spcBef>
            </a:pPr>
            <a:endParaRPr sz="3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3200" spc="-50" dirty="0">
                <a:latin typeface="Arial"/>
                <a:cs typeface="Arial"/>
              </a:rPr>
              <a:t>•</a:t>
            </a:r>
            <a:endParaRPr sz="3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385"/>
              </a:spcBef>
            </a:pPr>
            <a:r>
              <a:rPr sz="3200" spc="-50" dirty="0">
                <a:latin typeface="Arial"/>
                <a:cs typeface="Arial"/>
              </a:rPr>
              <a:t>•</a:t>
            </a:r>
            <a:endParaRPr sz="3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384"/>
              </a:spcBef>
            </a:pPr>
            <a:r>
              <a:rPr sz="3200" spc="-50" dirty="0">
                <a:latin typeface="Arial"/>
                <a:cs typeface="Arial"/>
              </a:rPr>
              <a:t>•</a:t>
            </a:r>
            <a:endParaRPr sz="3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60"/>
              </a:spcBef>
            </a:pPr>
            <a:endParaRPr sz="3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3200" spc="-50" dirty="0">
                <a:latin typeface="Arial"/>
                <a:cs typeface="Arial"/>
              </a:rPr>
              <a:t>•</a:t>
            </a:r>
            <a:endParaRPr sz="3200">
              <a:latin typeface="Arial"/>
              <a:cs typeface="Arial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921410" y="4195826"/>
            <a:ext cx="10626090" cy="1071880"/>
            <a:chOff x="921410" y="4195826"/>
            <a:chExt cx="10626090" cy="1071880"/>
          </a:xfrm>
        </p:grpSpPr>
        <p:pic>
          <p:nvPicPr>
            <p:cNvPr id="13" name="object 13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921410" y="4195826"/>
              <a:ext cx="10626090" cy="460248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921410" y="4634433"/>
              <a:ext cx="3493008" cy="460552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948842" y="5124323"/>
              <a:ext cx="469772" cy="143255"/>
            </a:xfrm>
            <a:prstGeom prst="rect">
              <a:avLst/>
            </a:prstGeom>
          </p:spPr>
        </p:pic>
        <p:sp>
          <p:nvSpPr>
            <p:cNvPr id="16" name="object 16"/>
            <p:cNvSpPr/>
            <p:nvPr/>
          </p:nvSpPr>
          <p:spPr>
            <a:xfrm>
              <a:off x="1366393" y="5243322"/>
              <a:ext cx="8258809" cy="6350"/>
            </a:xfrm>
            <a:custGeom>
              <a:avLst/>
              <a:gdLst/>
              <a:ahLst/>
              <a:cxnLst/>
              <a:rect l="l" t="t" r="r" b="b"/>
              <a:pathLst>
                <a:path w="8258809" h="6350">
                  <a:moveTo>
                    <a:pt x="8258556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8258556" y="6095"/>
                  </a:lnTo>
                  <a:lnTo>
                    <a:pt x="8258556" y="0"/>
                  </a:lnTo>
                  <a:close/>
                </a:path>
              </a:pathLst>
            </a:custGeom>
            <a:solidFill>
              <a:srgbClr val="0000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7" name="object 17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1366393" y="5124323"/>
              <a:ext cx="2318893" cy="143255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3636099" y="5197475"/>
              <a:ext cx="31077" cy="9143"/>
            </a:xfrm>
            <a:prstGeom prst="rect">
              <a:avLst/>
            </a:prstGeom>
          </p:spPr>
        </p:pic>
        <p:pic>
          <p:nvPicPr>
            <p:cNvPr id="19" name="object 19">
              <a:hlinkClick r:id="rId14"/>
            </p:cNvPr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3675633" y="5145659"/>
              <a:ext cx="243839" cy="91439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3934803" y="5197475"/>
              <a:ext cx="31077" cy="9143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3969766" y="5124323"/>
              <a:ext cx="4874387" cy="143255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8783066" y="5124323"/>
              <a:ext cx="899287" cy="143255"/>
            </a:xfrm>
            <a:prstGeom prst="rect">
              <a:avLst/>
            </a:prstGeom>
          </p:spPr>
        </p:pic>
      </p:grpSp>
      <p:sp>
        <p:nvSpPr>
          <p:cNvPr id="23" name="object 23"/>
          <p:cNvSpPr txBox="1"/>
          <p:nvPr/>
        </p:nvSpPr>
        <p:spPr>
          <a:xfrm>
            <a:off x="565810" y="5096383"/>
            <a:ext cx="6985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0" dirty="0">
                <a:latin typeface="Arial"/>
                <a:cs typeface="Arial"/>
              </a:rPr>
              <a:t>•</a:t>
            </a:r>
            <a:endParaRPr sz="1000">
              <a:latin typeface="Arial"/>
              <a:cs typeface="Arial"/>
            </a:endParaRPr>
          </a:p>
        </p:txBody>
      </p:sp>
      <p:pic>
        <p:nvPicPr>
          <p:cNvPr id="24" name="object 24"/>
          <p:cNvPicPr/>
          <p:nvPr/>
        </p:nvPicPr>
        <p:blipFill>
          <a:blip r:embed="rId18" cstate="print"/>
          <a:stretch>
            <a:fillRect/>
          </a:stretch>
        </p:blipFill>
        <p:spPr>
          <a:xfrm>
            <a:off x="661416" y="6561734"/>
            <a:ext cx="704088" cy="152400"/>
          </a:xfrm>
          <a:prstGeom prst="rect">
            <a:avLst/>
          </a:prstGeom>
        </p:spPr>
      </p:pic>
      <p:pic>
        <p:nvPicPr>
          <p:cNvPr id="25" name="object 25"/>
          <p:cNvPicPr/>
          <p:nvPr/>
        </p:nvPicPr>
        <p:blipFill>
          <a:blip r:embed="rId19" cstate="print"/>
          <a:stretch>
            <a:fillRect/>
          </a:stretch>
        </p:blipFill>
        <p:spPr>
          <a:xfrm>
            <a:off x="11422380" y="6504744"/>
            <a:ext cx="60959" cy="101482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5240">
              <a:lnSpc>
                <a:spcPct val="100000"/>
              </a:lnSpc>
              <a:spcBef>
                <a:spcPts val="100"/>
              </a:spcBef>
            </a:pPr>
            <a:r>
              <a:rPr dirty="0"/>
              <a:t>Child</a:t>
            </a:r>
            <a:r>
              <a:rPr spc="-20" dirty="0"/>
              <a:t> </a:t>
            </a:r>
            <a:r>
              <a:rPr spc="-10" dirty="0"/>
              <a:t>protection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13105" y="1140078"/>
            <a:ext cx="168275" cy="5137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spc="-50" dirty="0">
                <a:latin typeface="Arial"/>
                <a:cs typeface="Arial"/>
              </a:rPr>
              <a:t>•</a:t>
            </a:r>
            <a:endParaRPr sz="3200">
              <a:latin typeface="Arial"/>
              <a:cs typeface="Arial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769010" y="1201547"/>
            <a:ext cx="7426959" cy="2216150"/>
            <a:chOff x="769010" y="1201547"/>
            <a:chExt cx="7426959" cy="2216150"/>
          </a:xfrm>
        </p:grpSpPr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69010" y="1201547"/>
              <a:ext cx="5207381" cy="460248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69010" y="1640459"/>
              <a:ext cx="6143752" cy="460248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69010" y="2079066"/>
              <a:ext cx="7426959" cy="460552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69010" y="2518536"/>
              <a:ext cx="6458584" cy="460248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769010" y="2957448"/>
              <a:ext cx="1242822" cy="460248"/>
            </a:xfrm>
            <a:prstGeom prst="rect">
              <a:avLst/>
            </a:prstGeom>
          </p:spPr>
        </p:pic>
      </p:grpSp>
      <p:grpSp>
        <p:nvGrpSpPr>
          <p:cNvPr id="10" name="object 10"/>
          <p:cNvGrpSpPr/>
          <p:nvPr/>
        </p:nvGrpSpPr>
        <p:grpSpPr>
          <a:xfrm>
            <a:off x="769010" y="3493592"/>
            <a:ext cx="7220584" cy="1282700"/>
            <a:chOff x="769010" y="3493592"/>
            <a:chExt cx="7220584" cy="1282700"/>
          </a:xfrm>
        </p:grpSpPr>
        <p:pic>
          <p:nvPicPr>
            <p:cNvPr id="11" name="object 11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769010" y="3493592"/>
              <a:ext cx="7220077" cy="460552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769010" y="3933189"/>
              <a:ext cx="7148830" cy="460248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769010" y="4315713"/>
              <a:ext cx="2374900" cy="460248"/>
            </a:xfrm>
            <a:prstGeom prst="rect">
              <a:avLst/>
            </a:prstGeom>
          </p:spPr>
        </p:pic>
      </p:grpSp>
      <p:sp>
        <p:nvSpPr>
          <p:cNvPr id="14" name="object 14"/>
          <p:cNvSpPr txBox="1"/>
          <p:nvPr/>
        </p:nvSpPr>
        <p:spPr>
          <a:xfrm>
            <a:off x="413105" y="3432124"/>
            <a:ext cx="5937885" cy="168528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spc="-50" dirty="0">
                <a:latin typeface="Arial"/>
                <a:cs typeface="Arial"/>
              </a:rPr>
              <a:t>•</a:t>
            </a:r>
            <a:endParaRPr sz="3200">
              <a:latin typeface="Arial"/>
              <a:cs typeface="Arial"/>
            </a:endParaRPr>
          </a:p>
          <a:p>
            <a:pPr marR="718820" algn="ctr">
              <a:lnSpc>
                <a:spcPct val="100000"/>
              </a:lnSpc>
              <a:spcBef>
                <a:spcPts val="2630"/>
              </a:spcBef>
            </a:pPr>
            <a:r>
              <a:rPr sz="3200" spc="-50" dirty="0">
                <a:latin typeface="Myanmar Text"/>
                <a:cs typeface="Myanmar Text"/>
              </a:rPr>
              <a:t>.</a:t>
            </a:r>
            <a:endParaRPr sz="3200">
              <a:latin typeface="Myanmar Text"/>
              <a:cs typeface="Myanmar Text"/>
            </a:endParaRPr>
          </a:p>
          <a:p>
            <a:pPr marL="12700" marR="5080" indent="349250">
              <a:lnSpc>
                <a:spcPts val="1080"/>
              </a:lnSpc>
              <a:spcBef>
                <a:spcPts val="610"/>
              </a:spcBef>
            </a:pPr>
            <a:r>
              <a:rPr sz="1000" dirty="0">
                <a:latin typeface="Myanmar Text"/>
                <a:cs typeface="Myanmar Text"/>
              </a:rPr>
              <a:t>Source: </a:t>
            </a:r>
            <a:r>
              <a:rPr sz="10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Myanmar Text"/>
                <a:cs typeface="Myanmar Text"/>
                <a:hlinkClick r:id="rId10"/>
              </a:rPr>
              <a:t>https://learning.nspcc.org.uk/safeguarding-child-protection/#:~:text=Safeguarding%20is%20the%20action%20that,of%20safe%20and%20effective%20care</a:t>
            </a:r>
            <a:endParaRPr sz="1000">
              <a:latin typeface="Myanmar Text"/>
              <a:cs typeface="Myanmar Text"/>
            </a:endParaRPr>
          </a:p>
        </p:txBody>
      </p:sp>
      <p:pic>
        <p:nvPicPr>
          <p:cNvPr id="15" name="object 15"/>
          <p:cNvPicPr/>
          <p:nvPr/>
        </p:nvPicPr>
        <p:blipFill>
          <a:blip r:embed="rId11" cstate="print"/>
          <a:stretch>
            <a:fillRect/>
          </a:stretch>
        </p:blipFill>
        <p:spPr>
          <a:xfrm>
            <a:off x="661416" y="6561734"/>
            <a:ext cx="704088" cy="152400"/>
          </a:xfrm>
          <a:prstGeom prst="rect">
            <a:avLst/>
          </a:prstGeom>
        </p:spPr>
      </p:pic>
      <p:pic>
        <p:nvPicPr>
          <p:cNvPr id="16" name="object 16"/>
          <p:cNvPicPr/>
          <p:nvPr/>
        </p:nvPicPr>
        <p:blipFill>
          <a:blip r:embed="rId12" cstate="print"/>
          <a:stretch>
            <a:fillRect/>
          </a:stretch>
        </p:blipFill>
        <p:spPr>
          <a:xfrm>
            <a:off x="11414759" y="6469379"/>
            <a:ext cx="155448" cy="172212"/>
          </a:xfrm>
          <a:prstGeom prst="rect">
            <a:avLst/>
          </a:prstGeom>
        </p:spPr>
      </p:pic>
      <p:pic>
        <p:nvPicPr>
          <p:cNvPr id="17" name="object 17" descr="London Child Protection Procedures Updates - Greenwich ..."/>
          <p:cNvPicPr/>
          <p:nvPr/>
        </p:nvPicPr>
        <p:blipFill>
          <a:blip r:embed="rId13" cstate="print"/>
          <a:stretch>
            <a:fillRect/>
          </a:stretch>
        </p:blipFill>
        <p:spPr>
          <a:xfrm>
            <a:off x="8070595" y="1340866"/>
            <a:ext cx="3818128" cy="3867277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 descr="maslows-hierarchy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575684" y="620648"/>
            <a:ext cx="5257038" cy="460120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259326" y="5722010"/>
            <a:ext cx="5381625" cy="286512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358260" y="2312492"/>
            <a:ext cx="5849239" cy="684580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391789" y="3190951"/>
            <a:ext cx="5624449" cy="68458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766060" y="461518"/>
            <a:ext cx="6356985" cy="632460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245357" y="1337564"/>
            <a:ext cx="5144515" cy="3610990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7926323" y="5180965"/>
            <a:ext cx="2797175" cy="287020"/>
            <a:chOff x="7926323" y="5180965"/>
            <a:chExt cx="2797175" cy="287020"/>
          </a:xfrm>
        </p:grpSpPr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926323" y="5180965"/>
              <a:ext cx="1212367" cy="286511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9028429" y="5180965"/>
              <a:ext cx="1104049" cy="286511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0022077" y="5180965"/>
              <a:ext cx="700887" cy="286511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338704" y="2617977"/>
            <a:ext cx="7722997" cy="684276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 descr="http://www.londoncp.co.uk/images/our_assessment_triangle.jpg">
            <a:hlinkClick r:id="rId2"/>
          </p:cNvPr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776982" y="262953"/>
            <a:ext cx="6984746" cy="5333619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923920" y="2265883"/>
            <a:ext cx="6645783" cy="628192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785105" y="3071114"/>
            <a:ext cx="2841752" cy="627888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2474086" y="1797126"/>
            <a:ext cx="7797165" cy="2640965"/>
            <a:chOff x="2474086" y="1797126"/>
            <a:chExt cx="7797165" cy="264096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589910" y="1797126"/>
              <a:ext cx="7532623" cy="628192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297047" y="2468244"/>
              <a:ext cx="5864225" cy="627888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8944102" y="2468244"/>
              <a:ext cx="344424" cy="627888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2474086" y="3138500"/>
              <a:ext cx="7796911" cy="628192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4077334" y="3809745"/>
              <a:ext cx="4484370" cy="627888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53460" y="2281377"/>
            <a:ext cx="6352286" cy="513892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492497" y="2940430"/>
            <a:ext cx="3368802" cy="513588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88620" y="437972"/>
            <a:ext cx="7644383" cy="466648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70916" y="1505458"/>
            <a:ext cx="5084445" cy="349250"/>
            <a:chOff x="470916" y="1505458"/>
            <a:chExt cx="5084445" cy="349250"/>
          </a:xfrm>
        </p:grpSpPr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70916" y="1505458"/>
              <a:ext cx="1775206" cy="34899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109470" y="1505458"/>
              <a:ext cx="195071" cy="34899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2207005" y="1505458"/>
              <a:ext cx="3348354" cy="348996"/>
            </a:xfrm>
            <a:prstGeom prst="rect">
              <a:avLst/>
            </a:prstGeom>
          </p:spPr>
        </p:pic>
      </p:grpSp>
      <p:pic>
        <p:nvPicPr>
          <p:cNvPr id="7" name="object 7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5776721" y="1281557"/>
            <a:ext cx="5812155" cy="4295013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4268089" y="6520586"/>
            <a:ext cx="2568574" cy="259079"/>
          </a:xfrm>
          <a:prstGeom prst="rect">
            <a:avLst/>
          </a:prstGeom>
        </p:spPr>
      </p:pic>
      <p:grpSp>
        <p:nvGrpSpPr>
          <p:cNvPr id="9" name="object 9"/>
          <p:cNvGrpSpPr/>
          <p:nvPr/>
        </p:nvGrpSpPr>
        <p:grpSpPr>
          <a:xfrm>
            <a:off x="388620" y="4277233"/>
            <a:ext cx="3958590" cy="259079"/>
            <a:chOff x="388620" y="4277233"/>
            <a:chExt cx="3958590" cy="259079"/>
          </a:xfrm>
        </p:grpSpPr>
        <p:sp>
          <p:nvSpPr>
            <p:cNvPr id="10" name="object 10"/>
            <p:cNvSpPr/>
            <p:nvPr/>
          </p:nvSpPr>
          <p:spPr>
            <a:xfrm>
              <a:off x="388683" y="4494149"/>
              <a:ext cx="3888104" cy="12700"/>
            </a:xfrm>
            <a:custGeom>
              <a:avLst/>
              <a:gdLst/>
              <a:ahLst/>
              <a:cxnLst/>
              <a:rect l="l" t="t" r="r" b="b"/>
              <a:pathLst>
                <a:path w="3888104" h="12700">
                  <a:moveTo>
                    <a:pt x="3887660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3887660" y="12192"/>
                  </a:lnTo>
                  <a:lnTo>
                    <a:pt x="3887660" y="0"/>
                  </a:lnTo>
                  <a:close/>
                </a:path>
              </a:pathLst>
            </a:custGeom>
            <a:solidFill>
              <a:srgbClr val="0000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" name="object 11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388620" y="4277233"/>
              <a:ext cx="3118612" cy="259080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3409822" y="4277233"/>
              <a:ext cx="140208" cy="259080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3479927" y="4277233"/>
              <a:ext cx="817816" cy="259080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206874" y="4277233"/>
              <a:ext cx="140208" cy="259080"/>
            </a:xfrm>
            <a:prstGeom prst="rect">
              <a:avLst/>
            </a:prstGeom>
          </p:spPr>
        </p:pic>
      </p:grpSp>
      <p:grpSp>
        <p:nvGrpSpPr>
          <p:cNvPr id="15" name="object 15"/>
          <p:cNvGrpSpPr/>
          <p:nvPr/>
        </p:nvGrpSpPr>
        <p:grpSpPr>
          <a:xfrm>
            <a:off x="388620" y="4551553"/>
            <a:ext cx="4987925" cy="259079"/>
            <a:chOff x="388620" y="4551553"/>
            <a:chExt cx="4987925" cy="259079"/>
          </a:xfrm>
        </p:grpSpPr>
        <p:sp>
          <p:nvSpPr>
            <p:cNvPr id="16" name="object 16"/>
            <p:cNvSpPr/>
            <p:nvPr/>
          </p:nvSpPr>
          <p:spPr>
            <a:xfrm>
              <a:off x="388683" y="4768469"/>
              <a:ext cx="4887595" cy="12700"/>
            </a:xfrm>
            <a:custGeom>
              <a:avLst/>
              <a:gdLst/>
              <a:ahLst/>
              <a:cxnLst/>
              <a:rect l="l" t="t" r="r" b="b"/>
              <a:pathLst>
                <a:path w="4887595" h="12700">
                  <a:moveTo>
                    <a:pt x="488740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4887404" y="12191"/>
                  </a:lnTo>
                  <a:lnTo>
                    <a:pt x="4887404" y="0"/>
                  </a:lnTo>
                  <a:close/>
                </a:path>
              </a:pathLst>
            </a:custGeom>
            <a:solidFill>
              <a:srgbClr val="0000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7" name="object 17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388620" y="4551553"/>
              <a:ext cx="4987798" cy="259080"/>
            </a:xfrm>
            <a:prstGeom prst="rect">
              <a:avLst/>
            </a:prstGeom>
          </p:spPr>
        </p:pic>
      </p:grpSp>
      <p:grpSp>
        <p:nvGrpSpPr>
          <p:cNvPr id="18" name="object 18"/>
          <p:cNvGrpSpPr/>
          <p:nvPr/>
        </p:nvGrpSpPr>
        <p:grpSpPr>
          <a:xfrm>
            <a:off x="388620" y="4825568"/>
            <a:ext cx="5095875" cy="534670"/>
            <a:chOff x="388620" y="4825568"/>
            <a:chExt cx="5095875" cy="534670"/>
          </a:xfrm>
        </p:grpSpPr>
        <p:sp>
          <p:nvSpPr>
            <p:cNvPr id="19" name="object 19"/>
            <p:cNvSpPr/>
            <p:nvPr/>
          </p:nvSpPr>
          <p:spPr>
            <a:xfrm>
              <a:off x="388683" y="5042789"/>
              <a:ext cx="4986655" cy="12700"/>
            </a:xfrm>
            <a:custGeom>
              <a:avLst/>
              <a:gdLst/>
              <a:ahLst/>
              <a:cxnLst/>
              <a:rect l="l" t="t" r="r" b="b"/>
              <a:pathLst>
                <a:path w="4986655" h="12700">
                  <a:moveTo>
                    <a:pt x="4986464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4986464" y="12192"/>
                  </a:lnTo>
                  <a:lnTo>
                    <a:pt x="4986464" y="0"/>
                  </a:lnTo>
                  <a:close/>
                </a:path>
              </a:pathLst>
            </a:custGeom>
            <a:solidFill>
              <a:srgbClr val="0000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0" name="object 20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388620" y="4825568"/>
              <a:ext cx="5095494" cy="25938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388620" y="5100574"/>
              <a:ext cx="2983484" cy="259079"/>
            </a:xfrm>
            <a:prstGeom prst="rect">
              <a:avLst/>
            </a:prstGeom>
          </p:spPr>
        </p:pic>
        <p:sp>
          <p:nvSpPr>
            <p:cNvPr id="22" name="object 22"/>
            <p:cNvSpPr/>
            <p:nvPr/>
          </p:nvSpPr>
          <p:spPr>
            <a:xfrm>
              <a:off x="388683" y="5317109"/>
              <a:ext cx="2863850" cy="12700"/>
            </a:xfrm>
            <a:custGeom>
              <a:avLst/>
              <a:gdLst/>
              <a:ahLst/>
              <a:cxnLst/>
              <a:rect l="l" t="t" r="r" b="b"/>
              <a:pathLst>
                <a:path w="2863850" h="12700">
                  <a:moveTo>
                    <a:pt x="2863532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2863532" y="12191"/>
                  </a:lnTo>
                  <a:lnTo>
                    <a:pt x="2863532" y="0"/>
                  </a:lnTo>
                  <a:close/>
                </a:path>
              </a:pathLst>
            </a:custGeom>
            <a:solidFill>
              <a:srgbClr val="0000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520185" y="534034"/>
            <a:ext cx="5410962" cy="641603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555751" y="1203198"/>
            <a:ext cx="149860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spc="-50" dirty="0">
                <a:latin typeface="Arial"/>
                <a:cs typeface="Arial"/>
              </a:rPr>
              <a:t>•</a:t>
            </a:r>
            <a:endParaRPr sz="2800">
              <a:latin typeface="Arial"/>
              <a:cs typeface="Arial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911656" y="1256995"/>
            <a:ext cx="11120755" cy="1683385"/>
            <a:chOff x="911656" y="1256995"/>
            <a:chExt cx="11120755" cy="1683385"/>
          </a:xfrm>
        </p:grpSpPr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11656" y="1256995"/>
              <a:ext cx="11120755" cy="402640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11656" y="1684019"/>
              <a:ext cx="10198735" cy="402336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911656" y="2110739"/>
              <a:ext cx="10295763" cy="40233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911656" y="2537409"/>
              <a:ext cx="2299335" cy="402640"/>
            </a:xfrm>
            <a:prstGeom prst="rect">
              <a:avLst/>
            </a:prstGeom>
          </p:spPr>
        </p:pic>
      </p:grpSp>
      <p:grpSp>
        <p:nvGrpSpPr>
          <p:cNvPr id="9" name="object 9"/>
          <p:cNvGrpSpPr/>
          <p:nvPr/>
        </p:nvGrpSpPr>
        <p:grpSpPr>
          <a:xfrm>
            <a:off x="911656" y="3049777"/>
            <a:ext cx="10840085" cy="1256665"/>
            <a:chOff x="911656" y="3049777"/>
            <a:chExt cx="10840085" cy="1256665"/>
          </a:xfrm>
        </p:grpSpPr>
        <p:pic>
          <p:nvPicPr>
            <p:cNvPr id="10" name="object 10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911656" y="3049777"/>
              <a:ext cx="10588752" cy="40233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911656" y="3476497"/>
              <a:ext cx="10840085" cy="402335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911656" y="3903294"/>
              <a:ext cx="2804795" cy="402640"/>
            </a:xfrm>
            <a:prstGeom prst="rect">
              <a:avLst/>
            </a:prstGeom>
          </p:spPr>
        </p:pic>
      </p:grpSp>
      <p:sp>
        <p:nvSpPr>
          <p:cNvPr id="13" name="object 13"/>
          <p:cNvSpPr txBox="1"/>
          <p:nvPr/>
        </p:nvSpPr>
        <p:spPr>
          <a:xfrm>
            <a:off x="555751" y="2995929"/>
            <a:ext cx="149860" cy="181800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spc="-50" dirty="0">
                <a:latin typeface="Arial"/>
                <a:cs typeface="Arial"/>
              </a:rPr>
              <a:t>•</a:t>
            </a:r>
            <a:endParaRPr sz="28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955"/>
              </a:spcBef>
            </a:pPr>
            <a:endParaRPr sz="2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2800" spc="-50" dirty="0">
                <a:latin typeface="Arial"/>
                <a:cs typeface="Arial"/>
              </a:rPr>
              <a:t>•</a:t>
            </a:r>
            <a:endParaRPr sz="2800">
              <a:latin typeface="Arial"/>
              <a:cs typeface="Arial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911656" y="4415663"/>
            <a:ext cx="10922000" cy="1256665"/>
            <a:chOff x="911656" y="4415663"/>
            <a:chExt cx="10922000" cy="1256665"/>
          </a:xfrm>
        </p:grpSpPr>
        <p:pic>
          <p:nvPicPr>
            <p:cNvPr id="15" name="object 15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911656" y="4415663"/>
              <a:ext cx="10173335" cy="40233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911656" y="4842383"/>
              <a:ext cx="10921492" cy="4023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911656" y="5269077"/>
              <a:ext cx="2027427" cy="402640"/>
            </a:xfrm>
            <a:prstGeom prst="rect">
              <a:avLst/>
            </a:prstGeom>
          </p:spPr>
        </p:pic>
      </p:grpSp>
      <p:pic>
        <p:nvPicPr>
          <p:cNvPr id="18" name="object 18"/>
          <p:cNvPicPr/>
          <p:nvPr/>
        </p:nvPicPr>
        <p:blipFill>
          <a:blip r:embed="rId13" cstate="print"/>
          <a:stretch>
            <a:fillRect/>
          </a:stretch>
        </p:blipFill>
        <p:spPr>
          <a:xfrm>
            <a:off x="661416" y="6561734"/>
            <a:ext cx="704088" cy="152400"/>
          </a:xfrm>
          <a:prstGeom prst="rect">
            <a:avLst/>
          </a:prstGeom>
        </p:spPr>
      </p:pic>
      <p:pic>
        <p:nvPicPr>
          <p:cNvPr id="19" name="object 19"/>
          <p:cNvPicPr/>
          <p:nvPr/>
        </p:nvPicPr>
        <p:blipFill>
          <a:blip r:embed="rId14" cstate="print"/>
          <a:stretch>
            <a:fillRect/>
          </a:stretch>
        </p:blipFill>
        <p:spPr>
          <a:xfrm>
            <a:off x="11352276" y="6503207"/>
            <a:ext cx="135635" cy="103019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756536" y="534034"/>
            <a:ext cx="8935339" cy="641603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585622" y="1252549"/>
            <a:ext cx="149860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spc="-50" dirty="0">
                <a:latin typeface="Arial"/>
                <a:cs typeface="Arial"/>
              </a:rPr>
              <a:t>•</a:t>
            </a:r>
            <a:endParaRPr sz="2800">
              <a:latin typeface="Arial"/>
              <a:cs typeface="Arial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941222" y="1306398"/>
            <a:ext cx="11036300" cy="2110740"/>
            <a:chOff x="941222" y="1306398"/>
            <a:chExt cx="11036300" cy="2110740"/>
          </a:xfrm>
        </p:grpSpPr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41222" y="1306398"/>
              <a:ext cx="10860024" cy="402640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41222" y="1733676"/>
              <a:ext cx="10208768" cy="402336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941222" y="2160397"/>
              <a:ext cx="11036300" cy="40233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941222" y="2586812"/>
              <a:ext cx="10422128" cy="402640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941222" y="3014217"/>
              <a:ext cx="5293614" cy="402336"/>
            </a:xfrm>
            <a:prstGeom prst="rect">
              <a:avLst/>
            </a:prstGeom>
          </p:spPr>
        </p:pic>
      </p:grpSp>
      <p:sp>
        <p:nvSpPr>
          <p:cNvPr id="10" name="object 10"/>
          <p:cNvSpPr txBox="1"/>
          <p:nvPr/>
        </p:nvSpPr>
        <p:spPr>
          <a:xfrm>
            <a:off x="585622" y="3472434"/>
            <a:ext cx="149860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spc="-50" dirty="0">
                <a:latin typeface="Arial"/>
                <a:cs typeface="Arial"/>
              </a:rPr>
              <a:t>•</a:t>
            </a:r>
            <a:endParaRPr sz="2800">
              <a:latin typeface="Arial"/>
              <a:cs typeface="Arial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941222" y="3526282"/>
            <a:ext cx="11174095" cy="1682750"/>
            <a:chOff x="941222" y="3526282"/>
            <a:chExt cx="11174095" cy="1682750"/>
          </a:xfrm>
        </p:grpSpPr>
        <p:pic>
          <p:nvPicPr>
            <p:cNvPr id="12" name="object 12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941222" y="3526282"/>
              <a:ext cx="11173968" cy="402335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941222" y="3952697"/>
              <a:ext cx="9192895" cy="402640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941222" y="4379976"/>
              <a:ext cx="11145266" cy="40233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941222" y="4806696"/>
              <a:ext cx="11101451" cy="402336"/>
            </a:xfrm>
            <a:prstGeom prst="rect">
              <a:avLst/>
            </a:prstGeom>
          </p:spPr>
        </p:pic>
      </p:grpSp>
      <p:pic>
        <p:nvPicPr>
          <p:cNvPr id="16" name="object 16"/>
          <p:cNvPicPr/>
          <p:nvPr/>
        </p:nvPicPr>
        <p:blipFill>
          <a:blip r:embed="rId12" cstate="print"/>
          <a:stretch>
            <a:fillRect/>
          </a:stretch>
        </p:blipFill>
        <p:spPr>
          <a:xfrm>
            <a:off x="661416" y="6561734"/>
            <a:ext cx="704088" cy="152400"/>
          </a:xfrm>
          <a:prstGeom prst="rect">
            <a:avLst/>
          </a:prstGeom>
        </p:spPr>
      </p:pic>
      <p:pic>
        <p:nvPicPr>
          <p:cNvPr id="17" name="object 17"/>
          <p:cNvPicPr/>
          <p:nvPr/>
        </p:nvPicPr>
        <p:blipFill>
          <a:blip r:embed="rId13" cstate="print"/>
          <a:stretch>
            <a:fillRect/>
          </a:stretch>
        </p:blipFill>
        <p:spPr>
          <a:xfrm>
            <a:off x="11352276" y="6503207"/>
            <a:ext cx="135635" cy="103019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543046" y="534034"/>
            <a:ext cx="5374767" cy="641603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971092" y="1481658"/>
            <a:ext cx="10608310" cy="1256665"/>
            <a:chOff x="971092" y="1481658"/>
            <a:chExt cx="10608310" cy="1256665"/>
          </a:xfrm>
        </p:grpSpPr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71092" y="1481658"/>
              <a:ext cx="10505821" cy="402640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71092" y="1908937"/>
              <a:ext cx="10608310" cy="4023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971092" y="2335657"/>
              <a:ext cx="8387080" cy="402336"/>
            </a:xfrm>
            <a:prstGeom prst="rect">
              <a:avLst/>
            </a:prstGeom>
          </p:spPr>
        </p:pic>
      </p:grpSp>
      <p:grpSp>
        <p:nvGrpSpPr>
          <p:cNvPr id="7" name="object 7"/>
          <p:cNvGrpSpPr/>
          <p:nvPr/>
        </p:nvGrpSpPr>
        <p:grpSpPr>
          <a:xfrm>
            <a:off x="971092" y="2847416"/>
            <a:ext cx="9995535" cy="829944"/>
            <a:chOff x="971092" y="2847416"/>
            <a:chExt cx="9995535" cy="829944"/>
          </a:xfrm>
        </p:grpSpPr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971092" y="2847416"/>
              <a:ext cx="9995408" cy="402640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971092" y="3274821"/>
              <a:ext cx="9318244" cy="402335"/>
            </a:xfrm>
            <a:prstGeom prst="rect">
              <a:avLst/>
            </a:prstGeom>
          </p:spPr>
        </p:pic>
      </p:grpSp>
      <p:sp>
        <p:nvSpPr>
          <p:cNvPr id="10" name="object 10"/>
          <p:cNvSpPr txBox="1"/>
          <p:nvPr/>
        </p:nvSpPr>
        <p:spPr>
          <a:xfrm>
            <a:off x="615492" y="1427810"/>
            <a:ext cx="149860" cy="275717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spc="-50" dirty="0">
                <a:latin typeface="Arial"/>
                <a:cs typeface="Arial"/>
              </a:rPr>
              <a:t>•</a:t>
            </a:r>
            <a:endParaRPr sz="28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955"/>
              </a:spcBef>
            </a:pPr>
            <a:endParaRPr sz="2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2800" spc="-50" dirty="0">
                <a:latin typeface="Arial"/>
                <a:cs typeface="Arial"/>
              </a:rPr>
              <a:t>•</a:t>
            </a:r>
            <a:endParaRPr sz="2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815"/>
              </a:spcBef>
            </a:pPr>
            <a:endParaRPr sz="2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2800" spc="-50" dirty="0">
                <a:latin typeface="Arial"/>
                <a:cs typeface="Arial"/>
              </a:rPr>
              <a:t>•</a:t>
            </a:r>
            <a:endParaRPr sz="2800">
              <a:latin typeface="Arial"/>
              <a:cs typeface="Arial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971092" y="3786885"/>
            <a:ext cx="10605770" cy="1256030"/>
            <a:chOff x="971092" y="3786885"/>
            <a:chExt cx="10605770" cy="1256030"/>
          </a:xfrm>
        </p:grpSpPr>
        <p:pic>
          <p:nvPicPr>
            <p:cNvPr id="12" name="object 12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971092" y="3786885"/>
              <a:ext cx="10271379" cy="4023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971092" y="4213301"/>
              <a:ext cx="10605262" cy="402640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971092" y="4640579"/>
              <a:ext cx="4089273" cy="402336"/>
            </a:xfrm>
            <a:prstGeom prst="rect">
              <a:avLst/>
            </a:prstGeom>
          </p:spPr>
        </p:pic>
      </p:grpSp>
      <p:pic>
        <p:nvPicPr>
          <p:cNvPr id="15" name="object 15"/>
          <p:cNvPicPr/>
          <p:nvPr/>
        </p:nvPicPr>
        <p:blipFill>
          <a:blip r:embed="rId11" cstate="print"/>
          <a:stretch>
            <a:fillRect/>
          </a:stretch>
        </p:blipFill>
        <p:spPr>
          <a:xfrm>
            <a:off x="661416" y="6561734"/>
            <a:ext cx="704088" cy="152400"/>
          </a:xfrm>
          <a:prstGeom prst="rect">
            <a:avLst/>
          </a:prstGeom>
        </p:spPr>
      </p:pic>
      <p:pic>
        <p:nvPicPr>
          <p:cNvPr id="16" name="object 16"/>
          <p:cNvPicPr/>
          <p:nvPr/>
        </p:nvPicPr>
        <p:blipFill>
          <a:blip r:embed="rId12" cstate="print"/>
          <a:stretch>
            <a:fillRect/>
          </a:stretch>
        </p:blipFill>
        <p:spPr>
          <a:xfrm>
            <a:off x="11344656" y="6503207"/>
            <a:ext cx="143255" cy="103019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797297" y="534034"/>
            <a:ext cx="3234054" cy="641603"/>
          </a:xfrm>
          <a:prstGeom prst="rect">
            <a:avLst/>
          </a:prstGeom>
        </p:spPr>
      </p:pic>
      <p:pic>
        <p:nvPicPr>
          <p:cNvPr id="3" name="object 3" descr="Diagram  Description automatically generated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8055864" y="1417700"/>
            <a:ext cx="3995928" cy="3825240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359663" y="1477086"/>
            <a:ext cx="7204709" cy="898525"/>
            <a:chOff x="359663" y="1477086"/>
            <a:chExt cx="7204709" cy="898525"/>
          </a:xfrm>
        </p:grpSpPr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59663" y="1477086"/>
              <a:ext cx="7204709" cy="593394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359663" y="2087244"/>
              <a:ext cx="4478909" cy="288036"/>
            </a:xfrm>
            <a:prstGeom prst="rect">
              <a:avLst/>
            </a:prstGeom>
          </p:spPr>
        </p:pic>
      </p:grpSp>
      <p:grpSp>
        <p:nvGrpSpPr>
          <p:cNvPr id="7" name="object 7"/>
          <p:cNvGrpSpPr/>
          <p:nvPr/>
        </p:nvGrpSpPr>
        <p:grpSpPr>
          <a:xfrm>
            <a:off x="359663" y="2696845"/>
            <a:ext cx="6844030" cy="898525"/>
            <a:chOff x="359663" y="2696845"/>
            <a:chExt cx="6844030" cy="898525"/>
          </a:xfrm>
        </p:grpSpPr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359663" y="2696845"/>
              <a:ext cx="6843649" cy="288036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359663" y="3001340"/>
              <a:ext cx="3056128" cy="288340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48055" y="3306826"/>
              <a:ext cx="2456180" cy="28803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2856230" y="3306826"/>
              <a:ext cx="143256" cy="28803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2927858" y="3302254"/>
              <a:ext cx="1301242" cy="292608"/>
            </a:xfrm>
            <a:prstGeom prst="rect">
              <a:avLst/>
            </a:prstGeom>
          </p:spPr>
        </p:pic>
        <p:sp>
          <p:nvSpPr>
            <p:cNvPr id="13" name="object 13"/>
            <p:cNvSpPr/>
            <p:nvPr/>
          </p:nvSpPr>
          <p:spPr>
            <a:xfrm>
              <a:off x="2927603" y="3549777"/>
              <a:ext cx="1183005" cy="12700"/>
            </a:xfrm>
            <a:custGeom>
              <a:avLst/>
              <a:gdLst/>
              <a:ahLst/>
              <a:cxnLst/>
              <a:rect l="l" t="t" r="r" b="b"/>
              <a:pathLst>
                <a:path w="1183004" h="12700">
                  <a:moveTo>
                    <a:pt x="1182623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82623" y="12191"/>
                  </a:lnTo>
                  <a:lnTo>
                    <a:pt x="118262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" name="object 14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164203" y="3306826"/>
              <a:ext cx="2116328" cy="288036"/>
            </a:xfrm>
            <a:prstGeom prst="rect">
              <a:avLst/>
            </a:prstGeom>
          </p:spPr>
        </p:pic>
      </p:grpSp>
      <p:sp>
        <p:nvSpPr>
          <p:cNvPr id="15" name="object 15"/>
          <p:cNvSpPr txBox="1"/>
          <p:nvPr/>
        </p:nvSpPr>
        <p:spPr>
          <a:xfrm>
            <a:off x="346963" y="3263645"/>
            <a:ext cx="114935" cy="9404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spc="-50" dirty="0">
                <a:latin typeface="Arial"/>
                <a:cs typeface="Arial"/>
              </a:rPr>
              <a:t>•</a:t>
            </a:r>
            <a:endParaRPr sz="2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95"/>
              </a:spcBef>
            </a:pPr>
            <a:endParaRPr sz="2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2000" spc="-50" dirty="0">
                <a:latin typeface="Arial"/>
                <a:cs typeface="Arial"/>
              </a:rPr>
              <a:t>•</a:t>
            </a:r>
            <a:endParaRPr sz="2000">
              <a:latin typeface="Arial"/>
              <a:cs typeface="Arial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359663" y="3916426"/>
            <a:ext cx="7268845" cy="593090"/>
            <a:chOff x="359663" y="3916426"/>
            <a:chExt cx="7268845" cy="593090"/>
          </a:xfrm>
        </p:grpSpPr>
        <p:pic>
          <p:nvPicPr>
            <p:cNvPr id="17" name="object 17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48055" y="3916426"/>
              <a:ext cx="7179945" cy="2880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359663" y="4220921"/>
              <a:ext cx="1602613" cy="288340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1923541" y="4216349"/>
              <a:ext cx="2016252" cy="292912"/>
            </a:xfrm>
            <a:prstGeom prst="rect">
              <a:avLst/>
            </a:prstGeom>
          </p:spPr>
        </p:pic>
        <p:sp>
          <p:nvSpPr>
            <p:cNvPr id="20" name="object 20"/>
            <p:cNvSpPr/>
            <p:nvPr/>
          </p:nvSpPr>
          <p:spPr>
            <a:xfrm>
              <a:off x="1923288" y="4464177"/>
              <a:ext cx="1897380" cy="12700"/>
            </a:xfrm>
            <a:custGeom>
              <a:avLst/>
              <a:gdLst/>
              <a:ahLst/>
              <a:cxnLst/>
              <a:rect l="l" t="t" r="r" b="b"/>
              <a:pathLst>
                <a:path w="1897379" h="12700">
                  <a:moveTo>
                    <a:pt x="1897379" y="0"/>
                  </a:moveTo>
                  <a:lnTo>
                    <a:pt x="0" y="0"/>
                  </a:lnTo>
                  <a:lnTo>
                    <a:pt x="0" y="12192"/>
                  </a:lnTo>
                  <a:lnTo>
                    <a:pt x="1897379" y="12192"/>
                  </a:lnTo>
                  <a:lnTo>
                    <a:pt x="1897379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1" name="object 21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3821303" y="4220921"/>
              <a:ext cx="207263" cy="288340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3976750" y="4220921"/>
              <a:ext cx="143255" cy="288340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4048379" y="4216349"/>
              <a:ext cx="1300861" cy="292912"/>
            </a:xfrm>
            <a:prstGeom prst="rect">
              <a:avLst/>
            </a:prstGeom>
          </p:spPr>
        </p:pic>
        <p:sp>
          <p:nvSpPr>
            <p:cNvPr id="24" name="object 24"/>
            <p:cNvSpPr/>
            <p:nvPr/>
          </p:nvSpPr>
          <p:spPr>
            <a:xfrm>
              <a:off x="4047743" y="4464177"/>
              <a:ext cx="1183005" cy="12700"/>
            </a:xfrm>
            <a:custGeom>
              <a:avLst/>
              <a:gdLst/>
              <a:ahLst/>
              <a:cxnLst/>
              <a:rect l="l" t="t" r="r" b="b"/>
              <a:pathLst>
                <a:path w="1183004" h="12700">
                  <a:moveTo>
                    <a:pt x="1182624" y="0"/>
                  </a:moveTo>
                  <a:lnTo>
                    <a:pt x="0" y="0"/>
                  </a:lnTo>
                  <a:lnTo>
                    <a:pt x="0" y="12191"/>
                  </a:lnTo>
                  <a:lnTo>
                    <a:pt x="1182624" y="12191"/>
                  </a:lnTo>
                  <a:lnTo>
                    <a:pt x="118262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5" name="object 25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5284342" y="4220921"/>
              <a:ext cx="2116328" cy="288340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885188" y="108153"/>
            <a:ext cx="8665845" cy="1313180"/>
            <a:chOff x="1885188" y="108153"/>
            <a:chExt cx="8665845" cy="131318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885188" y="108153"/>
              <a:ext cx="8665844" cy="641908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293361" y="779398"/>
              <a:ext cx="3796030" cy="641603"/>
            </a:xfrm>
            <a:prstGeom prst="rect">
              <a:avLst/>
            </a:prstGeom>
          </p:spPr>
        </p:pic>
      </p:grpSp>
      <p:pic>
        <p:nvPicPr>
          <p:cNvPr id="5" name="object 5" descr="UNCRC Article 6 (life, survival and development) (Online Video)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630423" y="1470913"/>
            <a:ext cx="6931025" cy="391629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661416" y="6561734"/>
            <a:ext cx="704088" cy="152400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1337035" y="6469379"/>
            <a:ext cx="233172" cy="172212"/>
          </a:xfrm>
          <a:prstGeom prst="rect">
            <a:avLst/>
          </a:prstGeom>
        </p:spPr>
      </p:pic>
      <p:grpSp>
        <p:nvGrpSpPr>
          <p:cNvPr id="8" name="object 8"/>
          <p:cNvGrpSpPr/>
          <p:nvPr/>
        </p:nvGrpSpPr>
        <p:grpSpPr>
          <a:xfrm>
            <a:off x="4295647" y="5494934"/>
            <a:ext cx="3349625" cy="172720"/>
            <a:chOff x="4295647" y="5494934"/>
            <a:chExt cx="3349625" cy="172720"/>
          </a:xfrm>
        </p:grpSpPr>
        <p:pic>
          <p:nvPicPr>
            <p:cNvPr id="9" name="object 9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296155" y="5494934"/>
              <a:ext cx="3348736" cy="172212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4295647" y="5640006"/>
              <a:ext cx="3272154" cy="7620"/>
            </a:xfrm>
            <a:custGeom>
              <a:avLst/>
              <a:gdLst/>
              <a:ahLst/>
              <a:cxnLst/>
              <a:rect l="l" t="t" r="r" b="b"/>
              <a:pathLst>
                <a:path w="3272154" h="7620">
                  <a:moveTo>
                    <a:pt x="3272028" y="0"/>
                  </a:moveTo>
                  <a:lnTo>
                    <a:pt x="0" y="0"/>
                  </a:lnTo>
                  <a:lnTo>
                    <a:pt x="0" y="7619"/>
                  </a:lnTo>
                  <a:lnTo>
                    <a:pt x="3272028" y="7619"/>
                  </a:lnTo>
                  <a:lnTo>
                    <a:pt x="3272028" y="0"/>
                  </a:lnTo>
                  <a:close/>
                </a:path>
              </a:pathLst>
            </a:custGeom>
            <a:solidFill>
              <a:srgbClr val="0000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725926" y="534034"/>
            <a:ext cx="5018785" cy="641603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701040" y="1670939"/>
            <a:ext cx="7223125" cy="2162810"/>
            <a:chOff x="701040" y="1670939"/>
            <a:chExt cx="7223125" cy="2162810"/>
          </a:xfrm>
        </p:grpSpPr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01040" y="1670939"/>
              <a:ext cx="7222744" cy="51663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01040" y="2219579"/>
              <a:ext cx="7125716" cy="5166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01040" y="2767914"/>
              <a:ext cx="5927217" cy="51694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701040" y="3317113"/>
              <a:ext cx="4160647" cy="516636"/>
            </a:xfrm>
            <a:prstGeom prst="rect">
              <a:avLst/>
            </a:prstGeom>
          </p:spPr>
        </p:pic>
      </p:grpSp>
      <p:pic>
        <p:nvPicPr>
          <p:cNvPr id="8" name="object 8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661416" y="6561734"/>
            <a:ext cx="704088" cy="152400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11337035" y="6469379"/>
            <a:ext cx="233172" cy="172212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8259444" y="1749298"/>
            <a:ext cx="3322954" cy="3598926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280536" y="197230"/>
            <a:ext cx="5977890" cy="641604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701040" y="1203705"/>
            <a:ext cx="6765290" cy="3809365"/>
            <a:chOff x="701040" y="1203705"/>
            <a:chExt cx="6765290" cy="3809365"/>
          </a:xfrm>
        </p:grpSpPr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01040" y="1203705"/>
              <a:ext cx="5652643" cy="51663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01040" y="1752345"/>
              <a:ext cx="6638671" cy="5166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01040" y="2300681"/>
              <a:ext cx="4780915" cy="51694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701040" y="2849879"/>
              <a:ext cx="5756910" cy="51663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701040" y="3398215"/>
              <a:ext cx="6764908" cy="516940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701040" y="3947413"/>
              <a:ext cx="6515354" cy="51663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701040" y="4496053"/>
              <a:ext cx="5739638" cy="516636"/>
            </a:xfrm>
            <a:prstGeom prst="rect">
              <a:avLst/>
            </a:prstGeom>
          </p:spPr>
        </p:pic>
      </p:grpSp>
      <p:pic>
        <p:nvPicPr>
          <p:cNvPr id="11" name="object 11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661416" y="6561734"/>
            <a:ext cx="704088" cy="152400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11" cstate="print"/>
          <a:stretch>
            <a:fillRect/>
          </a:stretch>
        </p:blipFill>
        <p:spPr>
          <a:xfrm>
            <a:off x="11337035" y="6469379"/>
            <a:ext cx="233172" cy="172212"/>
          </a:xfrm>
          <a:prstGeom prst="rect">
            <a:avLst/>
          </a:prstGeom>
        </p:spPr>
      </p:pic>
      <p:pic>
        <p:nvPicPr>
          <p:cNvPr id="13" name="object 13" descr="Piaget's Stages: 4 Stages of Cognitive Development &amp; Theory"/>
          <p:cNvPicPr/>
          <p:nvPr/>
        </p:nvPicPr>
        <p:blipFill>
          <a:blip r:embed="rId12" cstate="print"/>
          <a:stretch>
            <a:fillRect/>
          </a:stretch>
        </p:blipFill>
        <p:spPr>
          <a:xfrm>
            <a:off x="7488173" y="1679701"/>
            <a:ext cx="4376166" cy="2852547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01040" y="1667891"/>
            <a:ext cx="10922000" cy="948055"/>
            <a:chOff x="701040" y="1667891"/>
            <a:chExt cx="10922000" cy="94805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01040" y="1667891"/>
              <a:ext cx="3546729" cy="460248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164203" y="1667891"/>
              <a:ext cx="7458456" cy="460248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01040" y="2155571"/>
              <a:ext cx="1955546" cy="460248"/>
            </a:xfrm>
            <a:prstGeom prst="rect">
              <a:avLst/>
            </a:prstGeom>
          </p:spPr>
        </p:pic>
      </p:grpSp>
      <p:grpSp>
        <p:nvGrpSpPr>
          <p:cNvPr id="6" name="object 6"/>
          <p:cNvGrpSpPr/>
          <p:nvPr/>
        </p:nvGrpSpPr>
        <p:grpSpPr>
          <a:xfrm>
            <a:off x="701040" y="2734386"/>
            <a:ext cx="10193655" cy="955040"/>
            <a:chOff x="701040" y="2734386"/>
            <a:chExt cx="10193655" cy="955040"/>
          </a:xfrm>
        </p:grpSpPr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01040" y="2740482"/>
              <a:ext cx="5749417" cy="460552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281293" y="2734386"/>
              <a:ext cx="1776603" cy="466648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7918069" y="2740482"/>
              <a:ext cx="2976499" cy="460552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701040" y="3228720"/>
              <a:ext cx="4199255" cy="460247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738750" y="3228720"/>
              <a:ext cx="2301367" cy="460247"/>
            </a:xfrm>
            <a:prstGeom prst="rect">
              <a:avLst/>
            </a:prstGeom>
          </p:spPr>
        </p:pic>
      </p:grpSp>
      <p:grpSp>
        <p:nvGrpSpPr>
          <p:cNvPr id="12" name="object 12"/>
          <p:cNvGrpSpPr/>
          <p:nvPr/>
        </p:nvGrpSpPr>
        <p:grpSpPr>
          <a:xfrm>
            <a:off x="701040" y="3813936"/>
            <a:ext cx="10899140" cy="948690"/>
            <a:chOff x="701040" y="3813936"/>
            <a:chExt cx="10899140" cy="948690"/>
          </a:xfrm>
        </p:grpSpPr>
        <p:pic>
          <p:nvPicPr>
            <p:cNvPr id="13" name="object 13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701040" y="3813936"/>
              <a:ext cx="10898632" cy="460248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701040" y="4301997"/>
              <a:ext cx="7065264" cy="460248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7598029" y="4301997"/>
              <a:ext cx="2627629" cy="460248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10050525" y="4301997"/>
              <a:ext cx="167640" cy="460248"/>
            </a:xfrm>
            <a:prstGeom prst="rect">
              <a:avLst/>
            </a:prstGeom>
          </p:spPr>
        </p:pic>
      </p:grpSp>
      <p:pic>
        <p:nvPicPr>
          <p:cNvPr id="17" name="object 17"/>
          <p:cNvPicPr/>
          <p:nvPr/>
        </p:nvPicPr>
        <p:blipFill>
          <a:blip r:embed="rId14" cstate="print"/>
          <a:stretch>
            <a:fillRect/>
          </a:stretch>
        </p:blipFill>
        <p:spPr>
          <a:xfrm>
            <a:off x="661416" y="6561734"/>
            <a:ext cx="704088" cy="152400"/>
          </a:xfrm>
          <a:prstGeom prst="rect">
            <a:avLst/>
          </a:prstGeom>
        </p:spPr>
      </p:pic>
      <p:pic>
        <p:nvPicPr>
          <p:cNvPr id="18" name="object 18"/>
          <p:cNvPicPr/>
          <p:nvPr/>
        </p:nvPicPr>
        <p:blipFill>
          <a:blip r:embed="rId15" cstate="print"/>
          <a:stretch>
            <a:fillRect/>
          </a:stretch>
        </p:blipFill>
        <p:spPr>
          <a:xfrm>
            <a:off x="11337035" y="6469379"/>
            <a:ext cx="233172" cy="172212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344290" y="534034"/>
            <a:ext cx="5138674" cy="641603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1717548" y="2536520"/>
            <a:ext cx="9047480" cy="1614805"/>
            <a:chOff x="1717548" y="2536520"/>
            <a:chExt cx="9047480" cy="1614805"/>
          </a:xfrm>
        </p:grpSpPr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717548" y="2536520"/>
              <a:ext cx="2607182" cy="516940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4203446" y="2536520"/>
              <a:ext cx="6561201" cy="516940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2058924" y="3085845"/>
              <a:ext cx="8364093" cy="516636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3691382" y="3634486"/>
              <a:ext cx="4909185" cy="516636"/>
            </a:xfrm>
            <a:prstGeom prst="rect">
              <a:avLst/>
            </a:prstGeom>
          </p:spPr>
        </p:pic>
      </p:grpSp>
      <p:pic>
        <p:nvPicPr>
          <p:cNvPr id="8" name="object 8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661416" y="6561734"/>
            <a:ext cx="704088" cy="152400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11337035" y="6469379"/>
            <a:ext cx="233172" cy="172212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2060194" y="189306"/>
            <a:ext cx="8227695" cy="833119"/>
            <a:chOff x="2060194" y="189306"/>
            <a:chExt cx="8227695" cy="833119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863339" y="189306"/>
              <a:ext cx="4758690" cy="407212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2060194" y="615060"/>
              <a:ext cx="8227441" cy="406908"/>
            </a:xfrm>
            <a:prstGeom prst="rect">
              <a:avLst/>
            </a:prstGeom>
          </p:spPr>
        </p:pic>
      </p:grpSp>
      <p:grpSp>
        <p:nvGrpSpPr>
          <p:cNvPr id="5" name="object 5"/>
          <p:cNvGrpSpPr/>
          <p:nvPr/>
        </p:nvGrpSpPr>
        <p:grpSpPr>
          <a:xfrm>
            <a:off x="1043939" y="1296288"/>
            <a:ext cx="10029190" cy="597535"/>
            <a:chOff x="1043939" y="1296288"/>
            <a:chExt cx="10029190" cy="597535"/>
          </a:xfrm>
        </p:grpSpPr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043939" y="1296288"/>
              <a:ext cx="1927098" cy="292608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2894329" y="1300860"/>
              <a:ext cx="8178546" cy="28803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043939" y="1605661"/>
              <a:ext cx="9831197" cy="288036"/>
            </a:xfrm>
            <a:prstGeom prst="rect">
              <a:avLst/>
            </a:prstGeom>
          </p:spPr>
        </p:pic>
      </p:grpSp>
      <p:grpSp>
        <p:nvGrpSpPr>
          <p:cNvPr id="9" name="object 9"/>
          <p:cNvGrpSpPr/>
          <p:nvPr/>
        </p:nvGrpSpPr>
        <p:grpSpPr>
          <a:xfrm>
            <a:off x="1043939" y="2332304"/>
            <a:ext cx="10396855" cy="293370"/>
            <a:chOff x="1043939" y="2332304"/>
            <a:chExt cx="10396855" cy="293370"/>
          </a:xfrm>
        </p:grpSpPr>
        <p:pic>
          <p:nvPicPr>
            <p:cNvPr id="10" name="object 10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043939" y="2332304"/>
              <a:ext cx="1814449" cy="292912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2789173" y="2336876"/>
              <a:ext cx="8651367" cy="288340"/>
            </a:xfrm>
            <a:prstGeom prst="rect">
              <a:avLst/>
            </a:prstGeom>
          </p:spPr>
        </p:pic>
      </p:grpSp>
      <p:grpSp>
        <p:nvGrpSpPr>
          <p:cNvPr id="12" name="object 12"/>
          <p:cNvGrpSpPr/>
          <p:nvPr/>
        </p:nvGrpSpPr>
        <p:grpSpPr>
          <a:xfrm>
            <a:off x="1043939" y="3064510"/>
            <a:ext cx="10599420" cy="597535"/>
            <a:chOff x="1043939" y="3064510"/>
            <a:chExt cx="10599420" cy="597535"/>
          </a:xfrm>
        </p:grpSpPr>
        <p:pic>
          <p:nvPicPr>
            <p:cNvPr id="13" name="object 13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043939" y="3064510"/>
              <a:ext cx="1572133" cy="292608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2542286" y="3069082"/>
              <a:ext cx="9100946" cy="28803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1043939" y="3373882"/>
              <a:ext cx="7794244" cy="288035"/>
            </a:xfrm>
            <a:prstGeom prst="rect">
              <a:avLst/>
            </a:prstGeom>
          </p:spPr>
        </p:pic>
      </p:grpSp>
      <p:sp>
        <p:nvSpPr>
          <p:cNvPr id="16" name="object 16"/>
          <p:cNvSpPr txBox="1"/>
          <p:nvPr/>
        </p:nvSpPr>
        <p:spPr>
          <a:xfrm>
            <a:off x="688340" y="1257681"/>
            <a:ext cx="114935" cy="31356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spc="-50" dirty="0">
                <a:solidFill>
                  <a:srgbClr val="202020"/>
                </a:solidFill>
                <a:latin typeface="Arial"/>
                <a:cs typeface="Arial"/>
              </a:rPr>
              <a:t>•</a:t>
            </a:r>
            <a:endParaRPr sz="20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155"/>
              </a:spcBef>
            </a:pPr>
            <a:endParaRPr sz="2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2000" spc="-50" dirty="0">
                <a:solidFill>
                  <a:srgbClr val="202020"/>
                </a:solidFill>
                <a:latin typeface="Arial"/>
                <a:cs typeface="Arial"/>
              </a:rPr>
              <a:t>•</a:t>
            </a:r>
            <a:endParaRPr sz="2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060"/>
              </a:spcBef>
            </a:pPr>
            <a:endParaRPr sz="2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2000" spc="-50" dirty="0">
                <a:solidFill>
                  <a:srgbClr val="202020"/>
                </a:solidFill>
                <a:latin typeface="Arial"/>
                <a:cs typeface="Arial"/>
              </a:rPr>
              <a:t>•</a:t>
            </a:r>
            <a:endParaRPr sz="20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165"/>
              </a:spcBef>
            </a:pPr>
            <a:endParaRPr sz="2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2000" spc="-50" dirty="0">
                <a:solidFill>
                  <a:srgbClr val="202020"/>
                </a:solidFill>
                <a:latin typeface="Arial"/>
                <a:cs typeface="Arial"/>
              </a:rPr>
              <a:t>•</a:t>
            </a:r>
            <a:endParaRPr sz="2000">
              <a:latin typeface="Arial"/>
              <a:cs typeface="Arial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1043939" y="4101084"/>
            <a:ext cx="10264775" cy="902335"/>
            <a:chOff x="1043939" y="4101084"/>
            <a:chExt cx="10264775" cy="902335"/>
          </a:xfrm>
        </p:grpSpPr>
        <p:pic>
          <p:nvPicPr>
            <p:cNvPr id="18" name="object 18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1043939" y="4101084"/>
              <a:ext cx="1787652" cy="29260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2755645" y="4105656"/>
              <a:ext cx="8553069" cy="2880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1043939" y="4410456"/>
              <a:ext cx="10204323" cy="28803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1043939" y="4715256"/>
              <a:ext cx="4206367" cy="288036"/>
            </a:xfrm>
            <a:prstGeom prst="rect">
              <a:avLst/>
            </a:prstGeom>
          </p:spPr>
        </p:pic>
      </p:grpSp>
      <p:grpSp>
        <p:nvGrpSpPr>
          <p:cNvPr id="22" name="object 22"/>
          <p:cNvGrpSpPr/>
          <p:nvPr/>
        </p:nvGrpSpPr>
        <p:grpSpPr>
          <a:xfrm>
            <a:off x="701040" y="5431840"/>
            <a:ext cx="10121900" cy="228600"/>
            <a:chOff x="701040" y="5431840"/>
            <a:chExt cx="10121900" cy="228600"/>
          </a:xfrm>
        </p:grpSpPr>
        <p:pic>
          <p:nvPicPr>
            <p:cNvPr id="23" name="object 23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701040" y="5431840"/>
              <a:ext cx="433425" cy="228600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1062228" y="5431840"/>
              <a:ext cx="1189050" cy="228600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2193290" y="5431840"/>
              <a:ext cx="5132070" cy="228600"/>
            </a:xfrm>
            <a:prstGeom prst="rect">
              <a:avLst/>
            </a:prstGeom>
          </p:spPr>
        </p:pic>
        <p:sp>
          <p:nvSpPr>
            <p:cNvPr id="26" name="object 26"/>
            <p:cNvSpPr/>
            <p:nvPr/>
          </p:nvSpPr>
          <p:spPr>
            <a:xfrm>
              <a:off x="2193036" y="5617895"/>
              <a:ext cx="5046345" cy="5080"/>
            </a:xfrm>
            <a:custGeom>
              <a:avLst/>
              <a:gdLst/>
              <a:ahLst/>
              <a:cxnLst/>
              <a:rect l="l" t="t" r="r" b="b"/>
              <a:pathLst>
                <a:path w="5046345" h="5079">
                  <a:moveTo>
                    <a:pt x="5045964" y="0"/>
                  </a:moveTo>
                  <a:lnTo>
                    <a:pt x="0" y="0"/>
                  </a:lnTo>
                  <a:lnTo>
                    <a:pt x="0" y="4572"/>
                  </a:lnTo>
                  <a:lnTo>
                    <a:pt x="5045964" y="4572"/>
                  </a:lnTo>
                  <a:lnTo>
                    <a:pt x="5045964" y="0"/>
                  </a:lnTo>
                  <a:close/>
                </a:path>
              </a:pathLst>
            </a:custGeom>
            <a:solidFill>
              <a:srgbClr val="0000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7" name="object 27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7239888" y="5431840"/>
              <a:ext cx="1729866" cy="228600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8887713" y="5431840"/>
              <a:ext cx="1510410" cy="228600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10320273" y="5549188"/>
              <a:ext cx="50292" cy="1371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10376661" y="5431840"/>
              <a:ext cx="445770" cy="228600"/>
            </a:xfrm>
            <a:prstGeom prst="rect">
              <a:avLst/>
            </a:prstGeom>
          </p:spPr>
        </p:pic>
      </p:grpSp>
      <p:pic>
        <p:nvPicPr>
          <p:cNvPr id="31" name="object 31"/>
          <p:cNvPicPr/>
          <p:nvPr/>
        </p:nvPicPr>
        <p:blipFill>
          <a:blip r:embed="rId23" cstate="print"/>
          <a:stretch>
            <a:fillRect/>
          </a:stretch>
        </p:blipFill>
        <p:spPr>
          <a:xfrm>
            <a:off x="661416" y="6561734"/>
            <a:ext cx="704088" cy="152400"/>
          </a:xfrm>
          <a:prstGeom prst="rect">
            <a:avLst/>
          </a:prstGeom>
        </p:spPr>
      </p:pic>
      <p:pic>
        <p:nvPicPr>
          <p:cNvPr id="32" name="object 32"/>
          <p:cNvPicPr/>
          <p:nvPr/>
        </p:nvPicPr>
        <p:blipFill>
          <a:blip r:embed="rId24" cstate="print"/>
          <a:stretch>
            <a:fillRect/>
          </a:stretch>
        </p:blipFill>
        <p:spPr>
          <a:xfrm>
            <a:off x="11344656" y="6503207"/>
            <a:ext cx="141731" cy="101482"/>
          </a:xfrm>
          <a:prstGeom prst="rect">
            <a:avLst/>
          </a:prstGeo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947036" y="534034"/>
            <a:ext cx="8670036" cy="641603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61416" y="6561734"/>
            <a:ext cx="704088" cy="15240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1344656" y="6503207"/>
            <a:ext cx="143255" cy="103019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555751" y="1309496"/>
            <a:ext cx="10928985" cy="43237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355600" algn="l"/>
              </a:tabLst>
            </a:pPr>
            <a:r>
              <a:rPr sz="3200" spc="-25" dirty="0">
                <a:latin typeface="Calibri"/>
                <a:cs typeface="Calibri"/>
              </a:rPr>
              <a:t>Attachment</a:t>
            </a:r>
            <a:r>
              <a:rPr sz="3200" spc="-3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is</a:t>
            </a:r>
            <a:r>
              <a:rPr sz="3200" spc="-6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a</a:t>
            </a:r>
            <a:r>
              <a:rPr sz="3200" spc="-4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clinical</a:t>
            </a:r>
            <a:r>
              <a:rPr sz="3200" spc="-3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term</a:t>
            </a:r>
            <a:r>
              <a:rPr sz="3200" spc="-5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used</a:t>
            </a:r>
            <a:r>
              <a:rPr sz="3200" spc="-5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to</a:t>
            </a:r>
            <a:r>
              <a:rPr sz="3200" spc="-4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describe</a:t>
            </a:r>
            <a:r>
              <a:rPr sz="3200" spc="-4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"a</a:t>
            </a:r>
            <a:r>
              <a:rPr sz="3200" spc="-5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lasting</a:t>
            </a:r>
            <a:endParaRPr sz="3200">
              <a:latin typeface="Calibri"/>
              <a:cs typeface="Calibri"/>
            </a:endParaRPr>
          </a:p>
          <a:p>
            <a:pPr marL="355600">
              <a:lnSpc>
                <a:spcPct val="100000"/>
              </a:lnSpc>
            </a:pPr>
            <a:r>
              <a:rPr sz="3200" spc="-10" dirty="0">
                <a:latin typeface="Calibri"/>
                <a:cs typeface="Calibri"/>
              </a:rPr>
              <a:t>psychological</a:t>
            </a:r>
            <a:r>
              <a:rPr sz="3200" spc="-7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connectedness</a:t>
            </a:r>
            <a:r>
              <a:rPr sz="3200" spc="-8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between</a:t>
            </a:r>
            <a:r>
              <a:rPr sz="3200" spc="-10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human</a:t>
            </a:r>
            <a:r>
              <a:rPr sz="3200" spc="-5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beings”</a:t>
            </a:r>
            <a:r>
              <a:rPr sz="3200" spc="-8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(Bowlby,</a:t>
            </a:r>
            <a:endParaRPr sz="3200">
              <a:latin typeface="Calibri"/>
              <a:cs typeface="Calibri"/>
            </a:endParaRPr>
          </a:p>
          <a:p>
            <a:pPr marL="355600">
              <a:lnSpc>
                <a:spcPct val="100000"/>
              </a:lnSpc>
            </a:pPr>
            <a:r>
              <a:rPr sz="3200" spc="-10" dirty="0">
                <a:latin typeface="Calibri"/>
                <a:cs typeface="Calibri"/>
              </a:rPr>
              <a:t>1997).</a:t>
            </a:r>
            <a:endParaRPr sz="32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770"/>
              </a:spcBef>
              <a:buFont typeface="Arial"/>
              <a:buChar char="•"/>
              <a:tabLst>
                <a:tab pos="355600" algn="l"/>
              </a:tabLst>
            </a:pPr>
            <a:r>
              <a:rPr sz="3200" dirty="0">
                <a:latin typeface="Calibri"/>
                <a:cs typeface="Calibri"/>
              </a:rPr>
              <a:t>In</a:t>
            </a:r>
            <a:r>
              <a:rPr sz="3200" spc="-60" dirty="0">
                <a:latin typeface="Calibri"/>
                <a:cs typeface="Calibri"/>
              </a:rPr>
              <a:t> </a:t>
            </a:r>
            <a:r>
              <a:rPr sz="3200" spc="-20" dirty="0">
                <a:latin typeface="Calibri"/>
                <a:cs typeface="Calibri"/>
              </a:rPr>
              <a:t>particular,</a:t>
            </a:r>
            <a:r>
              <a:rPr sz="3200" spc="-4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attachment</a:t>
            </a:r>
            <a:r>
              <a:rPr sz="3200" spc="-5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theory</a:t>
            </a:r>
            <a:r>
              <a:rPr sz="3200" spc="-6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highlights</a:t>
            </a:r>
            <a:r>
              <a:rPr sz="3200" spc="-4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the</a:t>
            </a:r>
            <a:r>
              <a:rPr sz="3200" spc="-7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importance</a:t>
            </a:r>
            <a:r>
              <a:rPr sz="3200" spc="-6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of</a:t>
            </a:r>
            <a:r>
              <a:rPr sz="3200" spc="-65" dirty="0">
                <a:latin typeface="Calibri"/>
                <a:cs typeface="Calibri"/>
              </a:rPr>
              <a:t> </a:t>
            </a:r>
            <a:r>
              <a:rPr sz="3200" spc="-50" dirty="0">
                <a:latin typeface="Calibri"/>
                <a:cs typeface="Calibri"/>
              </a:rPr>
              <a:t>a</a:t>
            </a:r>
            <a:endParaRPr sz="3200">
              <a:latin typeface="Calibri"/>
              <a:cs typeface="Calibri"/>
            </a:endParaRPr>
          </a:p>
          <a:p>
            <a:pPr marL="355600">
              <a:lnSpc>
                <a:spcPct val="100000"/>
              </a:lnSpc>
            </a:pPr>
            <a:r>
              <a:rPr sz="3200" spc="-20" dirty="0">
                <a:latin typeface="Calibri"/>
                <a:cs typeface="Calibri"/>
              </a:rPr>
              <a:t>child’s</a:t>
            </a:r>
            <a:r>
              <a:rPr sz="3200" spc="-8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emotional</a:t>
            </a:r>
            <a:r>
              <a:rPr sz="3200" spc="-9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bond</a:t>
            </a:r>
            <a:r>
              <a:rPr sz="3200" spc="-7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with</a:t>
            </a:r>
            <a:r>
              <a:rPr sz="3200" spc="-8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their</a:t>
            </a:r>
            <a:r>
              <a:rPr sz="3200" spc="-8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primary</a:t>
            </a:r>
            <a:r>
              <a:rPr sz="3200" spc="-7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caregivers.</a:t>
            </a:r>
            <a:endParaRPr sz="3200">
              <a:latin typeface="Calibri"/>
              <a:cs typeface="Calibri"/>
            </a:endParaRPr>
          </a:p>
          <a:p>
            <a:pPr marL="355600" marR="5080" indent="-343535">
              <a:lnSpc>
                <a:spcPct val="100000"/>
              </a:lnSpc>
              <a:spcBef>
                <a:spcPts val="770"/>
              </a:spcBef>
              <a:buFont typeface="Arial"/>
              <a:buChar char="•"/>
              <a:tabLst>
                <a:tab pos="355600" algn="l"/>
              </a:tabLst>
            </a:pPr>
            <a:r>
              <a:rPr sz="3200" dirty="0">
                <a:latin typeface="Calibri"/>
                <a:cs typeface="Calibri"/>
              </a:rPr>
              <a:t>Disruption</a:t>
            </a:r>
            <a:r>
              <a:rPr sz="3200" spc="-4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to,</a:t>
            </a:r>
            <a:r>
              <a:rPr sz="3200" spc="-7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or</a:t>
            </a:r>
            <a:r>
              <a:rPr sz="3200" spc="-9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loss</a:t>
            </a:r>
            <a:r>
              <a:rPr sz="3200" spc="-8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of</a:t>
            </a:r>
            <a:r>
              <a:rPr sz="3200" spc="-7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this</a:t>
            </a:r>
            <a:r>
              <a:rPr sz="3200" spc="-6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bond</a:t>
            </a:r>
            <a:r>
              <a:rPr sz="3200" spc="-6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can</a:t>
            </a:r>
            <a:r>
              <a:rPr sz="3200" spc="-8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affect</a:t>
            </a:r>
            <a:r>
              <a:rPr sz="3200" spc="-7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a</a:t>
            </a:r>
            <a:r>
              <a:rPr sz="3200" spc="-7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child</a:t>
            </a:r>
            <a:r>
              <a:rPr sz="3200" spc="-6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emotionally </a:t>
            </a:r>
            <a:r>
              <a:rPr sz="3200" dirty="0">
                <a:latin typeface="Calibri"/>
                <a:cs typeface="Calibri"/>
              </a:rPr>
              <a:t>and</a:t>
            </a:r>
            <a:r>
              <a:rPr sz="3200" spc="-6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psychologically</a:t>
            </a:r>
            <a:r>
              <a:rPr sz="3200" spc="-6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into</a:t>
            </a:r>
            <a:r>
              <a:rPr sz="3200" spc="-6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adulthood,</a:t>
            </a:r>
            <a:r>
              <a:rPr sz="3200" spc="-4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and</a:t>
            </a:r>
            <a:r>
              <a:rPr sz="3200" spc="-6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have</a:t>
            </a:r>
            <a:r>
              <a:rPr sz="3200" spc="-6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an</a:t>
            </a:r>
            <a:r>
              <a:rPr sz="3200" spc="-6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impact</a:t>
            </a:r>
            <a:r>
              <a:rPr sz="3200" spc="-6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on</a:t>
            </a:r>
            <a:r>
              <a:rPr sz="3200" spc="-6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their </a:t>
            </a:r>
            <a:r>
              <a:rPr sz="3200" dirty="0">
                <a:latin typeface="Calibri"/>
                <a:cs typeface="Calibri"/>
              </a:rPr>
              <a:t>future</a:t>
            </a:r>
            <a:r>
              <a:rPr sz="3200" spc="-10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relationships.</a:t>
            </a:r>
            <a:endParaRPr sz="32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375"/>
              </a:spcBef>
            </a:pPr>
            <a:r>
              <a:rPr sz="1000" dirty="0">
                <a:latin typeface="Calibri"/>
                <a:cs typeface="Calibri"/>
              </a:rPr>
              <a:t>Source:</a:t>
            </a:r>
            <a:r>
              <a:rPr sz="1000" spc="305" dirty="0">
                <a:latin typeface="Calibri"/>
                <a:cs typeface="Calibri"/>
              </a:rPr>
              <a:t> </a:t>
            </a:r>
            <a:r>
              <a:rPr sz="10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cs typeface="Calibri"/>
                <a:hlinkClick r:id="rId5"/>
              </a:rPr>
              <a:t>https://learning.nspcc.org.uk/child-health-development/attachment-early-years</a:t>
            </a:r>
            <a:endParaRPr sz="1000">
              <a:latin typeface="Calibri"/>
              <a:cs typeface="Calibri"/>
            </a:endParaRPr>
          </a:p>
        </p:txBody>
      </p:sp>
      <p:pic>
        <p:nvPicPr>
          <p:cNvPr id="6" name="object 6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9581260" y="5109209"/>
            <a:ext cx="2451607" cy="1634489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 descr="The Attachment Theory: How Childhood Affects Life (Online Video)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630551" y="1600200"/>
            <a:ext cx="6931025" cy="391629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61416" y="6561734"/>
            <a:ext cx="704088" cy="15240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1337035" y="6469379"/>
            <a:ext cx="233172" cy="172212"/>
          </a:xfrm>
          <a:prstGeom prst="rect">
            <a:avLst/>
          </a:prstGeom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079906" y="198754"/>
            <a:ext cx="10394315" cy="1312545"/>
            <a:chOff x="1079906" y="198754"/>
            <a:chExt cx="10394315" cy="131254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079906" y="198754"/>
              <a:ext cx="10393934" cy="641604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214874" y="869264"/>
              <a:ext cx="2139187" cy="641908"/>
            </a:xfrm>
            <a:prstGeom prst="rect">
              <a:avLst/>
            </a:prstGeom>
          </p:spPr>
        </p:pic>
      </p:grpSp>
      <p:grpSp>
        <p:nvGrpSpPr>
          <p:cNvPr id="5" name="object 5"/>
          <p:cNvGrpSpPr/>
          <p:nvPr/>
        </p:nvGrpSpPr>
        <p:grpSpPr>
          <a:xfrm>
            <a:off x="961339" y="1624838"/>
            <a:ext cx="7011034" cy="829310"/>
            <a:chOff x="961339" y="1624838"/>
            <a:chExt cx="7011034" cy="829310"/>
          </a:xfrm>
        </p:grpSpPr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61339" y="1624838"/>
              <a:ext cx="6022085" cy="402336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961339" y="2051253"/>
              <a:ext cx="7010781" cy="402640"/>
            </a:xfrm>
            <a:prstGeom prst="rect">
              <a:avLst/>
            </a:prstGeom>
          </p:spPr>
        </p:pic>
      </p:grpSp>
      <p:grpSp>
        <p:nvGrpSpPr>
          <p:cNvPr id="8" name="object 8"/>
          <p:cNvGrpSpPr/>
          <p:nvPr/>
        </p:nvGrpSpPr>
        <p:grpSpPr>
          <a:xfrm>
            <a:off x="961339" y="2564002"/>
            <a:ext cx="5843270" cy="829310"/>
            <a:chOff x="961339" y="2564002"/>
            <a:chExt cx="5843270" cy="829310"/>
          </a:xfrm>
        </p:grpSpPr>
        <p:pic>
          <p:nvPicPr>
            <p:cNvPr id="9" name="object 9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961339" y="2564002"/>
              <a:ext cx="5842888" cy="40233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961339" y="2990722"/>
              <a:ext cx="5088001" cy="402336"/>
            </a:xfrm>
            <a:prstGeom prst="rect">
              <a:avLst/>
            </a:prstGeom>
          </p:spPr>
        </p:pic>
      </p:grpSp>
      <p:sp>
        <p:nvSpPr>
          <p:cNvPr id="11" name="object 11"/>
          <p:cNvSpPr txBox="1"/>
          <p:nvPr/>
        </p:nvSpPr>
        <p:spPr>
          <a:xfrm>
            <a:off x="605739" y="1570990"/>
            <a:ext cx="149860" cy="232981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spc="-50" dirty="0">
                <a:solidFill>
                  <a:srgbClr val="282828"/>
                </a:solidFill>
                <a:latin typeface="Arial"/>
                <a:cs typeface="Arial"/>
              </a:rPr>
              <a:t>•</a:t>
            </a:r>
            <a:endParaRPr sz="2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815"/>
              </a:spcBef>
            </a:pPr>
            <a:endParaRPr sz="2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2800" spc="-50" dirty="0">
                <a:solidFill>
                  <a:srgbClr val="282828"/>
                </a:solidFill>
                <a:latin typeface="Arial"/>
                <a:cs typeface="Arial"/>
              </a:rPr>
              <a:t>•</a:t>
            </a:r>
            <a:endParaRPr sz="2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810"/>
              </a:spcBef>
            </a:pPr>
            <a:endParaRPr sz="2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2800" spc="-50" dirty="0">
                <a:solidFill>
                  <a:srgbClr val="282828"/>
                </a:solidFill>
                <a:latin typeface="Arial"/>
                <a:cs typeface="Arial"/>
              </a:rPr>
              <a:t>•</a:t>
            </a:r>
            <a:endParaRPr sz="2800">
              <a:latin typeface="Arial"/>
              <a:cs typeface="Arial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961339" y="3502482"/>
            <a:ext cx="7127875" cy="1683385"/>
            <a:chOff x="961339" y="3502482"/>
            <a:chExt cx="7127875" cy="1683385"/>
          </a:xfrm>
        </p:grpSpPr>
        <p:pic>
          <p:nvPicPr>
            <p:cNvPr id="13" name="object 1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961339" y="3502482"/>
              <a:ext cx="7062343" cy="402640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961339" y="3929761"/>
              <a:ext cx="7127494" cy="40233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961339" y="4356481"/>
              <a:ext cx="5948426" cy="40233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961339" y="4782896"/>
              <a:ext cx="3018282" cy="402640"/>
            </a:xfrm>
            <a:prstGeom prst="rect">
              <a:avLst/>
            </a:prstGeom>
          </p:spPr>
        </p:pic>
      </p:grpSp>
      <p:pic>
        <p:nvPicPr>
          <p:cNvPr id="17" name="object 17"/>
          <p:cNvPicPr/>
          <p:nvPr/>
        </p:nvPicPr>
        <p:blipFill>
          <a:blip r:embed="rId12" cstate="print"/>
          <a:stretch>
            <a:fillRect/>
          </a:stretch>
        </p:blipFill>
        <p:spPr>
          <a:xfrm>
            <a:off x="661416" y="6561734"/>
            <a:ext cx="704088" cy="152400"/>
          </a:xfrm>
          <a:prstGeom prst="rect">
            <a:avLst/>
          </a:prstGeom>
        </p:spPr>
      </p:pic>
      <p:pic>
        <p:nvPicPr>
          <p:cNvPr id="18" name="object 18"/>
          <p:cNvPicPr/>
          <p:nvPr/>
        </p:nvPicPr>
        <p:blipFill>
          <a:blip r:embed="rId13" cstate="print"/>
          <a:stretch>
            <a:fillRect/>
          </a:stretch>
        </p:blipFill>
        <p:spPr>
          <a:xfrm>
            <a:off x="11344656" y="6503207"/>
            <a:ext cx="143255" cy="103019"/>
          </a:xfrm>
          <a:prstGeom prst="rect">
            <a:avLst/>
          </a:prstGeom>
        </p:spPr>
      </p:pic>
      <p:pic>
        <p:nvPicPr>
          <p:cNvPr id="19" name="object 19" descr="How Can You Apply Erik Erikson's Stages of Development?"/>
          <p:cNvPicPr/>
          <p:nvPr/>
        </p:nvPicPr>
        <p:blipFill>
          <a:blip r:embed="rId14" cstate="print"/>
          <a:stretch>
            <a:fillRect/>
          </a:stretch>
        </p:blipFill>
        <p:spPr>
          <a:xfrm>
            <a:off x="8203056" y="2135885"/>
            <a:ext cx="3614547" cy="2807208"/>
          </a:xfrm>
          <a:prstGeom prst="rect">
            <a:avLst/>
          </a:prstGeom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515236" y="404622"/>
            <a:ext cx="8830437" cy="504659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61416" y="6561734"/>
            <a:ext cx="704088" cy="15240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1337035" y="6469379"/>
            <a:ext cx="233172" cy="172212"/>
          </a:xfrm>
          <a:prstGeom prst="rect">
            <a:avLst/>
          </a:prstGeom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074665" y="505079"/>
            <a:ext cx="2336038" cy="699515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701040" y="1667891"/>
            <a:ext cx="5367020" cy="2899410"/>
            <a:chOff x="701040" y="1667891"/>
            <a:chExt cx="5367020" cy="2899410"/>
          </a:xfrm>
        </p:grpSpPr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01040" y="1667891"/>
              <a:ext cx="5366639" cy="460248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01040" y="2155571"/>
              <a:ext cx="4973828" cy="460248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01040" y="2642946"/>
              <a:ext cx="4539996" cy="460552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701040" y="3131185"/>
              <a:ext cx="4387596" cy="460248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701040" y="3618864"/>
              <a:ext cx="5104511" cy="460248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701040" y="4106240"/>
              <a:ext cx="2124710" cy="460552"/>
            </a:xfrm>
            <a:prstGeom prst="rect">
              <a:avLst/>
            </a:prstGeom>
          </p:spPr>
        </p:pic>
      </p:grpSp>
      <p:pic>
        <p:nvPicPr>
          <p:cNvPr id="10" name="object 10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661416" y="6561734"/>
            <a:ext cx="704088" cy="152400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11337035" y="6469379"/>
            <a:ext cx="233172" cy="172212"/>
          </a:xfrm>
          <a:prstGeom prst="rect">
            <a:avLst/>
          </a:prstGeom>
        </p:spPr>
      </p:pic>
      <p:pic>
        <p:nvPicPr>
          <p:cNvPr id="12" name="object 12" descr="Graphical user interface, website  Description automatically generated"/>
          <p:cNvPicPr/>
          <p:nvPr/>
        </p:nvPicPr>
        <p:blipFill>
          <a:blip r:embed="rId11" cstate="print"/>
          <a:stretch>
            <a:fillRect/>
          </a:stretch>
        </p:blipFill>
        <p:spPr>
          <a:xfrm>
            <a:off x="6887082" y="1417700"/>
            <a:ext cx="4102988" cy="2053589"/>
          </a:xfrm>
          <a:prstGeom prst="rect">
            <a:avLst/>
          </a:prstGeom>
        </p:spPr>
      </p:pic>
      <p:pic>
        <p:nvPicPr>
          <p:cNvPr id="13" name="object 13" descr="Graphical user interface, website  Description automatically generated"/>
          <p:cNvPicPr/>
          <p:nvPr/>
        </p:nvPicPr>
        <p:blipFill>
          <a:blip r:embed="rId12" cstate="print"/>
          <a:stretch>
            <a:fillRect/>
          </a:stretch>
        </p:blipFill>
        <p:spPr>
          <a:xfrm>
            <a:off x="6887082" y="3587483"/>
            <a:ext cx="4102988" cy="2053589"/>
          </a:xfrm>
          <a:prstGeom prst="rect">
            <a:avLst/>
          </a:prstGeom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652904" y="278587"/>
            <a:ext cx="9021445" cy="1073785"/>
            <a:chOff x="1652904" y="278587"/>
            <a:chExt cx="9021445" cy="107378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652904" y="278587"/>
              <a:ext cx="9021064" cy="52456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632705" y="827786"/>
              <a:ext cx="3014472" cy="524256"/>
            </a:xfrm>
            <a:prstGeom prst="rect">
              <a:avLst/>
            </a:prstGeom>
          </p:spPr>
        </p:pic>
      </p:grpSp>
      <p:sp>
        <p:nvSpPr>
          <p:cNvPr id="5" name="object 5"/>
          <p:cNvSpPr txBox="1"/>
          <p:nvPr/>
        </p:nvSpPr>
        <p:spPr>
          <a:xfrm>
            <a:off x="638657" y="1491742"/>
            <a:ext cx="149860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spc="-50" dirty="0">
                <a:latin typeface="Arial"/>
                <a:cs typeface="Arial"/>
              </a:rPr>
              <a:t>•</a:t>
            </a:r>
            <a:endParaRPr sz="2800">
              <a:latin typeface="Arial"/>
              <a:cs typeface="Arial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879957" y="1541017"/>
            <a:ext cx="10584815" cy="407034"/>
            <a:chOff x="879957" y="1541017"/>
            <a:chExt cx="10584815" cy="407034"/>
          </a:xfrm>
        </p:grpSpPr>
        <p:pic>
          <p:nvPicPr>
            <p:cNvPr id="7" name="object 7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879957" y="1545589"/>
              <a:ext cx="6665976" cy="40233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394448" y="1541017"/>
              <a:ext cx="4070096" cy="406908"/>
            </a:xfrm>
            <a:prstGeom prst="rect">
              <a:avLst/>
            </a:prstGeom>
          </p:spPr>
        </p:pic>
      </p:grpSp>
      <p:grpSp>
        <p:nvGrpSpPr>
          <p:cNvPr id="9" name="object 9"/>
          <p:cNvGrpSpPr/>
          <p:nvPr/>
        </p:nvGrpSpPr>
        <p:grpSpPr>
          <a:xfrm>
            <a:off x="879957" y="2010410"/>
            <a:ext cx="9587230" cy="407034"/>
            <a:chOff x="879957" y="2010410"/>
            <a:chExt cx="9587230" cy="407034"/>
          </a:xfrm>
        </p:grpSpPr>
        <p:pic>
          <p:nvPicPr>
            <p:cNvPr id="10" name="object 10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879957" y="2010410"/>
              <a:ext cx="1488821" cy="406908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2219833" y="2014982"/>
              <a:ext cx="8247126" cy="402336"/>
            </a:xfrm>
            <a:prstGeom prst="rect">
              <a:avLst/>
            </a:prstGeom>
          </p:spPr>
        </p:pic>
      </p:grpSp>
      <p:pic>
        <p:nvPicPr>
          <p:cNvPr id="12" name="object 12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879957" y="2484069"/>
            <a:ext cx="10387584" cy="402640"/>
          </a:xfrm>
          <a:prstGeom prst="rect">
            <a:avLst/>
          </a:prstGeom>
        </p:spPr>
      </p:pic>
      <p:pic>
        <p:nvPicPr>
          <p:cNvPr id="13" name="object 13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879957" y="2954147"/>
            <a:ext cx="5976747" cy="402336"/>
          </a:xfrm>
          <a:prstGeom prst="rect">
            <a:avLst/>
          </a:prstGeom>
        </p:spPr>
      </p:pic>
      <p:sp>
        <p:nvSpPr>
          <p:cNvPr id="14" name="object 14"/>
          <p:cNvSpPr txBox="1"/>
          <p:nvPr/>
        </p:nvSpPr>
        <p:spPr>
          <a:xfrm>
            <a:off x="638657" y="3530930"/>
            <a:ext cx="149860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spc="-50" dirty="0">
                <a:latin typeface="Arial"/>
                <a:cs typeface="Arial"/>
              </a:rPr>
              <a:t>•</a:t>
            </a:r>
            <a:endParaRPr sz="2800">
              <a:latin typeface="Arial"/>
              <a:cs typeface="Arial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879957" y="3580206"/>
            <a:ext cx="8688070" cy="407670"/>
            <a:chOff x="879957" y="3580206"/>
            <a:chExt cx="8688070" cy="407670"/>
          </a:xfrm>
        </p:grpSpPr>
        <p:pic>
          <p:nvPicPr>
            <p:cNvPr id="16" name="object 16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879957" y="3584778"/>
              <a:ext cx="8198484" cy="402640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8946134" y="3580206"/>
              <a:ext cx="621792" cy="407212"/>
            </a:xfrm>
            <a:prstGeom prst="rect">
              <a:avLst/>
            </a:prstGeom>
          </p:spPr>
        </p:pic>
      </p:grpSp>
      <p:grpSp>
        <p:nvGrpSpPr>
          <p:cNvPr id="18" name="object 18"/>
          <p:cNvGrpSpPr/>
          <p:nvPr/>
        </p:nvGrpSpPr>
        <p:grpSpPr>
          <a:xfrm>
            <a:off x="879957" y="4050157"/>
            <a:ext cx="10758805" cy="407034"/>
            <a:chOff x="879957" y="4050157"/>
            <a:chExt cx="10758805" cy="407034"/>
          </a:xfrm>
        </p:grpSpPr>
        <p:pic>
          <p:nvPicPr>
            <p:cNvPr id="19" name="object 19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879957" y="4050157"/>
              <a:ext cx="3304794" cy="40690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010913" y="4054729"/>
              <a:ext cx="7627620" cy="402336"/>
            </a:xfrm>
            <a:prstGeom prst="rect">
              <a:avLst/>
            </a:prstGeom>
          </p:spPr>
        </p:pic>
      </p:grpSp>
      <p:pic>
        <p:nvPicPr>
          <p:cNvPr id="21" name="object 21"/>
          <p:cNvPicPr/>
          <p:nvPr/>
        </p:nvPicPr>
        <p:blipFill>
          <a:blip r:embed="rId14" cstate="print"/>
          <a:stretch>
            <a:fillRect/>
          </a:stretch>
        </p:blipFill>
        <p:spPr>
          <a:xfrm>
            <a:off x="879957" y="4524121"/>
            <a:ext cx="9944608" cy="402336"/>
          </a:xfrm>
          <a:prstGeom prst="rect">
            <a:avLst/>
          </a:prstGeom>
        </p:spPr>
      </p:pic>
      <p:pic>
        <p:nvPicPr>
          <p:cNvPr id="22" name="object 22"/>
          <p:cNvPicPr/>
          <p:nvPr/>
        </p:nvPicPr>
        <p:blipFill>
          <a:blip r:embed="rId15" cstate="print"/>
          <a:stretch>
            <a:fillRect/>
          </a:stretch>
        </p:blipFill>
        <p:spPr>
          <a:xfrm>
            <a:off x="879957" y="4993208"/>
            <a:ext cx="1478915" cy="402640"/>
          </a:xfrm>
          <a:prstGeom prst="rect">
            <a:avLst/>
          </a:prstGeom>
        </p:spPr>
      </p:pic>
      <p:sp>
        <p:nvSpPr>
          <p:cNvPr id="23" name="object 23"/>
          <p:cNvSpPr txBox="1"/>
          <p:nvPr/>
        </p:nvSpPr>
        <p:spPr>
          <a:xfrm>
            <a:off x="638657" y="5514543"/>
            <a:ext cx="6604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50" dirty="0">
                <a:latin typeface="Arial"/>
                <a:cs typeface="Arial"/>
              </a:rPr>
              <a:t>•</a:t>
            </a:r>
            <a:endParaRPr sz="900">
              <a:latin typeface="Arial"/>
              <a:cs typeface="Arial"/>
            </a:endParaRPr>
          </a:p>
        </p:txBody>
      </p:sp>
      <p:grpSp>
        <p:nvGrpSpPr>
          <p:cNvPr id="24" name="object 24"/>
          <p:cNvGrpSpPr/>
          <p:nvPr/>
        </p:nvGrpSpPr>
        <p:grpSpPr>
          <a:xfrm>
            <a:off x="879957" y="5540959"/>
            <a:ext cx="4794885" cy="129539"/>
            <a:chOff x="879957" y="5540959"/>
            <a:chExt cx="4794885" cy="129539"/>
          </a:xfrm>
        </p:grpSpPr>
        <p:pic>
          <p:nvPicPr>
            <p:cNvPr id="25" name="object 25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879957" y="5540959"/>
              <a:ext cx="423481" cy="129540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1256385" y="5540959"/>
              <a:ext cx="2582926" cy="129540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3789934" y="5540959"/>
              <a:ext cx="297941" cy="129540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4035297" y="5540959"/>
              <a:ext cx="525399" cy="129540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4510765" y="5562295"/>
              <a:ext cx="116824" cy="77723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4631182" y="5540959"/>
              <a:ext cx="313029" cy="129540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4897882" y="5540959"/>
              <a:ext cx="776351" cy="129540"/>
            </a:xfrm>
            <a:prstGeom prst="rect">
              <a:avLst/>
            </a:prstGeom>
          </p:spPr>
        </p:pic>
      </p:grpSp>
      <p:sp>
        <p:nvSpPr>
          <p:cNvPr id="32" name="object 32"/>
          <p:cNvSpPr txBox="1"/>
          <p:nvPr/>
        </p:nvSpPr>
        <p:spPr>
          <a:xfrm>
            <a:off x="1243672" y="5514543"/>
            <a:ext cx="441134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4398010" algn="l"/>
              </a:tabLst>
            </a:pPr>
            <a:r>
              <a:rPr sz="900" u="sng" dirty="0"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  <a:hlinkClick r:id="rId23"/>
              </a:rPr>
              <a:t>	</a:t>
            </a:r>
            <a:endParaRPr sz="900">
              <a:latin typeface="Times New Roman"/>
              <a:cs typeface="Times New Roman"/>
            </a:endParaRPr>
          </a:p>
        </p:txBody>
      </p:sp>
      <p:pic>
        <p:nvPicPr>
          <p:cNvPr id="33" name="object 33"/>
          <p:cNvPicPr/>
          <p:nvPr/>
        </p:nvPicPr>
        <p:blipFill>
          <a:blip r:embed="rId24" cstate="print"/>
          <a:stretch>
            <a:fillRect/>
          </a:stretch>
        </p:blipFill>
        <p:spPr>
          <a:xfrm>
            <a:off x="661416" y="6561734"/>
            <a:ext cx="704088" cy="152400"/>
          </a:xfrm>
          <a:prstGeom prst="rect">
            <a:avLst/>
          </a:prstGeom>
        </p:spPr>
      </p:pic>
      <p:pic>
        <p:nvPicPr>
          <p:cNvPr id="34" name="object 34"/>
          <p:cNvPicPr/>
          <p:nvPr/>
        </p:nvPicPr>
        <p:blipFill>
          <a:blip r:embed="rId25" cstate="print"/>
          <a:stretch>
            <a:fillRect/>
          </a:stretch>
        </p:blipFill>
        <p:spPr>
          <a:xfrm>
            <a:off x="11344656" y="6503207"/>
            <a:ext cx="138683" cy="103019"/>
          </a:xfrm>
          <a:prstGeom prst="rect">
            <a:avLst/>
          </a:prstGeom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32864" y="534034"/>
            <a:ext cx="9792081" cy="641603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688340" y="1443050"/>
            <a:ext cx="5833745" cy="34556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48895" indent="-3429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5600" algn="l"/>
              </a:tabLst>
            </a:pPr>
            <a:r>
              <a:rPr sz="2400" dirty="0">
                <a:latin typeface="Arial"/>
                <a:cs typeface="Arial"/>
              </a:rPr>
              <a:t>The</a:t>
            </a:r>
            <a:r>
              <a:rPr sz="2400" spc="-8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term</a:t>
            </a:r>
            <a:r>
              <a:rPr sz="2400" spc="-9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'adverse</a:t>
            </a:r>
            <a:r>
              <a:rPr sz="2400" spc="-6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childhood</a:t>
            </a:r>
            <a:r>
              <a:rPr sz="2400" spc="-40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experience </a:t>
            </a:r>
            <a:r>
              <a:rPr sz="2400" dirty="0">
                <a:latin typeface="Arial"/>
                <a:cs typeface="Arial"/>
              </a:rPr>
              <a:t>(ACEs)'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refers</a:t>
            </a:r>
            <a:r>
              <a:rPr sz="2400" spc="-4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to</a:t>
            </a:r>
            <a:r>
              <a:rPr sz="2400" spc="-3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</a:t>
            </a:r>
            <a:r>
              <a:rPr sz="2400" spc="-3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range</a:t>
            </a:r>
            <a:r>
              <a:rPr sz="2400" spc="-3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of</a:t>
            </a:r>
            <a:r>
              <a:rPr sz="2400" spc="-30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negative </a:t>
            </a:r>
            <a:r>
              <a:rPr sz="2400" dirty="0">
                <a:latin typeface="Arial"/>
                <a:cs typeface="Arial"/>
              </a:rPr>
              <a:t>situations</a:t>
            </a:r>
            <a:r>
              <a:rPr sz="2400" spc="-4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</a:t>
            </a:r>
            <a:r>
              <a:rPr sz="2400" spc="-4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child</a:t>
            </a:r>
            <a:r>
              <a:rPr sz="2400" spc="-3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may</a:t>
            </a:r>
            <a:r>
              <a:rPr sz="2400" spc="-4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face</a:t>
            </a:r>
            <a:r>
              <a:rPr sz="2400" spc="-4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or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witness </a:t>
            </a:r>
            <a:r>
              <a:rPr sz="2400" dirty="0">
                <a:latin typeface="Arial"/>
                <a:cs typeface="Arial"/>
              </a:rPr>
              <a:t>while</a:t>
            </a:r>
            <a:r>
              <a:rPr sz="2400" spc="-8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growing</a:t>
            </a:r>
            <a:r>
              <a:rPr sz="2400" spc="-55" dirty="0">
                <a:latin typeface="Arial"/>
                <a:cs typeface="Arial"/>
              </a:rPr>
              <a:t> </a:t>
            </a:r>
            <a:r>
              <a:rPr sz="2400" spc="-25" dirty="0">
                <a:latin typeface="Arial"/>
                <a:cs typeface="Arial"/>
              </a:rPr>
              <a:t>up</a:t>
            </a:r>
            <a:endParaRPr sz="24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300"/>
              </a:spcBef>
              <a:buFont typeface="Arial"/>
              <a:buChar char="•"/>
            </a:pPr>
            <a:endParaRPr sz="2400">
              <a:latin typeface="Arial"/>
              <a:cs typeface="Arial"/>
            </a:endParaRPr>
          </a:p>
          <a:p>
            <a:pPr marL="355600" marR="5080" indent="-342900">
              <a:lnSpc>
                <a:spcPct val="99200"/>
              </a:lnSpc>
              <a:buChar char="•"/>
              <a:tabLst>
                <a:tab pos="355600" algn="l"/>
              </a:tabLst>
            </a:pPr>
            <a:r>
              <a:rPr sz="2400" dirty="0">
                <a:latin typeface="Arial"/>
                <a:cs typeface="Arial"/>
              </a:rPr>
              <a:t>These</a:t>
            </a:r>
            <a:r>
              <a:rPr sz="2400" spc="-10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experiences</a:t>
            </a:r>
            <a:r>
              <a:rPr sz="2400" spc="-6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include</a:t>
            </a:r>
            <a:r>
              <a:rPr sz="2400" spc="-7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emotional, </a:t>
            </a:r>
            <a:r>
              <a:rPr sz="2400" dirty="0">
                <a:latin typeface="Arial"/>
                <a:cs typeface="Arial"/>
              </a:rPr>
              <a:t>physical,</a:t>
            </a:r>
            <a:r>
              <a:rPr sz="2400" spc="-6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or</a:t>
            </a:r>
            <a:r>
              <a:rPr sz="2400" spc="-6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sexual</a:t>
            </a:r>
            <a:r>
              <a:rPr sz="2400" spc="-5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abuse;</a:t>
            </a:r>
            <a:r>
              <a:rPr sz="2400" spc="-7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emotional</a:t>
            </a:r>
            <a:r>
              <a:rPr sz="2400" spc="-60" dirty="0">
                <a:latin typeface="Arial"/>
                <a:cs typeface="Arial"/>
              </a:rPr>
              <a:t> </a:t>
            </a:r>
            <a:r>
              <a:rPr sz="2400" spc="-25" dirty="0">
                <a:latin typeface="Arial"/>
                <a:cs typeface="Arial"/>
              </a:rPr>
              <a:t>or </a:t>
            </a:r>
            <a:r>
              <a:rPr sz="2400" dirty="0">
                <a:latin typeface="Arial"/>
                <a:cs typeface="Arial"/>
              </a:rPr>
              <a:t>physical</a:t>
            </a:r>
            <a:r>
              <a:rPr sz="2400" spc="-4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neglect;</a:t>
            </a:r>
            <a:r>
              <a:rPr sz="2400" spc="-4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or</a:t>
            </a:r>
            <a:r>
              <a:rPr sz="2400" spc="-4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living</a:t>
            </a:r>
            <a:r>
              <a:rPr sz="2400" spc="-3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in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</a:t>
            </a:r>
            <a:r>
              <a:rPr sz="2400" spc="-5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household </a:t>
            </a:r>
            <a:r>
              <a:rPr sz="2400" dirty="0">
                <a:latin typeface="Arial"/>
                <a:cs typeface="Arial"/>
              </a:rPr>
              <a:t>in</a:t>
            </a:r>
            <a:r>
              <a:rPr sz="2400" spc="-7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which</a:t>
            </a:r>
            <a:r>
              <a:rPr sz="2400" spc="-4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domestic</a:t>
            </a:r>
            <a:r>
              <a:rPr sz="2400" spc="-6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violence</a:t>
            </a:r>
            <a:r>
              <a:rPr sz="2400" spc="-3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occurs.</a:t>
            </a:r>
            <a:endParaRPr sz="2400">
              <a:latin typeface="Arial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61416" y="6561734"/>
            <a:ext cx="704088" cy="15240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1344656" y="6503207"/>
            <a:ext cx="144779" cy="103019"/>
          </a:xfrm>
          <a:prstGeom prst="rect">
            <a:avLst/>
          </a:prstGeom>
        </p:spPr>
      </p:pic>
      <p:pic>
        <p:nvPicPr>
          <p:cNvPr id="6" name="object 6" descr="Adverse Childhood Experiences and Trafficking — liberatED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6599555" y="1266786"/>
            <a:ext cx="5158358" cy="4324477"/>
          </a:xfrm>
          <a:prstGeom prst="rect">
            <a:avLst/>
          </a:prstGeom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971420" y="198754"/>
            <a:ext cx="9718040" cy="5189220"/>
            <a:chOff x="1971420" y="198754"/>
            <a:chExt cx="9718040" cy="518922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971420" y="198754"/>
              <a:ext cx="8619744" cy="641604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600701" y="869264"/>
              <a:ext cx="3361817" cy="641908"/>
            </a:xfrm>
            <a:prstGeom prst="rect">
              <a:avLst/>
            </a:prstGeom>
          </p:spPr>
        </p:pic>
        <p:pic>
          <p:nvPicPr>
            <p:cNvPr id="5" name="object 5" descr="Monkey see, monkey do: Model behavior in early childhood - MSU Extension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077705" y="1470405"/>
              <a:ext cx="2611374" cy="3917061"/>
            </a:xfrm>
            <a:prstGeom prst="rect">
              <a:avLst/>
            </a:prstGeom>
          </p:spPr>
        </p:pic>
      </p:grpSp>
      <p:sp>
        <p:nvSpPr>
          <p:cNvPr id="6" name="object 6"/>
          <p:cNvSpPr txBox="1"/>
          <p:nvPr/>
        </p:nvSpPr>
        <p:spPr>
          <a:xfrm>
            <a:off x="688340" y="1624711"/>
            <a:ext cx="8097520" cy="352488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5600" marR="5080" indent="-342900">
              <a:lnSpc>
                <a:spcPct val="100000"/>
              </a:lnSpc>
              <a:spcBef>
                <a:spcPts val="95"/>
              </a:spcBef>
              <a:buFont typeface="Arial"/>
              <a:buChar char="•"/>
              <a:tabLst>
                <a:tab pos="355600" algn="l"/>
              </a:tabLst>
            </a:pPr>
            <a:r>
              <a:rPr sz="2800" dirty="0">
                <a:latin typeface="Arial"/>
                <a:cs typeface="Arial"/>
              </a:rPr>
              <a:t>Adverse</a:t>
            </a:r>
            <a:r>
              <a:rPr sz="2800" spc="-75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Childhood</a:t>
            </a:r>
            <a:r>
              <a:rPr sz="2800" spc="-55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Experiences</a:t>
            </a:r>
            <a:r>
              <a:rPr sz="2800" spc="-75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can</a:t>
            </a:r>
            <a:r>
              <a:rPr sz="2800" spc="-75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have</a:t>
            </a:r>
            <a:r>
              <a:rPr sz="2800" spc="-70" dirty="0">
                <a:latin typeface="Arial"/>
                <a:cs typeface="Arial"/>
              </a:rPr>
              <a:t> </a:t>
            </a:r>
            <a:r>
              <a:rPr sz="2800" spc="-50" dirty="0">
                <a:latin typeface="Arial"/>
                <a:cs typeface="Arial"/>
              </a:rPr>
              <a:t>a </a:t>
            </a:r>
            <a:r>
              <a:rPr sz="2800" dirty="0">
                <a:latin typeface="Arial"/>
                <a:cs typeface="Arial"/>
              </a:rPr>
              <a:t>significant</a:t>
            </a:r>
            <a:r>
              <a:rPr sz="2800" spc="-60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impact</a:t>
            </a:r>
            <a:r>
              <a:rPr sz="2800" spc="-50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on</a:t>
            </a:r>
            <a:r>
              <a:rPr sz="2800" spc="-45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the</a:t>
            </a:r>
            <a:r>
              <a:rPr sz="2800" spc="-40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health</a:t>
            </a:r>
            <a:r>
              <a:rPr sz="2800" spc="-45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and</a:t>
            </a:r>
            <a:r>
              <a:rPr sz="2800" spc="-45" dirty="0">
                <a:latin typeface="Arial"/>
                <a:cs typeface="Arial"/>
              </a:rPr>
              <a:t> </a:t>
            </a:r>
            <a:r>
              <a:rPr sz="2800" spc="-10" dirty="0">
                <a:latin typeface="Arial"/>
                <a:cs typeface="Arial"/>
              </a:rPr>
              <a:t>development </a:t>
            </a:r>
            <a:r>
              <a:rPr sz="2800" dirty="0">
                <a:latin typeface="Arial"/>
                <a:cs typeface="Arial"/>
              </a:rPr>
              <a:t>of</a:t>
            </a:r>
            <a:r>
              <a:rPr sz="2800" spc="-50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children</a:t>
            </a:r>
            <a:r>
              <a:rPr sz="2800" spc="-35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and</a:t>
            </a:r>
            <a:r>
              <a:rPr sz="2800" spc="-45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young</a:t>
            </a:r>
            <a:r>
              <a:rPr sz="2800" spc="-45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people;</a:t>
            </a:r>
            <a:r>
              <a:rPr sz="2800" spc="-50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the</a:t>
            </a:r>
            <a:r>
              <a:rPr sz="2800" spc="-45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effect</a:t>
            </a:r>
            <a:r>
              <a:rPr sz="2800" spc="-70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can</a:t>
            </a:r>
            <a:r>
              <a:rPr sz="2800" spc="-50" dirty="0">
                <a:latin typeface="Arial"/>
                <a:cs typeface="Arial"/>
              </a:rPr>
              <a:t> </a:t>
            </a:r>
            <a:r>
              <a:rPr sz="2800" spc="-20" dirty="0">
                <a:latin typeface="Arial"/>
                <a:cs typeface="Arial"/>
              </a:rPr>
              <a:t>last </a:t>
            </a:r>
            <a:r>
              <a:rPr sz="2800" dirty="0">
                <a:latin typeface="Arial"/>
                <a:cs typeface="Arial"/>
              </a:rPr>
              <a:t>into</a:t>
            </a:r>
            <a:r>
              <a:rPr sz="2800" spc="-50" dirty="0">
                <a:latin typeface="Arial"/>
                <a:cs typeface="Arial"/>
              </a:rPr>
              <a:t> </a:t>
            </a:r>
            <a:r>
              <a:rPr sz="2800" spc="-10" dirty="0">
                <a:latin typeface="Arial"/>
                <a:cs typeface="Arial"/>
              </a:rPr>
              <a:t>adulthood.</a:t>
            </a:r>
            <a:endParaRPr sz="2800">
              <a:latin typeface="Arial"/>
              <a:cs typeface="Arial"/>
            </a:endParaRPr>
          </a:p>
          <a:p>
            <a:pPr marL="355600" marR="323215" indent="-342900">
              <a:lnSpc>
                <a:spcPct val="100000"/>
              </a:lnSpc>
              <a:spcBef>
                <a:spcPts val="675"/>
              </a:spcBef>
              <a:buChar char="•"/>
              <a:tabLst>
                <a:tab pos="355600" algn="l"/>
              </a:tabLst>
            </a:pPr>
            <a:r>
              <a:rPr sz="2800" dirty="0">
                <a:latin typeface="Arial"/>
                <a:cs typeface="Arial"/>
              </a:rPr>
              <a:t>On</a:t>
            </a:r>
            <a:r>
              <a:rPr sz="2800" spc="-55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the</a:t>
            </a:r>
            <a:r>
              <a:rPr sz="2800" spc="-45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positive</a:t>
            </a:r>
            <a:r>
              <a:rPr sz="2800" spc="-60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side,</a:t>
            </a:r>
            <a:r>
              <a:rPr sz="2800" spc="-50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many</a:t>
            </a:r>
            <a:r>
              <a:rPr sz="2800" spc="-40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children,</a:t>
            </a:r>
            <a:r>
              <a:rPr sz="2800" spc="-50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and</a:t>
            </a:r>
            <a:r>
              <a:rPr sz="2800" spc="-45" dirty="0">
                <a:latin typeface="Arial"/>
                <a:cs typeface="Arial"/>
              </a:rPr>
              <a:t> </a:t>
            </a:r>
            <a:r>
              <a:rPr sz="2800" spc="-10" dirty="0">
                <a:latin typeface="Arial"/>
                <a:cs typeface="Arial"/>
              </a:rPr>
              <a:t>young </a:t>
            </a:r>
            <a:r>
              <a:rPr sz="2800" dirty="0">
                <a:latin typeface="Arial"/>
                <a:cs typeface="Arial"/>
              </a:rPr>
              <a:t>people,</a:t>
            </a:r>
            <a:r>
              <a:rPr sz="2800" spc="-75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despite</a:t>
            </a:r>
            <a:r>
              <a:rPr sz="2800" spc="-65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having</a:t>
            </a:r>
            <a:r>
              <a:rPr sz="2800" spc="-65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suffered</a:t>
            </a:r>
            <a:r>
              <a:rPr sz="2800" spc="-80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from</a:t>
            </a:r>
            <a:r>
              <a:rPr sz="2800" spc="-65" dirty="0">
                <a:latin typeface="Arial"/>
                <a:cs typeface="Arial"/>
              </a:rPr>
              <a:t> </a:t>
            </a:r>
            <a:r>
              <a:rPr sz="2800" spc="-10" dirty="0">
                <a:latin typeface="Arial"/>
                <a:cs typeface="Arial"/>
              </a:rPr>
              <a:t>abuse, </a:t>
            </a:r>
            <a:r>
              <a:rPr sz="2800" dirty="0">
                <a:latin typeface="Arial"/>
                <a:cs typeface="Arial"/>
              </a:rPr>
              <a:t>overcome</a:t>
            </a:r>
            <a:r>
              <a:rPr sz="2800" spc="-40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this</a:t>
            </a:r>
            <a:r>
              <a:rPr sz="2800" spc="-40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adversity</a:t>
            </a:r>
            <a:r>
              <a:rPr sz="2800" spc="-45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and</a:t>
            </a:r>
            <a:r>
              <a:rPr sz="2800" spc="-45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go</a:t>
            </a:r>
            <a:r>
              <a:rPr sz="2800" spc="-45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on</a:t>
            </a:r>
            <a:r>
              <a:rPr sz="2800" spc="-40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to</a:t>
            </a:r>
            <a:r>
              <a:rPr sz="2800" spc="-55" dirty="0">
                <a:latin typeface="Arial"/>
                <a:cs typeface="Arial"/>
              </a:rPr>
              <a:t> </a:t>
            </a:r>
            <a:r>
              <a:rPr sz="2800" spc="-10" dirty="0">
                <a:latin typeface="Arial"/>
                <a:cs typeface="Arial"/>
              </a:rPr>
              <a:t>enjoy </a:t>
            </a:r>
            <a:r>
              <a:rPr sz="2800" dirty="0">
                <a:latin typeface="Arial"/>
                <a:cs typeface="Arial"/>
              </a:rPr>
              <a:t>successful</a:t>
            </a:r>
            <a:r>
              <a:rPr sz="2800" spc="-95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and</a:t>
            </a:r>
            <a:r>
              <a:rPr sz="2800" spc="-60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contented</a:t>
            </a:r>
            <a:r>
              <a:rPr sz="2800" spc="-65" dirty="0">
                <a:latin typeface="Arial"/>
                <a:cs typeface="Arial"/>
              </a:rPr>
              <a:t> </a:t>
            </a:r>
            <a:r>
              <a:rPr sz="2800" spc="-10" dirty="0">
                <a:latin typeface="Arial"/>
                <a:cs typeface="Arial"/>
              </a:rPr>
              <a:t>lives.</a:t>
            </a:r>
            <a:endParaRPr sz="2800">
              <a:latin typeface="Arial"/>
              <a:cs typeface="Arial"/>
            </a:endParaRPr>
          </a:p>
        </p:txBody>
      </p:sp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661416" y="6561734"/>
            <a:ext cx="704088" cy="152400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1344656" y="6503207"/>
            <a:ext cx="138683" cy="103019"/>
          </a:xfrm>
          <a:prstGeom prst="rect">
            <a:avLst/>
          </a:prstGeom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683129" y="458088"/>
            <a:ext cx="6051423" cy="393191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080639" y="950036"/>
            <a:ext cx="5540883" cy="262432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2712339" y="5458663"/>
            <a:ext cx="3618865" cy="195580"/>
            <a:chOff x="2712339" y="5458663"/>
            <a:chExt cx="3618865" cy="195580"/>
          </a:xfrm>
        </p:grpSpPr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712720" y="5458663"/>
              <a:ext cx="3618483" cy="195072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2712339" y="5621947"/>
              <a:ext cx="3535679" cy="9525"/>
            </a:xfrm>
            <a:custGeom>
              <a:avLst/>
              <a:gdLst/>
              <a:ahLst/>
              <a:cxnLst/>
              <a:rect l="l" t="t" r="r" b="b"/>
              <a:pathLst>
                <a:path w="3535679" h="9525">
                  <a:moveTo>
                    <a:pt x="3535680" y="0"/>
                  </a:moveTo>
                  <a:lnTo>
                    <a:pt x="0" y="0"/>
                  </a:lnTo>
                  <a:lnTo>
                    <a:pt x="0" y="9143"/>
                  </a:lnTo>
                  <a:lnTo>
                    <a:pt x="3535680" y="9143"/>
                  </a:lnTo>
                  <a:lnTo>
                    <a:pt x="3535680" y="0"/>
                  </a:lnTo>
                  <a:close/>
                </a:path>
              </a:pathLst>
            </a:custGeom>
            <a:solidFill>
              <a:srgbClr val="0000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pic>
        <p:nvPicPr>
          <p:cNvPr id="7" name="object 7" descr="How childhood trauma affects health across a lifetime | Nadine Burke Harris (Online Video)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138807" y="1400047"/>
            <a:ext cx="7558278" cy="3902455"/>
          </a:xfrm>
          <a:prstGeom prst="rect">
            <a:avLst/>
          </a:prstGeom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460880" y="498094"/>
            <a:ext cx="9477375" cy="524510"/>
            <a:chOff x="1460880" y="498094"/>
            <a:chExt cx="9477375" cy="52451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460880" y="498094"/>
              <a:ext cx="1373378" cy="524255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2605405" y="498094"/>
              <a:ext cx="457200" cy="524255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925444" y="498094"/>
              <a:ext cx="8012557" cy="524255"/>
            </a:xfrm>
            <a:prstGeom prst="rect">
              <a:avLst/>
            </a:prstGeom>
          </p:spPr>
        </p:pic>
      </p:grpSp>
      <p:pic>
        <p:nvPicPr>
          <p:cNvPr id="6" name="object 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661416" y="6561734"/>
            <a:ext cx="704088" cy="152400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1337035" y="6469379"/>
            <a:ext cx="233172" cy="172212"/>
          </a:xfrm>
          <a:prstGeom prst="rect">
            <a:avLst/>
          </a:prstGeom>
        </p:spPr>
      </p:pic>
      <p:pic>
        <p:nvPicPr>
          <p:cNvPr id="8" name="object 8" descr="Adverse Childhood Experiences (ACEs) (Online Video)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2882519" y="1608074"/>
            <a:ext cx="6841108" cy="3865245"/>
          </a:xfrm>
          <a:prstGeom prst="rect">
            <a:avLst/>
          </a:prstGeom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881504" y="504444"/>
            <a:ext cx="8259699" cy="516636"/>
          </a:xfrm>
          <a:prstGeom prst="rect">
            <a:avLst/>
          </a:prstGeom>
        </p:spPr>
      </p:pic>
      <p:pic>
        <p:nvPicPr>
          <p:cNvPr id="3" name="object 3" descr="Childhood Trauma and the Brain | UK Trauma Council (Online Video)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142489" y="1208405"/>
            <a:ext cx="7440421" cy="4203827"/>
          </a:xfrm>
          <a:prstGeom prst="rect">
            <a:avLst/>
          </a:prstGeom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570608" y="197230"/>
            <a:ext cx="9301861" cy="641604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769010" y="1306398"/>
            <a:ext cx="6482080" cy="1256665"/>
            <a:chOff x="769010" y="1306398"/>
            <a:chExt cx="6482080" cy="1256665"/>
          </a:xfrm>
        </p:grpSpPr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69010" y="1306398"/>
              <a:ext cx="5527675" cy="402640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69010" y="1733676"/>
              <a:ext cx="6482080" cy="4023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69010" y="2160397"/>
              <a:ext cx="6271133" cy="402336"/>
            </a:xfrm>
            <a:prstGeom prst="rect">
              <a:avLst/>
            </a:prstGeom>
          </p:spPr>
        </p:pic>
      </p:grpSp>
      <p:sp>
        <p:nvSpPr>
          <p:cNvPr id="7" name="object 7"/>
          <p:cNvSpPr txBox="1"/>
          <p:nvPr/>
        </p:nvSpPr>
        <p:spPr>
          <a:xfrm>
            <a:off x="413105" y="1252549"/>
            <a:ext cx="149860" cy="181800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spc="-50" dirty="0">
                <a:latin typeface="Arial"/>
                <a:cs typeface="Arial"/>
              </a:rPr>
              <a:t>•</a:t>
            </a:r>
            <a:endParaRPr sz="28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955"/>
              </a:spcBef>
            </a:pPr>
            <a:endParaRPr sz="2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2800" spc="-50" dirty="0">
                <a:latin typeface="Arial"/>
                <a:cs typeface="Arial"/>
              </a:rPr>
              <a:t>•</a:t>
            </a:r>
            <a:endParaRPr sz="2800">
              <a:latin typeface="Arial"/>
              <a:cs typeface="Arial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769010" y="2672156"/>
            <a:ext cx="6964045" cy="2964180"/>
            <a:chOff x="769010" y="2672156"/>
            <a:chExt cx="6964045" cy="2964180"/>
          </a:xfrm>
        </p:grpSpPr>
        <p:pic>
          <p:nvPicPr>
            <p:cNvPr id="9" name="object 9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769010" y="2672156"/>
              <a:ext cx="5866891" cy="402640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769010" y="3099562"/>
              <a:ext cx="6846570" cy="40233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769010" y="3526282"/>
              <a:ext cx="6033515" cy="402335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769010" y="3952697"/>
              <a:ext cx="6341109" cy="402640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769010" y="4379976"/>
              <a:ext cx="6963536" cy="40233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769010" y="4806696"/>
              <a:ext cx="6070473" cy="40233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769010" y="5233416"/>
              <a:ext cx="1181290" cy="402640"/>
            </a:xfrm>
            <a:prstGeom prst="rect">
              <a:avLst/>
            </a:prstGeom>
          </p:spPr>
        </p:pic>
      </p:grpSp>
      <p:pic>
        <p:nvPicPr>
          <p:cNvPr id="16" name="object 16"/>
          <p:cNvPicPr/>
          <p:nvPr/>
        </p:nvPicPr>
        <p:blipFill>
          <a:blip r:embed="rId13" cstate="print"/>
          <a:stretch>
            <a:fillRect/>
          </a:stretch>
        </p:blipFill>
        <p:spPr>
          <a:xfrm>
            <a:off x="661416" y="6561734"/>
            <a:ext cx="704088" cy="152400"/>
          </a:xfrm>
          <a:prstGeom prst="rect">
            <a:avLst/>
          </a:prstGeom>
        </p:spPr>
      </p:pic>
      <p:pic>
        <p:nvPicPr>
          <p:cNvPr id="17" name="object 17"/>
          <p:cNvPicPr/>
          <p:nvPr/>
        </p:nvPicPr>
        <p:blipFill>
          <a:blip r:embed="rId14" cstate="print"/>
          <a:stretch>
            <a:fillRect/>
          </a:stretch>
        </p:blipFill>
        <p:spPr>
          <a:xfrm>
            <a:off x="11344656" y="6503207"/>
            <a:ext cx="143255" cy="103019"/>
          </a:xfrm>
          <a:prstGeom prst="rect">
            <a:avLst/>
          </a:prstGeom>
        </p:spPr>
      </p:pic>
      <p:pic>
        <p:nvPicPr>
          <p:cNvPr id="18" name="object 18"/>
          <p:cNvPicPr/>
          <p:nvPr/>
        </p:nvPicPr>
        <p:blipFill>
          <a:blip r:embed="rId15" cstate="print"/>
          <a:stretch>
            <a:fillRect/>
          </a:stretch>
        </p:blipFill>
        <p:spPr>
          <a:xfrm>
            <a:off x="7968742" y="2005457"/>
            <a:ext cx="3987927" cy="2655951"/>
          </a:xfrm>
          <a:prstGeom prst="rect">
            <a:avLst/>
          </a:prstGeom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81786" y="591947"/>
            <a:ext cx="10632948" cy="524255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413105" y="1542034"/>
            <a:ext cx="13271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50" dirty="0">
                <a:latin typeface="Arial"/>
                <a:cs typeface="Arial"/>
              </a:rPr>
              <a:t>•</a:t>
            </a:r>
            <a:endParaRPr sz="2400">
              <a:latin typeface="Arial"/>
              <a:cs typeface="Arial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769010" y="1591310"/>
            <a:ext cx="9291955" cy="1076325"/>
            <a:chOff x="769010" y="1591310"/>
            <a:chExt cx="9291955" cy="1076325"/>
          </a:xfrm>
        </p:grpSpPr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69010" y="1591310"/>
              <a:ext cx="9291828" cy="344424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69010" y="1957070"/>
              <a:ext cx="9123553" cy="344424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69010" y="2322830"/>
              <a:ext cx="3989704" cy="344424"/>
            </a:xfrm>
            <a:prstGeom prst="rect">
              <a:avLst/>
            </a:prstGeom>
          </p:spPr>
        </p:pic>
      </p:grpSp>
      <p:sp>
        <p:nvSpPr>
          <p:cNvPr id="8" name="object 8"/>
          <p:cNvSpPr txBox="1"/>
          <p:nvPr/>
        </p:nvSpPr>
        <p:spPr>
          <a:xfrm>
            <a:off x="413105" y="3151759"/>
            <a:ext cx="13271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50" dirty="0">
                <a:latin typeface="Arial"/>
                <a:cs typeface="Arial"/>
              </a:rPr>
              <a:t>•</a:t>
            </a:r>
            <a:endParaRPr sz="2400">
              <a:latin typeface="Arial"/>
              <a:cs typeface="Arial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769010" y="3201035"/>
            <a:ext cx="9232265" cy="1442085"/>
            <a:chOff x="769010" y="3201035"/>
            <a:chExt cx="9232265" cy="1442085"/>
          </a:xfrm>
        </p:grpSpPr>
        <p:pic>
          <p:nvPicPr>
            <p:cNvPr id="10" name="object 10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769010" y="3201035"/>
              <a:ext cx="8818245" cy="344424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769010" y="3566795"/>
              <a:ext cx="9231757" cy="344423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769010" y="3932250"/>
              <a:ext cx="6581267" cy="344728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7223759" y="3932250"/>
              <a:ext cx="185927" cy="344728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7316723" y="3932250"/>
              <a:ext cx="650240" cy="344728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7804404" y="3932250"/>
              <a:ext cx="185927" cy="344728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7897368" y="3932250"/>
              <a:ext cx="2101342" cy="344728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769010" y="4298569"/>
              <a:ext cx="8922639" cy="344424"/>
            </a:xfrm>
            <a:prstGeom prst="rect">
              <a:avLst/>
            </a:prstGeom>
          </p:spPr>
        </p:pic>
      </p:grpSp>
      <p:grpSp>
        <p:nvGrpSpPr>
          <p:cNvPr id="18" name="object 18"/>
          <p:cNvGrpSpPr/>
          <p:nvPr/>
        </p:nvGrpSpPr>
        <p:grpSpPr>
          <a:xfrm>
            <a:off x="450189" y="4845684"/>
            <a:ext cx="4794885" cy="129539"/>
            <a:chOff x="450189" y="4845684"/>
            <a:chExt cx="4794885" cy="129539"/>
          </a:xfrm>
        </p:grpSpPr>
        <p:pic>
          <p:nvPicPr>
            <p:cNvPr id="19" name="object 19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50189" y="4845684"/>
              <a:ext cx="422109" cy="129539"/>
            </a:xfrm>
            <a:prstGeom prst="rect">
              <a:avLst/>
            </a:prstGeom>
          </p:spPr>
        </p:pic>
        <p:sp>
          <p:nvSpPr>
            <p:cNvPr id="20" name="object 20"/>
            <p:cNvSpPr/>
            <p:nvPr/>
          </p:nvSpPr>
          <p:spPr>
            <a:xfrm>
              <a:off x="825157" y="4954269"/>
              <a:ext cx="4361815" cy="6350"/>
            </a:xfrm>
            <a:custGeom>
              <a:avLst/>
              <a:gdLst/>
              <a:ahLst/>
              <a:cxnLst/>
              <a:rect l="l" t="t" r="r" b="b"/>
              <a:pathLst>
                <a:path w="4361815" h="6350">
                  <a:moveTo>
                    <a:pt x="4361649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361649" y="6095"/>
                  </a:lnTo>
                  <a:lnTo>
                    <a:pt x="4361649" y="0"/>
                  </a:lnTo>
                  <a:close/>
                </a:path>
              </a:pathLst>
            </a:custGeom>
            <a:solidFill>
              <a:srgbClr val="0000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1" name="object 21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825398" y="4845684"/>
              <a:ext cx="2582926" cy="129539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3363202" y="4888356"/>
              <a:ext cx="238657" cy="57912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3604006" y="4845684"/>
              <a:ext cx="525399" cy="129539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4077970" y="4868544"/>
              <a:ext cx="115824" cy="77723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4201414" y="4845684"/>
              <a:ext cx="311200" cy="129539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4466590" y="4845684"/>
              <a:ext cx="778001" cy="129539"/>
            </a:xfrm>
            <a:prstGeom prst="rect">
              <a:avLst/>
            </a:prstGeom>
          </p:spPr>
        </p:pic>
      </p:grpSp>
      <p:pic>
        <p:nvPicPr>
          <p:cNvPr id="27" name="object 27"/>
          <p:cNvPicPr/>
          <p:nvPr/>
        </p:nvPicPr>
        <p:blipFill>
          <a:blip r:embed="rId20" cstate="print"/>
          <a:stretch>
            <a:fillRect/>
          </a:stretch>
        </p:blipFill>
        <p:spPr>
          <a:xfrm>
            <a:off x="661416" y="6561734"/>
            <a:ext cx="704088" cy="152400"/>
          </a:xfrm>
          <a:prstGeom prst="rect">
            <a:avLst/>
          </a:prstGeom>
        </p:spPr>
      </p:pic>
      <p:pic>
        <p:nvPicPr>
          <p:cNvPr id="28" name="object 28"/>
          <p:cNvPicPr/>
          <p:nvPr/>
        </p:nvPicPr>
        <p:blipFill>
          <a:blip r:embed="rId21" cstate="print"/>
          <a:stretch>
            <a:fillRect/>
          </a:stretch>
        </p:blipFill>
        <p:spPr>
          <a:xfrm>
            <a:off x="11338559" y="6503207"/>
            <a:ext cx="149351" cy="103019"/>
          </a:xfrm>
          <a:prstGeom prst="rect">
            <a:avLst/>
          </a:prstGeom>
        </p:spPr>
      </p:pic>
      <p:pic>
        <p:nvPicPr>
          <p:cNvPr id="29" name="object 29"/>
          <p:cNvPicPr/>
          <p:nvPr/>
        </p:nvPicPr>
        <p:blipFill>
          <a:blip r:embed="rId22" cstate="print"/>
          <a:stretch>
            <a:fillRect/>
          </a:stretch>
        </p:blipFill>
        <p:spPr>
          <a:xfrm>
            <a:off x="10300843" y="2501519"/>
            <a:ext cx="1556766" cy="1420621"/>
          </a:xfrm>
          <a:prstGeom prst="rect">
            <a:avLst/>
          </a:prstGeom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898269" y="591947"/>
            <a:ext cx="8605012" cy="524255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797153" y="1430858"/>
            <a:ext cx="132715" cy="3917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50" dirty="0">
                <a:latin typeface="Arial"/>
                <a:cs typeface="Arial"/>
              </a:rPr>
              <a:t>•</a:t>
            </a:r>
            <a:endParaRPr sz="2400">
              <a:latin typeface="Arial"/>
              <a:cs typeface="Arial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1153058" y="1480134"/>
            <a:ext cx="9944735" cy="1442720"/>
            <a:chOff x="1153058" y="1480134"/>
            <a:chExt cx="9944735" cy="1442720"/>
          </a:xfrm>
        </p:grpSpPr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153058" y="1480134"/>
              <a:ext cx="8741283" cy="344728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153058" y="1846452"/>
              <a:ext cx="4777739" cy="344424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5793994" y="1846452"/>
              <a:ext cx="186537" cy="344424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5887212" y="1846452"/>
              <a:ext cx="4950587" cy="344424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153058" y="2212212"/>
              <a:ext cx="9944608" cy="344424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153058" y="2577972"/>
              <a:ext cx="9104249" cy="344424"/>
            </a:xfrm>
            <a:prstGeom prst="rect">
              <a:avLst/>
            </a:prstGeom>
          </p:spPr>
        </p:pic>
      </p:grpSp>
      <p:sp>
        <p:nvSpPr>
          <p:cNvPr id="11" name="object 11"/>
          <p:cNvSpPr txBox="1"/>
          <p:nvPr/>
        </p:nvSpPr>
        <p:spPr>
          <a:xfrm>
            <a:off x="797153" y="2967990"/>
            <a:ext cx="13271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50" dirty="0">
                <a:latin typeface="Arial"/>
                <a:cs typeface="Arial"/>
              </a:rPr>
              <a:t>•</a:t>
            </a:r>
            <a:endParaRPr sz="2400">
              <a:latin typeface="Arial"/>
              <a:cs typeface="Arial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1153058" y="3017266"/>
            <a:ext cx="10513695" cy="1442085"/>
            <a:chOff x="1153058" y="3017266"/>
            <a:chExt cx="10513695" cy="1442085"/>
          </a:xfrm>
        </p:grpSpPr>
        <p:pic>
          <p:nvPicPr>
            <p:cNvPr id="13" name="object 13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153058" y="3017266"/>
              <a:ext cx="10469245" cy="34442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1153058" y="3383026"/>
              <a:ext cx="9367774" cy="344424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1153058" y="3748786"/>
              <a:ext cx="3636899" cy="344424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4660138" y="3748786"/>
              <a:ext cx="185927" cy="34442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4753101" y="3748786"/>
              <a:ext cx="6913118" cy="34442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1153058" y="4114241"/>
              <a:ext cx="3608451" cy="344728"/>
            </a:xfrm>
            <a:prstGeom prst="rect">
              <a:avLst/>
            </a:prstGeom>
          </p:spPr>
        </p:pic>
      </p:grpSp>
      <p:grpSp>
        <p:nvGrpSpPr>
          <p:cNvPr id="19" name="object 19"/>
          <p:cNvGrpSpPr/>
          <p:nvPr/>
        </p:nvGrpSpPr>
        <p:grpSpPr>
          <a:xfrm>
            <a:off x="1052474" y="4940808"/>
            <a:ext cx="5291455" cy="143510"/>
            <a:chOff x="1052474" y="4940808"/>
            <a:chExt cx="5291455" cy="143510"/>
          </a:xfrm>
        </p:grpSpPr>
        <p:pic>
          <p:nvPicPr>
            <p:cNvPr id="20" name="object 20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1052474" y="4940808"/>
              <a:ext cx="469772" cy="143256"/>
            </a:xfrm>
            <a:prstGeom prst="rect">
              <a:avLst/>
            </a:prstGeom>
          </p:spPr>
        </p:pic>
        <p:sp>
          <p:nvSpPr>
            <p:cNvPr id="21" name="object 21"/>
            <p:cNvSpPr/>
            <p:nvPr/>
          </p:nvSpPr>
          <p:spPr>
            <a:xfrm>
              <a:off x="1469771" y="5060061"/>
              <a:ext cx="4810125" cy="6350"/>
            </a:xfrm>
            <a:custGeom>
              <a:avLst/>
              <a:gdLst/>
              <a:ahLst/>
              <a:cxnLst/>
              <a:rect l="l" t="t" r="r" b="b"/>
              <a:pathLst>
                <a:path w="4810125" h="6350">
                  <a:moveTo>
                    <a:pt x="4809744" y="0"/>
                  </a:moveTo>
                  <a:lnTo>
                    <a:pt x="0" y="0"/>
                  </a:lnTo>
                  <a:lnTo>
                    <a:pt x="0" y="6095"/>
                  </a:lnTo>
                  <a:lnTo>
                    <a:pt x="4809744" y="6095"/>
                  </a:lnTo>
                  <a:lnTo>
                    <a:pt x="4809744" y="0"/>
                  </a:lnTo>
                  <a:close/>
                </a:path>
              </a:pathLst>
            </a:custGeom>
            <a:solidFill>
              <a:srgbClr val="0000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2" name="object 22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1470025" y="4940808"/>
              <a:ext cx="2840863" cy="14325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4256278" y="4940808"/>
              <a:ext cx="329564" cy="14325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4527549" y="4940808"/>
              <a:ext cx="581596" cy="14325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5053419" y="5013960"/>
              <a:ext cx="31077" cy="9143"/>
            </a:xfrm>
            <a:prstGeom prst="rect">
              <a:avLst/>
            </a:prstGeom>
          </p:spPr>
        </p:pic>
        <p:pic>
          <p:nvPicPr>
            <p:cNvPr id="26" name="object 26">
              <a:hlinkClick r:id="rId19"/>
            </p:cNvPr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5096002" y="4966716"/>
              <a:ext cx="82295" cy="85343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5188966" y="4940808"/>
              <a:ext cx="348996" cy="14325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5486146" y="4940808"/>
              <a:ext cx="857326" cy="143256"/>
            </a:xfrm>
            <a:prstGeom prst="rect">
              <a:avLst/>
            </a:prstGeom>
          </p:spPr>
        </p:pic>
      </p:grpSp>
      <p:pic>
        <p:nvPicPr>
          <p:cNvPr id="29" name="object 29"/>
          <p:cNvPicPr/>
          <p:nvPr/>
        </p:nvPicPr>
        <p:blipFill>
          <a:blip r:embed="rId23" cstate="print"/>
          <a:stretch>
            <a:fillRect/>
          </a:stretch>
        </p:blipFill>
        <p:spPr>
          <a:xfrm>
            <a:off x="661416" y="6561734"/>
            <a:ext cx="704088" cy="152400"/>
          </a:xfrm>
          <a:prstGeom prst="rect">
            <a:avLst/>
          </a:prstGeom>
        </p:spPr>
      </p:pic>
      <p:pic>
        <p:nvPicPr>
          <p:cNvPr id="30" name="object 30"/>
          <p:cNvPicPr/>
          <p:nvPr/>
        </p:nvPicPr>
        <p:blipFill>
          <a:blip r:embed="rId24" cstate="print"/>
          <a:stretch>
            <a:fillRect/>
          </a:stretch>
        </p:blipFill>
        <p:spPr>
          <a:xfrm>
            <a:off x="11338559" y="6504744"/>
            <a:ext cx="124968" cy="99944"/>
          </a:xfrm>
          <a:prstGeom prst="rect">
            <a:avLst/>
          </a:prstGeom>
        </p:spPr>
      </p:pic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768341" y="534034"/>
            <a:ext cx="3117468" cy="641603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01040" y="1677035"/>
            <a:ext cx="3367024" cy="632460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701040" y="3021457"/>
            <a:ext cx="4998085" cy="1435735"/>
            <a:chOff x="701040" y="3021457"/>
            <a:chExt cx="4998085" cy="1435735"/>
          </a:xfrm>
        </p:grpSpPr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01040" y="3021457"/>
              <a:ext cx="4997958" cy="460248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01040" y="3509137"/>
              <a:ext cx="4721733" cy="460248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5259959" y="3509137"/>
              <a:ext cx="249936" cy="460248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701040" y="3996512"/>
              <a:ext cx="1237843" cy="460552"/>
            </a:xfrm>
            <a:prstGeom prst="rect">
              <a:avLst/>
            </a:prstGeom>
          </p:spPr>
        </p:pic>
      </p:grpSp>
      <p:pic>
        <p:nvPicPr>
          <p:cNvPr id="9" name="object 9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661416" y="6561734"/>
            <a:ext cx="704088" cy="152400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11337035" y="6469379"/>
            <a:ext cx="233172" cy="172212"/>
          </a:xfrm>
          <a:prstGeom prst="rect">
            <a:avLst/>
          </a:prstGeom>
        </p:spPr>
      </p:pic>
      <p:pic>
        <p:nvPicPr>
          <p:cNvPr id="11" name="object 11" descr="Speech bubble with lets discuss text. Boom retro comic style. Pop art style. Vector line icon for Business and Advertising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5927852" y="1679955"/>
            <a:ext cx="5830061" cy="3498088"/>
          </a:xfrm>
          <a:prstGeom prst="rect">
            <a:avLst/>
          </a:prstGeom>
        </p:spPr>
      </p:pic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463928" y="198754"/>
            <a:ext cx="9615805" cy="1312545"/>
            <a:chOff x="1463928" y="198754"/>
            <a:chExt cx="9615805" cy="131254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463928" y="198754"/>
              <a:ext cx="9615678" cy="641604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2558161" y="869264"/>
              <a:ext cx="7461377" cy="641908"/>
            </a:xfrm>
            <a:prstGeom prst="rect">
              <a:avLst/>
            </a:prstGeom>
          </p:spPr>
        </p:pic>
      </p:grpSp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043939" y="1667891"/>
            <a:ext cx="2715768" cy="460248"/>
          </a:xfrm>
          <a:prstGeom prst="rect">
            <a:avLst/>
          </a:prstGeom>
        </p:spPr>
      </p:pic>
      <p:grpSp>
        <p:nvGrpSpPr>
          <p:cNvPr id="6" name="object 6"/>
          <p:cNvGrpSpPr/>
          <p:nvPr/>
        </p:nvGrpSpPr>
        <p:grpSpPr>
          <a:xfrm>
            <a:off x="1043939" y="2253107"/>
            <a:ext cx="9744710" cy="948055"/>
            <a:chOff x="1043939" y="2253107"/>
            <a:chExt cx="9744710" cy="948055"/>
          </a:xfrm>
        </p:grpSpPr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043939" y="2253107"/>
              <a:ext cx="9744710" cy="460248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043939" y="2740482"/>
              <a:ext cx="7246239" cy="460552"/>
            </a:xfrm>
            <a:prstGeom prst="rect">
              <a:avLst/>
            </a:prstGeom>
          </p:spPr>
        </p:pic>
      </p:grpSp>
      <p:grpSp>
        <p:nvGrpSpPr>
          <p:cNvPr id="9" name="object 9"/>
          <p:cNvGrpSpPr/>
          <p:nvPr/>
        </p:nvGrpSpPr>
        <p:grpSpPr>
          <a:xfrm>
            <a:off x="1043939" y="3326257"/>
            <a:ext cx="9893935" cy="948055"/>
            <a:chOff x="1043939" y="3326257"/>
            <a:chExt cx="9893935" cy="948055"/>
          </a:xfrm>
        </p:grpSpPr>
        <p:pic>
          <p:nvPicPr>
            <p:cNvPr id="10" name="object 10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043939" y="3326257"/>
              <a:ext cx="9804273" cy="460247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0687558" y="3326257"/>
              <a:ext cx="249935" cy="460247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043939" y="3813937"/>
              <a:ext cx="4520184" cy="460248"/>
            </a:xfrm>
            <a:prstGeom prst="rect">
              <a:avLst/>
            </a:prstGeom>
          </p:spPr>
        </p:pic>
      </p:grpSp>
      <p:sp>
        <p:nvSpPr>
          <p:cNvPr id="13" name="object 13"/>
          <p:cNvSpPr txBox="1"/>
          <p:nvPr/>
        </p:nvSpPr>
        <p:spPr>
          <a:xfrm>
            <a:off x="688340" y="1509496"/>
            <a:ext cx="168275" cy="3342640"/>
          </a:xfrm>
          <a:prstGeom prst="rect">
            <a:avLst/>
          </a:prstGeom>
        </p:spPr>
        <p:txBody>
          <a:bodyPr vert="horz" wrap="square" lIns="0" tIns="1098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65"/>
              </a:spcBef>
            </a:pPr>
            <a:r>
              <a:rPr sz="3200" spc="-50" dirty="0">
                <a:latin typeface="Arial"/>
                <a:cs typeface="Arial"/>
              </a:rPr>
              <a:t>•</a:t>
            </a:r>
            <a:endParaRPr sz="3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770"/>
              </a:spcBef>
            </a:pPr>
            <a:r>
              <a:rPr sz="3200" spc="-50" dirty="0">
                <a:latin typeface="Arial"/>
                <a:cs typeface="Arial"/>
              </a:rPr>
              <a:t>•</a:t>
            </a:r>
            <a:endParaRPr sz="3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930"/>
              </a:spcBef>
            </a:pPr>
            <a:endParaRPr sz="3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3200" spc="-50" dirty="0">
                <a:latin typeface="Arial"/>
                <a:cs typeface="Arial"/>
              </a:rPr>
              <a:t>•</a:t>
            </a:r>
            <a:endParaRPr sz="3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930"/>
              </a:spcBef>
            </a:pPr>
            <a:endParaRPr sz="3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3200" spc="-50" dirty="0">
                <a:latin typeface="Arial"/>
                <a:cs typeface="Arial"/>
              </a:rPr>
              <a:t>•</a:t>
            </a:r>
            <a:endParaRPr sz="3200">
              <a:latin typeface="Arial"/>
              <a:cs typeface="Arial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1043939" y="4399534"/>
            <a:ext cx="10140950" cy="948055"/>
            <a:chOff x="1043939" y="4399534"/>
            <a:chExt cx="10140950" cy="948055"/>
          </a:xfrm>
        </p:grpSpPr>
        <p:pic>
          <p:nvPicPr>
            <p:cNvPr id="15" name="object 15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1043939" y="4399534"/>
              <a:ext cx="10140823" cy="460248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1043939" y="4887214"/>
              <a:ext cx="7377938" cy="460248"/>
            </a:xfrm>
            <a:prstGeom prst="rect">
              <a:avLst/>
            </a:prstGeom>
          </p:spPr>
        </p:pic>
      </p:grpSp>
      <p:pic>
        <p:nvPicPr>
          <p:cNvPr id="17" name="object 17"/>
          <p:cNvPicPr/>
          <p:nvPr/>
        </p:nvPicPr>
        <p:blipFill>
          <a:blip r:embed="rId12" cstate="print"/>
          <a:stretch>
            <a:fillRect/>
          </a:stretch>
        </p:blipFill>
        <p:spPr>
          <a:xfrm>
            <a:off x="661416" y="6561734"/>
            <a:ext cx="704088" cy="152400"/>
          </a:xfrm>
          <a:prstGeom prst="rect">
            <a:avLst/>
          </a:prstGeom>
        </p:spPr>
      </p:pic>
      <p:pic>
        <p:nvPicPr>
          <p:cNvPr id="18" name="object 18"/>
          <p:cNvPicPr/>
          <p:nvPr/>
        </p:nvPicPr>
        <p:blipFill>
          <a:blip r:embed="rId13" cstate="print"/>
          <a:stretch>
            <a:fillRect/>
          </a:stretch>
        </p:blipFill>
        <p:spPr>
          <a:xfrm>
            <a:off x="11338559" y="6503207"/>
            <a:ext cx="144779" cy="103019"/>
          </a:xfrm>
          <a:prstGeom prst="rect">
            <a:avLst/>
          </a:prstGeom>
        </p:spPr>
      </p:pic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734814" y="534034"/>
            <a:ext cx="2996057" cy="641603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688340" y="1255598"/>
            <a:ext cx="132715" cy="3917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50" dirty="0">
                <a:latin typeface="Arial"/>
                <a:cs typeface="Arial"/>
              </a:rPr>
              <a:t>•</a:t>
            </a:r>
            <a:endParaRPr sz="2400">
              <a:latin typeface="Arial"/>
              <a:cs typeface="Arial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1043939" y="1305128"/>
            <a:ext cx="10424795" cy="1442085"/>
            <a:chOff x="1043939" y="1305128"/>
            <a:chExt cx="10424795" cy="1442085"/>
          </a:xfrm>
        </p:grpSpPr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043939" y="1305128"/>
              <a:ext cx="4114419" cy="344728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5029835" y="1305128"/>
              <a:ext cx="304800" cy="344728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5246243" y="1305128"/>
              <a:ext cx="3406140" cy="344728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8526145" y="1306652"/>
              <a:ext cx="2942589" cy="343204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043939" y="1672716"/>
              <a:ext cx="2549398" cy="342900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3465829" y="1671192"/>
              <a:ext cx="1718055" cy="344424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1043939" y="2327528"/>
              <a:ext cx="9745980" cy="15240"/>
            </a:xfrm>
            <a:custGeom>
              <a:avLst/>
              <a:gdLst/>
              <a:ahLst/>
              <a:cxnLst/>
              <a:rect l="l" t="t" r="r" b="b"/>
              <a:pathLst>
                <a:path w="9745980" h="15239">
                  <a:moveTo>
                    <a:pt x="974598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9745980" y="15240"/>
                  </a:lnTo>
                  <a:lnTo>
                    <a:pt x="9745980" y="0"/>
                  </a:lnTo>
                  <a:close/>
                </a:path>
              </a:pathLst>
            </a:custGeom>
            <a:solidFill>
              <a:srgbClr val="0000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2" name="object 12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043939" y="2036952"/>
              <a:ext cx="6825615" cy="344424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7738236" y="2036952"/>
              <a:ext cx="198120" cy="34442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7837296" y="2036952"/>
              <a:ext cx="701040" cy="344424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8398129" y="2036952"/>
              <a:ext cx="198120" cy="344424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8497188" y="2036952"/>
              <a:ext cx="1299972" cy="34442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9652761" y="2036952"/>
              <a:ext cx="185927" cy="34442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9745725" y="2036952"/>
              <a:ext cx="361188" cy="34442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9986518" y="2036952"/>
              <a:ext cx="198120" cy="34442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10085577" y="2036952"/>
              <a:ext cx="735177" cy="34442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10698225" y="2036952"/>
              <a:ext cx="185927" cy="34442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1043939" y="2402713"/>
              <a:ext cx="1965071" cy="344424"/>
            </a:xfrm>
            <a:prstGeom prst="rect">
              <a:avLst/>
            </a:prstGeom>
          </p:spPr>
        </p:pic>
        <p:sp>
          <p:nvSpPr>
            <p:cNvPr id="23" name="object 23"/>
            <p:cNvSpPr/>
            <p:nvPr/>
          </p:nvSpPr>
          <p:spPr>
            <a:xfrm>
              <a:off x="1043939" y="2693288"/>
              <a:ext cx="1813560" cy="15240"/>
            </a:xfrm>
            <a:custGeom>
              <a:avLst/>
              <a:gdLst/>
              <a:ahLst/>
              <a:cxnLst/>
              <a:rect l="l" t="t" r="r" b="b"/>
              <a:pathLst>
                <a:path w="1813560" h="15239">
                  <a:moveTo>
                    <a:pt x="181356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813560" y="15239"/>
                  </a:lnTo>
                  <a:lnTo>
                    <a:pt x="1813560" y="0"/>
                  </a:lnTo>
                  <a:close/>
                </a:path>
              </a:pathLst>
            </a:custGeom>
            <a:solidFill>
              <a:srgbClr val="0000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4" name="object 24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2921761" y="2402713"/>
              <a:ext cx="3920363" cy="344424"/>
            </a:xfrm>
            <a:prstGeom prst="rect">
              <a:avLst/>
            </a:prstGeom>
          </p:spPr>
        </p:pic>
      </p:grpSp>
      <p:grpSp>
        <p:nvGrpSpPr>
          <p:cNvPr id="25" name="object 25"/>
          <p:cNvGrpSpPr/>
          <p:nvPr/>
        </p:nvGrpSpPr>
        <p:grpSpPr>
          <a:xfrm>
            <a:off x="1043939" y="2841320"/>
            <a:ext cx="10265410" cy="1076960"/>
            <a:chOff x="1043939" y="2841320"/>
            <a:chExt cx="10265410" cy="1076960"/>
          </a:xfrm>
        </p:grpSpPr>
        <p:pic>
          <p:nvPicPr>
            <p:cNvPr id="26" name="object 26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1043939" y="2841320"/>
              <a:ext cx="1923796" cy="344728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2830322" y="2842844"/>
              <a:ext cx="4553331" cy="3432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7253605" y="2841320"/>
              <a:ext cx="1841373" cy="344728"/>
            </a:xfrm>
            <a:prstGeom prst="rect">
              <a:avLst/>
            </a:prstGeom>
          </p:spPr>
        </p:pic>
        <p:sp>
          <p:nvSpPr>
            <p:cNvPr id="29" name="object 29"/>
            <p:cNvSpPr/>
            <p:nvPr/>
          </p:nvSpPr>
          <p:spPr>
            <a:xfrm>
              <a:off x="1043939" y="3497960"/>
              <a:ext cx="10132060" cy="15240"/>
            </a:xfrm>
            <a:custGeom>
              <a:avLst/>
              <a:gdLst/>
              <a:ahLst/>
              <a:cxnLst/>
              <a:rect l="l" t="t" r="r" b="b"/>
              <a:pathLst>
                <a:path w="10132060" h="15239">
                  <a:moveTo>
                    <a:pt x="10131552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10131552" y="15239"/>
                  </a:lnTo>
                  <a:lnTo>
                    <a:pt x="10131552" y="0"/>
                  </a:lnTo>
                  <a:close/>
                </a:path>
              </a:pathLst>
            </a:custGeom>
            <a:solidFill>
              <a:srgbClr val="0000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0" name="object 30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1043939" y="3207765"/>
              <a:ext cx="4496308" cy="34442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5415406" y="3207765"/>
              <a:ext cx="185927" cy="34442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5508370" y="3207765"/>
              <a:ext cx="946251" cy="34442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6319393" y="3207765"/>
              <a:ext cx="198119" cy="344424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6418452" y="3207765"/>
              <a:ext cx="3441827" cy="34442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9710673" y="3207765"/>
              <a:ext cx="198120" cy="344424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9809733" y="3207765"/>
              <a:ext cx="737006" cy="344424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10423906" y="3207765"/>
              <a:ext cx="182879" cy="344424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10515346" y="3207765"/>
              <a:ext cx="793699" cy="344424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1043939" y="3573525"/>
              <a:ext cx="3921887" cy="344424"/>
            </a:xfrm>
            <a:prstGeom prst="rect">
              <a:avLst/>
            </a:prstGeom>
          </p:spPr>
        </p:pic>
      </p:grpSp>
      <p:sp>
        <p:nvSpPr>
          <p:cNvPr id="40" name="object 40"/>
          <p:cNvSpPr txBox="1"/>
          <p:nvPr/>
        </p:nvSpPr>
        <p:spPr>
          <a:xfrm>
            <a:off x="688340" y="2792044"/>
            <a:ext cx="132715" cy="15627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50" dirty="0">
                <a:latin typeface="Arial"/>
                <a:cs typeface="Arial"/>
              </a:rPr>
              <a:t>•</a:t>
            </a:r>
            <a:endParaRPr sz="24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4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819"/>
              </a:spcBef>
            </a:pPr>
            <a:endParaRPr sz="2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2400" spc="-50" dirty="0">
                <a:latin typeface="Arial"/>
                <a:cs typeface="Arial"/>
              </a:rPr>
              <a:t>•</a:t>
            </a:r>
            <a:endParaRPr sz="2400">
              <a:latin typeface="Arial"/>
              <a:cs typeface="Arial"/>
            </a:endParaRPr>
          </a:p>
        </p:txBody>
      </p:sp>
      <p:grpSp>
        <p:nvGrpSpPr>
          <p:cNvPr id="41" name="object 41"/>
          <p:cNvGrpSpPr/>
          <p:nvPr/>
        </p:nvGrpSpPr>
        <p:grpSpPr>
          <a:xfrm>
            <a:off x="1043939" y="4012387"/>
            <a:ext cx="10500995" cy="1442085"/>
            <a:chOff x="1043939" y="4012387"/>
            <a:chExt cx="10500995" cy="1442085"/>
          </a:xfrm>
        </p:grpSpPr>
        <p:pic>
          <p:nvPicPr>
            <p:cNvPr id="42" name="object 42"/>
            <p:cNvPicPr/>
            <p:nvPr/>
          </p:nvPicPr>
          <p:blipFill>
            <a:blip r:embed="rId28" cstate="print"/>
            <a:stretch>
              <a:fillRect/>
            </a:stretch>
          </p:blipFill>
          <p:spPr>
            <a:xfrm>
              <a:off x="1043939" y="4012387"/>
              <a:ext cx="3109087" cy="344728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29" cstate="print"/>
            <a:stretch>
              <a:fillRect/>
            </a:stretch>
          </p:blipFill>
          <p:spPr>
            <a:xfrm>
              <a:off x="4017898" y="4013911"/>
              <a:ext cx="5446522" cy="343204"/>
            </a:xfrm>
            <a:prstGeom prst="rect">
              <a:avLst/>
            </a:prstGeom>
          </p:spPr>
        </p:pic>
        <p:pic>
          <p:nvPicPr>
            <p:cNvPr id="44" name="object 44"/>
            <p:cNvPicPr/>
            <p:nvPr/>
          </p:nvPicPr>
          <p:blipFill>
            <a:blip r:embed="rId30" cstate="print"/>
            <a:stretch>
              <a:fillRect/>
            </a:stretch>
          </p:blipFill>
          <p:spPr>
            <a:xfrm>
              <a:off x="9343389" y="4012387"/>
              <a:ext cx="1717802" cy="344728"/>
            </a:xfrm>
            <a:prstGeom prst="rect">
              <a:avLst/>
            </a:prstGeom>
          </p:spPr>
        </p:pic>
        <p:sp>
          <p:nvSpPr>
            <p:cNvPr id="45" name="object 45"/>
            <p:cNvSpPr/>
            <p:nvPr/>
          </p:nvSpPr>
          <p:spPr>
            <a:xfrm>
              <a:off x="1043939" y="4668393"/>
              <a:ext cx="6233160" cy="15240"/>
            </a:xfrm>
            <a:custGeom>
              <a:avLst/>
              <a:gdLst/>
              <a:ahLst/>
              <a:cxnLst/>
              <a:rect l="l" t="t" r="r" b="b"/>
              <a:pathLst>
                <a:path w="6233159" h="15239">
                  <a:moveTo>
                    <a:pt x="6233160" y="0"/>
                  </a:moveTo>
                  <a:lnTo>
                    <a:pt x="0" y="0"/>
                  </a:lnTo>
                  <a:lnTo>
                    <a:pt x="0" y="15239"/>
                  </a:lnTo>
                  <a:lnTo>
                    <a:pt x="6233160" y="15239"/>
                  </a:lnTo>
                  <a:lnTo>
                    <a:pt x="6233160" y="0"/>
                  </a:lnTo>
                  <a:close/>
                </a:path>
              </a:pathLst>
            </a:custGeom>
            <a:solidFill>
              <a:srgbClr val="0000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6" name="object 46"/>
            <p:cNvPicPr/>
            <p:nvPr/>
          </p:nvPicPr>
          <p:blipFill>
            <a:blip r:embed="rId31" cstate="print"/>
            <a:stretch>
              <a:fillRect/>
            </a:stretch>
          </p:blipFill>
          <p:spPr>
            <a:xfrm>
              <a:off x="1043939" y="4378452"/>
              <a:ext cx="5549265" cy="344424"/>
            </a:xfrm>
            <a:prstGeom prst="rect">
              <a:avLst/>
            </a:prstGeom>
          </p:spPr>
        </p:pic>
        <p:pic>
          <p:nvPicPr>
            <p:cNvPr id="47" name="object 47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6464173" y="4378452"/>
              <a:ext cx="198120" cy="344424"/>
            </a:xfrm>
            <a:prstGeom prst="rect">
              <a:avLst/>
            </a:prstGeom>
          </p:spPr>
        </p:pic>
        <p:pic>
          <p:nvPicPr>
            <p:cNvPr id="48" name="object 48"/>
            <p:cNvPicPr/>
            <p:nvPr/>
          </p:nvPicPr>
          <p:blipFill>
            <a:blip r:embed="rId32" cstate="print"/>
            <a:stretch>
              <a:fillRect/>
            </a:stretch>
          </p:blipFill>
          <p:spPr>
            <a:xfrm>
              <a:off x="6563232" y="4378452"/>
              <a:ext cx="746150" cy="344424"/>
            </a:xfrm>
            <a:prstGeom prst="rect">
              <a:avLst/>
            </a:prstGeom>
          </p:spPr>
        </p:pic>
        <p:pic>
          <p:nvPicPr>
            <p:cNvPr id="49" name="object 49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7185024" y="4378452"/>
              <a:ext cx="185927" cy="344424"/>
            </a:xfrm>
            <a:prstGeom prst="rect">
              <a:avLst/>
            </a:prstGeom>
          </p:spPr>
        </p:pic>
        <p:sp>
          <p:nvSpPr>
            <p:cNvPr id="50" name="object 50"/>
            <p:cNvSpPr/>
            <p:nvPr/>
          </p:nvSpPr>
          <p:spPr>
            <a:xfrm>
              <a:off x="1043939" y="5034153"/>
              <a:ext cx="10355580" cy="15240"/>
            </a:xfrm>
            <a:custGeom>
              <a:avLst/>
              <a:gdLst/>
              <a:ahLst/>
              <a:cxnLst/>
              <a:rect l="l" t="t" r="r" b="b"/>
              <a:pathLst>
                <a:path w="10355580" h="15239">
                  <a:moveTo>
                    <a:pt x="1035558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10355580" y="15240"/>
                  </a:lnTo>
                  <a:lnTo>
                    <a:pt x="10355580" y="0"/>
                  </a:lnTo>
                  <a:close/>
                </a:path>
              </a:pathLst>
            </a:custGeom>
            <a:solidFill>
              <a:srgbClr val="0000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1" name="object 51"/>
            <p:cNvPicPr/>
            <p:nvPr/>
          </p:nvPicPr>
          <p:blipFill>
            <a:blip r:embed="rId33" cstate="print"/>
            <a:stretch>
              <a:fillRect/>
            </a:stretch>
          </p:blipFill>
          <p:spPr>
            <a:xfrm>
              <a:off x="1043939" y="4744212"/>
              <a:ext cx="10500995" cy="344424"/>
            </a:xfrm>
            <a:prstGeom prst="rect">
              <a:avLst/>
            </a:prstGeom>
          </p:spPr>
        </p:pic>
        <p:pic>
          <p:nvPicPr>
            <p:cNvPr id="52" name="object 52"/>
            <p:cNvPicPr/>
            <p:nvPr/>
          </p:nvPicPr>
          <p:blipFill>
            <a:blip r:embed="rId34" cstate="print"/>
            <a:stretch>
              <a:fillRect/>
            </a:stretch>
          </p:blipFill>
          <p:spPr>
            <a:xfrm>
              <a:off x="1043939" y="5109972"/>
              <a:ext cx="3362452" cy="344423"/>
            </a:xfrm>
            <a:prstGeom prst="rect">
              <a:avLst/>
            </a:prstGeom>
          </p:spPr>
        </p:pic>
        <p:sp>
          <p:nvSpPr>
            <p:cNvPr id="53" name="object 53"/>
            <p:cNvSpPr/>
            <p:nvPr/>
          </p:nvSpPr>
          <p:spPr>
            <a:xfrm>
              <a:off x="1043939" y="5399913"/>
              <a:ext cx="3215640" cy="15240"/>
            </a:xfrm>
            <a:custGeom>
              <a:avLst/>
              <a:gdLst/>
              <a:ahLst/>
              <a:cxnLst/>
              <a:rect l="l" t="t" r="r" b="b"/>
              <a:pathLst>
                <a:path w="3215640" h="15239">
                  <a:moveTo>
                    <a:pt x="3215640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3215640" y="15240"/>
                  </a:lnTo>
                  <a:lnTo>
                    <a:pt x="3215640" y="0"/>
                  </a:lnTo>
                  <a:close/>
                </a:path>
              </a:pathLst>
            </a:custGeom>
            <a:solidFill>
              <a:srgbClr val="0000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4" name="object 54"/>
            <p:cNvPicPr/>
            <p:nvPr/>
          </p:nvPicPr>
          <p:blipFill>
            <a:blip r:embed="rId35" cstate="print"/>
            <a:stretch>
              <a:fillRect/>
            </a:stretch>
          </p:blipFill>
          <p:spPr>
            <a:xfrm>
              <a:off x="4324223" y="5109972"/>
              <a:ext cx="3921505" cy="344423"/>
            </a:xfrm>
            <a:prstGeom prst="rect">
              <a:avLst/>
            </a:prstGeom>
          </p:spPr>
        </p:pic>
      </p:grpSp>
      <p:pic>
        <p:nvPicPr>
          <p:cNvPr id="55" name="object 55"/>
          <p:cNvPicPr/>
          <p:nvPr/>
        </p:nvPicPr>
        <p:blipFill>
          <a:blip r:embed="rId36" cstate="print"/>
          <a:stretch>
            <a:fillRect/>
          </a:stretch>
        </p:blipFill>
        <p:spPr>
          <a:xfrm>
            <a:off x="661416" y="6561734"/>
            <a:ext cx="704088" cy="152400"/>
          </a:xfrm>
          <a:prstGeom prst="rect">
            <a:avLst/>
          </a:prstGeom>
        </p:spPr>
      </p:pic>
      <p:pic>
        <p:nvPicPr>
          <p:cNvPr id="56" name="object 56"/>
          <p:cNvPicPr/>
          <p:nvPr/>
        </p:nvPicPr>
        <p:blipFill>
          <a:blip r:embed="rId37" cstate="print"/>
          <a:stretch>
            <a:fillRect/>
          </a:stretch>
        </p:blipFill>
        <p:spPr>
          <a:xfrm>
            <a:off x="11338559" y="6504744"/>
            <a:ext cx="150875" cy="99944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1604</TotalTime>
  <Words>273</Words>
  <Application>Microsoft Macintosh PowerPoint</Application>
  <PresentationFormat>Widescreen</PresentationFormat>
  <Paragraphs>83</Paragraphs>
  <Slides>41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6" baseType="lpstr">
      <vt:lpstr>Arial</vt:lpstr>
      <vt:lpstr>Calibri</vt:lpstr>
      <vt:lpstr>Myanmar Text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Child protection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Children, Young People and Families  (BMHP5004_LON)</dc:title>
  <dc:creator>bianca sanfilippo</dc:creator>
  <cp:lastModifiedBy>Shaila Hussain2</cp:lastModifiedBy>
  <cp:revision>3</cp:revision>
  <dcterms:created xsi:type="dcterms:W3CDTF">2026-06-24T19:04:31Z</dcterms:created>
  <dcterms:modified xsi:type="dcterms:W3CDTF">2026-06-25T21:50:28Z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2026-02-26T00:00:00Z</vt:filetime>
  </property>
  <property fmtid="{D5CDD505-2E9C-101B-9397-08002B2CF9AE}" pid="3" name="Creator">
    <vt:lpwstr>Microsoft® PowerPoint® for Microsoft 365</vt:lpwstr>
  </property>
  <property fmtid="{D5CDD505-2E9C-101B-9397-08002B2CF9AE}" pid="4" name="LastSaved">
    <vt:filetime>2026-06-24T00:00:00Z</vt:filetime>
  </property>
  <property fmtid="{D5CDD505-2E9C-101B-9397-08002B2CF9AE}" pid="5" name="Producer">
    <vt:lpwstr>Microsoft® PowerPoint® for Microsoft 365</vt:lpwstr>
  </property>
</Properties>
</file>