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4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5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7665" r:id="rId1"/>
    <p:sldMasterId id="2147487678" r:id="rId2"/>
    <p:sldMasterId id="2147487686" r:id="rId3"/>
    <p:sldMasterId id="2147487697" r:id="rId4"/>
    <p:sldMasterId id="2147487708" r:id="rId5"/>
    <p:sldMasterId id="2147487716" r:id="rId6"/>
  </p:sldMasterIdLst>
  <p:notesMasterIdLst>
    <p:notesMasterId r:id="rId26"/>
  </p:notesMasterIdLst>
  <p:handoutMasterIdLst>
    <p:handoutMasterId r:id="rId27"/>
  </p:handoutMasterIdLst>
  <p:sldIdLst>
    <p:sldId id="658" r:id="rId7"/>
    <p:sldId id="607" r:id="rId8"/>
    <p:sldId id="609" r:id="rId9"/>
    <p:sldId id="608" r:id="rId10"/>
    <p:sldId id="611" r:id="rId11"/>
    <p:sldId id="612" r:id="rId12"/>
    <p:sldId id="613" r:id="rId13"/>
    <p:sldId id="614" r:id="rId14"/>
    <p:sldId id="659" r:id="rId15"/>
    <p:sldId id="615" r:id="rId16"/>
    <p:sldId id="616" r:id="rId17"/>
    <p:sldId id="617" r:id="rId18"/>
    <p:sldId id="622" r:id="rId19"/>
    <p:sldId id="660" r:id="rId20"/>
    <p:sldId id="647" r:id="rId21"/>
    <p:sldId id="648" r:id="rId22"/>
    <p:sldId id="649" r:id="rId23"/>
    <p:sldId id="653" r:id="rId24"/>
    <p:sldId id="654" r:id="rId25"/>
  </p:sldIdLst>
  <p:sldSz cx="9144000" cy="6858000" type="screen4x3"/>
  <p:notesSz cx="6858000" cy="9144000"/>
  <p:custDataLst>
    <p:tags r:id="rId28"/>
  </p:custData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6D9F0"/>
    <a:srgbClr val="BA9EC8"/>
    <a:srgbClr val="CCECFF"/>
    <a:srgbClr val="21C5FF"/>
    <a:srgbClr val="DFEAFD"/>
    <a:srgbClr val="BED5FA"/>
    <a:srgbClr val="D1E0F3"/>
    <a:srgbClr val="ACC8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67" autoAdjust="0"/>
    <p:restoredTop sz="86248" autoAdjust="0"/>
  </p:normalViewPr>
  <p:slideViewPr>
    <p:cSldViewPr>
      <p:cViewPr varScale="1">
        <p:scale>
          <a:sx n="59" d="100"/>
          <a:sy n="59" d="100"/>
        </p:scale>
        <p:origin x="390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816"/>
    </p:cViewPr>
  </p:sorterViewPr>
  <p:notesViewPr>
    <p:cSldViewPr>
      <p:cViewPr>
        <p:scale>
          <a:sx n="200" d="100"/>
          <a:sy n="200" d="100"/>
        </p:scale>
        <p:origin x="-80" y="467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68" Type="http://schemas.microsoft.com/office/2015/10/relationships/revisionInfo" Target="revisionInfo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tags" Target="tags/tag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E6BF422B-4B5F-4335-9813-C42F0788ABF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Geneva" pitchFamily="-107" charset="0"/>
                <a:cs typeface="Geneva" pitchFamily="-107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7F463E84-911A-4E1D-B508-D520D4D58D3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ea typeface="MS PGothic" pitchFamily="34" charset="-128"/>
              </a:defRPr>
            </a:lvl1pPr>
          </a:lstStyle>
          <a:p>
            <a:pPr>
              <a:defRPr/>
            </a:pPr>
            <a:fld id="{C5EC9CC7-0EFA-4A89-BCD7-6D41167597E5}" type="datetime1">
              <a:rPr lang="en-US" altLang="en-US"/>
              <a:pPr>
                <a:defRPr/>
              </a:pPr>
              <a:t>10/11/2019</a:t>
            </a:fld>
            <a:endParaRPr lang="en-US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81430FB-F7E8-4D8E-AB82-4BB5A627CB7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Geneva" pitchFamily="-107" charset="0"/>
                <a:cs typeface="Geneva" pitchFamily="-107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0F913A74-89DD-4673-B704-8CA6FD96271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7E6D3E6A-A049-4310-AC6F-D4934AF6C15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508992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39BB187D-774A-4046-B370-62B95DB0F15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Geneva" pitchFamily="-107" charset="0"/>
                <a:cs typeface="Geneva" pitchFamily="-107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35026C6B-1510-4690-AB38-0E022821D7CD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ea typeface="MS PGothic" pitchFamily="34" charset="-128"/>
              </a:defRPr>
            </a:lvl1pPr>
          </a:lstStyle>
          <a:p>
            <a:pPr>
              <a:defRPr/>
            </a:pPr>
            <a:fld id="{9F7CE2FE-A909-431A-8143-8641A9A859D9}" type="datetime1">
              <a:rPr lang="en-US" altLang="en-US"/>
              <a:pPr>
                <a:defRPr/>
              </a:pPr>
              <a:t>10/11/2019</a:t>
            </a:fld>
            <a:endParaRPr lang="en-US" alt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xmlns="" id="{64EB0E70-3D5B-48E5-B7E6-BDECA64D596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xmlns="" id="{BDF8B6F4-7E9F-4AC7-9D77-4195A8AF26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03E2C75F-889B-4244-A24F-40D90B89026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Geneva" pitchFamily="-107" charset="0"/>
                <a:cs typeface="Geneva" pitchFamily="-107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E497B389-6C8F-4357-B136-0EB9A848BC4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88BB20AB-0CDE-4D31-B9FE-C8DE569FC04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0950716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34" charset="-128"/>
        <a:cs typeface="Geneva" pitchFamily="16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Geneva" pitchFamily="16" charset="-128"/>
        <a:cs typeface="Geneva" pitchFamily="-107" charset="0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34" charset="-128"/>
        <a:cs typeface="ＭＳ Ｐゴシック" pitchFamily="34" charset="-128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34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34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 &amp; Subtitl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2766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49530" y="3429000"/>
            <a:ext cx="561594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49530" y="4114800"/>
            <a:ext cx="5615940" cy="685800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01013260-43CA-4B84-8106-ECF18BD6EF74}"/>
              </a:ext>
            </a:extLst>
          </p:cNvPr>
          <p:cNvSpPr/>
          <p:nvPr userDrawn="1"/>
        </p:nvSpPr>
        <p:spPr>
          <a:xfrm>
            <a:off x="66101" y="6722168"/>
            <a:ext cx="9144000" cy="200055"/>
          </a:xfrm>
          <a:prstGeom prst="rect">
            <a:avLst/>
          </a:prstGeom>
        </p:spPr>
        <p:txBody>
          <a:bodyPr wrap="square" lIns="45720" rIns="45720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defRPr>
            </a:lvl9pPr>
          </a:lstStyle>
          <a:p>
            <a:pPr lvl="0" defTabSz="457200">
              <a:spcBef>
                <a:spcPct val="20000"/>
              </a:spcBef>
              <a:defRPr/>
            </a:pPr>
            <a:r>
              <a:rPr lang="en-US" sz="700" dirty="0">
                <a:solidFill>
                  <a:srgbClr val="6A6A6A"/>
                </a:solidFill>
              </a:rPr>
              <a:t>©McGraw-Hill Education. All rights reserved. Authorized only for instructor use in the classroom.  No reproduction or further distribution permitted without the prior written consent of McGraw-Hill Education.</a:t>
            </a:r>
          </a:p>
        </p:txBody>
      </p:sp>
    </p:spTree>
    <p:extLst>
      <p:ext uri="{BB962C8B-B14F-4D97-AF65-F5344CB8AC3E}">
        <p14:creationId xmlns:p14="http://schemas.microsoft.com/office/powerpoint/2010/main" val="4009036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 &amp; Subtitl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436620" y="3581400"/>
            <a:ext cx="569976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436620" y="4260273"/>
            <a:ext cx="5699760" cy="692727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2717125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-Only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49530" y="3581400"/>
            <a:ext cx="561594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7748660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Gray BG, Title-Only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436620" y="3581400"/>
            <a:ext cx="569976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688910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SimpleTitle&amp;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0" y="2130426"/>
            <a:ext cx="9144000" cy="1470025"/>
          </a:xfrm>
          <a:prstGeom prst="rect">
            <a:avLst/>
          </a:prstGeom>
        </p:spPr>
        <p:txBody>
          <a:bodyPr/>
          <a:lstStyle>
            <a:lvl1pPr>
              <a:defRPr sz="48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6A6A6A"/>
                </a:solidFill>
                <a:latin typeface="ArumSans Regular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6567005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Text abov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2906714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310073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Tagline-Title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2775099"/>
            <a:ext cx="7772400" cy="1362075"/>
          </a:xfrm>
          <a:prstGeom prst="rect">
            <a:avLst/>
          </a:prstGeom>
        </p:spPr>
        <p:txBody>
          <a:bodyPr anchor="b" anchorCtr="0"/>
          <a:lstStyle>
            <a:lvl1pPr algn="l">
              <a:spcBef>
                <a:spcPts val="480"/>
              </a:spcBef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4138613"/>
            <a:ext cx="7772400" cy="1500187"/>
          </a:xfrm>
          <a:prstGeom prst="rect">
            <a:avLst/>
          </a:prstGeom>
        </p:spPr>
        <p:txBody>
          <a:bodyPr anchor="t" anchorCtr="0"/>
          <a:lstStyle>
            <a:lvl1pPr marL="0" indent="0">
              <a:spcBef>
                <a:spcPts val="0"/>
              </a:spcBef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422066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025508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4">
            <a:extLst>
              <a:ext uri="{FF2B5EF4-FFF2-40B4-BE49-F238E27FC236}">
                <a16:creationId xmlns:a16="http://schemas.microsoft.com/office/drawing/2014/main" xmlns="" id="{73519A56-5072-45F7-B9D4-5177552B6FD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676400" y="6508750"/>
            <a:ext cx="5943600" cy="365125"/>
          </a:xfrm>
        </p:spPr>
        <p:txBody>
          <a:bodyPr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034963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="" id="{0B97A392-019D-4122-8CCB-835426213A8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A2842259-2768-445F-BD47-BBA06C446F9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9A52BC-9431-4CAF-A9FB-8742BA0479F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16674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 b="1" i="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>
                <a:solidFill>
                  <a:schemeClr val="accent5">
                    <a:lumMod val="50000"/>
                  </a:schemeClr>
                </a:solidFill>
              </a:defRPr>
            </a:lvl1pPr>
            <a:lvl2pPr>
              <a:defRPr sz="2000">
                <a:solidFill>
                  <a:schemeClr val="accent5">
                    <a:lumMod val="50000"/>
                  </a:schemeClr>
                </a:solidFill>
              </a:defRPr>
            </a:lvl2pPr>
            <a:lvl3pPr>
              <a:defRPr sz="1800">
                <a:solidFill>
                  <a:schemeClr val="accent5">
                    <a:lumMod val="50000"/>
                  </a:schemeClr>
                </a:solidFill>
              </a:defRPr>
            </a:lvl3pPr>
            <a:lvl4pPr>
              <a:defRPr sz="1600">
                <a:solidFill>
                  <a:schemeClr val="accent5">
                    <a:lumMod val="50000"/>
                  </a:schemeClr>
                </a:solidFill>
              </a:defRPr>
            </a:lvl4pPr>
            <a:lvl5pPr>
              <a:defRPr sz="1600">
                <a:solidFill>
                  <a:schemeClr val="accent5">
                    <a:lumMod val="5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>
                <a:solidFill>
                  <a:schemeClr val="accent5">
                    <a:lumMod val="50000"/>
                  </a:schemeClr>
                </a:solidFill>
              </a:defRPr>
            </a:lvl1pPr>
            <a:lvl2pPr>
              <a:defRPr sz="2000">
                <a:solidFill>
                  <a:schemeClr val="accent5">
                    <a:lumMod val="50000"/>
                  </a:schemeClr>
                </a:solidFill>
              </a:defRPr>
            </a:lvl2pPr>
            <a:lvl3pPr>
              <a:defRPr sz="1800">
                <a:solidFill>
                  <a:schemeClr val="accent5">
                    <a:lumMod val="50000"/>
                  </a:schemeClr>
                </a:solidFill>
              </a:defRPr>
            </a:lvl3pPr>
            <a:lvl4pPr>
              <a:defRPr sz="1600">
                <a:solidFill>
                  <a:schemeClr val="accent5">
                    <a:lumMod val="50000"/>
                  </a:schemeClr>
                </a:solidFill>
              </a:defRPr>
            </a:lvl4pPr>
            <a:lvl5pPr>
              <a:defRPr sz="1600">
                <a:solidFill>
                  <a:schemeClr val="accent5">
                    <a:lumMod val="5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xmlns="" id="{C57F40A4-57CB-4A9B-8DC9-464A65FFEE3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xmlns="" id="{79E0E743-D866-4B22-9C93-106B5901479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9B2371-2837-457F-BE88-2A2D8A0FC9B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99345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E9FD037-BFC4-4EC9-B39E-E98CC87875A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D473B8D-91E4-4C48-9B8A-49571A55EE7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1-</a:t>
            </a:r>
            <a:fld id="{FE2134E2-A1DD-43CE-A7A7-90E69E33F49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372409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1163" y="228600"/>
            <a:ext cx="7310437" cy="914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960563" y="1600200"/>
            <a:ext cx="3438525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5551488" y="1600200"/>
            <a:ext cx="3440112" cy="4525963"/>
          </a:xfrm>
        </p:spPr>
        <p:txBody>
          <a:bodyPr rtlCol="0">
            <a:normAutofit/>
          </a:bodyPr>
          <a:lstStyle/>
          <a:p>
            <a:pPr lvl="0"/>
            <a:endParaRPr lang="en-US" noProof="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55BACD1-4E04-4782-9D83-3846FF89641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77E3FCB-64BB-4D76-B3EF-FD2A4D8F3E1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579D06-F625-49C3-985A-28E29E036E8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986694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Gray BG, Title &amp; Subtitl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2766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49530" y="3429000"/>
            <a:ext cx="561594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49530" y="4114800"/>
            <a:ext cx="5615940" cy="685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1010193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Gray BG, Title &amp; Subtitl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436620" y="3581400"/>
            <a:ext cx="569976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436620" y="4260273"/>
            <a:ext cx="5699760" cy="692727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7161589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Gray BG, Title Only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49530" y="3581400"/>
            <a:ext cx="561594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591387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Gray BG, Title Only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436620" y="3581400"/>
            <a:ext cx="569976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2222391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SimpleTitle&amp;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0" y="2130426"/>
            <a:ext cx="9144000" cy="1470025"/>
          </a:xfrm>
          <a:prstGeom prst="rect">
            <a:avLst/>
          </a:prstGeom>
        </p:spPr>
        <p:txBody>
          <a:bodyPr/>
          <a:lstStyle>
            <a:lvl1pPr>
              <a:defRPr sz="48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1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6A6A6A"/>
                </a:solidFill>
                <a:latin typeface="ArumSans Regular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6014582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Text abov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2906714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0026386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Tagline-Title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2775099"/>
            <a:ext cx="7772400" cy="1362075"/>
          </a:xfrm>
          <a:prstGeom prst="rect">
            <a:avLst/>
          </a:prstGeom>
        </p:spPr>
        <p:txBody>
          <a:bodyPr anchor="b" anchorCtr="0"/>
          <a:lstStyle>
            <a:lvl1pPr algn="l">
              <a:spcBef>
                <a:spcPts val="480"/>
              </a:spcBef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4138613"/>
            <a:ext cx="7772400" cy="1500187"/>
          </a:xfrm>
          <a:prstGeom prst="rect">
            <a:avLst/>
          </a:prstGeom>
        </p:spPr>
        <p:txBody>
          <a:bodyPr anchor="t" anchorCtr="0"/>
          <a:lstStyle>
            <a:lvl1pPr marL="0" indent="0">
              <a:spcBef>
                <a:spcPts val="0"/>
              </a:spcBef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4770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94749225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56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143000" indent="-22860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00200" indent="-22860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057400" indent="-22860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6056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605378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Six Content Placehold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39762"/>
          </a:xfrm>
          <a:prstGeom prst="rect">
            <a:avLst/>
          </a:prstGeom>
        </p:spPr>
        <p:txBody>
          <a:bodyPr/>
          <a:lstStyle>
            <a:lvl1pPr>
              <a:defRPr lang="en-US" sz="36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8" name="Content Placeholder 1"/>
          <p:cNvSpPr>
            <a:spLocks noGrp="1"/>
          </p:cNvSpPr>
          <p:nvPr>
            <p:ph sz="quarter" idx="12"/>
          </p:nvPr>
        </p:nvSpPr>
        <p:spPr>
          <a:xfrm>
            <a:off x="533400" y="1066800"/>
            <a:ext cx="8153400" cy="838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33400" y="2011680"/>
            <a:ext cx="8153400" cy="7620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4"/>
          </p:nvPr>
        </p:nvSpPr>
        <p:spPr>
          <a:xfrm>
            <a:off x="533400" y="2880360"/>
            <a:ext cx="8153400" cy="6858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5"/>
          </p:nvPr>
        </p:nvSpPr>
        <p:spPr>
          <a:xfrm>
            <a:off x="533400" y="3672840"/>
            <a:ext cx="8153400" cy="838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5"/>
          <p:cNvSpPr>
            <a:spLocks noGrp="1"/>
          </p:cNvSpPr>
          <p:nvPr>
            <p:ph sz="quarter" idx="10"/>
          </p:nvPr>
        </p:nvSpPr>
        <p:spPr>
          <a:xfrm>
            <a:off x="533400" y="4617720"/>
            <a:ext cx="8153400" cy="9144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6"/>
          <p:cNvSpPr>
            <a:spLocks noGrp="1"/>
          </p:cNvSpPr>
          <p:nvPr>
            <p:ph sz="quarter" idx="11"/>
          </p:nvPr>
        </p:nvSpPr>
        <p:spPr>
          <a:xfrm>
            <a:off x="533400" y="5638800"/>
            <a:ext cx="8153400" cy="7620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5294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1" name="Photo Credit"/>
          <p:cNvSpPr>
            <a:spLocks noGrp="1"/>
          </p:cNvSpPr>
          <p:nvPr>
            <p:ph type="body" sz="quarter" idx="16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01100630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12 Content Placehold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39762"/>
          </a:xfrm>
          <a:prstGeom prst="rect">
            <a:avLst/>
          </a:prstGeom>
        </p:spPr>
        <p:txBody>
          <a:bodyPr/>
          <a:lstStyle>
            <a:lvl1pPr>
              <a:defRPr lang="en-US" sz="36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8" name="Content Placeholder 1"/>
          <p:cNvSpPr>
            <a:spLocks noGrp="1"/>
          </p:cNvSpPr>
          <p:nvPr>
            <p:ph sz="quarter" idx="12"/>
          </p:nvPr>
        </p:nvSpPr>
        <p:spPr>
          <a:xfrm>
            <a:off x="159416" y="10668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159416" y="19812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4"/>
          </p:nvPr>
        </p:nvSpPr>
        <p:spPr>
          <a:xfrm>
            <a:off x="159416" y="28956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5"/>
          </p:nvPr>
        </p:nvSpPr>
        <p:spPr>
          <a:xfrm>
            <a:off x="159416" y="38100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5"/>
          <p:cNvSpPr>
            <a:spLocks noGrp="1"/>
          </p:cNvSpPr>
          <p:nvPr>
            <p:ph sz="quarter" idx="10"/>
          </p:nvPr>
        </p:nvSpPr>
        <p:spPr>
          <a:xfrm>
            <a:off x="159416" y="47244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6"/>
          <p:cNvSpPr>
            <a:spLocks noGrp="1"/>
          </p:cNvSpPr>
          <p:nvPr>
            <p:ph sz="quarter" idx="11"/>
          </p:nvPr>
        </p:nvSpPr>
        <p:spPr>
          <a:xfrm>
            <a:off x="159416" y="56388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Content Placeholder 7"/>
          <p:cNvSpPr>
            <a:spLocks noGrp="1"/>
          </p:cNvSpPr>
          <p:nvPr>
            <p:ph sz="quarter" idx="18"/>
          </p:nvPr>
        </p:nvSpPr>
        <p:spPr>
          <a:xfrm>
            <a:off x="4800600" y="10668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 dirty="0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Fifth level</a:t>
            </a:r>
          </a:p>
        </p:txBody>
      </p:sp>
      <p:sp>
        <p:nvSpPr>
          <p:cNvPr id="19" name="Content Placeholder 8"/>
          <p:cNvSpPr>
            <a:spLocks noGrp="1"/>
          </p:cNvSpPr>
          <p:nvPr>
            <p:ph sz="quarter" idx="19"/>
          </p:nvPr>
        </p:nvSpPr>
        <p:spPr>
          <a:xfrm>
            <a:off x="4800600" y="19812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1" name="Content Placeholder 9"/>
          <p:cNvSpPr>
            <a:spLocks noGrp="1"/>
          </p:cNvSpPr>
          <p:nvPr>
            <p:ph sz="quarter" idx="20"/>
          </p:nvPr>
        </p:nvSpPr>
        <p:spPr>
          <a:xfrm>
            <a:off x="4800600" y="28956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3" name="Content Placeholder 10"/>
          <p:cNvSpPr>
            <a:spLocks noGrp="1"/>
          </p:cNvSpPr>
          <p:nvPr>
            <p:ph sz="quarter" idx="21"/>
          </p:nvPr>
        </p:nvSpPr>
        <p:spPr>
          <a:xfrm>
            <a:off x="4800600" y="38100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5" name="Content Placeholder 11"/>
          <p:cNvSpPr>
            <a:spLocks noGrp="1"/>
          </p:cNvSpPr>
          <p:nvPr>
            <p:ph sz="quarter" idx="22"/>
          </p:nvPr>
        </p:nvSpPr>
        <p:spPr>
          <a:xfrm>
            <a:off x="4800600" y="47244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7" name="Content Placeholder 12"/>
          <p:cNvSpPr>
            <a:spLocks noGrp="1"/>
          </p:cNvSpPr>
          <p:nvPr>
            <p:ph sz="quarter" idx="23"/>
          </p:nvPr>
        </p:nvSpPr>
        <p:spPr>
          <a:xfrm>
            <a:off x="4800600" y="56388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7512" y="65294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1" name="Photo Credit"/>
          <p:cNvSpPr>
            <a:spLocks noGrp="1"/>
          </p:cNvSpPr>
          <p:nvPr>
            <p:ph type="body" sz="quarter" idx="16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92830830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Title"/>
          <p:cNvSpPr>
            <a:spLocks noGrp="1"/>
          </p:cNvSpPr>
          <p:nvPr>
            <p:ph type="title"/>
          </p:nvPr>
        </p:nvSpPr>
        <p:spPr>
          <a:xfrm>
            <a:off x="-1" y="228600"/>
            <a:ext cx="9144001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sz="half" idx="1"/>
          </p:nvPr>
        </p:nvSpPr>
        <p:spPr>
          <a:xfrm>
            <a:off x="457200" y="914400"/>
            <a:ext cx="4038600" cy="561594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sz="half" idx="2"/>
          </p:nvPr>
        </p:nvSpPr>
        <p:spPr>
          <a:xfrm>
            <a:off x="4648200" y="914400"/>
            <a:ext cx="4038600" cy="561594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55320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0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6040742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Two-Up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5612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1"/>
          <p:cNvSpPr>
            <a:spLocks noGrp="1"/>
          </p:cNvSpPr>
          <p:nvPr>
            <p:ph sz="half" idx="2"/>
          </p:nvPr>
        </p:nvSpPr>
        <p:spPr>
          <a:xfrm>
            <a:off x="457201" y="1600200"/>
            <a:ext cx="4040188" cy="4912202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quarter" idx="4"/>
          </p:nvPr>
        </p:nvSpPr>
        <p:spPr>
          <a:xfrm>
            <a:off x="4645026" y="1600200"/>
            <a:ext cx="4041775" cy="4912202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55320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2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49402941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4-up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1"/>
          <p:cNvSpPr>
            <a:spLocks noGrp="1"/>
          </p:cNvSpPr>
          <p:nvPr>
            <p:ph sz="half" idx="2"/>
          </p:nvPr>
        </p:nvSpPr>
        <p:spPr>
          <a:xfrm>
            <a:off x="457201" y="1600200"/>
            <a:ext cx="4040188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quarter" idx="4"/>
          </p:nvPr>
        </p:nvSpPr>
        <p:spPr>
          <a:xfrm>
            <a:off x="4645026" y="1600200"/>
            <a:ext cx="4041775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Header 3"/>
          <p:cNvSpPr>
            <a:spLocks noGrp="1"/>
          </p:cNvSpPr>
          <p:nvPr>
            <p:ph type="body" sz="quarter" idx="12"/>
          </p:nvPr>
        </p:nvSpPr>
        <p:spPr>
          <a:xfrm>
            <a:off x="457200" y="35814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20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14" name="Content Placeholder 3"/>
          <p:cNvSpPr>
            <a:spLocks noGrp="1"/>
          </p:cNvSpPr>
          <p:nvPr>
            <p:ph sz="half" idx="14"/>
          </p:nvPr>
        </p:nvSpPr>
        <p:spPr>
          <a:xfrm>
            <a:off x="457200" y="4191000"/>
            <a:ext cx="4040188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Header 4"/>
          <p:cNvSpPr>
            <a:spLocks noGrp="1"/>
          </p:cNvSpPr>
          <p:nvPr>
            <p:ph type="body" sz="quarter" idx="13"/>
          </p:nvPr>
        </p:nvSpPr>
        <p:spPr>
          <a:xfrm>
            <a:off x="4648200" y="35814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20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15" name="Content Placeholder 4"/>
          <p:cNvSpPr>
            <a:spLocks noGrp="1"/>
          </p:cNvSpPr>
          <p:nvPr>
            <p:ph sz="quarter" idx="15"/>
          </p:nvPr>
        </p:nvSpPr>
        <p:spPr>
          <a:xfrm>
            <a:off x="4645025" y="4191000"/>
            <a:ext cx="4041775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/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5912" y="601980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78589993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Content with Left Side-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457201" y="304800"/>
            <a:ext cx="3008313" cy="838200"/>
          </a:xfrm>
          <a:prstGeom prst="rect">
            <a:avLst/>
          </a:prstGeom>
        </p:spPr>
        <p:txBody>
          <a:bodyPr anchor="b"/>
          <a:lstStyle>
            <a:lvl1pPr algn="l">
              <a:defRPr sz="18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457201" y="1143000"/>
            <a:ext cx="3008313" cy="5334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3575050" y="304800"/>
            <a:ext cx="5111751" cy="6179819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Jump Link"/>
          <p:cNvSpPr>
            <a:spLocks noGrp="1"/>
          </p:cNvSpPr>
          <p:nvPr>
            <p:ph type="body" sz="quarter" idx="13" hasCustomPrompt="1"/>
          </p:nvPr>
        </p:nvSpPr>
        <p:spPr>
          <a:xfrm>
            <a:off x="4999894" y="6488875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8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39337212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Content with Right Side-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5678487" y="304800"/>
            <a:ext cx="3008313" cy="838200"/>
          </a:xfrm>
          <a:prstGeom prst="rect">
            <a:avLst/>
          </a:prstGeom>
        </p:spPr>
        <p:txBody>
          <a:bodyPr anchor="b"/>
          <a:lstStyle>
            <a:lvl1pPr algn="l">
              <a:defRPr sz="18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5678487" y="1143000"/>
            <a:ext cx="3008313" cy="5334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457200" y="304800"/>
            <a:ext cx="5111751" cy="6179819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1908587" y="6488875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0661836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1828800" y="5253037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4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1828800" y="5895975"/>
            <a:ext cx="5486400" cy="6096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1"/>
          <p:cNvSpPr>
            <a:spLocks noGrp="1"/>
          </p:cNvSpPr>
          <p:nvPr>
            <p:ph type="pic" idx="1"/>
          </p:nvPr>
        </p:nvSpPr>
        <p:spPr>
          <a:xfrm>
            <a:off x="1028700" y="128650"/>
            <a:ext cx="7086600" cy="494462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8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3357063" y="5105400"/>
            <a:ext cx="2429874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08437799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Bar-Title and 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-2251" y="228600"/>
            <a:ext cx="9172252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Media Placeholder 1"/>
          <p:cNvSpPr>
            <a:spLocks noGrp="1"/>
          </p:cNvSpPr>
          <p:nvPr>
            <p:ph type="media" sz="quarter" idx="11"/>
          </p:nvPr>
        </p:nvSpPr>
        <p:spPr>
          <a:xfrm>
            <a:off x="0" y="1066799"/>
            <a:ext cx="9144000" cy="531595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 dirty="0"/>
          </a:p>
        </p:txBody>
      </p:sp>
      <p:sp>
        <p:nvSpPr>
          <p:cNvPr id="5" name="Video Credit"/>
          <p:cNvSpPr>
            <a:spLocks noGrp="1"/>
          </p:cNvSpPr>
          <p:nvPr>
            <p:ph type="body" sz="quarter" idx="12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Video Credit Here</a:t>
            </a:r>
          </a:p>
        </p:txBody>
      </p:sp>
    </p:spTree>
    <p:extLst>
      <p:ext uri="{BB962C8B-B14F-4D97-AF65-F5344CB8AC3E}">
        <p14:creationId xmlns:p14="http://schemas.microsoft.com/office/powerpoint/2010/main" val="468340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528">
          <p15:clr>
            <a:srgbClr val="FBAE40"/>
          </p15:clr>
        </p15:guide>
        <p15:guide id="3" pos="5136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56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3467512" y="655320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379752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Six Content Placehold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39762"/>
          </a:xfrm>
          <a:prstGeom prst="rect">
            <a:avLst/>
          </a:prstGeom>
        </p:spPr>
        <p:txBody>
          <a:bodyPr/>
          <a:lstStyle>
            <a:lvl1pPr>
              <a:defRPr lang="en-US" sz="3600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8" name="Content Placeholder 1"/>
          <p:cNvSpPr>
            <a:spLocks noGrp="1"/>
          </p:cNvSpPr>
          <p:nvPr>
            <p:ph sz="quarter" idx="12"/>
          </p:nvPr>
        </p:nvSpPr>
        <p:spPr>
          <a:xfrm>
            <a:off x="533400" y="1066800"/>
            <a:ext cx="8153400" cy="838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33400" y="2011680"/>
            <a:ext cx="8153400" cy="7620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4"/>
          </p:nvPr>
        </p:nvSpPr>
        <p:spPr>
          <a:xfrm>
            <a:off x="533400" y="2880360"/>
            <a:ext cx="8153400" cy="6858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5"/>
          </p:nvPr>
        </p:nvSpPr>
        <p:spPr>
          <a:xfrm>
            <a:off x="533400" y="3672840"/>
            <a:ext cx="8153400" cy="8382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5"/>
          <p:cNvSpPr>
            <a:spLocks noGrp="1"/>
          </p:cNvSpPr>
          <p:nvPr>
            <p:ph sz="quarter" idx="10"/>
          </p:nvPr>
        </p:nvSpPr>
        <p:spPr>
          <a:xfrm>
            <a:off x="533400" y="4617720"/>
            <a:ext cx="8153400" cy="9144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6"/>
          <p:cNvSpPr>
            <a:spLocks noGrp="1"/>
          </p:cNvSpPr>
          <p:nvPr>
            <p:ph sz="quarter" idx="11"/>
          </p:nvPr>
        </p:nvSpPr>
        <p:spPr>
          <a:xfrm>
            <a:off x="533400" y="5638800"/>
            <a:ext cx="8153400" cy="7620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467512" y="65294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1" name="Photo Credit"/>
          <p:cNvSpPr>
            <a:spLocks noGrp="1"/>
          </p:cNvSpPr>
          <p:nvPr>
            <p:ph type="body" sz="quarter" idx="16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96091230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12 Content Placehold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639762"/>
          </a:xfrm>
          <a:prstGeom prst="rect">
            <a:avLst/>
          </a:prstGeom>
        </p:spPr>
        <p:txBody>
          <a:bodyPr/>
          <a:lstStyle>
            <a:lvl1pPr>
              <a:defRPr lang="en-US" sz="3600" dirty="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dirty="0"/>
              <a:t>Click to edit Master title style</a:t>
            </a:r>
          </a:p>
        </p:txBody>
      </p:sp>
      <p:sp>
        <p:nvSpPr>
          <p:cNvPr id="8" name="Content Placeholder 1"/>
          <p:cNvSpPr>
            <a:spLocks noGrp="1"/>
          </p:cNvSpPr>
          <p:nvPr>
            <p:ph sz="quarter" idx="12"/>
          </p:nvPr>
        </p:nvSpPr>
        <p:spPr>
          <a:xfrm>
            <a:off x="159416" y="10668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159416" y="19812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4"/>
          </p:nvPr>
        </p:nvSpPr>
        <p:spPr>
          <a:xfrm>
            <a:off x="159416" y="28956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4" name="Content Placeholder 4"/>
          <p:cNvSpPr>
            <a:spLocks noGrp="1"/>
          </p:cNvSpPr>
          <p:nvPr>
            <p:ph sz="quarter" idx="15"/>
          </p:nvPr>
        </p:nvSpPr>
        <p:spPr>
          <a:xfrm>
            <a:off x="159416" y="38100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5"/>
          <p:cNvSpPr>
            <a:spLocks noGrp="1"/>
          </p:cNvSpPr>
          <p:nvPr>
            <p:ph sz="quarter" idx="10"/>
          </p:nvPr>
        </p:nvSpPr>
        <p:spPr>
          <a:xfrm>
            <a:off x="159416" y="47244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Content Placeholder 6"/>
          <p:cNvSpPr>
            <a:spLocks noGrp="1"/>
          </p:cNvSpPr>
          <p:nvPr>
            <p:ph sz="quarter" idx="11"/>
          </p:nvPr>
        </p:nvSpPr>
        <p:spPr>
          <a:xfrm>
            <a:off x="159416" y="5638800"/>
            <a:ext cx="4114800" cy="82296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Content Placeholder 7"/>
          <p:cNvSpPr>
            <a:spLocks noGrp="1"/>
          </p:cNvSpPr>
          <p:nvPr>
            <p:ph sz="quarter" idx="18"/>
          </p:nvPr>
        </p:nvSpPr>
        <p:spPr>
          <a:xfrm>
            <a:off x="4800600" y="10668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 dirty="0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dirty="0"/>
              <a:t>Fifth level</a:t>
            </a:r>
          </a:p>
        </p:txBody>
      </p:sp>
      <p:sp>
        <p:nvSpPr>
          <p:cNvPr id="19" name="Content Placeholder 8"/>
          <p:cNvSpPr>
            <a:spLocks noGrp="1"/>
          </p:cNvSpPr>
          <p:nvPr>
            <p:ph sz="quarter" idx="19"/>
          </p:nvPr>
        </p:nvSpPr>
        <p:spPr>
          <a:xfrm>
            <a:off x="4800600" y="19812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1" name="Content Placeholder 9"/>
          <p:cNvSpPr>
            <a:spLocks noGrp="1"/>
          </p:cNvSpPr>
          <p:nvPr>
            <p:ph sz="quarter" idx="20"/>
          </p:nvPr>
        </p:nvSpPr>
        <p:spPr>
          <a:xfrm>
            <a:off x="4800600" y="28956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3" name="Content Placeholder 10"/>
          <p:cNvSpPr>
            <a:spLocks noGrp="1"/>
          </p:cNvSpPr>
          <p:nvPr>
            <p:ph sz="quarter" idx="21"/>
          </p:nvPr>
        </p:nvSpPr>
        <p:spPr>
          <a:xfrm>
            <a:off x="4800600" y="38100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5" name="Content Placeholder 11"/>
          <p:cNvSpPr>
            <a:spLocks noGrp="1"/>
          </p:cNvSpPr>
          <p:nvPr>
            <p:ph sz="quarter" idx="22"/>
          </p:nvPr>
        </p:nvSpPr>
        <p:spPr>
          <a:xfrm>
            <a:off x="4800600" y="47244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27" name="Content Placeholder 12"/>
          <p:cNvSpPr>
            <a:spLocks noGrp="1"/>
          </p:cNvSpPr>
          <p:nvPr>
            <p:ph sz="quarter" idx="23"/>
          </p:nvPr>
        </p:nvSpPr>
        <p:spPr>
          <a:xfrm>
            <a:off x="4800600" y="5638800"/>
            <a:ext cx="4114800" cy="822960"/>
          </a:xfrm>
          <a:prstGeom prst="rect">
            <a:avLst/>
          </a:prstGeom>
        </p:spPr>
        <p:txBody>
          <a:bodyPr/>
          <a:lstStyle>
            <a:lvl1pPr>
              <a:defRPr lang="en-US" sz="2400" smtClean="0"/>
            </a:lvl1pPr>
            <a:lvl2pPr>
              <a:defRPr lang="en-US" sz="2000" smtClean="0"/>
            </a:lvl2pPr>
            <a:lvl3pPr>
              <a:defRPr lang="en-US" sz="1800" smtClean="0"/>
            </a:lvl3pPr>
            <a:lvl4pPr>
              <a:defRPr lang="en-US" sz="1600" smtClean="0"/>
            </a:lvl4pPr>
            <a:lvl5pPr>
              <a:defRPr lang="en-US" sz="1600"/>
            </a:lvl5pPr>
          </a:lstStyle>
          <a:p>
            <a:pPr marL="0" lvl="0" indent="0"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  <a:p>
            <a:pPr marL="800100" lvl="1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Second level</a:t>
            </a:r>
          </a:p>
          <a:p>
            <a:pPr marL="1200150" lvl="2" indent="-285750">
              <a:spcAft>
                <a:spcPts val="800"/>
              </a:spcAft>
              <a:buFont typeface="Arial" panose="020B0604020202020204" pitchFamily="34" charset="0"/>
            </a:pPr>
            <a:r>
              <a:rPr lang="en-US"/>
              <a:t>Third level</a:t>
            </a:r>
          </a:p>
          <a:p>
            <a:pPr marL="1657350" lvl="3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Fourth level</a:t>
            </a:r>
          </a:p>
          <a:p>
            <a:pPr marL="2114550" lvl="4" indent="-2857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/>
              <a:t>Fifth level</a:t>
            </a:r>
          </a:p>
        </p:txBody>
      </p:sp>
      <p:sp>
        <p:nvSpPr>
          <p:cNvPr id="13" name="Jump Link"/>
          <p:cNvSpPr>
            <a:spLocks noGrp="1"/>
          </p:cNvSpPr>
          <p:nvPr>
            <p:ph type="body" sz="quarter" idx="17" hasCustomPrompt="1"/>
          </p:nvPr>
        </p:nvSpPr>
        <p:spPr>
          <a:xfrm>
            <a:off x="3357063" y="6529450"/>
            <a:ext cx="2429874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1" name="Photo Credit"/>
          <p:cNvSpPr>
            <a:spLocks noGrp="1"/>
          </p:cNvSpPr>
          <p:nvPr>
            <p:ph type="body" sz="quarter" idx="16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99298550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Title"/>
          <p:cNvSpPr>
            <a:spLocks noGrp="1"/>
          </p:cNvSpPr>
          <p:nvPr>
            <p:ph type="title"/>
          </p:nvPr>
        </p:nvSpPr>
        <p:spPr>
          <a:xfrm>
            <a:off x="-1" y="228600"/>
            <a:ext cx="9144001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sz="half" idx="1"/>
          </p:nvPr>
        </p:nvSpPr>
        <p:spPr>
          <a:xfrm>
            <a:off x="457200" y="914400"/>
            <a:ext cx="4038600" cy="561594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sz="half" idx="2"/>
          </p:nvPr>
        </p:nvSpPr>
        <p:spPr>
          <a:xfrm>
            <a:off x="4648200" y="914400"/>
            <a:ext cx="4038600" cy="561594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3357063" y="6529450"/>
            <a:ext cx="2429874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0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16117240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Two-Up 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1"/>
          <p:cNvSpPr>
            <a:spLocks noGrp="1"/>
          </p:cNvSpPr>
          <p:nvPr>
            <p:ph sz="half" idx="2"/>
          </p:nvPr>
        </p:nvSpPr>
        <p:spPr>
          <a:xfrm>
            <a:off x="457201" y="1600200"/>
            <a:ext cx="4040188" cy="4912202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quarter" idx="4"/>
          </p:nvPr>
        </p:nvSpPr>
        <p:spPr>
          <a:xfrm>
            <a:off x="4645026" y="1600200"/>
            <a:ext cx="4041775" cy="4912202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3273243" y="6529450"/>
            <a:ext cx="2429874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2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45792521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4-up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Title"/>
          <p:cNvSpPr>
            <a:spLocks noGrp="1"/>
          </p:cNvSpPr>
          <p:nvPr>
            <p:ph type="title"/>
          </p:nvPr>
        </p:nvSpPr>
        <p:spPr>
          <a:xfrm>
            <a:off x="-20713" y="228600"/>
            <a:ext cx="9185426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Header 1"/>
          <p:cNvSpPr>
            <a:spLocks noGrp="1"/>
          </p:cNvSpPr>
          <p:nvPr>
            <p:ph type="body" idx="1"/>
          </p:nvPr>
        </p:nvSpPr>
        <p:spPr>
          <a:xfrm>
            <a:off x="457201" y="960438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1"/>
          <p:cNvSpPr>
            <a:spLocks noGrp="1"/>
          </p:cNvSpPr>
          <p:nvPr>
            <p:ph sz="half" idx="2"/>
          </p:nvPr>
        </p:nvSpPr>
        <p:spPr>
          <a:xfrm>
            <a:off x="457201" y="1600200"/>
            <a:ext cx="4040188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Header 2"/>
          <p:cNvSpPr>
            <a:spLocks noGrp="1"/>
          </p:cNvSpPr>
          <p:nvPr>
            <p:ph type="body" sz="quarter" idx="3"/>
          </p:nvPr>
        </p:nvSpPr>
        <p:spPr>
          <a:xfrm>
            <a:off x="4645026" y="960438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sz="quarter" idx="4"/>
          </p:nvPr>
        </p:nvSpPr>
        <p:spPr>
          <a:xfrm>
            <a:off x="4645026" y="1600200"/>
            <a:ext cx="4041775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Header 3"/>
          <p:cNvSpPr>
            <a:spLocks noGrp="1"/>
          </p:cNvSpPr>
          <p:nvPr>
            <p:ph type="body" sz="quarter" idx="12"/>
          </p:nvPr>
        </p:nvSpPr>
        <p:spPr>
          <a:xfrm>
            <a:off x="457200" y="35814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2000" b="1" kern="1200" dirty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14" name="Content Placeholder 3"/>
          <p:cNvSpPr>
            <a:spLocks noGrp="1"/>
          </p:cNvSpPr>
          <p:nvPr>
            <p:ph sz="half" idx="14"/>
          </p:nvPr>
        </p:nvSpPr>
        <p:spPr>
          <a:xfrm>
            <a:off x="457200" y="4191000"/>
            <a:ext cx="4040188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Header 4"/>
          <p:cNvSpPr>
            <a:spLocks noGrp="1"/>
          </p:cNvSpPr>
          <p:nvPr>
            <p:ph type="body" sz="quarter" idx="13"/>
          </p:nvPr>
        </p:nvSpPr>
        <p:spPr>
          <a:xfrm>
            <a:off x="4648200" y="3581400"/>
            <a:ext cx="4038600" cy="609600"/>
          </a:xfrm>
          <a:prstGeom prst="rect">
            <a:avLst/>
          </a:prstGeom>
        </p:spPr>
        <p:txBody>
          <a:bodyPr anchor="b"/>
          <a:lstStyle>
            <a:lvl1pPr>
              <a:defRPr lang="en-US" sz="2000" b="1" kern="1200" dirty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</a:lstStyle>
          <a:p>
            <a:pPr marL="0" lvl="0" indent="0" algn="l" defTabSz="457200" rtl="0" eaLnBrk="1" latinLnBrk="0" hangingPunct="1">
              <a:spcBef>
                <a:spcPct val="20000"/>
              </a:spcBef>
              <a:buFont typeface="Arial"/>
              <a:buNone/>
            </a:pPr>
            <a:r>
              <a:rPr lang="en-US" dirty="0"/>
              <a:t>Click to edit Master text styles</a:t>
            </a:r>
          </a:p>
        </p:txBody>
      </p:sp>
      <p:sp>
        <p:nvSpPr>
          <p:cNvPr id="15" name="Content Placeholder 4"/>
          <p:cNvSpPr>
            <a:spLocks noGrp="1"/>
          </p:cNvSpPr>
          <p:nvPr>
            <p:ph sz="quarter" idx="15"/>
          </p:nvPr>
        </p:nvSpPr>
        <p:spPr>
          <a:xfrm>
            <a:off x="4645025" y="4191000"/>
            <a:ext cx="4041775" cy="1752600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Jump Link"/>
          <p:cNvSpPr>
            <a:spLocks noGrp="1"/>
          </p:cNvSpPr>
          <p:nvPr>
            <p:ph type="body" sz="quarter" idx="16" hasCustomPrompt="1"/>
          </p:nvPr>
        </p:nvSpPr>
        <p:spPr>
          <a:xfrm>
            <a:off x="3357063" y="5996050"/>
            <a:ext cx="2429874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1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36647161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Content with Left Side-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457201" y="304800"/>
            <a:ext cx="3008313" cy="838200"/>
          </a:xfrm>
          <a:prstGeom prst="rect">
            <a:avLst/>
          </a:prstGeom>
        </p:spPr>
        <p:txBody>
          <a:bodyPr anchor="b"/>
          <a:lstStyle>
            <a:lvl1pPr algn="l">
              <a:defRPr sz="18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457201" y="1143000"/>
            <a:ext cx="3008313" cy="5334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3575050" y="304800"/>
            <a:ext cx="5111751" cy="6179819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5026437" y="65294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8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93749235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Content with Right Side-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5678487" y="304800"/>
            <a:ext cx="3008313" cy="838200"/>
          </a:xfrm>
          <a:prstGeom prst="rect">
            <a:avLst/>
          </a:prstGeom>
        </p:spPr>
        <p:txBody>
          <a:bodyPr anchor="b"/>
          <a:lstStyle>
            <a:lvl1pPr algn="l">
              <a:defRPr sz="18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5678487" y="1143000"/>
            <a:ext cx="3008313" cy="5334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Content Placeholder 1"/>
          <p:cNvSpPr>
            <a:spLocks noGrp="1"/>
          </p:cNvSpPr>
          <p:nvPr>
            <p:ph idx="1"/>
          </p:nvPr>
        </p:nvSpPr>
        <p:spPr>
          <a:xfrm>
            <a:off x="457200" y="304800"/>
            <a:ext cx="5111751" cy="6179819"/>
          </a:xfrm>
          <a:prstGeom prst="rect">
            <a:avLst/>
          </a:prstGeom>
        </p:spPr>
        <p:txBody>
          <a:bodyPr/>
          <a:lstStyle>
            <a:lvl1pPr marL="0" indent="0">
              <a:spcAft>
                <a:spcPts val="800"/>
              </a:spcAft>
              <a:buFont typeface="Arial" panose="020B0604020202020204" pitchFamily="34" charset="0"/>
              <a:buNone/>
              <a:defRPr sz="2400"/>
            </a:lvl1pPr>
            <a:lvl2pPr marL="800100" indent="-342900">
              <a:spcAft>
                <a:spcPts val="800"/>
              </a:spcAft>
              <a:buFont typeface="Arial" panose="020B0604020202020204" pitchFamily="34" charset="0"/>
              <a:buChar char="•"/>
              <a:defRPr sz="2000"/>
            </a:lvl2pPr>
            <a:lvl3pPr marL="1200150" indent="-285750">
              <a:spcAft>
                <a:spcPts val="800"/>
              </a:spcAft>
              <a:buFont typeface="Arial" panose="020B0604020202020204" pitchFamily="34" charset="0"/>
              <a:buChar char="•"/>
              <a:defRPr sz="1800"/>
            </a:lvl3pPr>
            <a:lvl4pPr marL="16573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4pPr>
            <a:lvl5pPr marL="2114550" indent="-285750">
              <a:spcAft>
                <a:spcPts val="800"/>
              </a:spcAft>
              <a:buFont typeface="Arial" panose="020B0604020202020204" pitchFamily="34" charset="0"/>
              <a:buChar char="•"/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Jump Link"/>
          <p:cNvSpPr>
            <a:spLocks noGrp="1"/>
          </p:cNvSpPr>
          <p:nvPr>
            <p:ph type="body" sz="quarter" idx="12" hasCustomPrompt="1"/>
          </p:nvPr>
        </p:nvSpPr>
        <p:spPr>
          <a:xfrm>
            <a:off x="1908587" y="65294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27647740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1828800" y="5253037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4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1"/>
          <p:cNvSpPr>
            <a:spLocks noGrp="1"/>
          </p:cNvSpPr>
          <p:nvPr>
            <p:ph type="body" sz="half" idx="2"/>
          </p:nvPr>
        </p:nvSpPr>
        <p:spPr>
          <a:xfrm>
            <a:off x="1828800" y="5895975"/>
            <a:ext cx="5486400" cy="6096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1"/>
          <p:cNvSpPr>
            <a:spLocks noGrp="1"/>
          </p:cNvSpPr>
          <p:nvPr>
            <p:ph type="pic" idx="1"/>
          </p:nvPr>
        </p:nvSpPr>
        <p:spPr>
          <a:xfrm>
            <a:off x="1028700" y="128650"/>
            <a:ext cx="7086600" cy="494462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7" name="Jump Link"/>
          <p:cNvSpPr>
            <a:spLocks noGrp="1"/>
          </p:cNvSpPr>
          <p:nvPr>
            <p:ph type="body" sz="quarter" idx="16" hasCustomPrompt="1"/>
          </p:nvPr>
        </p:nvSpPr>
        <p:spPr>
          <a:xfrm>
            <a:off x="3467512" y="5081650"/>
            <a:ext cx="2208976" cy="99950"/>
          </a:xfrm>
          <a:prstGeom prst="rect">
            <a:avLst/>
          </a:prstGeom>
        </p:spPr>
        <p:txBody>
          <a:bodyPr lIns="0" tIns="0" rIns="0" bIns="0"/>
          <a:lstStyle>
            <a:lvl1pPr marL="0" indent="0" algn="ctr">
              <a:buNone/>
              <a:defRPr sz="800"/>
            </a:lvl1pPr>
          </a:lstStyle>
          <a:p>
            <a:pPr lvl="0"/>
            <a:r>
              <a:rPr lang="en-US" dirty="0"/>
              <a:t>Add “Access the text alternative for slide images.”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99198276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dBar-Title and 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-2251" y="228600"/>
            <a:ext cx="9172252" cy="609600"/>
          </a:xfrm>
          <a:prstGeom prst="rect">
            <a:avLst/>
          </a:prstGeom>
        </p:spPr>
        <p:txBody>
          <a:bodyPr/>
          <a:lstStyle>
            <a:lvl1pPr>
              <a:defRPr sz="3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Media Placeholder 5"/>
          <p:cNvSpPr>
            <a:spLocks noGrp="1"/>
          </p:cNvSpPr>
          <p:nvPr>
            <p:ph type="media" sz="quarter" idx="11"/>
          </p:nvPr>
        </p:nvSpPr>
        <p:spPr>
          <a:xfrm>
            <a:off x="0" y="1066799"/>
            <a:ext cx="9144000" cy="531595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" name="Video Credit"/>
          <p:cNvSpPr>
            <a:spLocks noGrp="1"/>
          </p:cNvSpPr>
          <p:nvPr>
            <p:ph type="body" sz="quarter" idx="12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Video Credit Here</a:t>
            </a:r>
          </a:p>
        </p:txBody>
      </p:sp>
    </p:spTree>
    <p:extLst>
      <p:ext uri="{BB962C8B-B14F-4D97-AF65-F5344CB8AC3E}">
        <p14:creationId xmlns:p14="http://schemas.microsoft.com/office/powerpoint/2010/main" val="766507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528">
          <p15:clr>
            <a:srgbClr val="FBAE40"/>
          </p15:clr>
        </p15:guide>
        <p15:guide id="3" pos="5136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="" id="{FA137B9D-ECB6-41EA-87FA-B2AA48AE548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4EB2FE2A-2D00-4C7A-8EEB-6E35F88D12F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D11741-7D31-4EBA-98B6-493A8533113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2006439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agline-Gray BG, Title &amp; Subtitl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2766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228600" y="3429000"/>
            <a:ext cx="510540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228600" y="4114800"/>
            <a:ext cx="5105400" cy="685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941774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agline-Gray BG, Title &amp; Subtitl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733800" y="3581400"/>
            <a:ext cx="518160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733800" y="4260273"/>
            <a:ext cx="5181600" cy="692727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2734331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agline-Gray BG, Title Only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228600" y="3581400"/>
            <a:ext cx="510540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40876293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agline-Gray BG, Title Only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733800" y="3581400"/>
            <a:ext cx="518160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347295560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Tagline-SimpleTitle&amp;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0" y="2130426"/>
            <a:ext cx="9144000" cy="1470025"/>
          </a:xfrm>
          <a:prstGeom prst="rect">
            <a:avLst/>
          </a:prstGeom>
        </p:spPr>
        <p:txBody>
          <a:bodyPr/>
          <a:lstStyle>
            <a:lvl1pPr>
              <a:defRPr sz="48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1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6A6A6A"/>
                </a:solidFill>
                <a:latin typeface="ArumSans Regular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53843757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Tagline-Text abov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2906714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7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47989367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Tagline-Title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2775099"/>
            <a:ext cx="7772400" cy="1362075"/>
          </a:xfrm>
          <a:prstGeom prst="rect">
            <a:avLst/>
          </a:prstGeom>
        </p:spPr>
        <p:txBody>
          <a:bodyPr anchor="b" anchorCtr="0"/>
          <a:lstStyle>
            <a:lvl1pPr algn="l">
              <a:spcBef>
                <a:spcPts val="480"/>
              </a:spcBef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4138613"/>
            <a:ext cx="7772400" cy="1500187"/>
          </a:xfrm>
          <a:prstGeom prst="rect">
            <a:avLst/>
          </a:prstGeom>
        </p:spPr>
        <p:txBody>
          <a:bodyPr anchor="t" anchorCtr="0"/>
          <a:lstStyle>
            <a:lvl1pPr marL="0" indent="0">
              <a:spcBef>
                <a:spcPts val="0"/>
              </a:spcBef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5486400" y="6705600"/>
            <a:ext cx="36576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indent="0" algn="r">
              <a:buNone/>
              <a:defRPr sz="800" baseline="0">
                <a:solidFill>
                  <a:srgbClr val="6A6A6A"/>
                </a:solidFill>
                <a:latin typeface="+mn-lt"/>
              </a:defRPr>
            </a:lvl1pPr>
            <a:lvl5pPr>
              <a:defRPr/>
            </a:lvl5pPr>
          </a:lstStyle>
          <a:p>
            <a:pPr lvl="0"/>
            <a:r>
              <a:rPr lang="en-US" dirty="0"/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05175059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Gray BG, Title &amp; Subtitle Left1_Title &amp; Subtitl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2766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228600" y="3429000"/>
            <a:ext cx="510540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228600" y="4114800"/>
            <a:ext cx="5105400" cy="685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11484231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Gray BG, Title &amp; Subtitle Left1_Title &amp; Subtitl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733800" y="3581400"/>
            <a:ext cx="5181600" cy="609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733800" y="4260273"/>
            <a:ext cx="5181600" cy="692727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1pPr>
            <a:lvl2pPr marL="4572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2pPr>
            <a:lvl3pPr marL="9144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3pPr>
            <a:lvl4pPr marL="13716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4pPr>
            <a:lvl5pPr marL="1828800" indent="0" algn="r">
              <a:buNone/>
              <a:defRPr sz="2000" b="0">
                <a:solidFill>
                  <a:schemeClr val="bg1"/>
                </a:solidFill>
                <a:latin typeface="ArumSans Bold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79511065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Gray BG, Title Only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228600" y="3581400"/>
            <a:ext cx="510540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78731298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Gray BG, Title Only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Background"/>
          <p:cNvSpPr/>
          <p:nvPr userDrawn="1"/>
        </p:nvSpPr>
        <p:spPr>
          <a:xfrm>
            <a:off x="3429000" y="3429000"/>
            <a:ext cx="5715000" cy="1752600"/>
          </a:xfrm>
          <a:prstGeom prst="rect">
            <a:avLst/>
          </a:prstGeom>
          <a:solidFill>
            <a:schemeClr val="tx1">
              <a:alpha val="47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3733800" y="3581400"/>
            <a:ext cx="5181600" cy="13716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295105165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SimpleTitle&amp;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ctrTitle"/>
          </p:nvPr>
        </p:nvSpPr>
        <p:spPr>
          <a:xfrm>
            <a:off x="0" y="2130426"/>
            <a:ext cx="9144000" cy="1470025"/>
          </a:xfrm>
          <a:prstGeom prst="rect">
            <a:avLst/>
          </a:prstGeom>
        </p:spPr>
        <p:txBody>
          <a:bodyPr/>
          <a:lstStyle>
            <a:lvl1pPr>
              <a:defRPr sz="4800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rgbClr val="6A6A6A"/>
                </a:solidFill>
                <a:latin typeface="ArumSans Regular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56315135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Text above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906714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422465550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RedBar-Title abov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>
            <a:spLocks noGrp="1"/>
          </p:cNvSpPr>
          <p:nvPr>
            <p:ph type="title"/>
          </p:nvPr>
        </p:nvSpPr>
        <p:spPr>
          <a:xfrm>
            <a:off x="685800" y="2775099"/>
            <a:ext cx="7772400" cy="1362075"/>
          </a:xfrm>
          <a:prstGeom prst="rect">
            <a:avLst/>
          </a:prstGeom>
        </p:spPr>
        <p:txBody>
          <a:bodyPr anchor="b" anchorCtr="0"/>
          <a:lstStyle>
            <a:lvl1pPr algn="l">
              <a:spcBef>
                <a:spcPts val="480"/>
              </a:spcBef>
              <a:defRPr sz="3600" b="1" cap="all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1"/>
          <p:cNvSpPr>
            <a:spLocks noGrp="1"/>
          </p:cNvSpPr>
          <p:nvPr>
            <p:ph type="body" idx="1"/>
          </p:nvPr>
        </p:nvSpPr>
        <p:spPr>
          <a:xfrm>
            <a:off x="685800" y="4138613"/>
            <a:ext cx="7772400" cy="1500187"/>
          </a:xfrm>
          <a:prstGeom prst="rect">
            <a:avLst/>
          </a:prstGeom>
        </p:spPr>
        <p:txBody>
          <a:bodyPr anchor="t" anchorCtr="0"/>
          <a:lstStyle>
            <a:lvl1pPr marL="0" indent="0">
              <a:spcBef>
                <a:spcPts val="0"/>
              </a:spcBef>
              <a:buNone/>
              <a:defRPr sz="2000">
                <a:solidFill>
                  <a:srgbClr val="6A6A6A"/>
                </a:solidFill>
                <a:latin typeface="ArumSans Regular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Photo Credit"/>
          <p:cNvSpPr>
            <a:spLocks noGrp="1"/>
          </p:cNvSpPr>
          <p:nvPr>
            <p:ph type="body" sz="quarter" idx="11" hasCustomPrompt="1"/>
          </p:nvPr>
        </p:nvSpPr>
        <p:spPr>
          <a:xfrm>
            <a:off x="6477000" y="6705600"/>
            <a:ext cx="2667000" cy="152400"/>
          </a:xfrm>
          <a:prstGeom prst="rect">
            <a:avLst/>
          </a:prstGeom>
        </p:spPr>
        <p:txBody>
          <a:bodyPr wrap="none" lIns="0" tIns="0" rIns="45720" bIns="0"/>
          <a:lstStyle>
            <a:lvl1pPr marL="0" marR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00">
                <a:solidFill>
                  <a:schemeClr val="bg1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Insert Photo Credit Here</a:t>
            </a:r>
          </a:p>
        </p:txBody>
      </p:sp>
    </p:spTree>
    <p:extLst>
      <p:ext uri="{BB962C8B-B14F-4D97-AF65-F5344CB8AC3E}">
        <p14:creationId xmlns:p14="http://schemas.microsoft.com/office/powerpoint/2010/main" val="15443706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10" Type="http://schemas.openxmlformats.org/officeDocument/2006/relationships/image" Target="../media/image3.gif"/><Relationship Id="rId4" Type="http://schemas.openxmlformats.org/officeDocument/2006/relationships/slideLayout" Target="../slideLayouts/slideLayout16.xml"/><Relationship Id="rId9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24.xml"/><Relationship Id="rId10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theme" Target="../theme/theme5.xml"/><Relationship Id="rId3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7.xml"/><Relationship Id="rId2" Type="http://schemas.openxmlformats.org/officeDocument/2006/relationships/slideLayout" Target="../slideLayouts/slideLayout42.xml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5.xml"/><Relationship Id="rId4" Type="http://schemas.openxmlformats.org/officeDocument/2006/relationships/slideLayout" Target="../slideLayouts/slideLayout4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theme" Target="../theme/theme6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5" Type="http://schemas.openxmlformats.org/officeDocument/2006/relationships/slideLayout" Target="../slideLayouts/slideLayout52.xml"/><Relationship Id="rId4" Type="http://schemas.openxmlformats.org/officeDocument/2006/relationships/slideLayout" Target="../slideLayouts/slideLayout5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MH Logo" descr="Logo: McGraw-Hill Education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62000" cy="762000"/>
          </a:xfrm>
          <a:prstGeom prst="rect">
            <a:avLst/>
          </a:prstGeom>
        </p:spPr>
      </p:pic>
      <p:sp>
        <p:nvSpPr>
          <p:cNvPr id="13" name="Red Bar"/>
          <p:cNvSpPr/>
          <p:nvPr userDrawn="1"/>
        </p:nvSpPr>
        <p:spPr>
          <a:xfrm>
            <a:off x="0" y="6248400"/>
            <a:ext cx="9144000" cy="503767"/>
          </a:xfrm>
          <a:prstGeom prst="rect">
            <a:avLst/>
          </a:prstGeom>
          <a:solidFill>
            <a:srgbClr val="C30C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2"/>
              </a:solidFill>
            </a:endParaRPr>
          </a:p>
        </p:txBody>
      </p:sp>
      <p:pic>
        <p:nvPicPr>
          <p:cNvPr id="12" name="MH Tagline" descr="Tagline: Because learning changes everything.™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81" y="6351925"/>
            <a:ext cx="3223119" cy="272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573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7666" r:id="rId1"/>
    <p:sldLayoutId id="2147487667" r:id="rId2"/>
    <p:sldLayoutId id="2147487668" r:id="rId3"/>
    <p:sldLayoutId id="2147487669" r:id="rId4"/>
    <p:sldLayoutId id="2147487670" r:id="rId5"/>
    <p:sldLayoutId id="2147487671" r:id="rId6"/>
    <p:sldLayoutId id="2147487672" r:id="rId7"/>
    <p:sldLayoutId id="2147487673" r:id="rId8"/>
    <p:sldLayoutId id="2147487674" r:id="rId9"/>
    <p:sldLayoutId id="2147487675" r:id="rId10"/>
    <p:sldLayoutId id="2147487676" r:id="rId11"/>
    <p:sldLayoutId id="2147487677" r:id="rId12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marR="0" indent="0" algn="r" defTabSz="914400" rtl="0" eaLnBrk="1" fontAlgn="auto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MH Logo" descr="Logo: McGraw-Hill Education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62000" cy="762000"/>
          </a:xfrm>
          <a:prstGeom prst="rect">
            <a:avLst/>
          </a:prstGeom>
        </p:spPr>
      </p:pic>
      <p:pic>
        <p:nvPicPr>
          <p:cNvPr id="2" name="MH Tagline" descr="Tag line: Because learning changes everything™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57775"/>
            <a:ext cx="3371850" cy="47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075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7679" r:id="rId1"/>
    <p:sldLayoutId id="2147487680" r:id="rId2"/>
    <p:sldLayoutId id="2147487681" r:id="rId3"/>
    <p:sldLayoutId id="2147487682" r:id="rId4"/>
    <p:sldLayoutId id="2147487683" r:id="rId5"/>
    <p:sldLayoutId id="2147487684" r:id="rId6"/>
    <p:sldLayoutId id="2147487685" r:id="rId7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pyright" descr="©McGraw-Hill Education"/>
          <p:cNvSpPr txBox="1">
            <a:spLocks/>
          </p:cNvSpPr>
          <p:nvPr userDrawn="1"/>
        </p:nvSpPr>
        <p:spPr>
          <a:xfrm>
            <a:off x="0" y="6705600"/>
            <a:ext cx="1371600" cy="152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sz="3200" kern="1200" dirty="0">
                <a:solidFill>
                  <a:srgbClr val="6A6A6A"/>
                </a:solidFill>
                <a:effectLst/>
                <a:latin typeface="+mn-lt"/>
                <a:ea typeface="+mn-ea"/>
                <a:cs typeface="+mn-cs"/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830174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7687" r:id="rId1"/>
    <p:sldLayoutId id="2147487688" r:id="rId2"/>
    <p:sldLayoutId id="2147487689" r:id="rId3"/>
    <p:sldLayoutId id="2147487690" r:id="rId4"/>
    <p:sldLayoutId id="2147487691" r:id="rId5"/>
    <p:sldLayoutId id="2147487692" r:id="rId6"/>
    <p:sldLayoutId id="2147487693" r:id="rId7"/>
    <p:sldLayoutId id="2147487694" r:id="rId8"/>
    <p:sldLayoutId id="2147487695" r:id="rId9"/>
    <p:sldLayoutId id="2147487696" r:id="rId10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d Bar"/>
          <p:cNvSpPr/>
          <p:nvPr userDrawn="1"/>
        </p:nvSpPr>
        <p:spPr>
          <a:xfrm>
            <a:off x="0" y="6705600"/>
            <a:ext cx="9144000" cy="152400"/>
          </a:xfrm>
          <a:prstGeom prst="rect">
            <a:avLst/>
          </a:prstGeom>
          <a:solidFill>
            <a:srgbClr val="C30C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2"/>
              </a:solidFill>
            </a:endParaRPr>
          </a:p>
        </p:txBody>
      </p:sp>
      <p:sp>
        <p:nvSpPr>
          <p:cNvPr id="10" name="Copyright" descr="©McGraw-Hill Education&#10;"/>
          <p:cNvSpPr txBox="1">
            <a:spLocks/>
          </p:cNvSpPr>
          <p:nvPr userDrawn="1"/>
        </p:nvSpPr>
        <p:spPr>
          <a:xfrm>
            <a:off x="0" y="6705600"/>
            <a:ext cx="1371600" cy="152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buNone/>
            </a:pPr>
            <a:r>
              <a:rPr lang="en-US" sz="3200" kern="1200" dirty="0">
                <a:solidFill>
                  <a:schemeClr val="bg1"/>
                </a:solidFill>
                <a:effectLst/>
                <a:latin typeface="+mn-lt"/>
                <a:ea typeface="+mn-ea"/>
                <a:cs typeface="+mn-cs"/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1776563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7698" r:id="rId1"/>
    <p:sldLayoutId id="2147487699" r:id="rId2"/>
    <p:sldLayoutId id="2147487700" r:id="rId3"/>
    <p:sldLayoutId id="2147487701" r:id="rId4"/>
    <p:sldLayoutId id="2147487702" r:id="rId5"/>
    <p:sldLayoutId id="2147487703" r:id="rId6"/>
    <p:sldLayoutId id="2147487704" r:id="rId7"/>
    <p:sldLayoutId id="2147487705" r:id="rId8"/>
    <p:sldLayoutId id="2147487706" r:id="rId9"/>
    <p:sldLayoutId id="2147487707" r:id="rId10"/>
    <p:sldLayoutId id="2147487724" r:id="rId11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pyright" descr="©McGraw-Hill Education&#10;"/>
          <p:cNvSpPr txBox="1"/>
          <p:nvPr userDrawn="1"/>
        </p:nvSpPr>
        <p:spPr>
          <a:xfrm>
            <a:off x="0" y="6642556"/>
            <a:ext cx="12954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rgbClr val="6A6A6A"/>
                </a:solidFill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1208186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7709" r:id="rId1"/>
    <p:sldLayoutId id="2147487710" r:id="rId2"/>
    <p:sldLayoutId id="2147487711" r:id="rId3"/>
    <p:sldLayoutId id="2147487712" r:id="rId4"/>
    <p:sldLayoutId id="2147487713" r:id="rId5"/>
    <p:sldLayoutId id="2147487714" r:id="rId6"/>
    <p:sldLayoutId id="2147487715" r:id="rId7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3200" kern="1200">
          <a:solidFill>
            <a:schemeClr val="bg1"/>
          </a:solidFill>
          <a:latin typeface="Vectipede Rg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d bar"/>
          <p:cNvSpPr/>
          <p:nvPr userDrawn="1"/>
        </p:nvSpPr>
        <p:spPr>
          <a:xfrm>
            <a:off x="0" y="6629400"/>
            <a:ext cx="9144000" cy="228600"/>
          </a:xfrm>
          <a:prstGeom prst="rect">
            <a:avLst/>
          </a:prstGeom>
          <a:solidFill>
            <a:srgbClr val="C30C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2"/>
              </a:solidFill>
            </a:endParaRPr>
          </a:p>
        </p:txBody>
      </p:sp>
      <p:sp>
        <p:nvSpPr>
          <p:cNvPr id="5" name="Copyright" descr="©McGraw-Hill Education."/>
          <p:cNvSpPr txBox="1"/>
          <p:nvPr userDrawn="1"/>
        </p:nvSpPr>
        <p:spPr>
          <a:xfrm>
            <a:off x="0" y="6629400"/>
            <a:ext cx="18288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chemeClr val="bg1"/>
                </a:solidFill>
              </a:rPr>
              <a:t>©McGraw-Hill Education</a:t>
            </a:r>
          </a:p>
        </p:txBody>
      </p:sp>
    </p:spTree>
    <p:extLst>
      <p:ext uri="{BB962C8B-B14F-4D97-AF65-F5344CB8AC3E}">
        <p14:creationId xmlns:p14="http://schemas.microsoft.com/office/powerpoint/2010/main" val="413518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7717" r:id="rId1"/>
    <p:sldLayoutId id="2147487718" r:id="rId2"/>
    <p:sldLayoutId id="2147487719" r:id="rId3"/>
    <p:sldLayoutId id="2147487720" r:id="rId4"/>
    <p:sldLayoutId id="2147487721" r:id="rId5"/>
    <p:sldLayoutId id="2147487722" r:id="rId6"/>
    <p:sldLayoutId id="2147487723" r:id="rId7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3200" kern="1200">
          <a:solidFill>
            <a:schemeClr val="bg1"/>
          </a:solidFill>
          <a:latin typeface="Vectipede Rg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Vectipede Rg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標題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HK" dirty="0" smtClean="0"/>
              <a:t>Dr. </a:t>
            </a:r>
            <a:r>
              <a:rPr lang="en-US" altLang="zh-HK" dirty="0" err="1" smtClean="0"/>
              <a:t>Millissa</a:t>
            </a:r>
            <a:r>
              <a:rPr lang="en-US" altLang="zh-HK" dirty="0" smtClean="0"/>
              <a:t> Cheung</a:t>
            </a:r>
            <a:br>
              <a:rPr lang="en-US" altLang="zh-HK" dirty="0" smtClean="0"/>
            </a:br>
            <a:r>
              <a:rPr lang="en-US" altLang="zh-HK" sz="1200" dirty="0" smtClean="0"/>
              <a:t>*Some of sources are adopted from McGraw Hill</a:t>
            </a:r>
            <a:endParaRPr lang="zh-HK" altLang="en-US" sz="1200" dirty="0"/>
          </a:p>
        </p:txBody>
      </p:sp>
      <p:sp>
        <p:nvSpPr>
          <p:cNvPr id="12" name="文字版面配置區 1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HK" sz="3200" dirty="0"/>
              <a:t>BMMB 7007 HRM </a:t>
            </a:r>
            <a:endParaRPr lang="en-US" altLang="zh-HK" sz="3200" dirty="0" smtClean="0"/>
          </a:p>
          <a:p>
            <a:r>
              <a:rPr lang="en-US" altLang="zh-HK" sz="3000" b="1" dirty="0" smtClean="0"/>
              <a:t>How to build &amp; maintain </a:t>
            </a:r>
            <a:r>
              <a:rPr lang="en-US" altLang="zh-HK" sz="3000" b="1" dirty="0" smtClean="0"/>
              <a:t>Employee</a:t>
            </a:r>
          </a:p>
          <a:p>
            <a:r>
              <a:rPr lang="en-US" altLang="zh-HK" sz="3000" b="1" smtClean="0"/>
              <a:t>Relationship</a:t>
            </a:r>
            <a:endParaRPr lang="en-US" altLang="zh-HK" dirty="0" smtClean="0"/>
          </a:p>
        </p:txBody>
      </p:sp>
      <p:sp>
        <p:nvSpPr>
          <p:cNvPr id="13" name="文字版面配置區 1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5385187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>
            <a:extLst>
              <a:ext uri="{FF2B5EF4-FFF2-40B4-BE49-F238E27FC236}">
                <a16:creationId xmlns:a16="http://schemas.microsoft.com/office/drawing/2014/main" xmlns="" id="{CF5616BF-C1F2-41F8-9DC6-06D7B1FB7325}"/>
              </a:ext>
            </a:extLst>
          </p:cNvPr>
          <p:cNvSpPr/>
          <p:nvPr/>
        </p:nvSpPr>
        <p:spPr>
          <a:xfrm>
            <a:off x="304800" y="6073462"/>
            <a:ext cx="1371600" cy="609600"/>
          </a:xfrm>
          <a:prstGeom prst="ellipse">
            <a:avLst/>
          </a:prstGeom>
          <a:solidFill>
            <a:srgbClr val="FDE7EA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xmlns="" id="{4D7377E0-BD98-4738-8E5C-3CFA1A013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Labor Relations Framework </a:t>
            </a:r>
            <a:r>
              <a:rPr lang="en-US" sz="2000" dirty="0"/>
              <a:t>1 of 2</a:t>
            </a:r>
            <a:endParaRPr lang="en-US" dirty="0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xmlns="" id="{416044CB-AC26-468C-9063-AC249F5ACE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/>
              <a:t>Dunlop, </a:t>
            </a:r>
            <a:r>
              <a:rPr lang="en-US" sz="2800" i="1" dirty="0"/>
              <a:t>Industrial Relations Systems </a:t>
            </a:r>
            <a:r>
              <a:rPr lang="en-US" sz="2800" dirty="0"/>
              <a:t>- a successful industrial relations system </a:t>
            </a:r>
            <a:endParaRPr lang="en-US" sz="2800" i="1" dirty="0"/>
          </a:p>
          <a:p>
            <a:pPr marL="1257300" lvl="1" indent="-457200">
              <a:buFont typeface="+mj-lt"/>
              <a:buAutoNum type="arabicPeriod"/>
            </a:pPr>
            <a:r>
              <a:rPr lang="en-US" sz="2400" dirty="0"/>
              <a:t>An environmental context </a:t>
            </a:r>
          </a:p>
          <a:p>
            <a:pPr marL="1257300" lvl="1" indent="-457200">
              <a:buFont typeface="+mj-lt"/>
              <a:buAutoNum type="arabicPeriod"/>
            </a:pPr>
            <a:r>
              <a:rPr lang="en-US" sz="2400" dirty="0"/>
              <a:t>Participants</a:t>
            </a:r>
          </a:p>
          <a:p>
            <a:pPr marL="1257300" lvl="1" indent="-457200">
              <a:buFont typeface="+mj-lt"/>
              <a:buAutoNum type="arabicPeriod"/>
            </a:pPr>
            <a:r>
              <a:rPr lang="en-US" sz="2400" dirty="0"/>
              <a:t>A “web of rules” </a:t>
            </a:r>
          </a:p>
          <a:p>
            <a:pPr marL="1257300" lvl="1" indent="-457200">
              <a:buFont typeface="+mj-lt"/>
              <a:buAutoNum type="arabicPeriod"/>
            </a:pPr>
            <a:r>
              <a:rPr lang="en-US" sz="2400" dirty="0"/>
              <a:t>Ideology</a:t>
            </a:r>
          </a:p>
          <a:p>
            <a:pPr marL="457200" indent="-457200"/>
            <a:r>
              <a:rPr lang="en-US" sz="2800" dirty="0"/>
              <a:t>It does not eliminate conflict.</a:t>
            </a:r>
          </a:p>
          <a:p>
            <a:pPr marL="1257300" lvl="1" indent="-457200"/>
            <a:r>
              <a:rPr lang="en-US" sz="2400" dirty="0"/>
              <a:t>Collective bargaining, mediation, arbitration, participation in decision making</a:t>
            </a:r>
          </a:p>
          <a:p>
            <a:pPr marL="0" lvl="1" indent="0">
              <a:buNone/>
            </a:pPr>
            <a:endParaRPr lang="en-US" sz="2400" dirty="0"/>
          </a:p>
          <a:p>
            <a:pPr marL="0" lvl="1" indent="0">
              <a:buNone/>
            </a:pPr>
            <a:r>
              <a:rPr lang="en-US" dirty="0"/>
              <a:t>LO 14-1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xmlns="" id="{9F8657F9-0D5E-4036-A732-52F68060B61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xmlns="" id="{9C7BD180-29C8-4424-8B2E-384F8083B02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4352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xmlns="" id="{4D7377E0-BD98-4738-8E5C-3CFA1A013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Labor Relations Framework </a:t>
            </a:r>
            <a:r>
              <a:rPr lang="en-US" sz="2000" dirty="0"/>
              <a:t>2 of 2</a:t>
            </a:r>
            <a:endParaRPr lang="en-US" dirty="0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xmlns="" id="{416044CB-AC26-468C-9063-AC249F5ACE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/>
              <a:t>Katz and </a:t>
            </a:r>
            <a:r>
              <a:rPr lang="en-US" sz="2800" dirty="0" err="1" smtClean="0"/>
              <a:t>Kochan</a:t>
            </a:r>
            <a:r>
              <a:rPr lang="en-US" sz="2800" dirty="0" smtClean="0"/>
              <a:t> </a:t>
            </a:r>
            <a:r>
              <a:rPr lang="en-US" sz="2800" dirty="0"/>
              <a:t>– three types of decisions</a:t>
            </a:r>
          </a:p>
          <a:p>
            <a:pPr marL="1257300" lvl="1" indent="-457200">
              <a:buFont typeface="+mj-lt"/>
              <a:buAutoNum type="arabicPeriod"/>
            </a:pPr>
            <a:r>
              <a:rPr lang="en-US" sz="2400" dirty="0"/>
              <a:t>Strategic level</a:t>
            </a:r>
          </a:p>
          <a:p>
            <a:pPr marL="1257300" lvl="1" indent="-457200">
              <a:buFont typeface="+mj-lt"/>
              <a:buAutoNum type="arabicPeriod"/>
            </a:pPr>
            <a:r>
              <a:rPr lang="en-US" sz="2400" dirty="0"/>
              <a:t>Functional level</a:t>
            </a:r>
          </a:p>
          <a:p>
            <a:pPr marL="1257300" lvl="1" indent="-457200">
              <a:buFont typeface="+mj-lt"/>
              <a:buAutoNum type="arabicPeriod"/>
            </a:pPr>
            <a:r>
              <a:rPr lang="en-US" sz="2400" dirty="0"/>
              <a:t>Workplace level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xmlns="" id="{9F8657F9-0D5E-4036-A732-52F68060B61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xmlns="" id="{9C7BD180-29C8-4424-8B2E-384F8083B02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0943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xmlns="" id="{868EACE7-4DAB-4482-B262-4B403D4B8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Figure 14.1 A Labor Relations Framework</a:t>
            </a:r>
          </a:p>
        </p:txBody>
      </p:sp>
      <p:pic>
        <p:nvPicPr>
          <p:cNvPr id="16" name="Content Placeholder 15" descr="a diagram of a labor relations framework">
            <a:extLst>
              <a:ext uri="{FF2B5EF4-FFF2-40B4-BE49-F238E27FC236}">
                <a16:creationId xmlns:a16="http://schemas.microsoft.com/office/drawing/2014/main" xmlns="" id="{822962D8-2773-42E1-9505-B729CAC081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90700" y="953146"/>
            <a:ext cx="5562600" cy="5562600"/>
          </a:xfrm>
        </p:spPr>
      </p:pic>
      <p:sp>
        <p:nvSpPr>
          <p:cNvPr id="14" name="Text Placeholder 13">
            <a:extLst>
              <a:ext uri="{FF2B5EF4-FFF2-40B4-BE49-F238E27FC236}">
                <a16:creationId xmlns:a16="http://schemas.microsoft.com/office/drawing/2014/main" xmlns="" id="{F7066FDF-A753-4B1C-9167-AF8789F7640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467512" y="6515746"/>
            <a:ext cx="2208976" cy="137404"/>
          </a:xfrm>
        </p:spPr>
        <p:txBody>
          <a:bodyPr/>
          <a:lstStyle/>
          <a:p>
            <a:r>
              <a:rPr lang="en-US" dirty="0">
                <a:hlinkClick r:id="" action="ppaction://noaction"/>
              </a:rPr>
              <a:t>Jump to long description in </a:t>
            </a:r>
            <a:r>
              <a:rPr lang="en-US" dirty="0" smtClean="0">
                <a:hlinkClick r:id="" action="ppaction://noaction"/>
              </a:rPr>
              <a:t>appendix</a:t>
            </a:r>
            <a:endParaRPr lang="en-US" dirty="0">
              <a:hlinkClick r:id="" action="ppaction://noaction"/>
            </a:endParaRP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xmlns="" id="{34DD31B7-4E1E-40FC-AC13-7F389D27EBD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i="1" dirty="0"/>
              <a:t>SOURCE: AFL-CIO, http://afl-cio.org/About/What-the-AFL-CIO-Does, accessed April 29, 2017.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2299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xmlns="" id="{21B0E59F-CA46-407D-B1B9-296A1AED0919}"/>
              </a:ext>
            </a:extLst>
          </p:cNvPr>
          <p:cNvSpPr/>
          <p:nvPr/>
        </p:nvSpPr>
        <p:spPr>
          <a:xfrm>
            <a:off x="304800" y="5948966"/>
            <a:ext cx="1371600" cy="609600"/>
          </a:xfrm>
          <a:prstGeom prst="ellipse">
            <a:avLst/>
          </a:prstGeom>
          <a:solidFill>
            <a:srgbClr val="FDE7EA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xmlns="" id="{4D15C245-4284-4715-8697-BE3F86BFFA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Goals and Strategies </a:t>
            </a:r>
            <a:r>
              <a:rPr lang="en-US" sz="2000" dirty="0"/>
              <a:t>1 of 3</a:t>
            </a:r>
            <a:endParaRPr lang="en-US" dirty="0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xmlns="" id="{79CF6E2B-C9AA-4DE4-8C9D-77F3D18371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/>
              <a:t>Society</a:t>
            </a:r>
          </a:p>
          <a:p>
            <a:pPr marL="1143000" lvl="1"/>
            <a:r>
              <a:rPr lang="en-US" sz="2400" dirty="0"/>
              <a:t>Labor unions’ major benefit to society is the institutionalization of industrial conflict.</a:t>
            </a:r>
          </a:p>
          <a:p>
            <a:pPr marL="1143000" lvl="1"/>
            <a:r>
              <a:rPr lang="en-US" sz="2400" dirty="0"/>
              <a:t>Unilateral control by management sacrifices workers’ rights.</a:t>
            </a:r>
          </a:p>
          <a:p>
            <a:pPr marL="0" lvl="1" indent="0">
              <a:buNone/>
            </a:pPr>
            <a:endParaRPr lang="en-US" sz="2400" dirty="0"/>
          </a:p>
          <a:p>
            <a:pPr marL="0" lvl="1" indent="0">
              <a:buNone/>
            </a:pPr>
            <a:endParaRPr lang="en-US" sz="2400" dirty="0"/>
          </a:p>
          <a:p>
            <a:pPr marL="0" lvl="1" indent="0">
              <a:buNone/>
            </a:pPr>
            <a:endParaRPr lang="en-US" sz="2400" dirty="0"/>
          </a:p>
          <a:p>
            <a:pPr marL="0" lvl="1" indent="0">
              <a:buNone/>
            </a:pPr>
            <a:endParaRPr lang="en-US" sz="2400" dirty="0"/>
          </a:p>
          <a:p>
            <a:pPr marL="0" lvl="1" indent="0">
              <a:buNone/>
            </a:pPr>
            <a:endParaRPr lang="en-US" sz="2400" dirty="0"/>
          </a:p>
          <a:p>
            <a:pPr marL="0" lvl="1" indent="0">
              <a:buNone/>
            </a:pPr>
            <a:r>
              <a:rPr lang="en-US" dirty="0"/>
              <a:t>LO 14-2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xmlns="" id="{09BF8756-E84C-4E00-95FE-F360526591F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xmlns="" id="{81C2A5D8-A2C3-4145-BEF5-9561CA51BB6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8635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xmlns="" id="{4D15C245-4284-4715-8697-BE3F86BFFA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Goals and Strategies </a:t>
            </a:r>
            <a:r>
              <a:rPr lang="en-US" sz="2000" dirty="0"/>
              <a:t>2 of 3</a:t>
            </a:r>
            <a:endParaRPr lang="en-US" dirty="0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xmlns="" id="{79CF6E2B-C9AA-4DE4-8C9D-77F3D18371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/>
              <a:t>Management</a:t>
            </a:r>
          </a:p>
          <a:p>
            <a:pPr marL="1143000" lvl="1"/>
            <a:r>
              <a:rPr lang="en-US" sz="2400" dirty="0"/>
              <a:t>Discourage or encourage unions?</a:t>
            </a:r>
          </a:p>
          <a:p>
            <a:pPr marL="1143000" lvl="1"/>
            <a:r>
              <a:rPr lang="en-US" sz="2400" dirty="0"/>
              <a:t>Shifts focus from dealing with individuals to dealing with a group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xmlns="" id="{09BF8756-E84C-4E00-95FE-F360526591F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xmlns="" id="{58839FC4-9591-40E2-9027-E60FFD11DA2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3815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xmlns="" id="{4D15C245-4284-4715-8697-BE3F86BFFA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Goals and Strategies </a:t>
            </a:r>
            <a:r>
              <a:rPr lang="en-US" sz="2000" dirty="0"/>
              <a:t>3 of 3</a:t>
            </a:r>
            <a:endParaRPr lang="en-US" dirty="0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xmlns="" id="{79CF6E2B-C9AA-4DE4-8C9D-77F3D18371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/>
              <a:t>Labor Unions</a:t>
            </a:r>
          </a:p>
          <a:p>
            <a:pPr marL="1143000" lvl="1"/>
            <a:r>
              <a:rPr lang="en-US" sz="2400" dirty="0"/>
              <a:t>Give workers a formal and independent voice in setting the terms and conditions of their work</a:t>
            </a:r>
          </a:p>
          <a:p>
            <a:pPr marL="1543050" lvl="2"/>
            <a:r>
              <a:rPr lang="en-US" sz="2000" dirty="0"/>
              <a:t>Wages and safety and welfare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xmlns="" id="{09BF8756-E84C-4E00-95FE-F360526591F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xmlns="" id="{58839FC4-9591-40E2-9027-E60FFD11DA2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4391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63B3EC2-F4FD-4652-8461-DC6DB34068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Table 14.1 Typical Provisions in Collective Bargaining Contracts </a:t>
            </a:r>
            <a:r>
              <a:rPr lang="en-US" sz="2000" dirty="0"/>
              <a:t>1 of </a:t>
            </a:r>
            <a:r>
              <a:rPr lang="en-US" sz="2000" dirty="0" smtClean="0"/>
              <a:t>8</a:t>
            </a:r>
            <a:endParaRPr lang="en-US" dirty="0"/>
          </a:p>
        </p:txBody>
      </p:sp>
      <p:sp>
        <p:nvSpPr>
          <p:cNvPr id="14" name="Rectangle 1">
            <a:extLst>
              <a:ext uri="{FF2B5EF4-FFF2-40B4-BE49-F238E27FC236}">
                <a16:creationId xmlns:a16="http://schemas.microsoft.com/office/drawing/2014/main" xmlns="" id="{46C31025-B06A-4EBC-ACFF-2001CE5EFEF1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457200" y="1447800"/>
            <a:ext cx="8153400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2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Establishment and administration of the agreement</a:t>
            </a:r>
          </a:p>
          <a:p>
            <a:pPr marL="1257300" lvl="1" indent="-45720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Bargaining unit and plant supplements</a:t>
            </a:r>
          </a:p>
          <a:p>
            <a:pPr marL="1257300" lvl="1" indent="-45720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Contract duration and reopening and renegotiation provisions</a:t>
            </a:r>
          </a:p>
          <a:p>
            <a:pPr marL="1257300" lvl="1" indent="-45720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Union security and the checkoff</a:t>
            </a:r>
          </a:p>
          <a:p>
            <a:pPr marL="1257300" lvl="1" indent="-45720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Special bargaining committees</a:t>
            </a:r>
          </a:p>
          <a:p>
            <a:pPr marL="1257300" lvl="1" indent="-45720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Grievance procedures</a:t>
            </a:r>
          </a:p>
          <a:p>
            <a:pPr marL="1257300" lvl="1" indent="-45720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Arbitration and mediation</a:t>
            </a:r>
          </a:p>
          <a:p>
            <a:pPr marL="1257300" lvl="1" indent="-45720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Strikes and lockouts</a:t>
            </a:r>
          </a:p>
          <a:p>
            <a:pPr marL="1257300" lvl="1" indent="-45720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Contract enforcement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xmlns="" id="{D7B0B1E9-09DA-4DB4-BFD8-E481476B2C0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xmlns="" id="{BFEBAE77-9E6D-44FF-9AEA-28D70F38994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0576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標題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HK" dirty="0" smtClean="0"/>
              <a:t>Methods</a:t>
            </a:r>
            <a:endParaRPr lang="zh-HK" altLang="en-US" dirty="0"/>
          </a:p>
        </p:txBody>
      </p:sp>
      <p:sp>
        <p:nvSpPr>
          <p:cNvPr id="12" name="內容版面配置區 1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altLang="zh-HK" dirty="0" smtClean="0"/>
              <a:t>-Collective bargaining contracts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HK" dirty="0" smtClean="0"/>
              <a:t>Functions, rights, &amp; responsibilities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HK" dirty="0" smtClean="0"/>
              <a:t>Provision of incentives and leaves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HK" dirty="0" smtClean="0"/>
              <a:t>Training &amp; development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HK" dirty="0" smtClean="0"/>
              <a:t>Labor unions/</a:t>
            </a:r>
            <a:r>
              <a:rPr lang="en-US" altLang="zh-HK" dirty="0" err="1" smtClean="0"/>
              <a:t>Assocations</a:t>
            </a:r>
            <a:endParaRPr lang="zh-HK" altLang="en-US" dirty="0"/>
          </a:p>
        </p:txBody>
      </p:sp>
      <p:sp>
        <p:nvSpPr>
          <p:cNvPr id="13" name="內容版面配置區 1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altLang="zh-HK" dirty="0" smtClean="0"/>
              <a:t>-social contracts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HK" dirty="0" smtClean="0"/>
              <a:t>Mentoring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HK" dirty="0" smtClean="0"/>
              <a:t>Recognition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HK" dirty="0" smtClean="0"/>
              <a:t>Social gathering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zh-HK" dirty="0" smtClean="0"/>
              <a:t>Employee participation</a:t>
            </a:r>
          </a:p>
          <a:p>
            <a:endParaRPr lang="zh-HK" altLang="en-US" dirty="0"/>
          </a:p>
        </p:txBody>
      </p:sp>
      <p:sp>
        <p:nvSpPr>
          <p:cNvPr id="15" name="文字版面配置區 14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14" name="文字版面配置區 1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5042108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63B3EC2-F4FD-4652-8461-DC6DB34068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Table 14.1 Typical Provisions in Collective Bargaining Contracts </a:t>
            </a:r>
            <a:r>
              <a:rPr lang="en-US" sz="2000" dirty="0"/>
              <a:t>2 of </a:t>
            </a:r>
            <a:r>
              <a:rPr lang="en-US" sz="2000" dirty="0" smtClean="0"/>
              <a:t>8</a:t>
            </a:r>
            <a:endParaRPr lang="en-US" dirty="0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xmlns="" id="{86AB8DC8-13A5-46A6-9C8C-1F938B8C0C84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457200" y="1600200"/>
            <a:ext cx="7891904" cy="3108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2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Functions, rights, and responsibilities</a:t>
            </a:r>
          </a:p>
          <a:p>
            <a:pPr marL="1257300" lvl="1" indent="-45720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Management rights clauses</a:t>
            </a:r>
          </a:p>
          <a:p>
            <a:pPr marL="1257300" lvl="1" indent="-45720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Plant removal</a:t>
            </a:r>
          </a:p>
          <a:p>
            <a:pPr marL="1257300" lvl="1" indent="-45720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Subcontracting</a:t>
            </a:r>
          </a:p>
          <a:p>
            <a:pPr marL="1257300" lvl="1" indent="-45720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Union activities on company time and premises</a:t>
            </a:r>
          </a:p>
          <a:p>
            <a:pPr marL="1257300" lvl="1" indent="-45720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Union–management cooperation</a:t>
            </a:r>
          </a:p>
          <a:p>
            <a:pPr marL="1257300" lvl="1" indent="-45720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Regulation of technological change</a:t>
            </a:r>
          </a:p>
          <a:p>
            <a:pPr marL="1257300" lvl="1" indent="-45720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Advance notice and consultation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xmlns="" id="{1AFCBEA4-C9F1-450C-AAA7-04903AEA6A0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01B1F1F7-AB0E-4219-BE98-8C8085A882A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371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63B3EC2-F4FD-4652-8461-DC6DB34068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Table 14.1 Typical Provisions in Collective Bargaining Contracts </a:t>
            </a:r>
            <a:r>
              <a:rPr lang="en-US" sz="2000" dirty="0"/>
              <a:t>3 of 8</a:t>
            </a:r>
            <a:endParaRPr lang="en-US" dirty="0"/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xmlns="" id="{21EE28FF-76F0-47B4-AB72-4347BA4CCBB6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457200" y="1786744"/>
            <a:ext cx="8696611" cy="347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2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Wage determination and administration</a:t>
            </a:r>
          </a:p>
          <a:p>
            <a:pPr marL="1257300" lvl="1" indent="-45720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General provisions</a:t>
            </a:r>
          </a:p>
          <a:p>
            <a:pPr marL="1257300" lvl="1" indent="-45720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Rate structure and wage differentials</a:t>
            </a:r>
          </a:p>
          <a:p>
            <a:pPr marL="1257300" lvl="1" indent="-45720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Allowances</a:t>
            </a:r>
          </a:p>
          <a:p>
            <a:pPr marL="1257300" lvl="1" indent="-45720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Incentive systems and production bonus plans</a:t>
            </a:r>
          </a:p>
          <a:p>
            <a:pPr marL="1257300" lvl="1" indent="-45720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Production standards and time studies</a:t>
            </a:r>
          </a:p>
          <a:p>
            <a:pPr marL="1257300" lvl="1" indent="-45720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Job classification and job evaluation</a:t>
            </a:r>
          </a:p>
          <a:p>
            <a:pPr marL="1257300" lvl="1" indent="-45720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Individual wage adjustments</a:t>
            </a:r>
          </a:p>
          <a:p>
            <a:pPr marL="1257300" lvl="1" indent="-45720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General wage adjustments during the contract period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xmlns="" id="{3E1001B1-3C10-4F07-8AC2-5F9B729633F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480BABB7-ADC0-4D9C-B857-D80A90194D3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1136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63B3EC2-F4FD-4652-8461-DC6DB34068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32" y="0"/>
            <a:ext cx="9144000" cy="609600"/>
          </a:xfrm>
        </p:spPr>
        <p:txBody>
          <a:bodyPr/>
          <a:lstStyle/>
          <a:p>
            <a:r>
              <a:rPr lang="en-US" dirty="0"/>
              <a:t>Table 14.1 Typical Provisions in Collective Bargaining Contracts </a:t>
            </a:r>
            <a:r>
              <a:rPr lang="en-US" sz="2000" dirty="0"/>
              <a:t>4 of 8</a:t>
            </a:r>
            <a:endParaRPr lang="en-US" dirty="0"/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xmlns="" id="{DC52C9F9-6154-4DCE-892A-5CE81B132BDD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304800" y="1262034"/>
            <a:ext cx="7277954" cy="5324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2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Job or income security</a:t>
            </a:r>
          </a:p>
          <a:p>
            <a:pPr marL="1257300" lvl="1" indent="-45720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Hiring and transfer arrangements</a:t>
            </a:r>
          </a:p>
          <a:p>
            <a:pPr marL="1257300" lvl="1" indent="-45720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Employment and income guarantees</a:t>
            </a:r>
          </a:p>
          <a:p>
            <a:pPr marL="1257300" lvl="1" indent="-45720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Reporting and call-in pay</a:t>
            </a:r>
          </a:p>
          <a:p>
            <a:pPr marL="1257300" lvl="1" indent="-45720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Supplemental unemployment benefit plans</a:t>
            </a:r>
          </a:p>
          <a:p>
            <a:pPr marL="1257300" lvl="1" indent="-45720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Regulation of overtime, shift work, etc.</a:t>
            </a:r>
          </a:p>
          <a:p>
            <a:pPr marL="1257300" lvl="1" indent="-45720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Reduction of hours to forestall layoffs</a:t>
            </a:r>
          </a:p>
          <a:p>
            <a:pPr marL="1257300" lvl="1" indent="-45720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Layoff procedures; seniority; recall</a:t>
            </a:r>
          </a:p>
          <a:p>
            <a:pPr marL="1257300" lvl="1" indent="-45720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Work sharing 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 lieu of layoff</a:t>
            </a:r>
          </a:p>
          <a:p>
            <a:pPr marL="1257300" lvl="1" indent="-45720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Attrition and promotion arrangements</a:t>
            </a:r>
          </a:p>
          <a:p>
            <a:pPr marL="1257300" lvl="1" indent="-45720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Training and retraining</a:t>
            </a:r>
          </a:p>
          <a:p>
            <a:pPr marL="1257300" lvl="1" indent="-45720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Relocation allowances</a:t>
            </a:r>
          </a:p>
          <a:p>
            <a:pPr marL="1257300" lvl="1" indent="-45720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Severance pay and layoff benefit plans</a:t>
            </a:r>
          </a:p>
          <a:p>
            <a:pPr marL="1257300" lvl="1" indent="-45720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Special funds and study committees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xmlns="" id="{3E1001B1-3C10-4F07-8AC2-5F9B729633F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480BABB7-ADC0-4D9C-B857-D80A90194D3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480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xmlns="" id="{81BF07C3-722E-4E90-B426-242F7BB1A2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Union Structure, Administration, and Membership </a:t>
            </a:r>
            <a:r>
              <a:rPr lang="en-US" sz="2000" dirty="0"/>
              <a:t>1 of 8</a:t>
            </a:r>
            <a:endParaRPr lang="en-US" dirty="0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xmlns="" id="{56D756E9-8F45-472A-803E-FAF3D49D4A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/>
          <a:lstStyle/>
          <a:p>
            <a:r>
              <a:rPr lang="en-US" sz="2800" dirty="0"/>
              <a:t>National and International Unions</a:t>
            </a:r>
          </a:p>
          <a:p>
            <a:pPr marL="1257300" lvl="1" indent="-457200"/>
            <a:r>
              <a:rPr lang="en-US" sz="2400" dirty="0"/>
              <a:t>American Federation of Labor and Congress of Industrial Organizations (AFL-CIO)</a:t>
            </a:r>
          </a:p>
          <a:p>
            <a:pPr marL="1257300" lvl="1" indent="-457200"/>
            <a:r>
              <a:rPr lang="en-US" sz="2400" dirty="0"/>
              <a:t>Unions are craft or industrial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xmlns="" id="{909367FA-F867-4C04-B6AC-F3389EED158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xmlns="" id="{1FDEA73A-7148-41B8-BC7E-E447338C994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175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標題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12" name="文字版面配置區 1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HK" sz="4000" b="1" dirty="0" smtClean="0"/>
              <a:t>How to file a grievance ? </a:t>
            </a:r>
            <a:endParaRPr lang="zh-HK" altLang="en-US" sz="4000" b="1" dirty="0"/>
          </a:p>
        </p:txBody>
      </p:sp>
      <p:sp>
        <p:nvSpPr>
          <p:cNvPr id="13" name="文字版面配置區 1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41495452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xmlns="" id="{93D9FB93-BF3C-4378-8DFA-0F8A4D06A5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Table 14.11 Steps in a Typical Grievance Procedure </a:t>
            </a:r>
            <a:r>
              <a:rPr lang="en-US" sz="2000" dirty="0"/>
              <a:t>1 of </a:t>
            </a:r>
            <a:r>
              <a:rPr lang="en-US" sz="2000" dirty="0" smtClean="0"/>
              <a:t>3</a:t>
            </a:r>
            <a:endParaRPr lang="en-US" sz="3200" dirty="0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xmlns="" id="{279C1411-7800-47A9-969B-1896017F68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5029200"/>
          </a:xfrm>
        </p:spPr>
        <p:txBody>
          <a:bodyPr/>
          <a:lstStyle/>
          <a:p>
            <a:r>
              <a:rPr lang="en-US" sz="2800" dirty="0"/>
              <a:t>Employee-initiated grievance</a:t>
            </a:r>
          </a:p>
          <a:p>
            <a:pPr marL="1143000" lvl="1"/>
            <a:r>
              <a:rPr lang="en-US" sz="2400" dirty="0"/>
              <a:t>Step 1</a:t>
            </a:r>
          </a:p>
          <a:p>
            <a:pPr marL="1543050" lvl="2">
              <a:spcBef>
                <a:spcPts val="0"/>
              </a:spcBef>
              <a:spcAft>
                <a:spcPts val="600"/>
              </a:spcAft>
            </a:pPr>
            <a:r>
              <a:rPr lang="en-US" sz="2000" dirty="0"/>
              <a:t>Employee discusses grievance or problem orally with supervisor.</a:t>
            </a:r>
          </a:p>
          <a:p>
            <a:pPr marL="1543050" lvl="2">
              <a:spcBef>
                <a:spcPts val="0"/>
              </a:spcBef>
              <a:spcAft>
                <a:spcPts val="600"/>
              </a:spcAft>
            </a:pPr>
            <a:r>
              <a:rPr lang="en-US" sz="2000" dirty="0"/>
              <a:t>Union steward and employee may discuss problem orally with supervisor.</a:t>
            </a:r>
          </a:p>
          <a:p>
            <a:pPr marL="1543050" lvl="2">
              <a:spcBef>
                <a:spcPts val="0"/>
              </a:spcBef>
              <a:spcAft>
                <a:spcPts val="600"/>
              </a:spcAft>
            </a:pPr>
            <a:r>
              <a:rPr lang="en-US" sz="2000" dirty="0"/>
              <a:t>Union steward and employee decide (1) whether problem has been resolved or (2) if not resolved, whether a contract violation has occurred.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xmlns="" id="{0101612B-20E7-43F4-89E4-554E459EC92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xmlns="" id="{1F8EA826-C454-4BFC-8BC9-C286F4A9FBC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7367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xmlns="" id="{93D9FB93-BF3C-4378-8DFA-0F8A4D06A5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Table 14.11 Steps in a Typical Grievance Procedure </a:t>
            </a:r>
            <a:r>
              <a:rPr lang="en-US" sz="2000" dirty="0"/>
              <a:t>2 of </a:t>
            </a:r>
            <a:r>
              <a:rPr lang="en-US" sz="2000" dirty="0" smtClean="0"/>
              <a:t>3</a:t>
            </a:r>
            <a:endParaRPr lang="en-US" sz="3200" dirty="0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xmlns="" id="{279C1411-7800-47A9-969B-1896017F68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5029200"/>
          </a:xfrm>
        </p:spPr>
        <p:txBody>
          <a:bodyPr/>
          <a:lstStyle/>
          <a:p>
            <a:r>
              <a:rPr lang="en-US" sz="2800" dirty="0"/>
              <a:t>Employee-initiated grievance </a:t>
            </a:r>
            <a:r>
              <a:rPr lang="en-US" sz="2000" dirty="0"/>
              <a:t>continued</a:t>
            </a:r>
            <a:endParaRPr lang="en-US" sz="2800" dirty="0"/>
          </a:p>
          <a:p>
            <a:pPr marL="1143000" lvl="1"/>
            <a:r>
              <a:rPr lang="en-US" dirty="0"/>
              <a:t>Step 2</a:t>
            </a:r>
          </a:p>
          <a:p>
            <a:pPr marL="1543050" lvl="2">
              <a:spcBef>
                <a:spcPts val="0"/>
              </a:spcBef>
              <a:spcAft>
                <a:spcPts val="600"/>
              </a:spcAft>
            </a:pPr>
            <a:r>
              <a:rPr lang="en-US" dirty="0"/>
              <a:t>Grievance is put in writing and submitted to production superintendent or other designated line manager.</a:t>
            </a:r>
          </a:p>
          <a:p>
            <a:pPr marL="1543050" lvl="2">
              <a:spcBef>
                <a:spcPts val="0"/>
              </a:spcBef>
              <a:spcAft>
                <a:spcPts val="600"/>
              </a:spcAft>
            </a:pPr>
            <a:r>
              <a:rPr lang="en-US" dirty="0"/>
              <a:t>Steward and management representative meet and discuss grievance. Management’s response is put in writing. A member of the industrial relations staff may be consulted at this stage.</a:t>
            </a:r>
          </a:p>
          <a:p>
            <a:pPr marL="1143000" lvl="1"/>
            <a:r>
              <a:rPr lang="en-US" dirty="0"/>
              <a:t>Step 3</a:t>
            </a:r>
          </a:p>
          <a:p>
            <a:pPr marL="1543050" lvl="2"/>
            <a:r>
              <a:rPr lang="en-US" dirty="0"/>
              <a:t>Grievance is appealed to top line management and industrial relations staff representatives. Additional local or international union officers may become involved in discussions. Decision is put in writing.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xmlns="" id="{0101612B-20E7-43F4-89E4-554E459EC92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xmlns="" id="{1F8EA826-C454-4BFC-8BC9-C286F4A9FBC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384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xmlns="" id="{93D9FB93-BF3C-4378-8DFA-0F8A4D06A5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Table 14.11 Steps in a Typical Grievance Procedure </a:t>
            </a:r>
            <a:r>
              <a:rPr lang="en-US" sz="2000" dirty="0"/>
              <a:t>3 of </a:t>
            </a:r>
            <a:r>
              <a:rPr lang="en-US" sz="2000" dirty="0" smtClean="0"/>
              <a:t>3</a:t>
            </a:r>
            <a:endParaRPr lang="en-US" sz="3200" dirty="0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xmlns="" id="{279C1411-7800-47A9-969B-1896017F68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4800" y="1371600"/>
            <a:ext cx="8229600" cy="5029200"/>
          </a:xfrm>
        </p:spPr>
        <p:txBody>
          <a:bodyPr/>
          <a:lstStyle/>
          <a:p>
            <a:r>
              <a:rPr lang="en-US" sz="2800" dirty="0"/>
              <a:t>Employee-initiated grievance </a:t>
            </a:r>
            <a:r>
              <a:rPr lang="en-US" sz="2000" dirty="0"/>
              <a:t>continued</a:t>
            </a:r>
            <a:endParaRPr lang="en-US" sz="2800" dirty="0"/>
          </a:p>
          <a:p>
            <a:pPr marL="1143000" lvl="1"/>
            <a:r>
              <a:rPr lang="en-US" dirty="0"/>
              <a:t>Step 4</a:t>
            </a:r>
          </a:p>
          <a:p>
            <a:pPr marL="1543050" lvl="2">
              <a:spcBef>
                <a:spcPts val="0"/>
              </a:spcBef>
              <a:spcAft>
                <a:spcPts val="600"/>
              </a:spcAft>
            </a:pPr>
            <a:r>
              <a:rPr lang="en-US" dirty="0"/>
              <a:t>Union decides on whether to appeal unresolved grievance to arbitration according to procedures specified in its constitution and/or bylaws.</a:t>
            </a:r>
          </a:p>
          <a:p>
            <a:pPr marL="1543050" lvl="2">
              <a:spcBef>
                <a:spcPts val="0"/>
              </a:spcBef>
              <a:spcAft>
                <a:spcPts val="600"/>
              </a:spcAft>
            </a:pPr>
            <a:r>
              <a:rPr lang="en-US" dirty="0"/>
              <a:t>Grievance is appealed to arbitration for binding decision.</a:t>
            </a:r>
          </a:p>
          <a:p>
            <a:pPr marL="1143000" lvl="1"/>
            <a:r>
              <a:rPr lang="en-US" dirty="0"/>
              <a:t>Discharge grievance</a:t>
            </a:r>
          </a:p>
          <a:p>
            <a:pPr marL="1543050" lvl="2">
              <a:spcBef>
                <a:spcPts val="0"/>
              </a:spcBef>
              <a:spcAft>
                <a:spcPts val="600"/>
              </a:spcAft>
            </a:pPr>
            <a:r>
              <a:rPr lang="en-US" dirty="0"/>
              <a:t>Procedure may begin at step 2 or step 3.</a:t>
            </a:r>
          </a:p>
          <a:p>
            <a:pPr marL="1543050" lvl="2">
              <a:spcBef>
                <a:spcPts val="0"/>
              </a:spcBef>
              <a:spcAft>
                <a:spcPts val="600"/>
              </a:spcAft>
            </a:pPr>
            <a:r>
              <a:rPr lang="en-US" dirty="0"/>
              <a:t>Time limits between steps may be shorter to expedite the process.</a:t>
            </a:r>
          </a:p>
          <a:p>
            <a:pPr marL="1143000" lvl="1"/>
            <a:r>
              <a:rPr lang="en-US" dirty="0"/>
              <a:t>Union or group grievance</a:t>
            </a:r>
          </a:p>
          <a:p>
            <a:pPr marL="1543050" lvl="2"/>
            <a:r>
              <a:rPr lang="en-US" dirty="0"/>
              <a:t>Union representative initiates grievance at step 1 or step 2 on behalf of affected class of workers or union representatives.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xmlns="" id="{0101612B-20E7-43F4-89E4-554E459EC92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xmlns="" id="{1F8EA826-C454-4BFC-8BC9-C286F4A9FBC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019800" y="6248400"/>
            <a:ext cx="2667000" cy="152400"/>
          </a:xfrm>
        </p:spPr>
        <p:txBody>
          <a:bodyPr/>
          <a:lstStyle/>
          <a:p>
            <a:r>
              <a:rPr lang="en-US" i="1" dirty="0">
                <a:solidFill>
                  <a:schemeClr val="tx1"/>
                </a:solidFill>
              </a:rPr>
              <a:t>SOURCE: From H. C. Katz, T. A. </a:t>
            </a:r>
            <a:r>
              <a:rPr lang="en-US" i="1" dirty="0" err="1">
                <a:solidFill>
                  <a:schemeClr val="tx1"/>
                </a:solidFill>
              </a:rPr>
              <a:t>Kochan</a:t>
            </a:r>
            <a:r>
              <a:rPr lang="en-US" i="1" dirty="0">
                <a:solidFill>
                  <a:schemeClr val="tx1"/>
                </a:solidFill>
              </a:rPr>
              <a:t>, and A. J. S. Colvin, An Introduction to Collective Bargaining and Industrial Relations, 4e, 2008. Reprinted with permission of The McGraw-Hill Companies, Inc.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7544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xmlns="" id="{27D8FDC8-77A7-4159-8333-B2D2FBCF81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Labor Relations Outcomes </a:t>
            </a:r>
            <a:r>
              <a:rPr lang="en-US" sz="2000" dirty="0"/>
              <a:t>1 of 2</a:t>
            </a:r>
            <a:endParaRPr lang="en-US" dirty="0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xmlns="" id="{4F71C066-C69D-428C-B6C3-51B002562A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/>
              <a:t>Strikes</a:t>
            </a:r>
          </a:p>
          <a:p>
            <a:pPr marL="1143000" lvl="1"/>
            <a:r>
              <a:rPr lang="en-US" sz="2400" dirty="0"/>
              <a:t>Most recent strikes have involved white-collar employees</a:t>
            </a:r>
          </a:p>
          <a:p>
            <a:pPr marL="1143000" lvl="1"/>
            <a:r>
              <a:rPr lang="en-US" sz="2400" dirty="0"/>
              <a:t>Strikes are the exception </a:t>
            </a:r>
          </a:p>
          <a:p>
            <a:r>
              <a:rPr lang="en-US" sz="2800" dirty="0"/>
              <a:t>Wages and Benefits</a:t>
            </a:r>
          </a:p>
          <a:p>
            <a:pPr marL="1657350" lvl="2" indent="-457200"/>
            <a:r>
              <a:rPr lang="en-US" sz="2200" dirty="0"/>
              <a:t>Unions influence pay, benefits, and promotions</a:t>
            </a:r>
          </a:p>
          <a:p>
            <a:pPr marL="1657350" lvl="2" indent="-457200"/>
            <a:r>
              <a:rPr lang="en-US" sz="2000" dirty="0"/>
              <a:t>Although wages and benefits are higher for union members, job satisfaction is lower, on average.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xmlns="" id="{ABEDBF08-120A-4E7F-9450-32880B99484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xmlns="" id="{F0BAD8CD-7A67-4931-87FE-BEB58378468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8088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xmlns="" id="{27D8FDC8-77A7-4159-8333-B2D2FBCF81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Labor Relations Outcomes </a:t>
            </a:r>
            <a:r>
              <a:rPr lang="en-US" sz="2000" dirty="0"/>
              <a:t>2 of 2</a:t>
            </a:r>
            <a:endParaRPr lang="en-US" dirty="0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xmlns="" id="{4F71C066-C69D-428C-B6C3-51B002562A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/>
              <a:t>Productivity</a:t>
            </a:r>
            <a:endParaRPr lang="en-US" sz="1400" dirty="0"/>
          </a:p>
          <a:p>
            <a:pPr marL="1257300" lvl="1" indent="-457200"/>
            <a:r>
              <a:rPr lang="en-US" sz="2400" dirty="0"/>
              <a:t>Unions both help and hurt productivity.</a:t>
            </a:r>
          </a:p>
          <a:p>
            <a:pPr marL="1257300" lvl="1" indent="-457200"/>
            <a:r>
              <a:rPr lang="en-US" sz="2400" dirty="0"/>
              <a:t>Union workers are generally believed to be more productive than nonunion workers overall.</a:t>
            </a:r>
          </a:p>
          <a:p>
            <a:r>
              <a:rPr lang="en-US" sz="2800" dirty="0"/>
              <a:t>Profits and Stock Performance</a:t>
            </a:r>
          </a:p>
          <a:p>
            <a:pPr marL="1257300" lvl="1" indent="-457200"/>
            <a:r>
              <a:rPr lang="en-US" sz="2400" dirty="0"/>
              <a:t>A company’s profits and stock performance may suffer if unions raise costs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xmlns="" id="{ABEDBF08-120A-4E7F-9450-32880B99484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xmlns="" id="{F0BAD8CD-7A67-4931-87FE-BEB58378468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4315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FIRST, BREAK, LAST slides 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Alternate FIRST, BREAK, LAST slides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Plain BODY/MAIN CONTENT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Red bar footer BODY/MAIN CONTENT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PLAIN Section Divider, Quotes, Callouts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RED FOOTER Section Divider, Quotes, Callouts">
  <a:themeElements>
    <a:clrScheme name="MHHE Branding">
      <a:dk1>
        <a:sysClr val="windowText" lastClr="000000"/>
      </a:dk1>
      <a:lt1>
        <a:sysClr val="window" lastClr="FFFFFF"/>
      </a:lt1>
      <a:dk2>
        <a:srgbClr val="E6E4CC"/>
      </a:dk2>
      <a:lt2>
        <a:srgbClr val="C30C20"/>
      </a:lt2>
      <a:accent1>
        <a:srgbClr val="7AC1AC"/>
      </a:accent1>
      <a:accent2>
        <a:srgbClr val="802754"/>
      </a:accent2>
      <a:accent3>
        <a:srgbClr val="777777"/>
      </a:accent3>
      <a:accent4>
        <a:srgbClr val="DC5A20"/>
      </a:accent4>
      <a:accent5>
        <a:srgbClr val="39858E"/>
      </a:accent5>
      <a:accent6>
        <a:srgbClr val="FFCE00"/>
      </a:accent6>
      <a:hlink>
        <a:srgbClr val="39858E"/>
      </a:hlink>
      <a:folHlink>
        <a:srgbClr val="39858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9921</TotalTime>
  <Words>854</Words>
  <Application>Microsoft Office PowerPoint</Application>
  <PresentationFormat>如螢幕大小 (4:3)</PresentationFormat>
  <Paragraphs>137</Paragraphs>
  <Slides>19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6</vt:i4>
      </vt:variant>
      <vt:variant>
        <vt:lpstr>投影片標題</vt:lpstr>
      </vt:variant>
      <vt:variant>
        <vt:i4>19</vt:i4>
      </vt:variant>
    </vt:vector>
  </HeadingPairs>
  <TitlesOfParts>
    <vt:vector size="34" baseType="lpstr">
      <vt:lpstr>ArumSans Bold</vt:lpstr>
      <vt:lpstr>ArumSans Regular</vt:lpstr>
      <vt:lpstr>Geneva</vt:lpstr>
      <vt:lpstr>MS PGothic</vt:lpstr>
      <vt:lpstr>MS PGothic</vt:lpstr>
      <vt:lpstr>Vectipede Rg</vt:lpstr>
      <vt:lpstr>新細明體</vt:lpstr>
      <vt:lpstr>Arial</vt:lpstr>
      <vt:lpstr>Calibri</vt:lpstr>
      <vt:lpstr>FIRST, BREAK, LAST slides </vt:lpstr>
      <vt:lpstr>Alternate FIRST, BREAK, LAST slides</vt:lpstr>
      <vt:lpstr>Plain BODY/MAIN CONTENT</vt:lpstr>
      <vt:lpstr>Red bar footer BODY/MAIN CONTENT</vt:lpstr>
      <vt:lpstr>PLAIN Section Divider, Quotes, Callouts</vt:lpstr>
      <vt:lpstr>RED FOOTER Section Divider, Quotes, Callouts</vt:lpstr>
      <vt:lpstr>Dr. Millissa Cheung *Some of sources are adopted from McGraw Hill</vt:lpstr>
      <vt:lpstr>The Labor Relations Framework 1 of 2</vt:lpstr>
      <vt:lpstr>The Labor Relations Framework 2 of 2</vt:lpstr>
      <vt:lpstr>Figure 14.1 A Labor Relations Framework</vt:lpstr>
      <vt:lpstr>Goals and Strategies 1 of 3</vt:lpstr>
      <vt:lpstr>Goals and Strategies 2 of 3</vt:lpstr>
      <vt:lpstr>Goals and Strategies 3 of 3</vt:lpstr>
      <vt:lpstr>Table 14.1 Typical Provisions in Collective Bargaining Contracts 1 of 8</vt:lpstr>
      <vt:lpstr>Methods</vt:lpstr>
      <vt:lpstr>Table 14.1 Typical Provisions in Collective Bargaining Contracts 2 of 8</vt:lpstr>
      <vt:lpstr>Table 14.1 Typical Provisions in Collective Bargaining Contracts 3 of 8</vt:lpstr>
      <vt:lpstr>Table 14.1 Typical Provisions in Collective Bargaining Contracts 4 of 8</vt:lpstr>
      <vt:lpstr>Union Structure, Administration, and Membership 1 of 8</vt:lpstr>
      <vt:lpstr>PowerPoint 簡報</vt:lpstr>
      <vt:lpstr>Table 14.11 Steps in a Typical Grievance Procedure 1 of 3</vt:lpstr>
      <vt:lpstr>Table 14.11 Steps in a Typical Grievance Procedure 2 of 3</vt:lpstr>
      <vt:lpstr>Table 14.11 Steps in a Typical Grievance Procedure 3 of 3</vt:lpstr>
      <vt:lpstr>Labor Relations Outcomes 1 of 2</vt:lpstr>
      <vt:lpstr>Labor Relations Outcomes 2 of 2</vt:lpstr>
    </vt:vector>
  </TitlesOfParts>
  <Company>The McGraw-Hill Companies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sara_hunter</dc:creator>
  <cp:lastModifiedBy>Cheung F Y</cp:lastModifiedBy>
  <cp:revision>689</cp:revision>
  <dcterms:created xsi:type="dcterms:W3CDTF">2011-09-13T19:11:20Z</dcterms:created>
  <dcterms:modified xsi:type="dcterms:W3CDTF">2019-10-11T01:04:47Z</dcterms:modified>
</cp:coreProperties>
</file>