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DE728E-8519-B43E-F020-8367C3883E38}" v="1399" dt="2022-05-13T12:32:14.592"/>
    <p1510:client id="{5CEEE206-B20C-6C42-8FC9-E4E1B31713B8}" v="57" dt="2022-05-05T22:10:21.081"/>
    <p1510:client id="{8CFF66AD-AB77-7DC9-7301-1F5FE937451E}" v="4" dt="2022-05-13T12:50:21.483"/>
    <p1510:client id="{BD8A0D98-0222-4E7D-AB16-B2B3B2644A54}" v="28" dt="2022-02-26T23:52:11.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Edwards (2005007)" userId="S::2005007@student.uwtsd.ac.uk::0b52d8bd-6154-4eef-a699-b5087003e221" providerId="AD" clId="Web-{5CEEE206-B20C-6C42-8FC9-E4E1B31713B8}"/>
    <pc:docChg chg="addSld modSld">
      <pc:chgData name="Morgan Edwards (2005007)" userId="S::2005007@student.uwtsd.ac.uk::0b52d8bd-6154-4eef-a699-b5087003e221" providerId="AD" clId="Web-{5CEEE206-B20C-6C42-8FC9-E4E1B31713B8}" dt="2022-05-05T22:10:21.081" v="52" actId="20577"/>
      <pc:docMkLst>
        <pc:docMk/>
      </pc:docMkLst>
      <pc:sldChg chg="modSp new">
        <pc:chgData name="Morgan Edwards (2005007)" userId="S::2005007@student.uwtsd.ac.uk::0b52d8bd-6154-4eef-a699-b5087003e221" providerId="AD" clId="Web-{5CEEE206-B20C-6C42-8FC9-E4E1B31713B8}" dt="2022-05-05T22:07:52.467" v="3" actId="20577"/>
        <pc:sldMkLst>
          <pc:docMk/>
          <pc:sldMk cId="85067323" sldId="257"/>
        </pc:sldMkLst>
        <pc:spChg chg="mod">
          <ac:chgData name="Morgan Edwards (2005007)" userId="S::2005007@student.uwtsd.ac.uk::0b52d8bd-6154-4eef-a699-b5087003e221" providerId="AD" clId="Web-{5CEEE206-B20C-6C42-8FC9-E4E1B31713B8}" dt="2022-05-05T22:07:52.467" v="3" actId="20577"/>
          <ac:spMkLst>
            <pc:docMk/>
            <pc:sldMk cId="85067323" sldId="257"/>
            <ac:spMk id="2" creationId="{E043102A-8FFA-210D-B6A3-17ACAB796D5F}"/>
          </ac:spMkLst>
        </pc:spChg>
      </pc:sldChg>
      <pc:sldChg chg="modSp new">
        <pc:chgData name="Morgan Edwards (2005007)" userId="S::2005007@student.uwtsd.ac.uk::0b52d8bd-6154-4eef-a699-b5087003e221" providerId="AD" clId="Web-{5CEEE206-B20C-6C42-8FC9-E4E1B31713B8}" dt="2022-05-05T22:08:02.624" v="8" actId="20577"/>
        <pc:sldMkLst>
          <pc:docMk/>
          <pc:sldMk cId="1625038313" sldId="258"/>
        </pc:sldMkLst>
        <pc:spChg chg="mod">
          <ac:chgData name="Morgan Edwards (2005007)" userId="S::2005007@student.uwtsd.ac.uk::0b52d8bd-6154-4eef-a699-b5087003e221" providerId="AD" clId="Web-{5CEEE206-B20C-6C42-8FC9-E4E1B31713B8}" dt="2022-05-05T22:08:02.624" v="8" actId="20577"/>
          <ac:spMkLst>
            <pc:docMk/>
            <pc:sldMk cId="1625038313" sldId="258"/>
            <ac:spMk id="2" creationId="{E12D0DB3-16E3-C77C-6342-6420E8160EBC}"/>
          </ac:spMkLst>
        </pc:spChg>
      </pc:sldChg>
      <pc:sldChg chg="modSp new">
        <pc:chgData name="Morgan Edwards (2005007)" userId="S::2005007@student.uwtsd.ac.uk::0b52d8bd-6154-4eef-a699-b5087003e221" providerId="AD" clId="Web-{5CEEE206-B20C-6C42-8FC9-E4E1B31713B8}" dt="2022-05-05T22:08:45.297" v="29" actId="20577"/>
        <pc:sldMkLst>
          <pc:docMk/>
          <pc:sldMk cId="4126170626" sldId="259"/>
        </pc:sldMkLst>
        <pc:spChg chg="mod">
          <ac:chgData name="Morgan Edwards (2005007)" userId="S::2005007@student.uwtsd.ac.uk::0b52d8bd-6154-4eef-a699-b5087003e221" providerId="AD" clId="Web-{5CEEE206-B20C-6C42-8FC9-E4E1B31713B8}" dt="2022-05-05T22:08:45.297" v="29" actId="20577"/>
          <ac:spMkLst>
            <pc:docMk/>
            <pc:sldMk cId="4126170626" sldId="259"/>
            <ac:spMk id="2" creationId="{AC64E674-0776-FC5B-31CE-78EA5806FD6E}"/>
          </ac:spMkLst>
        </pc:spChg>
      </pc:sldChg>
      <pc:sldChg chg="modSp new">
        <pc:chgData name="Morgan Edwards (2005007)" userId="S::2005007@student.uwtsd.ac.uk::0b52d8bd-6154-4eef-a699-b5087003e221" providerId="AD" clId="Web-{5CEEE206-B20C-6C42-8FC9-E4E1B31713B8}" dt="2022-05-05T22:08:55.954" v="38" actId="20577"/>
        <pc:sldMkLst>
          <pc:docMk/>
          <pc:sldMk cId="765741215" sldId="260"/>
        </pc:sldMkLst>
        <pc:spChg chg="mod">
          <ac:chgData name="Morgan Edwards (2005007)" userId="S::2005007@student.uwtsd.ac.uk::0b52d8bd-6154-4eef-a699-b5087003e221" providerId="AD" clId="Web-{5CEEE206-B20C-6C42-8FC9-E4E1B31713B8}" dt="2022-05-05T22:08:55.954" v="38" actId="20577"/>
          <ac:spMkLst>
            <pc:docMk/>
            <pc:sldMk cId="765741215" sldId="260"/>
            <ac:spMk id="2" creationId="{7BFB3ABB-61DD-4A45-A7D1-7B99522F8985}"/>
          </ac:spMkLst>
        </pc:spChg>
      </pc:sldChg>
      <pc:sldChg chg="modSp new">
        <pc:chgData name="Morgan Edwards (2005007)" userId="S::2005007@student.uwtsd.ac.uk::0b52d8bd-6154-4eef-a699-b5087003e221" providerId="AD" clId="Web-{5CEEE206-B20C-6C42-8FC9-E4E1B31713B8}" dt="2022-05-05T22:10:12.800" v="46" actId="20577"/>
        <pc:sldMkLst>
          <pc:docMk/>
          <pc:sldMk cId="3487188205" sldId="261"/>
        </pc:sldMkLst>
        <pc:spChg chg="mod">
          <ac:chgData name="Morgan Edwards (2005007)" userId="S::2005007@student.uwtsd.ac.uk::0b52d8bd-6154-4eef-a699-b5087003e221" providerId="AD" clId="Web-{5CEEE206-B20C-6C42-8FC9-E4E1B31713B8}" dt="2022-05-05T22:10:12.800" v="46" actId="20577"/>
          <ac:spMkLst>
            <pc:docMk/>
            <pc:sldMk cId="3487188205" sldId="261"/>
            <ac:spMk id="2" creationId="{15FAFB81-E86C-68BC-E319-2DA255B918CE}"/>
          </ac:spMkLst>
        </pc:spChg>
      </pc:sldChg>
      <pc:sldChg chg="modSp new">
        <pc:chgData name="Morgan Edwards (2005007)" userId="S::2005007@student.uwtsd.ac.uk::0b52d8bd-6154-4eef-a699-b5087003e221" providerId="AD" clId="Web-{5CEEE206-B20C-6C42-8FC9-E4E1B31713B8}" dt="2022-05-05T22:10:21.081" v="52" actId="20577"/>
        <pc:sldMkLst>
          <pc:docMk/>
          <pc:sldMk cId="4024295431" sldId="262"/>
        </pc:sldMkLst>
        <pc:spChg chg="mod">
          <ac:chgData name="Morgan Edwards (2005007)" userId="S::2005007@student.uwtsd.ac.uk::0b52d8bd-6154-4eef-a699-b5087003e221" providerId="AD" clId="Web-{5CEEE206-B20C-6C42-8FC9-E4E1B31713B8}" dt="2022-05-05T22:10:21.081" v="52" actId="20577"/>
          <ac:spMkLst>
            <pc:docMk/>
            <pc:sldMk cId="4024295431" sldId="262"/>
            <ac:spMk id="2" creationId="{4E11EEB7-3268-9ADE-B6F8-2FE6EFCE1E73}"/>
          </ac:spMkLst>
        </pc:spChg>
      </pc:sldChg>
    </pc:docChg>
  </pc:docChgLst>
  <pc:docChgLst>
    <pc:chgData name="Morgan Edwards (2005007)" userId="S::2005007@student.uwtsd.ac.uk::0b52d8bd-6154-4eef-a699-b5087003e221" providerId="AD" clId="Web-{BD8A0D98-0222-4E7D-AB16-B2B3B2644A54}"/>
    <pc:docChg chg="modSld">
      <pc:chgData name="Morgan Edwards (2005007)" userId="S::2005007@student.uwtsd.ac.uk::0b52d8bd-6154-4eef-a699-b5087003e221" providerId="AD" clId="Web-{BD8A0D98-0222-4E7D-AB16-B2B3B2644A54}" dt="2022-02-26T23:52:10.246" v="14" actId="20577"/>
      <pc:docMkLst>
        <pc:docMk/>
      </pc:docMkLst>
      <pc:sldChg chg="modSp">
        <pc:chgData name="Morgan Edwards (2005007)" userId="S::2005007@student.uwtsd.ac.uk::0b52d8bd-6154-4eef-a699-b5087003e221" providerId="AD" clId="Web-{BD8A0D98-0222-4E7D-AB16-B2B3B2644A54}" dt="2022-02-26T23:52:10.246" v="14" actId="20577"/>
        <pc:sldMkLst>
          <pc:docMk/>
          <pc:sldMk cId="109857222" sldId="256"/>
        </pc:sldMkLst>
        <pc:spChg chg="mod">
          <ac:chgData name="Morgan Edwards (2005007)" userId="S::2005007@student.uwtsd.ac.uk::0b52d8bd-6154-4eef-a699-b5087003e221" providerId="AD" clId="Web-{BD8A0D98-0222-4E7D-AB16-B2B3B2644A54}" dt="2022-02-26T23:51:53.714" v="5" actId="20577"/>
          <ac:spMkLst>
            <pc:docMk/>
            <pc:sldMk cId="109857222" sldId="256"/>
            <ac:spMk id="2" creationId="{00000000-0000-0000-0000-000000000000}"/>
          </ac:spMkLst>
        </pc:spChg>
        <pc:spChg chg="mod">
          <ac:chgData name="Morgan Edwards (2005007)" userId="S::2005007@student.uwtsd.ac.uk::0b52d8bd-6154-4eef-a699-b5087003e221" providerId="AD" clId="Web-{BD8A0D98-0222-4E7D-AB16-B2B3B2644A54}" dt="2022-02-26T23:52:10.246" v="14" actId="20577"/>
          <ac:spMkLst>
            <pc:docMk/>
            <pc:sldMk cId="109857222" sldId="256"/>
            <ac:spMk id="3" creationId="{00000000-0000-0000-0000-000000000000}"/>
          </ac:spMkLst>
        </pc:spChg>
      </pc:sldChg>
    </pc:docChg>
  </pc:docChgLst>
  <pc:docChgLst>
    <pc:chgData name="Morgan Edwards (2005007)" userId="S::2005007@student.uwtsd.ac.uk::0b52d8bd-6154-4eef-a699-b5087003e221" providerId="AD" clId="Web-{5BDE728E-8519-B43E-F020-8367C3883E38}"/>
    <pc:docChg chg="delSld modSld addMainMaster delMainMaster">
      <pc:chgData name="Morgan Edwards (2005007)" userId="S::2005007@student.uwtsd.ac.uk::0b52d8bd-6154-4eef-a699-b5087003e221" providerId="AD" clId="Web-{5BDE728E-8519-B43E-F020-8367C3883E38}" dt="2022-05-13T12:32:14.592" v="1397" actId="20577"/>
      <pc:docMkLst>
        <pc:docMk/>
      </pc:docMkLst>
      <pc:sldChg chg="modSp mod modClrScheme chgLayout">
        <pc:chgData name="Morgan Edwards (2005007)" userId="S::2005007@student.uwtsd.ac.uk::0b52d8bd-6154-4eef-a699-b5087003e221" providerId="AD" clId="Web-{5BDE728E-8519-B43E-F020-8367C3883E38}" dt="2022-05-13T12:31:08.575" v="1395"/>
        <pc:sldMkLst>
          <pc:docMk/>
          <pc:sldMk cId="109857222" sldId="256"/>
        </pc:sldMkLst>
        <pc:spChg chg="mod ord">
          <ac:chgData name="Morgan Edwards (2005007)" userId="S::2005007@student.uwtsd.ac.uk::0b52d8bd-6154-4eef-a699-b5087003e221" providerId="AD" clId="Web-{5BDE728E-8519-B43E-F020-8367C3883E38}" dt="2022-05-13T12:31:08.575" v="1395"/>
          <ac:spMkLst>
            <pc:docMk/>
            <pc:sldMk cId="109857222" sldId="256"/>
            <ac:spMk id="2" creationId="{00000000-0000-0000-0000-000000000000}"/>
          </ac:spMkLst>
        </pc:spChg>
        <pc:spChg chg="mod ord">
          <ac:chgData name="Morgan Edwards (2005007)" userId="S::2005007@student.uwtsd.ac.uk::0b52d8bd-6154-4eef-a699-b5087003e221" providerId="AD" clId="Web-{5BDE728E-8519-B43E-F020-8367C3883E38}" dt="2022-05-13T12:31:08.575" v="1395"/>
          <ac:spMkLst>
            <pc:docMk/>
            <pc:sldMk cId="109857222" sldId="256"/>
            <ac:spMk id="3" creationId="{00000000-0000-0000-0000-000000000000}"/>
          </ac:spMkLst>
        </pc:spChg>
      </pc:sldChg>
      <pc:sldChg chg="modSp mod modClrScheme chgLayout">
        <pc:chgData name="Morgan Edwards (2005007)" userId="S::2005007@student.uwtsd.ac.uk::0b52d8bd-6154-4eef-a699-b5087003e221" providerId="AD" clId="Web-{5BDE728E-8519-B43E-F020-8367C3883E38}" dt="2022-05-13T12:31:08.575" v="1395"/>
        <pc:sldMkLst>
          <pc:docMk/>
          <pc:sldMk cId="85067323" sldId="257"/>
        </pc:sldMkLst>
        <pc:spChg chg="mod ord">
          <ac:chgData name="Morgan Edwards (2005007)" userId="S::2005007@student.uwtsd.ac.uk::0b52d8bd-6154-4eef-a699-b5087003e221" providerId="AD" clId="Web-{5BDE728E-8519-B43E-F020-8367C3883E38}" dt="2022-05-13T12:31:08.575" v="1395"/>
          <ac:spMkLst>
            <pc:docMk/>
            <pc:sldMk cId="85067323" sldId="257"/>
            <ac:spMk id="2" creationId="{E043102A-8FFA-210D-B6A3-17ACAB796D5F}"/>
          </ac:spMkLst>
        </pc:spChg>
        <pc:spChg chg="mod ord">
          <ac:chgData name="Morgan Edwards (2005007)" userId="S::2005007@student.uwtsd.ac.uk::0b52d8bd-6154-4eef-a699-b5087003e221" providerId="AD" clId="Web-{5BDE728E-8519-B43E-F020-8367C3883E38}" dt="2022-05-13T12:31:08.575" v="1395"/>
          <ac:spMkLst>
            <pc:docMk/>
            <pc:sldMk cId="85067323" sldId="257"/>
            <ac:spMk id="3" creationId="{740F936E-F22C-3F68-0BED-A44E1028DB43}"/>
          </ac:spMkLst>
        </pc:spChg>
      </pc:sldChg>
      <pc:sldChg chg="modSp mod modClrScheme chgLayout">
        <pc:chgData name="Morgan Edwards (2005007)" userId="S::2005007@student.uwtsd.ac.uk::0b52d8bd-6154-4eef-a699-b5087003e221" providerId="AD" clId="Web-{5BDE728E-8519-B43E-F020-8367C3883E38}" dt="2022-05-13T12:31:08.575" v="1395"/>
        <pc:sldMkLst>
          <pc:docMk/>
          <pc:sldMk cId="1625038313" sldId="258"/>
        </pc:sldMkLst>
        <pc:spChg chg="mod ord">
          <ac:chgData name="Morgan Edwards (2005007)" userId="S::2005007@student.uwtsd.ac.uk::0b52d8bd-6154-4eef-a699-b5087003e221" providerId="AD" clId="Web-{5BDE728E-8519-B43E-F020-8367C3883E38}" dt="2022-05-13T12:31:08.575" v="1395"/>
          <ac:spMkLst>
            <pc:docMk/>
            <pc:sldMk cId="1625038313" sldId="258"/>
            <ac:spMk id="2" creationId="{E12D0DB3-16E3-C77C-6342-6420E8160EBC}"/>
          </ac:spMkLst>
        </pc:spChg>
        <pc:spChg chg="mod ord">
          <ac:chgData name="Morgan Edwards (2005007)" userId="S::2005007@student.uwtsd.ac.uk::0b52d8bd-6154-4eef-a699-b5087003e221" providerId="AD" clId="Web-{5BDE728E-8519-B43E-F020-8367C3883E38}" dt="2022-05-13T12:31:08.575" v="1395"/>
          <ac:spMkLst>
            <pc:docMk/>
            <pc:sldMk cId="1625038313" sldId="258"/>
            <ac:spMk id="3" creationId="{BF4FA957-4AD6-D3D6-986C-05F974E4477E}"/>
          </ac:spMkLst>
        </pc:spChg>
      </pc:sldChg>
      <pc:sldChg chg="modSp mod modClrScheme chgLayout">
        <pc:chgData name="Morgan Edwards (2005007)" userId="S::2005007@student.uwtsd.ac.uk::0b52d8bd-6154-4eef-a699-b5087003e221" providerId="AD" clId="Web-{5BDE728E-8519-B43E-F020-8367C3883E38}" dt="2022-05-13T12:31:08.575" v="1395"/>
        <pc:sldMkLst>
          <pc:docMk/>
          <pc:sldMk cId="4126170626" sldId="259"/>
        </pc:sldMkLst>
        <pc:spChg chg="mod ord">
          <ac:chgData name="Morgan Edwards (2005007)" userId="S::2005007@student.uwtsd.ac.uk::0b52d8bd-6154-4eef-a699-b5087003e221" providerId="AD" clId="Web-{5BDE728E-8519-B43E-F020-8367C3883E38}" dt="2022-05-13T12:31:08.575" v="1395"/>
          <ac:spMkLst>
            <pc:docMk/>
            <pc:sldMk cId="4126170626" sldId="259"/>
            <ac:spMk id="2" creationId="{AC64E674-0776-FC5B-31CE-78EA5806FD6E}"/>
          </ac:spMkLst>
        </pc:spChg>
        <pc:spChg chg="mod ord">
          <ac:chgData name="Morgan Edwards (2005007)" userId="S::2005007@student.uwtsd.ac.uk::0b52d8bd-6154-4eef-a699-b5087003e221" providerId="AD" clId="Web-{5BDE728E-8519-B43E-F020-8367C3883E38}" dt="2022-05-13T12:31:08.575" v="1395"/>
          <ac:spMkLst>
            <pc:docMk/>
            <pc:sldMk cId="4126170626" sldId="259"/>
            <ac:spMk id="3" creationId="{750D1BC7-7002-23ED-E2DF-CBA7644A43F0}"/>
          </ac:spMkLst>
        </pc:spChg>
      </pc:sldChg>
      <pc:sldChg chg="modSp mod modClrScheme chgLayout">
        <pc:chgData name="Morgan Edwards (2005007)" userId="S::2005007@student.uwtsd.ac.uk::0b52d8bd-6154-4eef-a699-b5087003e221" providerId="AD" clId="Web-{5BDE728E-8519-B43E-F020-8367C3883E38}" dt="2022-05-13T12:31:08.575" v="1395"/>
        <pc:sldMkLst>
          <pc:docMk/>
          <pc:sldMk cId="765741215" sldId="260"/>
        </pc:sldMkLst>
        <pc:spChg chg="mod ord">
          <ac:chgData name="Morgan Edwards (2005007)" userId="S::2005007@student.uwtsd.ac.uk::0b52d8bd-6154-4eef-a699-b5087003e221" providerId="AD" clId="Web-{5BDE728E-8519-B43E-F020-8367C3883E38}" dt="2022-05-13T12:31:08.575" v="1395"/>
          <ac:spMkLst>
            <pc:docMk/>
            <pc:sldMk cId="765741215" sldId="260"/>
            <ac:spMk id="2" creationId="{7BFB3ABB-61DD-4A45-A7D1-7B99522F8985}"/>
          </ac:spMkLst>
        </pc:spChg>
        <pc:spChg chg="mod ord">
          <ac:chgData name="Morgan Edwards (2005007)" userId="S::2005007@student.uwtsd.ac.uk::0b52d8bd-6154-4eef-a699-b5087003e221" providerId="AD" clId="Web-{5BDE728E-8519-B43E-F020-8367C3883E38}" dt="2022-05-13T12:31:08.575" v="1395"/>
          <ac:spMkLst>
            <pc:docMk/>
            <pc:sldMk cId="765741215" sldId="260"/>
            <ac:spMk id="3" creationId="{51BD2DA8-BF79-122A-C7FE-F55960BEA7C1}"/>
          </ac:spMkLst>
        </pc:spChg>
      </pc:sldChg>
      <pc:sldChg chg="del">
        <pc:chgData name="Morgan Edwards (2005007)" userId="S::2005007@student.uwtsd.ac.uk::0b52d8bd-6154-4eef-a699-b5087003e221" providerId="AD" clId="Web-{5BDE728E-8519-B43E-F020-8367C3883E38}" dt="2022-05-13T12:08:10.082" v="887"/>
        <pc:sldMkLst>
          <pc:docMk/>
          <pc:sldMk cId="3487188205" sldId="261"/>
        </pc:sldMkLst>
      </pc:sldChg>
      <pc:sldChg chg="modSp mod modClrScheme chgLayout">
        <pc:chgData name="Morgan Edwards (2005007)" userId="S::2005007@student.uwtsd.ac.uk::0b52d8bd-6154-4eef-a699-b5087003e221" providerId="AD" clId="Web-{5BDE728E-8519-B43E-F020-8367C3883E38}" dt="2022-05-13T12:32:14.592" v="1397" actId="20577"/>
        <pc:sldMkLst>
          <pc:docMk/>
          <pc:sldMk cId="4024295431" sldId="262"/>
        </pc:sldMkLst>
        <pc:spChg chg="mod ord">
          <ac:chgData name="Morgan Edwards (2005007)" userId="S::2005007@student.uwtsd.ac.uk::0b52d8bd-6154-4eef-a699-b5087003e221" providerId="AD" clId="Web-{5BDE728E-8519-B43E-F020-8367C3883E38}" dt="2022-05-13T12:31:08.575" v="1395"/>
          <ac:spMkLst>
            <pc:docMk/>
            <pc:sldMk cId="4024295431" sldId="262"/>
            <ac:spMk id="2" creationId="{4E11EEB7-3268-9ADE-B6F8-2FE6EFCE1E73}"/>
          </ac:spMkLst>
        </pc:spChg>
        <pc:spChg chg="mod ord">
          <ac:chgData name="Morgan Edwards (2005007)" userId="S::2005007@student.uwtsd.ac.uk::0b52d8bd-6154-4eef-a699-b5087003e221" providerId="AD" clId="Web-{5BDE728E-8519-B43E-F020-8367C3883E38}" dt="2022-05-13T12:32:14.592" v="1397" actId="20577"/>
          <ac:spMkLst>
            <pc:docMk/>
            <pc:sldMk cId="4024295431" sldId="262"/>
            <ac:spMk id="3" creationId="{D3B504F2-1368-173F-F96C-B01AF5F1CC20}"/>
          </ac:spMkLst>
        </pc:spChg>
      </pc:sldChg>
      <pc:sldMasterChg chg="del delSldLayout">
        <pc:chgData name="Morgan Edwards (2005007)" userId="S::2005007@student.uwtsd.ac.uk::0b52d8bd-6154-4eef-a699-b5087003e221" providerId="AD" clId="Web-{5BDE728E-8519-B43E-F020-8367C3883E38}" dt="2022-05-13T12:31:08.575" v="1395"/>
        <pc:sldMasterMkLst>
          <pc:docMk/>
          <pc:sldMasterMk cId="2460954070" sldId="2147483660"/>
        </pc:sldMasterMkLst>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2385387890" sldId="2147483661"/>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949138452" sldId="2147483662"/>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2591524520" sldId="2147483663"/>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1203092039" sldId="2147483664"/>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3733172339" sldId="2147483665"/>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3210312558" sldId="2147483666"/>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3146388984" sldId="2147483667"/>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3171841454" sldId="2147483668"/>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1718958274" sldId="2147483669"/>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2202905451" sldId="2147483670"/>
          </pc:sldLayoutMkLst>
        </pc:sldLayoutChg>
        <pc:sldLayoutChg chg="del">
          <pc:chgData name="Morgan Edwards (2005007)" userId="S::2005007@student.uwtsd.ac.uk::0b52d8bd-6154-4eef-a699-b5087003e221" providerId="AD" clId="Web-{5BDE728E-8519-B43E-F020-8367C3883E38}" dt="2022-05-13T12:31:08.575" v="1395"/>
          <pc:sldLayoutMkLst>
            <pc:docMk/>
            <pc:sldMasterMk cId="2460954070" sldId="2147483660"/>
            <pc:sldLayoutMk cId="3479445657" sldId="2147483671"/>
          </pc:sldLayoutMkLst>
        </pc:sldLayoutChg>
      </pc:sldMasterChg>
      <pc:sldMasterChg chg="add addSldLayout modSldLayout">
        <pc:chgData name="Morgan Edwards (2005007)" userId="S::2005007@student.uwtsd.ac.uk::0b52d8bd-6154-4eef-a699-b5087003e221" providerId="AD" clId="Web-{5BDE728E-8519-B43E-F020-8367C3883E38}" dt="2022-05-13T12:31:08.575" v="1395"/>
        <pc:sldMasterMkLst>
          <pc:docMk/>
          <pc:sldMasterMk cId="2798844177" sldId="2147483672"/>
        </pc:sldMasterMkLst>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67221574" sldId="2147483673"/>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2897867207" sldId="2147483674"/>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55484092" sldId="2147483675"/>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877480775" sldId="2147483676"/>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3588154599" sldId="2147483677"/>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727219874" sldId="2147483678"/>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00741924" sldId="2147483679"/>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32530165" sldId="2147483680"/>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4050232757" sldId="2147483681"/>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833548796" sldId="2147483682"/>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261915297" sldId="2147483683"/>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707977986" sldId="2147483684"/>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657454104" sldId="2147483685"/>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3380289053" sldId="2147483686"/>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2413195066" sldId="2147483687"/>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2723016596" sldId="2147483688"/>
          </pc:sldLayoutMkLst>
        </pc:sldLayoutChg>
        <pc:sldLayoutChg chg="add mod replId">
          <pc:chgData name="Morgan Edwards (2005007)" userId="S::2005007@student.uwtsd.ac.uk::0b52d8bd-6154-4eef-a699-b5087003e221" providerId="AD" clId="Web-{5BDE728E-8519-B43E-F020-8367C3883E38}" dt="2022-05-13T12:31:08.575" v="1395"/>
          <pc:sldLayoutMkLst>
            <pc:docMk/>
            <pc:sldMasterMk cId="2798844177" sldId="2147483672"/>
            <pc:sldLayoutMk cId="192342616" sldId="2147483689"/>
          </pc:sldLayoutMkLst>
        </pc:sldLayoutChg>
      </pc:sldMasterChg>
    </pc:docChg>
  </pc:docChgLst>
  <pc:docChgLst>
    <pc:chgData name="Morgan Edwards (2005007)" userId="S::2005007@student.uwtsd.ac.uk::0b52d8bd-6154-4eef-a699-b5087003e221" providerId="AD" clId="Web-{8CFF66AD-AB77-7DC9-7301-1F5FE937451E}"/>
    <pc:docChg chg="modSld">
      <pc:chgData name="Morgan Edwards (2005007)" userId="S::2005007@student.uwtsd.ac.uk::0b52d8bd-6154-4eef-a699-b5087003e221" providerId="AD" clId="Web-{8CFF66AD-AB77-7DC9-7301-1F5FE937451E}" dt="2022-05-13T12:50:21.483" v="3" actId="20577"/>
      <pc:docMkLst>
        <pc:docMk/>
      </pc:docMkLst>
      <pc:sldChg chg="modSp">
        <pc:chgData name="Morgan Edwards (2005007)" userId="S::2005007@student.uwtsd.ac.uk::0b52d8bd-6154-4eef-a699-b5087003e221" providerId="AD" clId="Web-{8CFF66AD-AB77-7DC9-7301-1F5FE937451E}" dt="2022-05-13T12:50:21.483" v="3" actId="20577"/>
        <pc:sldMkLst>
          <pc:docMk/>
          <pc:sldMk cId="85067323" sldId="257"/>
        </pc:sldMkLst>
        <pc:spChg chg="mod">
          <ac:chgData name="Morgan Edwards (2005007)" userId="S::2005007@student.uwtsd.ac.uk::0b52d8bd-6154-4eef-a699-b5087003e221" providerId="AD" clId="Web-{8CFF66AD-AB77-7DC9-7301-1F5FE937451E}" dt="2022-05-13T12:50:21.483" v="3" actId="20577"/>
          <ac:spMkLst>
            <pc:docMk/>
            <pc:sldMk cId="85067323" sldId="257"/>
            <ac:spMk id="3" creationId="{740F936E-F22C-3F68-0BED-A44E1028DB43}"/>
          </ac:spMkLst>
        </pc:spChg>
      </pc:sldChg>
      <pc:sldChg chg="modSp">
        <pc:chgData name="Morgan Edwards (2005007)" userId="S::2005007@student.uwtsd.ac.uk::0b52d8bd-6154-4eef-a699-b5087003e221" providerId="AD" clId="Web-{8CFF66AD-AB77-7DC9-7301-1F5FE937451E}" dt="2022-05-13T12:50:03.842" v="1" actId="20577"/>
        <pc:sldMkLst>
          <pc:docMk/>
          <pc:sldMk cId="4024295431" sldId="262"/>
        </pc:sldMkLst>
        <pc:spChg chg="mod">
          <ac:chgData name="Morgan Edwards (2005007)" userId="S::2005007@student.uwtsd.ac.uk::0b52d8bd-6154-4eef-a699-b5087003e221" providerId="AD" clId="Web-{8CFF66AD-AB77-7DC9-7301-1F5FE937451E}" dt="2022-05-13T12:50:03.842" v="1" actId="20577"/>
          <ac:spMkLst>
            <pc:docMk/>
            <pc:sldMk cId="4024295431" sldId="262"/>
            <ac:spMk id="3" creationId="{D3B504F2-1368-173F-F96C-B01AF5F1CC20}"/>
          </ac:spMkLst>
        </pc:spChg>
      </pc:sldChg>
    </pc:docChg>
  </pc:docChgLst>
  <pc:docChgLst>
    <pc:chgData clId="Web-{BD8A0D98-0222-4E7D-AB16-B2B3B2644A54}"/>
    <pc:docChg chg="modSld">
      <pc:chgData name="" userId="" providerId="" clId="Web-{BD8A0D98-0222-4E7D-AB16-B2B3B2644A54}" dt="2022-02-26T23:51:45.479" v="10" actId="20577"/>
      <pc:docMkLst>
        <pc:docMk/>
      </pc:docMkLst>
      <pc:sldChg chg="modSp">
        <pc:chgData name="" userId="" providerId="" clId="Web-{BD8A0D98-0222-4E7D-AB16-B2B3B2644A54}" dt="2022-02-26T23:51:45.479" v="10" actId="20577"/>
        <pc:sldMkLst>
          <pc:docMk/>
          <pc:sldMk cId="109857222" sldId="256"/>
        </pc:sldMkLst>
        <pc:spChg chg="mod">
          <ac:chgData name="" userId="" providerId="" clId="Web-{BD8A0D98-0222-4E7D-AB16-B2B3B2644A54}" dt="2022-02-26T23:51:45.479" v="10"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221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7867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48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7480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8154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27219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741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30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0232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3548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61915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79779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7454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0289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3195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30165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34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5/13/2022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88441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Psychology of Personal Adventure (BMOE5003)</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cs typeface="Calibri"/>
              </a:rPr>
              <a:t>Morgan Edwards </a:t>
            </a:r>
          </a:p>
          <a:p>
            <a:r>
              <a:rPr lang="en-US" dirty="0">
                <a:cs typeface="Calibri"/>
              </a:rPr>
              <a:t>2005007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102A-8FFA-210D-B6A3-17ACAB796D5F}"/>
              </a:ext>
            </a:extLst>
          </p:cNvPr>
          <p:cNvSpPr>
            <a:spLocks noGrp="1"/>
          </p:cNvSpPr>
          <p:nvPr>
            <p:ph type="title"/>
          </p:nvPr>
        </p:nvSpPr>
        <p:spPr/>
        <p:txBody>
          <a:bodyPr/>
          <a:lstStyle/>
          <a:p>
            <a:r>
              <a:rPr lang="en-US" dirty="0">
                <a:cs typeface="Calibri Light"/>
              </a:rPr>
              <a:t>Summary</a:t>
            </a:r>
            <a:endParaRPr lang="en-US" dirty="0"/>
          </a:p>
        </p:txBody>
      </p:sp>
      <p:sp>
        <p:nvSpPr>
          <p:cNvPr id="3" name="Content Placeholder 2">
            <a:extLst>
              <a:ext uri="{FF2B5EF4-FFF2-40B4-BE49-F238E27FC236}">
                <a16:creationId xmlns:a16="http://schemas.microsoft.com/office/drawing/2014/main" id="{740F936E-F22C-3F68-0BED-A44E1028DB43}"/>
              </a:ext>
            </a:extLst>
          </p:cNvPr>
          <p:cNvSpPr>
            <a:spLocks noGrp="1"/>
          </p:cNvSpPr>
          <p:nvPr>
            <p:ph idx="1"/>
          </p:nvPr>
        </p:nvSpPr>
        <p:spPr/>
        <p:txBody>
          <a:bodyPr vert="horz" lIns="91440" tIns="45720" rIns="91440" bIns="45720" rtlCol="0" anchor="t">
            <a:normAutofit fontScale="85000" lnSpcReduction="20000"/>
          </a:bodyPr>
          <a:lstStyle/>
          <a:p>
            <a:r>
              <a:rPr lang="en-US" dirty="0">
                <a:cs typeface="Calibri"/>
              </a:rPr>
              <a:t>After looking at the transcript its clear that my participant has pure enjoyment for the activities he participates. </a:t>
            </a:r>
          </a:p>
          <a:p>
            <a:r>
              <a:rPr lang="en-US" dirty="0">
                <a:cs typeface="Calibri"/>
              </a:rPr>
              <a:t>The motives he mentioned are as follow </a:t>
            </a:r>
          </a:p>
          <a:p>
            <a:pPr lvl="1"/>
            <a:r>
              <a:rPr lang="en-US">
                <a:cs typeface="Calibri"/>
              </a:rPr>
              <a:t>Enjoyment</a:t>
            </a:r>
            <a:r>
              <a:rPr lang="en-US" dirty="0">
                <a:cs typeface="Calibri"/>
              </a:rPr>
              <a:t> </a:t>
            </a:r>
          </a:p>
          <a:p>
            <a:pPr lvl="1"/>
            <a:r>
              <a:rPr lang="en-US" dirty="0">
                <a:cs typeface="Calibri"/>
              </a:rPr>
              <a:t>Skill improvement </a:t>
            </a:r>
          </a:p>
          <a:p>
            <a:pPr lvl="1"/>
            <a:r>
              <a:rPr lang="en-US" dirty="0">
                <a:cs typeface="Calibri"/>
              </a:rPr>
              <a:t>Employment </a:t>
            </a:r>
          </a:p>
          <a:p>
            <a:pPr lvl="1"/>
            <a:r>
              <a:rPr lang="en-US" dirty="0">
                <a:cs typeface="Calibri"/>
              </a:rPr>
              <a:t>Escape from reality/ connecting with nature </a:t>
            </a:r>
          </a:p>
          <a:p>
            <a:r>
              <a:rPr lang="en-US" dirty="0">
                <a:cs typeface="Calibri"/>
              </a:rPr>
              <a:t>He spoke about a course to become a surf instructor which he is starting in the near future. So his motivation is both for enjoyment and employment or financial gain. </a:t>
            </a:r>
          </a:p>
        </p:txBody>
      </p:sp>
    </p:spTree>
    <p:extLst>
      <p:ext uri="{BB962C8B-B14F-4D97-AF65-F5344CB8AC3E}">
        <p14:creationId xmlns:p14="http://schemas.microsoft.com/office/powerpoint/2010/main" val="85067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D0DB3-16E3-C77C-6342-6420E8160EBC}"/>
              </a:ext>
            </a:extLst>
          </p:cNvPr>
          <p:cNvSpPr>
            <a:spLocks noGrp="1"/>
          </p:cNvSpPr>
          <p:nvPr>
            <p:ph type="title"/>
          </p:nvPr>
        </p:nvSpPr>
        <p:spPr/>
        <p:txBody>
          <a:bodyPr/>
          <a:lstStyle/>
          <a:p>
            <a:r>
              <a:rPr lang="en-US" dirty="0">
                <a:cs typeface="Calibri Light"/>
              </a:rPr>
              <a:t>Evaluation</a:t>
            </a:r>
            <a:endParaRPr lang="en-US" dirty="0"/>
          </a:p>
        </p:txBody>
      </p:sp>
      <p:sp>
        <p:nvSpPr>
          <p:cNvPr id="3" name="Content Placeholder 2">
            <a:extLst>
              <a:ext uri="{FF2B5EF4-FFF2-40B4-BE49-F238E27FC236}">
                <a16:creationId xmlns:a16="http://schemas.microsoft.com/office/drawing/2014/main" id="{BF4FA957-4AD6-D3D6-986C-05F974E4477E}"/>
              </a:ext>
            </a:extLst>
          </p:cNvPr>
          <p:cNvSpPr>
            <a:spLocks noGrp="1"/>
          </p:cNvSpPr>
          <p:nvPr>
            <p:ph idx="1"/>
          </p:nvPr>
        </p:nvSpPr>
        <p:spPr/>
        <p:txBody>
          <a:bodyPr vert="horz" lIns="91440" tIns="45720" rIns="91440" bIns="45720" rtlCol="0" anchor="t">
            <a:normAutofit lnSpcReduction="10000"/>
          </a:bodyPr>
          <a:lstStyle/>
          <a:p>
            <a:r>
              <a:rPr lang="en-US" dirty="0">
                <a:cs typeface="Calibri"/>
              </a:rPr>
              <a:t>A previous study that investigated the multiple motives for participating in adventure sports found that individual's motivation was often multifaced and that although individuals shared many similar motivations, they all differed in importance to the individual. </a:t>
            </a:r>
            <a:endParaRPr lang="en-US" dirty="0"/>
          </a:p>
          <a:p>
            <a:r>
              <a:rPr lang="en-US" dirty="0">
                <a:cs typeface="Calibri"/>
              </a:rPr>
              <a:t>This study commensurates with the interview that I did with my participant as he experiences different motivation with different activities. The interview findings suggest that the participant sees football as a recreational activity although he competes regularly, he doesn’t speak of football being his career however his motivation to participate in surfing is for employment. This shows that different activities have different motivations much like the study organized by the psychology of sport and exercise. </a:t>
            </a:r>
          </a:p>
        </p:txBody>
      </p:sp>
    </p:spTree>
    <p:extLst>
      <p:ext uri="{BB962C8B-B14F-4D97-AF65-F5344CB8AC3E}">
        <p14:creationId xmlns:p14="http://schemas.microsoft.com/office/powerpoint/2010/main" val="1625038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4E674-0776-FC5B-31CE-78EA5806FD6E}"/>
              </a:ext>
            </a:extLst>
          </p:cNvPr>
          <p:cNvSpPr>
            <a:spLocks noGrp="1"/>
          </p:cNvSpPr>
          <p:nvPr>
            <p:ph type="title"/>
          </p:nvPr>
        </p:nvSpPr>
        <p:spPr/>
        <p:txBody>
          <a:bodyPr/>
          <a:lstStyle/>
          <a:p>
            <a:r>
              <a:rPr lang="en-US" dirty="0" err="1">
                <a:cs typeface="Calibri Light"/>
              </a:rPr>
              <a:t>Behaviour</a:t>
            </a:r>
            <a:r>
              <a:rPr lang="en-US" dirty="0">
                <a:cs typeface="Calibri Light"/>
              </a:rPr>
              <a:t> Change Theory </a:t>
            </a:r>
          </a:p>
        </p:txBody>
      </p:sp>
      <p:sp>
        <p:nvSpPr>
          <p:cNvPr id="3" name="Content Placeholder 2">
            <a:extLst>
              <a:ext uri="{FF2B5EF4-FFF2-40B4-BE49-F238E27FC236}">
                <a16:creationId xmlns:a16="http://schemas.microsoft.com/office/drawing/2014/main" id="{750D1BC7-7002-23ED-E2DF-CBA7644A43F0}"/>
              </a:ext>
            </a:extLst>
          </p:cNvPr>
          <p:cNvSpPr>
            <a:spLocks noGrp="1"/>
          </p:cNvSpPr>
          <p:nvPr>
            <p:ph idx="1"/>
          </p:nvPr>
        </p:nvSpPr>
        <p:spPr/>
        <p:txBody>
          <a:bodyPr vert="horz" lIns="91440" tIns="45720" rIns="91440" bIns="45720" rtlCol="0" anchor="t">
            <a:normAutofit/>
          </a:bodyPr>
          <a:lstStyle/>
          <a:p>
            <a:r>
              <a:rPr lang="en-US" dirty="0" err="1">
                <a:cs typeface="Calibri"/>
              </a:rPr>
              <a:t>Behaviour</a:t>
            </a:r>
            <a:r>
              <a:rPr lang="en-US" dirty="0">
                <a:cs typeface="Calibri"/>
              </a:rPr>
              <a:t> change is the practice of altering peoples </a:t>
            </a:r>
            <a:r>
              <a:rPr lang="en-US" dirty="0" err="1">
                <a:cs typeface="Calibri"/>
              </a:rPr>
              <a:t>behaviour</a:t>
            </a:r>
            <a:r>
              <a:rPr lang="en-US" dirty="0">
                <a:cs typeface="Calibri"/>
              </a:rPr>
              <a:t> and habits. </a:t>
            </a:r>
          </a:p>
          <a:p>
            <a:r>
              <a:rPr lang="en-US" dirty="0">
                <a:cs typeface="Calibri"/>
              </a:rPr>
              <a:t>This can be for social and environmental reasons to mention a couple. </a:t>
            </a:r>
          </a:p>
          <a:p>
            <a:r>
              <a:rPr lang="en-US" dirty="0">
                <a:cs typeface="Calibri"/>
              </a:rPr>
              <a:t>It can also be put in place to prevent disease.</a:t>
            </a:r>
          </a:p>
          <a:p>
            <a:r>
              <a:rPr lang="en-US" dirty="0">
                <a:cs typeface="Calibri"/>
              </a:rPr>
              <a:t>In comparison to my participant he mentions environmental change and the impact the global warming is having on the rising sea levels however he </a:t>
            </a:r>
            <a:r>
              <a:rPr lang="en-US" dirty="0" err="1">
                <a:cs typeface="Calibri"/>
              </a:rPr>
              <a:t>isnt</a:t>
            </a:r>
            <a:r>
              <a:rPr lang="en-US" dirty="0">
                <a:cs typeface="Calibri"/>
              </a:rPr>
              <a:t> motivated to change his </a:t>
            </a:r>
            <a:r>
              <a:rPr lang="en-US" dirty="0" err="1">
                <a:cs typeface="Calibri"/>
              </a:rPr>
              <a:t>behviour</a:t>
            </a:r>
            <a:r>
              <a:rPr lang="en-US" dirty="0">
                <a:cs typeface="Calibri"/>
              </a:rPr>
              <a:t> as the change in the sea is causing better waves for surfing in his opinion</a:t>
            </a:r>
          </a:p>
        </p:txBody>
      </p:sp>
    </p:spTree>
    <p:extLst>
      <p:ext uri="{BB962C8B-B14F-4D97-AF65-F5344CB8AC3E}">
        <p14:creationId xmlns:p14="http://schemas.microsoft.com/office/powerpoint/2010/main" val="4126170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B3ABB-61DD-4A45-A7D1-7B99522F8985}"/>
              </a:ext>
            </a:extLst>
          </p:cNvPr>
          <p:cNvSpPr>
            <a:spLocks noGrp="1"/>
          </p:cNvSpPr>
          <p:nvPr>
            <p:ph type="title"/>
          </p:nvPr>
        </p:nvSpPr>
        <p:spPr/>
        <p:txBody>
          <a:bodyPr/>
          <a:lstStyle/>
          <a:p>
            <a:r>
              <a:rPr lang="en-US" dirty="0">
                <a:cs typeface="Calibri Light"/>
              </a:rPr>
              <a:t>Practical Implications and ideas for future research </a:t>
            </a:r>
            <a:endParaRPr lang="en-US" dirty="0"/>
          </a:p>
        </p:txBody>
      </p:sp>
      <p:sp>
        <p:nvSpPr>
          <p:cNvPr id="3" name="Content Placeholder 2">
            <a:extLst>
              <a:ext uri="{FF2B5EF4-FFF2-40B4-BE49-F238E27FC236}">
                <a16:creationId xmlns:a16="http://schemas.microsoft.com/office/drawing/2014/main" id="{51BD2DA8-BF79-122A-C7FE-F55960BEA7C1}"/>
              </a:ext>
            </a:extLst>
          </p:cNvPr>
          <p:cNvSpPr>
            <a:spLocks noGrp="1"/>
          </p:cNvSpPr>
          <p:nvPr>
            <p:ph idx="1"/>
          </p:nvPr>
        </p:nvSpPr>
        <p:spPr/>
        <p:txBody>
          <a:bodyPr vert="horz" lIns="91440" tIns="45720" rIns="91440" bIns="45720" rtlCol="0" anchor="t">
            <a:normAutofit fontScale="92500" lnSpcReduction="10000"/>
          </a:bodyPr>
          <a:lstStyle/>
          <a:p>
            <a:r>
              <a:rPr lang="en-US" dirty="0">
                <a:cs typeface="Calibri"/>
              </a:rPr>
              <a:t>After reading through the interview transcript, I feel it is clear that I missed some important questions that would have given me more to evaluate. The questions I used for my interview were quite closed ana didn’t open much for my participant to explain his reasonings for his answers. For further research and future interviews, I will endeavor to ask more questions and ask for more justification to their answers. </a:t>
            </a:r>
          </a:p>
          <a:p>
            <a:r>
              <a:rPr lang="en-US" dirty="0">
                <a:cs typeface="Calibri"/>
              </a:rPr>
              <a:t>In terms of future research into the motivation for participating in adventurous sports I feel multiple participants from a range of age groups who all participate in the same area of sport for example paddle sports  will be more effective as I can use other factors to determine the differences in their motivation for participating. It will give me more to evaluate and I can compare the interrelationship between motivation and age. </a:t>
            </a:r>
          </a:p>
        </p:txBody>
      </p:sp>
    </p:spTree>
    <p:extLst>
      <p:ext uri="{BB962C8B-B14F-4D97-AF65-F5344CB8AC3E}">
        <p14:creationId xmlns:p14="http://schemas.microsoft.com/office/powerpoint/2010/main" val="765741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1EEB7-3268-9ADE-B6F8-2FE6EFCE1E73}"/>
              </a:ext>
            </a:extLst>
          </p:cNvPr>
          <p:cNvSpPr>
            <a:spLocks noGrp="1"/>
          </p:cNvSpPr>
          <p:nvPr>
            <p:ph type="title"/>
          </p:nvPr>
        </p:nvSpPr>
        <p:spPr/>
        <p:txBody>
          <a:bodyPr/>
          <a:lstStyle/>
          <a:p>
            <a:r>
              <a:rPr lang="en-US">
                <a:cs typeface="Calibri Light"/>
              </a:rPr>
              <a:t>References </a:t>
            </a:r>
            <a:endParaRPr lang="en-US"/>
          </a:p>
        </p:txBody>
      </p:sp>
      <p:sp>
        <p:nvSpPr>
          <p:cNvPr id="3" name="Content Placeholder 2">
            <a:extLst>
              <a:ext uri="{FF2B5EF4-FFF2-40B4-BE49-F238E27FC236}">
                <a16:creationId xmlns:a16="http://schemas.microsoft.com/office/drawing/2014/main" id="{D3B504F2-1368-173F-F96C-B01AF5F1CC20}"/>
              </a:ext>
            </a:extLst>
          </p:cNvPr>
          <p:cNvSpPr>
            <a:spLocks noGrp="1"/>
          </p:cNvSpPr>
          <p:nvPr>
            <p:ph idx="1"/>
          </p:nvPr>
        </p:nvSpPr>
        <p:spPr/>
        <p:txBody>
          <a:bodyPr/>
          <a:lstStyle/>
          <a:p>
            <a:r>
              <a:rPr lang="en-US" dirty="0" err="1">
                <a:ea typeface="+mn-lt"/>
                <a:cs typeface="+mn-lt"/>
              </a:rPr>
              <a:t>Behaviour</a:t>
            </a:r>
            <a:r>
              <a:rPr lang="en-US" dirty="0">
                <a:ea typeface="+mn-lt"/>
                <a:cs typeface="+mn-lt"/>
              </a:rPr>
              <a:t> Change. 2022. </a:t>
            </a:r>
            <a:r>
              <a:rPr lang="en-US" i="1" dirty="0">
                <a:ea typeface="+mn-lt"/>
                <a:cs typeface="+mn-lt"/>
              </a:rPr>
              <a:t>What is </a:t>
            </a:r>
            <a:r>
              <a:rPr lang="en-US" i="1" dirty="0" err="1">
                <a:ea typeface="+mn-lt"/>
                <a:cs typeface="+mn-lt"/>
              </a:rPr>
              <a:t>behaviour</a:t>
            </a:r>
            <a:r>
              <a:rPr lang="en-US" i="1" dirty="0">
                <a:ea typeface="+mn-lt"/>
                <a:cs typeface="+mn-lt"/>
              </a:rPr>
              <a:t> change? | </a:t>
            </a:r>
            <a:r>
              <a:rPr lang="en-US" i="1" dirty="0" err="1">
                <a:ea typeface="+mn-lt"/>
                <a:cs typeface="+mn-lt"/>
              </a:rPr>
              <a:t>Behaviour</a:t>
            </a:r>
            <a:r>
              <a:rPr lang="en-US" i="1" dirty="0">
                <a:ea typeface="+mn-lt"/>
                <a:cs typeface="+mn-lt"/>
              </a:rPr>
              <a:t> Change</a:t>
            </a:r>
            <a:r>
              <a:rPr lang="en-US" dirty="0">
                <a:ea typeface="+mn-lt"/>
                <a:cs typeface="+mn-lt"/>
              </a:rPr>
              <a:t>. [online] Available at: &lt;https://behaviourchange.org.uk/what-are-we&gt; [Accessed 13 May 2022].</a:t>
            </a:r>
          </a:p>
          <a:p>
            <a:pPr>
              <a:buClr>
                <a:srgbClr val="1287C3"/>
              </a:buClr>
            </a:pPr>
            <a:r>
              <a:rPr lang="en-US" dirty="0">
                <a:ea typeface="+mn-lt"/>
                <a:cs typeface="+mn-lt"/>
              </a:rPr>
              <a:t>Doi.org. 2022. </a:t>
            </a:r>
            <a:r>
              <a:rPr lang="en-US" i="1" dirty="0">
                <a:ea typeface="+mn-lt"/>
                <a:cs typeface="+mn-lt"/>
              </a:rPr>
              <a:t>Redirecting</a:t>
            </a:r>
            <a:r>
              <a:rPr lang="en-US" dirty="0">
                <a:ea typeface="+mn-lt"/>
                <a:cs typeface="+mn-lt"/>
              </a:rPr>
              <a:t>. [online] Available at: &lt;https://doi.org/10.1016/j.psychsport.2012.04.002&gt; [Accessed 13 May 2022].</a:t>
            </a:r>
            <a:endParaRPr lang="en-US" dirty="0"/>
          </a:p>
        </p:txBody>
      </p:sp>
    </p:spTree>
    <p:extLst>
      <p:ext uri="{BB962C8B-B14F-4D97-AF65-F5344CB8AC3E}">
        <p14:creationId xmlns:p14="http://schemas.microsoft.com/office/powerpoint/2010/main" val="40242954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Parallax</vt:lpstr>
      <vt:lpstr>Psychology of Personal Adventure (BMOE5003)</vt:lpstr>
      <vt:lpstr>Summary</vt:lpstr>
      <vt:lpstr>Evaluation</vt:lpstr>
      <vt:lpstr>Behaviour Change Theory </vt:lpstr>
      <vt:lpstr>Practical Implications and ideas for future research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223</cp:revision>
  <dcterms:created xsi:type="dcterms:W3CDTF">2022-02-26T23:51:31Z</dcterms:created>
  <dcterms:modified xsi:type="dcterms:W3CDTF">2022-05-13T12:50:23Z</dcterms:modified>
</cp:coreProperties>
</file>