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2"/>
  </p:notesMasterIdLst>
  <p:sldIdLst>
    <p:sldId id="364" r:id="rId5"/>
    <p:sldId id="383" r:id="rId6"/>
    <p:sldId id="411" r:id="rId7"/>
    <p:sldId id="395" r:id="rId8"/>
    <p:sldId id="403" r:id="rId9"/>
    <p:sldId id="396" r:id="rId10"/>
    <p:sldId id="402" r:id="rId11"/>
    <p:sldId id="398" r:id="rId12"/>
    <p:sldId id="404" r:id="rId13"/>
    <p:sldId id="405" r:id="rId14"/>
    <p:sldId id="406" r:id="rId15"/>
    <p:sldId id="407" r:id="rId16"/>
    <p:sldId id="408" r:id="rId17"/>
    <p:sldId id="409" r:id="rId18"/>
    <p:sldId id="410" r:id="rId19"/>
    <p:sldId id="399" r:id="rId20"/>
    <p:sldId id="40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476044-B651-46E8-AE0D-32813E850BA6}" v="2308" dt="2026-07-11T08:04:11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64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casta Isabel Rodriguez Pineda (2514330)" userId="S::2514330@student.uwtsd.ac.uk::743576e2-a191-42f4-a3d6-4041b7d92e93" providerId="AD" clId="Web-{66398CB4-031A-FFDF-755A-7138407FB116}"/>
    <pc:docChg chg="modSld">
      <pc:chgData name="Yocasta Isabel Rodriguez Pineda (2514330)" userId="S::2514330@student.uwtsd.ac.uk::743576e2-a191-42f4-a3d6-4041b7d92e93" providerId="AD" clId="Web-{66398CB4-031A-FFDF-755A-7138407FB116}" dt="2026-07-06T21:52:03.019" v="65" actId="20577"/>
      <pc:docMkLst>
        <pc:docMk/>
      </pc:docMkLst>
      <pc:sldChg chg="addSp delSp modSp mod modClrScheme chgLayout">
        <pc:chgData name="Yocasta Isabel Rodriguez Pineda (2514330)" userId="S::2514330@student.uwtsd.ac.uk::743576e2-a191-42f4-a3d6-4041b7d92e93" providerId="AD" clId="Web-{66398CB4-031A-FFDF-755A-7138407FB116}" dt="2026-07-06T21:52:03.019" v="65" actId="20577"/>
        <pc:sldMkLst>
          <pc:docMk/>
          <pc:sldMk cId="0" sldId="364"/>
        </pc:sldMkLst>
        <pc:spChg chg="mod">
          <ac:chgData name="Yocasta Isabel Rodriguez Pineda (2514330)" userId="S::2514330@student.uwtsd.ac.uk::743576e2-a191-42f4-a3d6-4041b7d92e93" providerId="AD" clId="Web-{66398CB4-031A-FFDF-755A-7138407FB116}" dt="2026-07-06T21:47:02.764" v="44"/>
          <ac:spMkLst>
            <pc:docMk/>
            <pc:sldMk cId="0" sldId="364"/>
            <ac:spMk id="4" creationId="{344A3CB8-39FD-9F8F-CD33-5E2118C6E66C}"/>
          </ac:spMkLst>
        </pc:spChg>
        <pc:spChg chg="mod">
          <ac:chgData name="Yocasta Isabel Rodriguez Pineda (2514330)" userId="S::2514330@student.uwtsd.ac.uk::743576e2-a191-42f4-a3d6-4041b7d92e93" providerId="AD" clId="Web-{66398CB4-031A-FFDF-755A-7138407FB116}" dt="2026-07-06T21:47:02.764" v="44"/>
          <ac:spMkLst>
            <pc:docMk/>
            <pc:sldMk cId="0" sldId="364"/>
            <ac:spMk id="6147" creationId="{447FB185-B91D-14EC-A199-C064D51D1DD2}"/>
          </ac:spMkLst>
        </pc:spChg>
        <pc:spChg chg="mod ord">
          <ac:chgData name="Yocasta Isabel Rodriguez Pineda (2514330)" userId="S::2514330@student.uwtsd.ac.uk::743576e2-a191-42f4-a3d6-4041b7d92e93" providerId="AD" clId="Web-{66398CB4-031A-FFDF-755A-7138407FB116}" dt="2026-07-06T21:51:41.236" v="63" actId="20577"/>
          <ac:spMkLst>
            <pc:docMk/>
            <pc:sldMk cId="0" sldId="364"/>
            <ac:spMk id="6148" creationId="{CE5AE962-C88D-3F0C-B15E-30348E09C8AE}"/>
          </ac:spMkLst>
        </pc:spChg>
        <pc:spChg chg="add mod">
          <ac:chgData name="Yocasta Isabel Rodriguez Pineda (2514330)" userId="S::2514330@student.uwtsd.ac.uk::743576e2-a191-42f4-a3d6-4041b7d92e93" providerId="AD" clId="Web-{66398CB4-031A-FFDF-755A-7138407FB116}" dt="2026-07-06T21:47:02.764" v="44"/>
          <ac:spMkLst>
            <pc:docMk/>
            <pc:sldMk cId="0" sldId="364"/>
            <ac:spMk id="6152" creationId="{D3B567A1-5EB7-9BC9-3045-E43455CFC0E9}"/>
          </ac:spMkLst>
        </pc:spChg>
        <pc:spChg chg="add mod">
          <ac:chgData name="Yocasta Isabel Rodriguez Pineda (2514330)" userId="S::2514330@student.uwtsd.ac.uk::743576e2-a191-42f4-a3d6-4041b7d92e93" providerId="AD" clId="Web-{66398CB4-031A-FFDF-755A-7138407FB116}" dt="2026-07-06T21:47:20.640" v="61" actId="20577"/>
          <ac:spMkLst>
            <pc:docMk/>
            <pc:sldMk cId="0" sldId="364"/>
            <ac:spMk id="6157" creationId="{5BC1B142-0B71-93BF-9DF2-B1ECA5D4F1E1}"/>
          </ac:spMkLst>
        </pc:spChg>
        <pc:spChg chg="add mod">
          <ac:chgData name="Yocasta Isabel Rodriguez Pineda (2514330)" userId="S::2514330@student.uwtsd.ac.uk::743576e2-a191-42f4-a3d6-4041b7d92e93" providerId="AD" clId="Web-{66398CB4-031A-FFDF-755A-7138407FB116}" dt="2026-07-06T21:52:03.019" v="65" actId="20577"/>
          <ac:spMkLst>
            <pc:docMk/>
            <pc:sldMk cId="0" sldId="364"/>
            <ac:spMk id="6159" creationId="{50C61821-CB68-BFE7-A517-B977760BC36C}"/>
          </ac:spMkLst>
        </pc:spChg>
        <pc:picChg chg="add mod ord">
          <ac:chgData name="Yocasta Isabel Rodriguez Pineda (2514330)" userId="S::2514330@student.uwtsd.ac.uk::743576e2-a191-42f4-a3d6-4041b7d92e93" providerId="AD" clId="Web-{66398CB4-031A-FFDF-755A-7138407FB116}" dt="2026-07-06T21:47:02.764" v="44"/>
          <ac:picMkLst>
            <pc:docMk/>
            <pc:sldMk cId="0" sldId="364"/>
            <ac:picMk id="8" creationId="{B05C522F-32BE-D073-3901-8229EE7DF33A}"/>
          </ac:picMkLst>
        </pc:picChg>
      </pc:sldChg>
    </pc:docChg>
  </pc:docChgLst>
  <pc:docChgLst>
    <pc:chgData name="Yocasta Isabel Rodriguez Pineda (2514330)" userId="S::2514330@student.uwtsd.ac.uk::743576e2-a191-42f4-a3d6-4041b7d92e93" providerId="AD" clId="Web-{1A3F672B-B800-EE41-2D59-8EDF06ACB346}"/>
    <pc:docChg chg="delSld modSld">
      <pc:chgData name="Yocasta Isabel Rodriguez Pineda (2514330)" userId="S::2514330@student.uwtsd.ac.uk::743576e2-a191-42f4-a3d6-4041b7d92e93" providerId="AD" clId="Web-{1A3F672B-B800-EE41-2D59-8EDF06ACB346}" dt="2026-06-29T21:40:51.814" v="453" actId="20577"/>
      <pc:docMkLst>
        <pc:docMk/>
      </pc:docMkLst>
      <pc:sldChg chg="modSp">
        <pc:chgData name="Yocasta Isabel Rodriguez Pineda (2514330)" userId="S::2514330@student.uwtsd.ac.uk::743576e2-a191-42f4-a3d6-4041b7d92e93" providerId="AD" clId="Web-{1A3F672B-B800-EE41-2D59-8EDF06ACB346}" dt="2026-06-29T21:40:51.814" v="453" actId="20577"/>
        <pc:sldMkLst>
          <pc:docMk/>
          <pc:sldMk cId="2998364516" sldId="407"/>
        </pc:sldMkLst>
        <pc:spChg chg="mod">
          <ac:chgData name="Yocasta Isabel Rodriguez Pineda (2514330)" userId="S::2514330@student.uwtsd.ac.uk::743576e2-a191-42f4-a3d6-4041b7d92e93" providerId="AD" clId="Web-{1A3F672B-B800-EE41-2D59-8EDF06ACB346}" dt="2026-06-29T21:40:51.814" v="453" actId="20577"/>
          <ac:spMkLst>
            <pc:docMk/>
            <pc:sldMk cId="2998364516" sldId="407"/>
            <ac:spMk id="3" creationId="{6204CE8E-22C8-343B-2947-62FA68A05314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FF2C7E41-2BC6-DD4A-1069-63C5200CCD96}"/>
    <pc:docChg chg="modSld">
      <pc:chgData name="Yocasta Isabel Rodriguez Pineda (2514330)" userId="S::2514330@student.uwtsd.ac.uk::743576e2-a191-42f4-a3d6-4041b7d92e93" providerId="AD" clId="Web-{FF2C7E41-2BC6-DD4A-1069-63C5200CCD96}" dt="2026-07-06T21:27:59.982" v="1134" actId="1076"/>
      <pc:docMkLst>
        <pc:docMk/>
      </pc:docMkLst>
      <pc:sldChg chg="addSp delSp modSp mod modClrScheme chgLayout">
        <pc:chgData name="Yocasta Isabel Rodriguez Pineda (2514330)" userId="S::2514330@student.uwtsd.ac.uk::743576e2-a191-42f4-a3d6-4041b7d92e93" providerId="AD" clId="Web-{FF2C7E41-2BC6-DD4A-1069-63C5200CCD96}" dt="2026-07-06T21:27:59.982" v="1134" actId="1076"/>
        <pc:sldMkLst>
          <pc:docMk/>
          <pc:sldMk cId="0" sldId="364"/>
        </pc:sldMkLst>
        <pc:spChg chg="mod ord">
          <ac:chgData name="Yocasta Isabel Rodriguez Pineda (2514330)" userId="S::2514330@student.uwtsd.ac.uk::743576e2-a191-42f4-a3d6-4041b7d92e93" providerId="AD" clId="Web-{FF2C7E41-2BC6-DD4A-1069-63C5200CCD96}" dt="2026-07-06T21:24:37.490" v="1128"/>
          <ac:spMkLst>
            <pc:docMk/>
            <pc:sldMk cId="0" sldId="364"/>
            <ac:spMk id="4" creationId="{344A3CB8-39FD-9F8F-CD33-5E2118C6E66C}"/>
          </ac:spMkLst>
        </pc:spChg>
        <pc:spChg chg="mod ord">
          <ac:chgData name="Yocasta Isabel Rodriguez Pineda (2514330)" userId="S::2514330@student.uwtsd.ac.uk::743576e2-a191-42f4-a3d6-4041b7d92e93" providerId="AD" clId="Web-{FF2C7E41-2BC6-DD4A-1069-63C5200CCD96}" dt="2026-07-06T21:24:37.490" v="1128"/>
          <ac:spMkLst>
            <pc:docMk/>
            <pc:sldMk cId="0" sldId="364"/>
            <ac:spMk id="6147" creationId="{447FB185-B91D-14EC-A199-C064D51D1DD2}"/>
          </ac:spMkLst>
        </pc:spChg>
        <pc:spChg chg="mod ord">
          <ac:chgData name="Yocasta Isabel Rodriguez Pineda (2514330)" userId="S::2514330@student.uwtsd.ac.uk::743576e2-a191-42f4-a3d6-4041b7d92e93" providerId="AD" clId="Web-{FF2C7E41-2BC6-DD4A-1069-63C5200CCD96}" dt="2026-07-06T21:24:37.490" v="1128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4:28.139" v="1091" actId="20577"/>
        <pc:sldMkLst>
          <pc:docMk/>
          <pc:sldMk cId="0" sldId="395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4:28.139" v="1091" actId="20577"/>
          <ac:spMkLst>
            <pc:docMk/>
            <pc:sldMk cId="0" sldId="395"/>
            <ac:spMk id="10" creationId="{E32E3400-4CF7-D76F-91E6-1E97593C4D9A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5:36.689" v="1095" actId="20577"/>
        <pc:sldMkLst>
          <pc:docMk/>
          <pc:sldMk cId="1663974967" sldId="396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5:36.689" v="1095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7:07.286" v="1101" actId="20577"/>
        <pc:sldMkLst>
          <pc:docMk/>
          <pc:sldMk cId="0" sldId="398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7:07.286" v="1101" actId="20577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Yocasta Isabel Rodriguez Pineda (2514330)" userId="S::2514330@student.uwtsd.ac.uk::743576e2-a191-42f4-a3d6-4041b7d92e93" providerId="AD" clId="Web-{FF2C7E41-2BC6-DD4A-1069-63C5200CCD96}" dt="2026-07-06T21:16:57.629" v="1100" actId="1076"/>
          <ac:spMkLst>
            <pc:docMk/>
            <pc:sldMk cId="0" sldId="398"/>
            <ac:spMk id="12291" creationId="{DA8DF68F-34C4-285F-B4A1-B6E08AE08A8B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2:02.227" v="1087" actId="20577"/>
        <pc:sldMkLst>
          <pc:docMk/>
          <pc:sldMk cId="0" sldId="399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0:54:59.585" v="282" actId="20577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Yocasta Isabel Rodriguez Pineda (2514330)" userId="S::2514330@student.uwtsd.ac.uk::743576e2-a191-42f4-a3d6-4041b7d92e93" providerId="AD" clId="Web-{FF2C7E41-2BC6-DD4A-1069-63C5200CCD96}" dt="2026-07-06T21:12:02.227" v="1087" actId="20577"/>
          <ac:spMkLst>
            <pc:docMk/>
            <pc:sldMk cId="0" sldId="399"/>
            <ac:spMk id="12291" creationId="{DA8DF68F-34C4-285F-B4A1-B6E08AE08A8B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6:22.972" v="1098" actId="20577"/>
        <pc:sldMkLst>
          <pc:docMk/>
          <pc:sldMk cId="1557286457" sldId="402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6:22.972" v="1098" actId="20577"/>
          <ac:spMkLst>
            <pc:docMk/>
            <pc:sldMk cId="1557286457" sldId="402"/>
            <ac:spMk id="3" creationId="{D269A12E-089F-65A6-1AAB-F01DB5F08F07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4:44.905" v="1092" actId="20577"/>
        <pc:sldMkLst>
          <pc:docMk/>
          <pc:sldMk cId="3848033320" sldId="403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4:44.905" v="1092" actId="20577"/>
          <ac:spMkLst>
            <pc:docMk/>
            <pc:sldMk cId="3848033320" sldId="403"/>
            <ac:spMk id="3" creationId="{7E7CD78E-1347-AEDE-8C43-5E61CE54E1B0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8:05.757" v="1104" actId="20577"/>
        <pc:sldMkLst>
          <pc:docMk/>
          <pc:sldMk cId="1604070612" sldId="404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8:05.757" v="1104" actId="20577"/>
          <ac:spMkLst>
            <pc:docMk/>
            <pc:sldMk cId="1604070612" sldId="404"/>
            <ac:spMk id="3" creationId="{A3313522-CC85-CA83-6AE4-0891C1038023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8:49.243" v="1106" actId="20577"/>
        <pc:sldMkLst>
          <pc:docMk/>
          <pc:sldMk cId="2998364516" sldId="407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8:49.243" v="1106" actId="20577"/>
          <ac:spMkLst>
            <pc:docMk/>
            <pc:sldMk cId="2998364516" sldId="407"/>
            <ac:spMk id="3" creationId="{6204CE8E-22C8-343B-2947-62FA68A05314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9:02.321" v="1107" actId="20577"/>
        <pc:sldMkLst>
          <pc:docMk/>
          <pc:sldMk cId="2450919850" sldId="408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9:02.321" v="1107" actId="20577"/>
          <ac:spMkLst>
            <pc:docMk/>
            <pc:sldMk cId="2450919850" sldId="408"/>
            <ac:spMk id="3" creationId="{CAF3BB39-9F45-020E-2E74-27CE3B7183FA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20:04.792" v="1112" actId="20577"/>
        <pc:sldMkLst>
          <pc:docMk/>
          <pc:sldMk cId="135060393" sldId="409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20:04.792" v="1112" actId="20577"/>
          <ac:spMkLst>
            <pc:docMk/>
            <pc:sldMk cId="135060393" sldId="409"/>
            <ac:spMk id="3" creationId="{973557A0-74EB-BB9A-472F-CD0544E8036C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21:36.249" v="1116" actId="20577"/>
        <pc:sldMkLst>
          <pc:docMk/>
          <pc:sldMk cId="984594940" sldId="410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20:59.857" v="1114" actId="20577"/>
          <ac:spMkLst>
            <pc:docMk/>
            <pc:sldMk cId="984594940" sldId="410"/>
            <ac:spMk id="2" creationId="{F53F2821-30E7-FCBE-AD2B-2C3AAE761ED4}"/>
          </ac:spMkLst>
        </pc:spChg>
        <pc:spChg chg="mod">
          <ac:chgData name="Yocasta Isabel Rodriguez Pineda (2514330)" userId="S::2514330@student.uwtsd.ac.uk::743576e2-a191-42f4-a3d6-4041b7d92e93" providerId="AD" clId="Web-{FF2C7E41-2BC6-DD4A-1069-63C5200CCD96}" dt="2026-07-06T21:21:36.249" v="1116" actId="20577"/>
          <ac:spMkLst>
            <pc:docMk/>
            <pc:sldMk cId="984594940" sldId="410"/>
            <ac:spMk id="3" creationId="{5CBCE67D-D681-B6C6-CD27-F66C830B91FA}"/>
          </ac:spMkLst>
        </pc:spChg>
      </pc:sldChg>
      <pc:sldChg chg="modSp">
        <pc:chgData name="Yocasta Isabel Rodriguez Pineda (2514330)" userId="S::2514330@student.uwtsd.ac.uk::743576e2-a191-42f4-a3d6-4041b7d92e93" providerId="AD" clId="Web-{FF2C7E41-2BC6-DD4A-1069-63C5200CCD96}" dt="2026-07-06T21:13:16.027" v="1089" actId="20577"/>
        <pc:sldMkLst>
          <pc:docMk/>
          <pc:sldMk cId="2221566285" sldId="411"/>
        </pc:sldMkLst>
        <pc:spChg chg="mod">
          <ac:chgData name="Yocasta Isabel Rodriguez Pineda (2514330)" userId="S::2514330@student.uwtsd.ac.uk::743576e2-a191-42f4-a3d6-4041b7d92e93" providerId="AD" clId="Web-{FF2C7E41-2BC6-DD4A-1069-63C5200CCD96}" dt="2026-07-06T21:13:16.027" v="1089" actId="20577"/>
          <ac:spMkLst>
            <pc:docMk/>
            <pc:sldMk cId="2221566285" sldId="411"/>
            <ac:spMk id="3" creationId="{ADF7086D-713F-5A32-6BBA-6B16BCF90DC3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315826B6-28A2-C223-B8D3-C3487610F8BF}"/>
    <pc:docChg chg="modSld">
      <pc:chgData name="Yocasta Isabel Rodriguez Pineda (2514330)" userId="S::2514330@student.uwtsd.ac.uk::743576e2-a191-42f4-a3d6-4041b7d92e93" providerId="AD" clId="Web-{315826B6-28A2-C223-B8D3-C3487610F8BF}" dt="2026-07-06T20:35:32.571" v="15" actId="20577"/>
      <pc:docMkLst>
        <pc:docMk/>
      </pc:docMkLst>
      <pc:sldChg chg="modSp">
        <pc:chgData name="Yocasta Isabel Rodriguez Pineda (2514330)" userId="S::2514330@student.uwtsd.ac.uk::743576e2-a191-42f4-a3d6-4041b7d92e93" providerId="AD" clId="Web-{315826B6-28A2-C223-B8D3-C3487610F8BF}" dt="2026-07-06T20:34:06.975" v="7" actId="20577"/>
        <pc:sldMkLst>
          <pc:docMk/>
          <pc:sldMk cId="0" sldId="395"/>
        </pc:sldMkLst>
        <pc:spChg chg="mod">
          <ac:chgData name="Yocasta Isabel Rodriguez Pineda (2514330)" userId="S::2514330@student.uwtsd.ac.uk::743576e2-a191-42f4-a3d6-4041b7d92e93" providerId="AD" clId="Web-{315826B6-28A2-C223-B8D3-C3487610F8BF}" dt="2026-07-06T20:34:06.975" v="7" actId="20577"/>
          <ac:spMkLst>
            <pc:docMk/>
            <pc:sldMk cId="0" sldId="395"/>
            <ac:spMk id="10" creationId="{E32E3400-4CF7-D76F-91E6-1E97593C4D9A}"/>
          </ac:spMkLst>
        </pc:spChg>
      </pc:sldChg>
      <pc:sldChg chg="modSp">
        <pc:chgData name="Yocasta Isabel Rodriguez Pineda (2514330)" userId="S::2514330@student.uwtsd.ac.uk::743576e2-a191-42f4-a3d6-4041b7d92e93" providerId="AD" clId="Web-{315826B6-28A2-C223-B8D3-C3487610F8BF}" dt="2026-07-06T20:35:32.571" v="15" actId="20577"/>
        <pc:sldMkLst>
          <pc:docMk/>
          <pc:sldMk cId="3848033320" sldId="403"/>
        </pc:sldMkLst>
        <pc:spChg chg="mod">
          <ac:chgData name="Yocasta Isabel Rodriguez Pineda (2514330)" userId="S::2514330@student.uwtsd.ac.uk::743576e2-a191-42f4-a3d6-4041b7d92e93" providerId="AD" clId="Web-{315826B6-28A2-C223-B8D3-C3487610F8BF}" dt="2026-07-06T20:35:32.571" v="15" actId="20577"/>
          <ac:spMkLst>
            <pc:docMk/>
            <pc:sldMk cId="3848033320" sldId="403"/>
            <ac:spMk id="3" creationId="{7E7CD78E-1347-AEDE-8C43-5E61CE54E1B0}"/>
          </ac:spMkLst>
        </pc:spChg>
      </pc:sldChg>
      <pc:sldChg chg="modSp">
        <pc:chgData name="Yocasta Isabel Rodriguez Pineda (2514330)" userId="S::2514330@student.uwtsd.ac.uk::743576e2-a191-42f4-a3d6-4041b7d92e93" providerId="AD" clId="Web-{315826B6-28A2-C223-B8D3-C3487610F8BF}" dt="2026-07-06T20:33:47.741" v="5" actId="20577"/>
        <pc:sldMkLst>
          <pc:docMk/>
          <pc:sldMk cId="2221566285" sldId="411"/>
        </pc:sldMkLst>
        <pc:spChg chg="mod">
          <ac:chgData name="Yocasta Isabel Rodriguez Pineda (2514330)" userId="S::2514330@student.uwtsd.ac.uk::743576e2-a191-42f4-a3d6-4041b7d92e93" providerId="AD" clId="Web-{315826B6-28A2-C223-B8D3-C3487610F8BF}" dt="2026-07-06T20:33:47.741" v="5" actId="20577"/>
          <ac:spMkLst>
            <pc:docMk/>
            <pc:sldMk cId="2221566285" sldId="411"/>
            <ac:spMk id="3" creationId="{ADF7086D-713F-5A32-6BBA-6B16BCF90DC3}"/>
          </ac:spMkLst>
        </pc:spChg>
      </pc:sldChg>
    </pc:docChg>
  </pc:docChgLst>
  <pc:docChgLst>
    <pc:chgData name="Yocasta Isabel Rodriguez Pineda (2514330)" userId="743576e2-a191-42f4-a3d6-4041b7d92e93" providerId="ADAL" clId="{BB83FF9C-27E1-41E7-930F-9B3696CC8445}"/>
    <pc:docChg chg="undo custSel addSld delSld modSld">
      <pc:chgData name="Yocasta Isabel Rodriguez Pineda (2514330)" userId="743576e2-a191-42f4-a3d6-4041b7d92e93" providerId="ADAL" clId="{BB83FF9C-27E1-41E7-930F-9B3696CC8445}" dt="2026-07-11T08:07:41.602" v="13240" actId="20577"/>
      <pc:docMkLst>
        <pc:docMk/>
      </pc:docMkLst>
      <pc:sldChg chg="modSp add del mod">
        <pc:chgData name="Yocasta Isabel Rodriguez Pineda (2514330)" userId="743576e2-a191-42f4-a3d6-4041b7d92e93" providerId="ADAL" clId="{BB83FF9C-27E1-41E7-930F-9B3696CC8445}" dt="2026-07-11T08:07:41.602" v="13240" actId="20577"/>
        <pc:sldMkLst>
          <pc:docMk/>
          <pc:sldMk cId="0" sldId="364"/>
        </pc:sldMkLst>
        <pc:spChg chg="mod">
          <ac:chgData name="Yocasta Isabel Rodriguez Pineda (2514330)" userId="743576e2-a191-42f4-a3d6-4041b7d92e93" providerId="ADAL" clId="{BB83FF9C-27E1-41E7-930F-9B3696CC8445}" dt="2026-06-26T22:39:29.443" v="160" actId="20577"/>
          <ac:spMkLst>
            <pc:docMk/>
            <pc:sldMk cId="0" sldId="364"/>
            <ac:spMk id="6148" creationId="{CE5AE962-C88D-3F0C-B15E-30348E09C8AE}"/>
          </ac:spMkLst>
        </pc:spChg>
        <pc:spChg chg="mod">
          <ac:chgData name="Yocasta Isabel Rodriguez Pineda (2514330)" userId="743576e2-a191-42f4-a3d6-4041b7d92e93" providerId="ADAL" clId="{BB83FF9C-27E1-41E7-930F-9B3696CC8445}" dt="2026-07-11T08:07:41.602" v="13240" actId="20577"/>
          <ac:spMkLst>
            <pc:docMk/>
            <pc:sldMk cId="0" sldId="364"/>
            <ac:spMk id="6152" creationId="{D3B567A1-5EB7-9BC9-3045-E43455CFC0E9}"/>
          </ac:spMkLst>
        </pc:spChg>
        <pc:spChg chg="mod">
          <ac:chgData name="Yocasta Isabel Rodriguez Pineda (2514330)" userId="743576e2-a191-42f4-a3d6-4041b7d92e93" providerId="ADAL" clId="{BB83FF9C-27E1-41E7-930F-9B3696CC8445}" dt="2026-07-11T07:27:44.285" v="13146" actId="20577"/>
          <ac:spMkLst>
            <pc:docMk/>
            <pc:sldMk cId="0" sldId="364"/>
            <ac:spMk id="6159" creationId="{50C61821-CB68-BFE7-A517-B977760BC36C}"/>
          </ac:spMkLst>
        </pc:spChg>
      </pc:sldChg>
      <pc:sldChg chg="modSp add del mod">
        <pc:chgData name="Yocasta Isabel Rodriguez Pineda (2514330)" userId="743576e2-a191-42f4-a3d6-4041b7d92e93" providerId="ADAL" clId="{BB83FF9C-27E1-41E7-930F-9B3696CC8445}" dt="2026-07-11T07:55:53.822" v="13162" actId="255"/>
        <pc:sldMkLst>
          <pc:docMk/>
          <pc:sldMk cId="1287151132" sldId="383"/>
        </pc:sldMkLst>
        <pc:spChg chg="mod">
          <ac:chgData name="Yocasta Isabel Rodriguez Pineda (2514330)" userId="743576e2-a191-42f4-a3d6-4041b7d92e93" providerId="ADAL" clId="{BB83FF9C-27E1-41E7-930F-9B3696CC8445}" dt="2026-07-11T07:55:07.015" v="13161" actId="255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Yocasta Isabel Rodriguez Pineda (2514330)" userId="743576e2-a191-42f4-a3d6-4041b7d92e93" providerId="ADAL" clId="{BB83FF9C-27E1-41E7-930F-9B3696CC8445}" dt="2026-07-11T07:55:53.822" v="13162" actId="255"/>
          <ac:spMkLst>
            <pc:docMk/>
            <pc:sldMk cId="1287151132" sldId="383"/>
            <ac:spMk id="3" creationId="{327D09FF-04AE-863D-9637-E0C72C8D8B8E}"/>
          </ac:spMkLst>
        </pc:spChg>
      </pc:sldChg>
      <pc:sldChg chg="addSp delSp modSp add del mod">
        <pc:chgData name="Yocasta Isabel Rodriguez Pineda (2514330)" userId="743576e2-a191-42f4-a3d6-4041b7d92e93" providerId="ADAL" clId="{BB83FF9C-27E1-41E7-930F-9B3696CC8445}" dt="2026-07-11T07:28:30.163" v="13155" actId="47"/>
        <pc:sldMkLst>
          <pc:docMk/>
          <pc:sldMk cId="0" sldId="395"/>
        </pc:sldMkLst>
        <pc:spChg chg="mod">
          <ac:chgData name="Yocasta Isabel Rodriguez Pineda (2514330)" userId="743576e2-a191-42f4-a3d6-4041b7d92e93" providerId="ADAL" clId="{BB83FF9C-27E1-41E7-930F-9B3696CC8445}" dt="2026-06-27T23:49:14.731" v="6191" actId="255"/>
          <ac:spMkLst>
            <pc:docMk/>
            <pc:sldMk cId="0" sldId="395"/>
            <ac:spMk id="2" creationId="{1FE8F138-5F23-B989-7BFD-71F5C33065F6}"/>
          </ac:spMkLst>
        </pc:spChg>
        <pc:spChg chg="add del mod">
          <ac:chgData name="Yocasta Isabel Rodriguez Pineda (2514330)" userId="743576e2-a191-42f4-a3d6-4041b7d92e93" providerId="ADAL" clId="{BB83FF9C-27E1-41E7-930F-9B3696CC8445}" dt="2026-07-11T05:57:50.617" v="12739" actId="255"/>
          <ac:spMkLst>
            <pc:docMk/>
            <pc:sldMk cId="0" sldId="395"/>
            <ac:spMk id="10" creationId="{E32E3400-4CF7-D76F-91E6-1E97593C4D9A}"/>
          </ac:spMkLst>
        </pc:spChg>
      </pc:sldChg>
      <pc:sldChg chg="modSp add del mod">
        <pc:chgData name="Yocasta Isabel Rodriguez Pineda (2514330)" userId="743576e2-a191-42f4-a3d6-4041b7d92e93" providerId="ADAL" clId="{BB83FF9C-27E1-41E7-930F-9B3696CC8445}" dt="2026-07-11T07:28:27.040" v="13153" actId="47"/>
        <pc:sldMkLst>
          <pc:docMk/>
          <pc:sldMk cId="1663974967" sldId="396"/>
        </pc:sldMkLst>
        <pc:spChg chg="mod">
          <ac:chgData name="Yocasta Isabel Rodriguez Pineda (2514330)" userId="743576e2-a191-42f4-a3d6-4041b7d92e93" providerId="ADAL" clId="{BB83FF9C-27E1-41E7-930F-9B3696CC8445}" dt="2026-07-11T07:26:06.801" v="13084" actId="255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Yocasta Isabel Rodriguez Pineda (2514330)" userId="743576e2-a191-42f4-a3d6-4041b7d92e93" providerId="ADAL" clId="{BB83FF9C-27E1-41E7-930F-9B3696CC8445}" dt="2026-07-11T05:54:07.477" v="12736" actId="20578"/>
          <ac:spMkLst>
            <pc:docMk/>
            <pc:sldMk cId="1663974967" sldId="396"/>
            <ac:spMk id="3" creationId="{857BFAFA-1A27-74B0-A7A9-13BBFEBEE86C}"/>
          </ac:spMkLst>
        </pc:spChg>
      </pc:sldChg>
      <pc:sldChg chg="modSp mod">
        <pc:chgData name="Yocasta Isabel Rodriguez Pineda (2514330)" userId="743576e2-a191-42f4-a3d6-4041b7d92e93" providerId="ADAL" clId="{BB83FF9C-27E1-41E7-930F-9B3696CC8445}" dt="2026-07-05T07:10:04.446" v="10478" actId="313"/>
        <pc:sldMkLst>
          <pc:docMk/>
          <pc:sldMk cId="0" sldId="398"/>
        </pc:sldMkLst>
        <pc:spChg chg="mod">
          <ac:chgData name="Yocasta Isabel Rodriguez Pineda (2514330)" userId="743576e2-a191-42f4-a3d6-4041b7d92e93" providerId="ADAL" clId="{BB83FF9C-27E1-41E7-930F-9B3696CC8445}" dt="2026-06-27T23:48:47.777" v="6190" actId="255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Yocasta Isabel Rodriguez Pineda (2514330)" userId="743576e2-a191-42f4-a3d6-4041b7d92e93" providerId="ADAL" clId="{BB83FF9C-27E1-41E7-930F-9B3696CC8445}" dt="2026-07-05T07:10:04.446" v="10478" actId="313"/>
          <ac:spMkLst>
            <pc:docMk/>
            <pc:sldMk cId="0" sldId="398"/>
            <ac:spMk id="12291" creationId="{DA8DF68F-34C4-285F-B4A1-B6E08AE08A8B}"/>
          </ac:spMkLst>
        </pc:spChg>
      </pc:sldChg>
      <pc:sldChg chg="modSp mod modAnim">
        <pc:chgData name="Yocasta Isabel Rodriguez Pineda (2514330)" userId="743576e2-a191-42f4-a3d6-4041b7d92e93" providerId="ADAL" clId="{BB83FF9C-27E1-41E7-930F-9B3696CC8445}" dt="2026-07-11T08:03:42.512" v="13202" actId="20577"/>
        <pc:sldMkLst>
          <pc:docMk/>
          <pc:sldMk cId="0" sldId="400"/>
        </pc:sldMkLst>
        <pc:spChg chg="mod">
          <ac:chgData name="Yocasta Isabel Rodriguez Pineda (2514330)" userId="743576e2-a191-42f4-a3d6-4041b7d92e93" providerId="ADAL" clId="{BB83FF9C-27E1-41E7-930F-9B3696CC8445}" dt="2026-06-30T13:41:39.891" v="10372" actId="255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Yocasta Isabel Rodriguez Pineda (2514330)" userId="743576e2-a191-42f4-a3d6-4041b7d92e93" providerId="ADAL" clId="{BB83FF9C-27E1-41E7-930F-9B3696CC8445}" dt="2026-07-11T08:03:42.512" v="13202" actId="20577"/>
          <ac:spMkLst>
            <pc:docMk/>
            <pc:sldMk cId="0" sldId="400"/>
            <ac:spMk id="13315" creationId="{50070DAB-396E-DF77-4036-1E44F9E2CD8C}"/>
          </ac:spMkLst>
        </pc:spChg>
      </pc:sldChg>
      <pc:sldChg chg="modSp mod">
        <pc:chgData name="Yocasta Isabel Rodriguez Pineda (2514330)" userId="743576e2-a191-42f4-a3d6-4041b7d92e93" providerId="ADAL" clId="{BB83FF9C-27E1-41E7-930F-9B3696CC8445}" dt="2026-06-27T23:48:07.937" v="6188" actId="255"/>
        <pc:sldMkLst>
          <pc:docMk/>
          <pc:sldMk cId="1557286457" sldId="402"/>
        </pc:sldMkLst>
        <pc:spChg chg="mod">
          <ac:chgData name="Yocasta Isabel Rodriguez Pineda (2514330)" userId="743576e2-a191-42f4-a3d6-4041b7d92e93" providerId="ADAL" clId="{BB83FF9C-27E1-41E7-930F-9B3696CC8445}" dt="2026-06-27T23:48:07.937" v="6188" actId="255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Yocasta Isabel Rodriguez Pineda (2514330)" userId="743576e2-a191-42f4-a3d6-4041b7d92e93" providerId="ADAL" clId="{BB83FF9C-27E1-41E7-930F-9B3696CC8445}" dt="2026-06-27T22:53:57.730" v="5200" actId="20577"/>
          <ac:spMkLst>
            <pc:docMk/>
            <pc:sldMk cId="1557286457" sldId="402"/>
            <ac:spMk id="3" creationId="{D269A12E-089F-65A6-1AAB-F01DB5F08F07}"/>
          </ac:spMkLst>
        </pc:spChg>
      </pc:sldChg>
      <pc:sldChg chg="modSp new add del mod">
        <pc:chgData name="Yocasta Isabel Rodriguez Pineda (2514330)" userId="743576e2-a191-42f4-a3d6-4041b7d92e93" providerId="ADAL" clId="{BB83FF9C-27E1-41E7-930F-9B3696CC8445}" dt="2026-07-11T07:28:28.808" v="13154" actId="47"/>
        <pc:sldMkLst>
          <pc:docMk/>
          <pc:sldMk cId="3848033320" sldId="403"/>
        </pc:sldMkLst>
        <pc:spChg chg="mod">
          <ac:chgData name="Yocasta Isabel Rodriguez Pineda (2514330)" userId="743576e2-a191-42f4-a3d6-4041b7d92e93" providerId="ADAL" clId="{BB83FF9C-27E1-41E7-930F-9B3696CC8445}" dt="2026-06-27T23:38:05.958" v="6114" actId="255"/>
          <ac:spMkLst>
            <pc:docMk/>
            <pc:sldMk cId="3848033320" sldId="403"/>
            <ac:spMk id="2" creationId="{DE9582AA-4E72-633E-1ABC-B04DE023564E}"/>
          </ac:spMkLst>
        </pc:spChg>
        <pc:spChg chg="mod">
          <ac:chgData name="Yocasta Isabel Rodriguez Pineda (2514330)" userId="743576e2-a191-42f4-a3d6-4041b7d92e93" providerId="ADAL" clId="{BB83FF9C-27E1-41E7-930F-9B3696CC8445}" dt="2026-06-27T23:26:03.009" v="6113" actId="20577"/>
          <ac:spMkLst>
            <pc:docMk/>
            <pc:sldMk cId="3848033320" sldId="403"/>
            <ac:spMk id="3" creationId="{7E7CD78E-1347-AEDE-8C43-5E61CE54E1B0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6-28T23:35:32.983" v="6811" actId="20577"/>
        <pc:sldMkLst>
          <pc:docMk/>
          <pc:sldMk cId="4128712675" sldId="405"/>
        </pc:sldMkLst>
        <pc:spChg chg="mod">
          <ac:chgData name="Yocasta Isabel Rodriguez Pineda (2514330)" userId="743576e2-a191-42f4-a3d6-4041b7d92e93" providerId="ADAL" clId="{BB83FF9C-27E1-41E7-930F-9B3696CC8445}" dt="2026-06-28T23:32:38.712" v="6698" actId="20577"/>
          <ac:spMkLst>
            <pc:docMk/>
            <pc:sldMk cId="4128712675" sldId="405"/>
            <ac:spMk id="2" creationId="{9AAA4010-9662-A04A-C594-9A4604B9BC6A}"/>
          </ac:spMkLst>
        </pc:spChg>
        <pc:spChg chg="mod">
          <ac:chgData name="Yocasta Isabel Rodriguez Pineda (2514330)" userId="743576e2-a191-42f4-a3d6-4041b7d92e93" providerId="ADAL" clId="{BB83FF9C-27E1-41E7-930F-9B3696CC8445}" dt="2026-06-28T23:35:32.983" v="6811" actId="20577"/>
          <ac:spMkLst>
            <pc:docMk/>
            <pc:sldMk cId="4128712675" sldId="405"/>
            <ac:spMk id="3" creationId="{ACF71B32-4B09-5359-08D2-36A547495D1F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6-28T23:51:53.142" v="7497" actId="20577"/>
        <pc:sldMkLst>
          <pc:docMk/>
          <pc:sldMk cId="473135644" sldId="406"/>
        </pc:sldMkLst>
        <pc:spChg chg="mod">
          <ac:chgData name="Yocasta Isabel Rodriguez Pineda (2514330)" userId="743576e2-a191-42f4-a3d6-4041b7d92e93" providerId="ADAL" clId="{BB83FF9C-27E1-41E7-930F-9B3696CC8445}" dt="2026-06-28T23:40:25.475" v="7019" actId="20577"/>
          <ac:spMkLst>
            <pc:docMk/>
            <pc:sldMk cId="473135644" sldId="406"/>
            <ac:spMk id="2" creationId="{A8A3E806-8089-7CE9-901E-DAEB9BE9AF40}"/>
          </ac:spMkLst>
        </pc:spChg>
        <pc:spChg chg="mod">
          <ac:chgData name="Yocasta Isabel Rodriguez Pineda (2514330)" userId="743576e2-a191-42f4-a3d6-4041b7d92e93" providerId="ADAL" clId="{BB83FF9C-27E1-41E7-930F-9B3696CC8445}" dt="2026-06-28T23:51:53.142" v="7497" actId="20577"/>
          <ac:spMkLst>
            <pc:docMk/>
            <pc:sldMk cId="473135644" sldId="406"/>
            <ac:spMk id="3" creationId="{0E9334A7-28D7-85D4-C1E4-C555A4899791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6-29T21:52:59.560" v="7910" actId="20577"/>
        <pc:sldMkLst>
          <pc:docMk/>
          <pc:sldMk cId="2998364516" sldId="407"/>
        </pc:sldMkLst>
        <pc:spChg chg="mod">
          <ac:chgData name="Yocasta Isabel Rodriguez Pineda (2514330)" userId="743576e2-a191-42f4-a3d6-4041b7d92e93" providerId="ADAL" clId="{BB83FF9C-27E1-41E7-930F-9B3696CC8445}" dt="2026-06-29T21:47:11.429" v="7704" actId="20577"/>
          <ac:spMkLst>
            <pc:docMk/>
            <pc:sldMk cId="2998364516" sldId="407"/>
            <ac:spMk id="2" creationId="{F5BB63BE-3F5D-A4B5-423B-446102C617EB}"/>
          </ac:spMkLst>
        </pc:spChg>
        <pc:spChg chg="mod">
          <ac:chgData name="Yocasta Isabel Rodriguez Pineda (2514330)" userId="743576e2-a191-42f4-a3d6-4041b7d92e93" providerId="ADAL" clId="{BB83FF9C-27E1-41E7-930F-9B3696CC8445}" dt="2026-06-29T21:52:59.560" v="7910" actId="20577"/>
          <ac:spMkLst>
            <pc:docMk/>
            <pc:sldMk cId="2998364516" sldId="407"/>
            <ac:spMk id="3" creationId="{6204CE8E-22C8-343B-2947-62FA68A05314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6-29T22:10:13.085" v="8579" actId="20577"/>
        <pc:sldMkLst>
          <pc:docMk/>
          <pc:sldMk cId="2450919850" sldId="408"/>
        </pc:sldMkLst>
        <pc:spChg chg="mod">
          <ac:chgData name="Yocasta Isabel Rodriguez Pineda (2514330)" userId="743576e2-a191-42f4-a3d6-4041b7d92e93" providerId="ADAL" clId="{BB83FF9C-27E1-41E7-930F-9B3696CC8445}" dt="2026-06-29T21:59:14.468" v="8049" actId="313"/>
          <ac:spMkLst>
            <pc:docMk/>
            <pc:sldMk cId="2450919850" sldId="408"/>
            <ac:spMk id="2" creationId="{1B4B255D-71D0-571A-EC27-1C377F338DFB}"/>
          </ac:spMkLst>
        </pc:spChg>
        <pc:spChg chg="mod">
          <ac:chgData name="Yocasta Isabel Rodriguez Pineda (2514330)" userId="743576e2-a191-42f4-a3d6-4041b7d92e93" providerId="ADAL" clId="{BB83FF9C-27E1-41E7-930F-9B3696CC8445}" dt="2026-06-29T22:10:13.085" v="8579" actId="20577"/>
          <ac:spMkLst>
            <pc:docMk/>
            <pc:sldMk cId="2450919850" sldId="408"/>
            <ac:spMk id="3" creationId="{CAF3BB39-9F45-020E-2E74-27CE3B7183FA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6-29T22:30:14.476" v="9327" actId="113"/>
        <pc:sldMkLst>
          <pc:docMk/>
          <pc:sldMk cId="135060393" sldId="409"/>
        </pc:sldMkLst>
        <pc:spChg chg="mod">
          <ac:chgData name="Yocasta Isabel Rodriguez Pineda (2514330)" userId="743576e2-a191-42f4-a3d6-4041b7d92e93" providerId="ADAL" clId="{BB83FF9C-27E1-41E7-930F-9B3696CC8445}" dt="2026-06-29T22:14:30.596" v="8627" actId="113"/>
          <ac:spMkLst>
            <pc:docMk/>
            <pc:sldMk cId="135060393" sldId="409"/>
            <ac:spMk id="2" creationId="{B71E6264-A01A-10E3-D375-58FD8885ECD7}"/>
          </ac:spMkLst>
        </pc:spChg>
        <pc:spChg chg="mod">
          <ac:chgData name="Yocasta Isabel Rodriguez Pineda (2514330)" userId="743576e2-a191-42f4-a3d6-4041b7d92e93" providerId="ADAL" clId="{BB83FF9C-27E1-41E7-930F-9B3696CC8445}" dt="2026-06-29T22:30:14.476" v="9327" actId="113"/>
          <ac:spMkLst>
            <pc:docMk/>
            <pc:sldMk cId="135060393" sldId="409"/>
            <ac:spMk id="3" creationId="{973557A0-74EB-BB9A-472F-CD0544E8036C}"/>
          </ac:spMkLst>
        </pc:spChg>
      </pc:sldChg>
      <pc:sldChg chg="modSp new mod">
        <pc:chgData name="Yocasta Isabel Rodriguez Pineda (2514330)" userId="743576e2-a191-42f4-a3d6-4041b7d92e93" providerId="ADAL" clId="{BB83FF9C-27E1-41E7-930F-9B3696CC8445}" dt="2026-07-11T06:15:15.555" v="12760" actId="20577"/>
        <pc:sldMkLst>
          <pc:docMk/>
          <pc:sldMk cId="984594940" sldId="410"/>
        </pc:sldMkLst>
        <pc:spChg chg="mod">
          <ac:chgData name="Yocasta Isabel Rodriguez Pineda (2514330)" userId="743576e2-a191-42f4-a3d6-4041b7d92e93" providerId="ADAL" clId="{BB83FF9C-27E1-41E7-930F-9B3696CC8445}" dt="2026-07-11T06:15:15.555" v="12760" actId="20577"/>
          <ac:spMkLst>
            <pc:docMk/>
            <pc:sldMk cId="984594940" sldId="410"/>
            <ac:spMk id="2" creationId="{F53F2821-30E7-FCBE-AD2B-2C3AAE761ED4}"/>
          </ac:spMkLst>
        </pc:spChg>
        <pc:spChg chg="mod">
          <ac:chgData name="Yocasta Isabel Rodriguez Pineda (2514330)" userId="743576e2-a191-42f4-a3d6-4041b7d92e93" providerId="ADAL" clId="{BB83FF9C-27E1-41E7-930F-9B3696CC8445}" dt="2026-06-29T23:00:04.529" v="10368" actId="113"/>
          <ac:spMkLst>
            <pc:docMk/>
            <pc:sldMk cId="984594940" sldId="410"/>
            <ac:spMk id="3" creationId="{5CBCE67D-D681-B6C6-CD27-F66C830B91FA}"/>
          </ac:spMkLst>
        </pc:spChg>
      </pc:sldChg>
      <pc:sldChg chg="addSp delSp modSp new add del mod">
        <pc:chgData name="Yocasta Isabel Rodriguez Pineda (2514330)" userId="743576e2-a191-42f4-a3d6-4041b7d92e93" providerId="ADAL" clId="{BB83FF9C-27E1-41E7-930F-9B3696CC8445}" dt="2026-07-11T07:28:32.100" v="13156" actId="47"/>
        <pc:sldMkLst>
          <pc:docMk/>
          <pc:sldMk cId="2221566285" sldId="411"/>
        </pc:sldMkLst>
        <pc:spChg chg="add del mod">
          <ac:chgData name="Yocasta Isabel Rodriguez Pineda (2514330)" userId="743576e2-a191-42f4-a3d6-4041b7d92e93" providerId="ADAL" clId="{BB83FF9C-27E1-41E7-930F-9B3696CC8445}" dt="2026-07-11T07:23:43.021" v="13082" actId="122"/>
          <ac:spMkLst>
            <pc:docMk/>
            <pc:sldMk cId="2221566285" sldId="411"/>
            <ac:spMk id="2" creationId="{64604682-F54F-E0FB-D40B-65085F330F19}"/>
          </ac:spMkLst>
        </pc:spChg>
        <pc:spChg chg="mod">
          <ac:chgData name="Yocasta Isabel Rodriguez Pineda (2514330)" userId="743576e2-a191-42f4-a3d6-4041b7d92e93" providerId="ADAL" clId="{BB83FF9C-27E1-41E7-930F-9B3696CC8445}" dt="2026-07-11T06:51:34.403" v="13081" actId="20577"/>
          <ac:spMkLst>
            <pc:docMk/>
            <pc:sldMk cId="2221566285" sldId="411"/>
            <ac:spMk id="3" creationId="{ADF7086D-713F-5A32-6BBA-6B16BCF90DC3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C705E293-79AB-E64D-CC5D-48626E892E01}"/>
    <pc:docChg chg="addSld modSld">
      <pc:chgData name="Yocasta Isabel Rodriguez Pineda (2514330)" userId="S::2514330@student.uwtsd.ac.uk::743576e2-a191-42f4-a3d6-4041b7d92e93" providerId="AD" clId="Web-{C705E293-79AB-E64D-CC5D-48626E892E01}" dt="2026-06-28T23:12:01.436" v="1986" actId="20577"/>
      <pc:docMkLst>
        <pc:docMk/>
      </pc:docMkLst>
      <pc:sldChg chg="modSp">
        <pc:chgData name="Yocasta Isabel Rodriguez Pineda (2514330)" userId="S::2514330@student.uwtsd.ac.uk::743576e2-a191-42f4-a3d6-4041b7d92e93" providerId="AD" clId="Web-{C705E293-79AB-E64D-CC5D-48626E892E01}" dt="2026-06-28T23:10:56.807" v="1984" actId="20577"/>
        <pc:sldMkLst>
          <pc:docMk/>
          <pc:sldMk cId="0" sldId="398"/>
        </pc:sldMkLst>
        <pc:spChg chg="mod">
          <ac:chgData name="Yocasta Isabel Rodriguez Pineda (2514330)" userId="S::2514330@student.uwtsd.ac.uk::743576e2-a191-42f4-a3d6-4041b7d92e93" providerId="AD" clId="Web-{C705E293-79AB-E64D-CC5D-48626E892E01}" dt="2026-06-28T23:10:00.084" v="1976" actId="20577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Yocasta Isabel Rodriguez Pineda (2514330)" userId="S::2514330@student.uwtsd.ac.uk::743576e2-a191-42f4-a3d6-4041b7d92e93" providerId="AD" clId="Web-{C705E293-79AB-E64D-CC5D-48626E892E01}" dt="2026-06-28T23:10:56.807" v="1984" actId="20577"/>
          <ac:spMkLst>
            <pc:docMk/>
            <pc:sldMk cId="0" sldId="398"/>
            <ac:spMk id="12291" creationId="{DA8DF68F-34C4-285F-B4A1-B6E08AE08A8B}"/>
          </ac:spMkLst>
        </pc:spChg>
      </pc:sldChg>
      <pc:sldChg chg="modSp new">
        <pc:chgData name="Yocasta Isabel Rodriguez Pineda (2514330)" userId="S::2514330@student.uwtsd.ac.uk::743576e2-a191-42f4-a3d6-4041b7d92e93" providerId="AD" clId="Web-{C705E293-79AB-E64D-CC5D-48626E892E01}" dt="2026-06-28T23:12:01.436" v="1986" actId="20577"/>
        <pc:sldMkLst>
          <pc:docMk/>
          <pc:sldMk cId="1604070612" sldId="404"/>
        </pc:sldMkLst>
        <pc:spChg chg="mod">
          <ac:chgData name="Yocasta Isabel Rodriguez Pineda (2514330)" userId="S::2514330@student.uwtsd.ac.uk::743576e2-a191-42f4-a3d6-4041b7d92e93" providerId="AD" clId="Web-{C705E293-79AB-E64D-CC5D-48626E892E01}" dt="2026-06-28T23:12:01.436" v="1986" actId="20577"/>
          <ac:spMkLst>
            <pc:docMk/>
            <pc:sldMk cId="1604070612" sldId="404"/>
            <ac:spMk id="2" creationId="{0658E07E-205E-6FD9-AC09-113CC634771F}"/>
          </ac:spMkLst>
        </pc:spChg>
        <pc:spChg chg="mod">
          <ac:chgData name="Yocasta Isabel Rodriguez Pineda (2514330)" userId="S::2514330@student.uwtsd.ac.uk::743576e2-a191-42f4-a3d6-4041b7d92e93" providerId="AD" clId="Web-{C705E293-79AB-E64D-CC5D-48626E892E01}" dt="2026-06-28T23:06:18.177" v="1946" actId="20577"/>
          <ac:spMkLst>
            <pc:docMk/>
            <pc:sldMk cId="1604070612" sldId="404"/>
            <ac:spMk id="3" creationId="{A3313522-CC85-CA83-6AE4-0891C1038023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46CD7ED6-86C3-8895-5E01-CC640E48127D}"/>
    <pc:docChg chg="modSld">
      <pc:chgData name="Yocasta Isabel Rodriguez Pineda (2514330)" userId="S::2514330@student.uwtsd.ac.uk::743576e2-a191-42f4-a3d6-4041b7d92e93" providerId="AD" clId="Web-{46CD7ED6-86C3-8895-5E01-CC640E48127D}" dt="2026-06-29T21:06:14.694" v="133" actId="20577"/>
      <pc:docMkLst>
        <pc:docMk/>
      </pc:docMkLst>
      <pc:sldChg chg="modSp">
        <pc:chgData name="Yocasta Isabel Rodriguez Pineda (2514330)" userId="S::2514330@student.uwtsd.ac.uk::743576e2-a191-42f4-a3d6-4041b7d92e93" providerId="AD" clId="Web-{46CD7ED6-86C3-8895-5E01-CC640E48127D}" dt="2026-06-29T20:56:31.710" v="21" actId="20577"/>
        <pc:sldMkLst>
          <pc:docMk/>
          <pc:sldMk cId="0" sldId="364"/>
        </pc:sldMkLst>
        <pc:spChg chg="mod">
          <ac:chgData name="Yocasta Isabel Rodriguez Pineda (2514330)" userId="S::2514330@student.uwtsd.ac.uk::743576e2-a191-42f4-a3d6-4041b7d92e93" providerId="AD" clId="Web-{46CD7ED6-86C3-8895-5E01-CC640E48127D}" dt="2026-06-29T20:56:31.710" v="21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Yocasta Isabel Rodriguez Pineda (2514330)" userId="S::2514330@student.uwtsd.ac.uk::743576e2-a191-42f4-a3d6-4041b7d92e93" providerId="AD" clId="Web-{46CD7ED6-86C3-8895-5E01-CC640E48127D}" dt="2026-06-29T17:38:51.110" v="3" actId="20577"/>
        <pc:sldMkLst>
          <pc:docMk/>
          <pc:sldMk cId="3848033320" sldId="403"/>
        </pc:sldMkLst>
        <pc:spChg chg="mod">
          <ac:chgData name="Yocasta Isabel Rodriguez Pineda (2514330)" userId="S::2514330@student.uwtsd.ac.uk::743576e2-a191-42f4-a3d6-4041b7d92e93" providerId="AD" clId="Web-{46CD7ED6-86C3-8895-5E01-CC640E48127D}" dt="2026-06-29T17:38:51.110" v="3" actId="20577"/>
          <ac:spMkLst>
            <pc:docMk/>
            <pc:sldMk cId="3848033320" sldId="403"/>
            <ac:spMk id="3" creationId="{7E7CD78E-1347-AEDE-8C43-5E61CE54E1B0}"/>
          </ac:spMkLst>
        </pc:spChg>
      </pc:sldChg>
      <pc:sldChg chg="modSp">
        <pc:chgData name="Yocasta Isabel Rodriguez Pineda (2514330)" userId="S::2514330@student.uwtsd.ac.uk::743576e2-a191-42f4-a3d6-4041b7d92e93" providerId="AD" clId="Web-{46CD7ED6-86C3-8895-5E01-CC640E48127D}" dt="2026-06-29T21:06:14.694" v="133" actId="20577"/>
        <pc:sldMkLst>
          <pc:docMk/>
          <pc:sldMk cId="2998364516" sldId="407"/>
        </pc:sldMkLst>
        <pc:spChg chg="mod">
          <ac:chgData name="Yocasta Isabel Rodriguez Pineda (2514330)" userId="S::2514330@student.uwtsd.ac.uk::743576e2-a191-42f4-a3d6-4041b7d92e93" providerId="AD" clId="Web-{46CD7ED6-86C3-8895-5E01-CC640E48127D}" dt="2026-06-29T21:06:14.694" v="133" actId="20577"/>
          <ac:spMkLst>
            <pc:docMk/>
            <pc:sldMk cId="2998364516" sldId="407"/>
            <ac:spMk id="2" creationId="{F5BB63BE-3F5D-A4B5-423B-446102C617EB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1D1B45D1-58E8-77CB-B0AB-801D7D013257}"/>
    <pc:docChg chg="addSld modSld">
      <pc:chgData name="Yocasta Isabel Rodriguez Pineda (2514330)" userId="S::2514330@student.uwtsd.ac.uk::743576e2-a191-42f4-a3d6-4041b7d92e93" providerId="AD" clId="Web-{1D1B45D1-58E8-77CB-B0AB-801D7D013257}" dt="2026-06-29T21:24:13.426" v="50" actId="20577"/>
      <pc:docMkLst>
        <pc:docMk/>
      </pc:docMkLst>
    </pc:docChg>
  </pc:docChgLst>
  <pc:docChgLst>
    <pc:chgData name="Yocasta Isabel Rodriguez Pineda (2514330)" userId="S::2514330@student.uwtsd.ac.uk::743576e2-a191-42f4-a3d6-4041b7d92e93" providerId="AD" clId="Web-{74151F4F-6025-DE66-C82B-4B95B41E98DD}"/>
    <pc:docChg chg="modSld">
      <pc:chgData name="Yocasta Isabel Rodriguez Pineda (2514330)" userId="S::2514330@student.uwtsd.ac.uk::743576e2-a191-42f4-a3d6-4041b7d92e93" providerId="AD" clId="Web-{74151F4F-6025-DE66-C82B-4B95B41E98DD}" dt="2026-07-06T22:54:27.530" v="896" actId="1076"/>
      <pc:docMkLst>
        <pc:docMk/>
      </pc:docMkLst>
      <pc:sldChg chg="modSp">
        <pc:chgData name="Yocasta Isabel Rodriguez Pineda (2514330)" userId="S::2514330@student.uwtsd.ac.uk::743576e2-a191-42f4-a3d6-4041b7d92e93" providerId="AD" clId="Web-{74151F4F-6025-DE66-C82B-4B95B41E98DD}" dt="2026-07-06T22:54:27.530" v="896" actId="1076"/>
        <pc:sldMkLst>
          <pc:docMk/>
          <pc:sldMk cId="0" sldId="364"/>
        </pc:sldMkLst>
        <pc:spChg chg="mod">
          <ac:chgData name="Yocasta Isabel Rodriguez Pineda (2514330)" userId="S::2514330@student.uwtsd.ac.uk::743576e2-a191-42f4-a3d6-4041b7d92e93" providerId="AD" clId="Web-{74151F4F-6025-DE66-C82B-4B95B41E98DD}" dt="2026-07-06T22:52:44.347" v="885" actId="20577"/>
          <ac:spMkLst>
            <pc:docMk/>
            <pc:sldMk cId="0" sldId="364"/>
            <ac:spMk id="6152" creationId="{D3B567A1-5EB7-9BC9-3045-E43455CFC0E9}"/>
          </ac:spMkLst>
        </pc:spChg>
        <pc:spChg chg="mod">
          <ac:chgData name="Yocasta Isabel Rodriguez Pineda (2514330)" userId="S::2514330@student.uwtsd.ac.uk::743576e2-a191-42f4-a3d6-4041b7d92e93" providerId="AD" clId="Web-{74151F4F-6025-DE66-C82B-4B95B41E98DD}" dt="2026-07-06T22:54:27.530" v="896" actId="1076"/>
          <ac:spMkLst>
            <pc:docMk/>
            <pc:sldMk cId="0" sldId="364"/>
            <ac:spMk id="6159" creationId="{50C61821-CB68-BFE7-A517-B977760BC36C}"/>
          </ac:spMkLst>
        </pc:spChg>
      </pc:sldChg>
      <pc:sldChg chg="modSp">
        <pc:chgData name="Yocasta Isabel Rodriguez Pineda (2514330)" userId="S::2514330@student.uwtsd.ac.uk::743576e2-a191-42f4-a3d6-4041b7d92e93" providerId="AD" clId="Web-{74151F4F-6025-DE66-C82B-4B95B41E98DD}" dt="2026-07-06T22:51:31.529" v="871" actId="14100"/>
        <pc:sldMkLst>
          <pc:docMk/>
          <pc:sldMk cId="0" sldId="399"/>
        </pc:sldMkLst>
        <pc:spChg chg="mod">
          <ac:chgData name="Yocasta Isabel Rodriguez Pineda (2514330)" userId="S::2514330@student.uwtsd.ac.uk::743576e2-a191-42f4-a3d6-4041b7d92e93" providerId="AD" clId="Web-{74151F4F-6025-DE66-C82B-4B95B41E98DD}" dt="2026-07-06T22:51:31.529" v="871" actId="14100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Yocasta Isabel Rodriguez Pineda (2514330)" userId="S::2514330@student.uwtsd.ac.uk::743576e2-a191-42f4-a3d6-4041b7d92e93" providerId="AD" clId="Web-{74151F4F-6025-DE66-C82B-4B95B41E98DD}" dt="2026-07-06T22:02:33.946" v="23" actId="20577"/>
          <ac:spMkLst>
            <pc:docMk/>
            <pc:sldMk cId="0" sldId="399"/>
            <ac:spMk id="12291" creationId="{DA8DF68F-34C4-285F-B4A1-B6E08AE08A8B}"/>
          </ac:spMkLst>
        </pc:spChg>
      </pc:sldChg>
      <pc:sldChg chg="modSp">
        <pc:chgData name="Yocasta Isabel Rodriguez Pineda (2514330)" userId="S::2514330@student.uwtsd.ac.uk::743576e2-a191-42f4-a3d6-4041b7d92e93" providerId="AD" clId="Web-{74151F4F-6025-DE66-C82B-4B95B41E98DD}" dt="2026-07-06T22:51:51.218" v="872" actId="20577"/>
        <pc:sldMkLst>
          <pc:docMk/>
          <pc:sldMk cId="0" sldId="400"/>
        </pc:sldMkLst>
        <pc:spChg chg="mod">
          <ac:chgData name="Yocasta Isabel Rodriguez Pineda (2514330)" userId="S::2514330@student.uwtsd.ac.uk::743576e2-a191-42f4-a3d6-4041b7d92e93" providerId="AD" clId="Web-{74151F4F-6025-DE66-C82B-4B95B41E98DD}" dt="2026-07-06T22:51:51.218" v="872" actId="20577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Yocasta Isabel Rodriguez Pineda (2514330)" userId="S::2514330@student.uwtsd.ac.uk::743576e2-a191-42f4-a3d6-4041b7d92e93" providerId="AD" clId="Web-{74151F4F-6025-DE66-C82B-4B95B41E98DD}" dt="2026-07-06T22:49:58.834" v="868" actId="20577"/>
          <ac:spMkLst>
            <pc:docMk/>
            <pc:sldMk cId="0" sldId="400"/>
            <ac:spMk id="13315" creationId="{50070DAB-396E-DF77-4036-1E44F9E2CD8C}"/>
          </ac:spMkLst>
        </pc:spChg>
      </pc:sldChg>
      <pc:sldChg chg="modSp">
        <pc:chgData name="Yocasta Isabel Rodriguez Pineda (2514330)" userId="S::2514330@student.uwtsd.ac.uk::743576e2-a191-42f4-a3d6-4041b7d92e93" providerId="AD" clId="Web-{74151F4F-6025-DE66-C82B-4B95B41E98DD}" dt="2026-07-06T22:25:43.225" v="558" actId="20577"/>
        <pc:sldMkLst>
          <pc:docMk/>
          <pc:sldMk cId="2450919850" sldId="408"/>
        </pc:sldMkLst>
        <pc:spChg chg="mod">
          <ac:chgData name="Yocasta Isabel Rodriguez Pineda (2514330)" userId="S::2514330@student.uwtsd.ac.uk::743576e2-a191-42f4-a3d6-4041b7d92e93" providerId="AD" clId="Web-{74151F4F-6025-DE66-C82B-4B95B41E98DD}" dt="2026-07-06T22:20:44.264" v="416" actId="20577"/>
          <ac:spMkLst>
            <pc:docMk/>
            <pc:sldMk cId="2450919850" sldId="408"/>
            <ac:spMk id="2" creationId="{1B4B255D-71D0-571A-EC27-1C377F338DFB}"/>
          </ac:spMkLst>
        </pc:spChg>
        <pc:spChg chg="mod">
          <ac:chgData name="Yocasta Isabel Rodriguez Pineda (2514330)" userId="S::2514330@student.uwtsd.ac.uk::743576e2-a191-42f4-a3d6-4041b7d92e93" providerId="AD" clId="Web-{74151F4F-6025-DE66-C82B-4B95B41E98DD}" dt="2026-07-06T22:25:43.225" v="558" actId="20577"/>
          <ac:spMkLst>
            <pc:docMk/>
            <pc:sldMk cId="2450919850" sldId="408"/>
            <ac:spMk id="3" creationId="{CAF3BB39-9F45-020E-2E74-27CE3B7183FA}"/>
          </ac:spMkLst>
        </pc:spChg>
      </pc:sldChg>
    </pc:docChg>
  </pc:docChgLst>
  <pc:docChgLst>
    <pc:chgData name="Yocasta Isabel Rodriguez Pineda (2514330)" userId="S::2514330@student.uwtsd.ac.uk::743576e2-a191-42f4-a3d6-4041b7d92e93" providerId="AD" clId="Web-{6427F168-D789-71F7-44F6-C5A56FC40A43}"/>
    <pc:docChg chg="modSld">
      <pc:chgData name="Yocasta Isabel Rodriguez Pineda (2514330)" userId="S::2514330@student.uwtsd.ac.uk::743576e2-a191-42f4-a3d6-4041b7d92e93" providerId="AD" clId="Web-{6427F168-D789-71F7-44F6-C5A56FC40A43}" dt="2026-07-06T21:31:31.104" v="17"/>
      <pc:docMkLst>
        <pc:docMk/>
      </pc:docMkLst>
      <pc:sldChg chg="addSp delSp modSp mod modClrScheme chgLayout">
        <pc:chgData name="Yocasta Isabel Rodriguez Pineda (2514330)" userId="S::2514330@student.uwtsd.ac.uk::743576e2-a191-42f4-a3d6-4041b7d92e93" providerId="AD" clId="Web-{6427F168-D789-71F7-44F6-C5A56FC40A43}" dt="2026-07-06T21:31:31.104" v="17"/>
        <pc:sldMkLst>
          <pc:docMk/>
          <pc:sldMk cId="0" sldId="364"/>
        </pc:sldMkLst>
        <pc:spChg chg="mod">
          <ac:chgData name="Yocasta Isabel Rodriguez Pineda (2514330)" userId="S::2514330@student.uwtsd.ac.uk::743576e2-a191-42f4-a3d6-4041b7d92e93" providerId="AD" clId="Web-{6427F168-D789-71F7-44F6-C5A56FC40A43}" dt="2026-07-06T21:31:12.525" v="15"/>
          <ac:spMkLst>
            <pc:docMk/>
            <pc:sldMk cId="0" sldId="364"/>
            <ac:spMk id="4" creationId="{344A3CB8-39FD-9F8F-CD33-5E2118C6E66C}"/>
          </ac:spMkLst>
        </pc:spChg>
        <pc:spChg chg="mod">
          <ac:chgData name="Yocasta Isabel Rodriguez Pineda (2514330)" userId="S::2514330@student.uwtsd.ac.uk::743576e2-a191-42f4-a3d6-4041b7d92e93" providerId="AD" clId="Web-{6427F168-D789-71F7-44F6-C5A56FC40A43}" dt="2026-07-06T21:31:12.525" v="15"/>
          <ac:spMkLst>
            <pc:docMk/>
            <pc:sldMk cId="0" sldId="364"/>
            <ac:spMk id="6147" creationId="{447FB185-B91D-14EC-A199-C064D51D1DD2}"/>
          </ac:spMkLst>
        </pc:spChg>
        <pc:spChg chg="mod ord">
          <ac:chgData name="Yocasta Isabel Rodriguez Pineda (2514330)" userId="S::2514330@student.uwtsd.ac.uk::743576e2-a191-42f4-a3d6-4041b7d92e93" providerId="AD" clId="Web-{6427F168-D789-71F7-44F6-C5A56FC40A43}" dt="2026-07-06T21:31:12.525" v="15"/>
          <ac:spMkLst>
            <pc:docMk/>
            <pc:sldMk cId="0" sldId="364"/>
            <ac:spMk id="6148" creationId="{CE5AE962-C88D-3F0C-B15E-30348E09C8A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3B3E60-B74B-4C71-A000-15B25F1903B7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54238-76E8-4965-9324-A7335A5E9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1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2" name="Title 1">
            <a:extLst>
              <a:ext uri="{FF2B5EF4-FFF2-40B4-BE49-F238E27FC236}">
                <a16:creationId xmlns:a16="http://schemas.microsoft.com/office/drawing/2014/main" id="{D3B567A1-5EB7-9BC9-3045-E43455CFC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157" name="Text Placeholder 2">
            <a:extLst>
              <a:ext uri="{FF2B5EF4-FFF2-40B4-BE49-F238E27FC236}">
                <a16:creationId xmlns:a16="http://schemas.microsoft.com/office/drawing/2014/main" id="{5BC1B142-0B71-93BF-9DF2-B1ECA5D4F1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/>
          <a:lstStyle/>
          <a:p>
            <a:r>
              <a:rPr lang="en-US" dirty="0"/>
              <a:t>ATTACHMENT THEORY</a:t>
            </a:r>
          </a:p>
        </p:txBody>
      </p:sp>
      <p:pic>
        <p:nvPicPr>
          <p:cNvPr id="8" name="Picture 7" descr="A person kissing a baby&#10;&#10;AI-generated content may be incorrect.">
            <a:extLst>
              <a:ext uri="{FF2B5EF4-FFF2-40B4-BE49-F238E27FC236}">
                <a16:creationId xmlns:a16="http://schemas.microsoft.com/office/drawing/2014/main" id="{B05C522F-32BE-D073-3901-8229EE7DF3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5043"/>
          <a:stretch>
            <a:fillRect/>
          </a:stretch>
        </p:blipFill>
        <p:spPr>
          <a:xfrm>
            <a:off x="609600" y="2174876"/>
            <a:ext cx="5386917" cy="3414365"/>
          </a:xfrm>
          <a:prstGeom prst="rect">
            <a:avLst/>
          </a:prstGeom>
          <a:noFill/>
        </p:spPr>
      </p:pic>
      <p:sp>
        <p:nvSpPr>
          <p:cNvPr id="6159" name="Text Placeholder 4">
            <a:extLst>
              <a:ext uri="{FF2B5EF4-FFF2-40B4-BE49-F238E27FC236}">
                <a16:creationId xmlns:a16="http://schemas.microsoft.com/office/drawing/2014/main" id="{50C61821-CB68-BFE7-A517-B977760BC3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 flipV="1">
            <a:off x="-1462917" y="694417"/>
            <a:ext cx="8291890" cy="601210"/>
          </a:xfrm>
        </p:spPr>
        <p:txBody>
          <a:bodyPr/>
          <a:lstStyle/>
          <a:p>
            <a:endParaRPr lang="en-US" sz="1100" dirty="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r>
              <a:rPr lang="en-GB" altLang="en-US" dirty="0"/>
              <a:t>Module Title</a:t>
            </a:r>
            <a:r>
              <a:rPr lang="en-GB" altLang="en-US" dirty="0">
                <a:latin typeface="Arial"/>
                <a:cs typeface="Arial"/>
              </a:rPr>
              <a:t>: </a:t>
            </a:r>
            <a:r>
              <a:rPr lang="en-GB" altLang="en-US" b="1" i="1" dirty="0">
                <a:latin typeface="Arial"/>
                <a:cs typeface="Arial"/>
              </a:rPr>
              <a:t>Psychology in Health and Social Care</a:t>
            </a:r>
          </a:p>
          <a:p>
            <a:r>
              <a:rPr lang="en-GB" altLang="en-US" u="sng" dirty="0">
                <a:latin typeface="Arial"/>
                <a:cs typeface="Arial"/>
              </a:rPr>
              <a:t>Module Number</a:t>
            </a:r>
            <a:r>
              <a:rPr lang="en-GB" altLang="en-US" dirty="0">
                <a:latin typeface="Arial"/>
                <a:cs typeface="Arial"/>
              </a:rPr>
              <a:t>: </a:t>
            </a:r>
            <a:r>
              <a:rPr lang="en-GB" altLang="en-US" b="1" i="1" dirty="0">
                <a:latin typeface="Arial"/>
                <a:cs typeface="Arial"/>
              </a:rPr>
              <a:t>LCHS 4010 (LON)</a:t>
            </a:r>
          </a:p>
          <a:p>
            <a:r>
              <a:rPr lang="en-GB" altLang="en-US" u="sng" dirty="0">
                <a:latin typeface="Arial"/>
                <a:cs typeface="Arial"/>
              </a:rPr>
              <a:t>Assignment No</a:t>
            </a:r>
            <a:r>
              <a:rPr lang="en-GB" altLang="en-US" b="1" i="1" dirty="0">
                <a:latin typeface="Arial"/>
                <a:cs typeface="Arial"/>
              </a:rPr>
              <a:t>:     ASSIGNMENT 1</a:t>
            </a:r>
          </a:p>
          <a:p>
            <a:r>
              <a:rPr lang="en-GB" altLang="en-US" u="sng" dirty="0">
                <a:latin typeface="Arial"/>
                <a:cs typeface="Arial"/>
              </a:rPr>
              <a:t>Student Name</a:t>
            </a:r>
            <a:r>
              <a:rPr lang="en-GB" altLang="en-US" b="1" i="1" dirty="0">
                <a:latin typeface="Arial"/>
                <a:cs typeface="Arial"/>
              </a:rPr>
              <a:t>: Yocasta Rodriguez</a:t>
            </a:r>
          </a:p>
          <a:p>
            <a:r>
              <a:rPr lang="en-GB" altLang="en-US" u="sng" dirty="0">
                <a:latin typeface="Arial"/>
                <a:cs typeface="Arial"/>
              </a:rPr>
              <a:t>Student ID: 2514330</a:t>
            </a:r>
            <a:endParaRPr lang="en-GB" altLang="en-US" b="1" i="1" dirty="0">
              <a:latin typeface="Arial"/>
              <a:cs typeface="Arial"/>
            </a:endParaRPr>
          </a:p>
          <a:p>
            <a:r>
              <a:rPr lang="en-GB" altLang="en-US" u="sng" dirty="0">
                <a:latin typeface="Arial"/>
                <a:cs typeface="Arial"/>
              </a:rPr>
              <a:t>Lecturer’s Name</a:t>
            </a:r>
            <a:r>
              <a:rPr lang="en-GB" altLang="en-US" b="1" i="1" dirty="0">
                <a:latin typeface="Arial"/>
                <a:cs typeface="Arial"/>
              </a:rPr>
              <a:t>: Dr. </a:t>
            </a:r>
            <a:r>
              <a:rPr lang="en-GB" altLang="en-US" b="1" i="1" dirty="0" err="1">
                <a:latin typeface="Arial"/>
                <a:cs typeface="Arial"/>
              </a:rPr>
              <a:t>Sherpher</a:t>
            </a:r>
            <a:r>
              <a:rPr lang="en-GB" altLang="en-US" b="1" i="1" dirty="0">
                <a:latin typeface="Arial"/>
                <a:cs typeface="Arial"/>
              </a:rPr>
              <a:t> Ziko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kern="12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11/07/2026</a:t>
            </a:fld>
            <a:endParaRPr lang="en-GB" altLang="en-US" sz="900" kern="1200"/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  <a:defRPr/>
            </a:pPr>
            <a:fld id="{AE6B05AB-4810-4491-ACB1-BBF1B714F398}" type="slidenum">
              <a:rPr lang="en-GB" altLang="en-US" sz="1200" kern="12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  <a:defRPr/>
              </a:pPr>
              <a:t>1</a:t>
            </a:fld>
            <a:endParaRPr lang="en-GB" altLang="en-US" sz="1200" kern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Acknowledge</a:t>
            </a:r>
            <a:r>
              <a:rPr lang="en-GB" sz="2800" b="1" dirty="0"/>
              <a:t>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used AI tools in the research and creation of this assignment.( google pages) through reliable resource., then I confirm some slides in this presentation was created and generated within my own words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04682-F54F-E0FB-D40B-65085F330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21484"/>
            <a:ext cx="10972800" cy="114300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7086D-713F-5A32-6BBA-6B16BCF90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4917"/>
            <a:ext cx="109728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Based in the case study and choosing </a:t>
            </a:r>
            <a:r>
              <a:rPr lang="en-GB" sz="1800" b="1" dirty="0">
                <a:latin typeface="Arial"/>
                <a:cs typeface="Arial"/>
              </a:rPr>
              <a:t>Bowlby’s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Attachment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Theory</a:t>
            </a:r>
            <a:r>
              <a:rPr lang="en-GB" sz="1800" dirty="0">
                <a:latin typeface="Arial"/>
                <a:cs typeface="Arial"/>
              </a:rPr>
              <a:t>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Next time I am going to present Isaac’s case study:</a:t>
            </a:r>
            <a:endParaRPr lang="en-GB" sz="16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Isaac is a 4-year-old boy who lives with his singer mother. His mother experienced post-natal depression, they recently moved at London, his childcare was disrupted, and he has language delay, separation anxiety, and is withdrawn during play.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I chose </a:t>
            </a:r>
            <a:r>
              <a:rPr lang="en-GB" sz="1800" b="1" dirty="0">
                <a:latin typeface="Arial"/>
                <a:cs typeface="Arial"/>
              </a:rPr>
              <a:t>Bowlby’s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attachment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Theory</a:t>
            </a:r>
            <a:r>
              <a:rPr lang="en-GB" sz="1800" dirty="0">
                <a:latin typeface="Arial"/>
                <a:cs typeface="Arial"/>
              </a:rPr>
              <a:t> because it explains how early relationships with caregiver affect a child’s emotional and social development. It helps explain Isaac’s separation anxiety and withdrawn behaviour.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Attachment Theory is the best for explaining Isaac’s situation because it focuses on how early relationships with a caregiver affect a child’s emotional and social development.  (Bowlby., 1969).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In this case I will evaluate Isaac’s behaviours, what are the reasons that determine his performance and the possible helps that can be offered to him improve his situation and that he has a better life in the future.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A35A9-A1C0-F50D-7892-666C6CD9B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AA57D-F38D-8894-B6E4-35DB5744F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1566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Outline chosen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691942" y="1069283"/>
            <a:ext cx="10657114" cy="550920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As a staff in  trainee early Years Support Worker a Children’s Centre in a district of London. Offering supports at families with children aged 0-5 , and observing experience social, emotional, or developmental challenges.</a:t>
            </a:r>
            <a:endParaRPr lang="en-US" dirty="0"/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/>
                <a:cs typeface="Arial"/>
              </a:rPr>
              <a:t>And asked to contribute to a </a:t>
            </a:r>
            <a:r>
              <a:rPr lang="en-GB" b="1" dirty="0">
                <a:latin typeface="Arial"/>
                <a:cs typeface="Arial"/>
              </a:rPr>
              <a:t>multi-agency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early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help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plan</a:t>
            </a:r>
            <a:r>
              <a:rPr lang="en-GB" dirty="0">
                <a:latin typeface="Arial"/>
                <a:cs typeface="Arial"/>
              </a:rPr>
              <a:t> for </a:t>
            </a:r>
            <a:r>
              <a:rPr lang="en-GB" b="1" dirty="0">
                <a:latin typeface="Arial"/>
                <a:cs typeface="Arial"/>
              </a:rPr>
              <a:t>Isaac</a:t>
            </a:r>
            <a:r>
              <a:rPr lang="en-GB" dirty="0">
                <a:latin typeface="Arial"/>
                <a:cs typeface="Arial"/>
              </a:rPr>
              <a:t>, a </a:t>
            </a:r>
            <a:r>
              <a:rPr lang="en-GB" b="1" dirty="0">
                <a:latin typeface="Arial"/>
                <a:cs typeface="Arial"/>
              </a:rPr>
              <a:t>4-years-old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boy</a:t>
            </a:r>
            <a:r>
              <a:rPr lang="en-GB" dirty="0">
                <a:latin typeface="Arial"/>
                <a:cs typeface="Arial"/>
              </a:rPr>
              <a:t> attending the centre.</a:t>
            </a:r>
            <a:endParaRPr lang="en-GB" sz="2000" dirty="0"/>
          </a:p>
          <a:p>
            <a:pPr algn="just"/>
            <a:r>
              <a:rPr lang="en-GB" dirty="0">
                <a:latin typeface="Arial"/>
                <a:cs typeface="Arial"/>
              </a:rPr>
              <a:t>Based on the observations and experience with children's I choose </a:t>
            </a:r>
            <a:r>
              <a:rPr lang="en-GB" b="1" dirty="0">
                <a:latin typeface="Arial"/>
                <a:cs typeface="Arial"/>
              </a:rPr>
              <a:t>Bowlby’s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attachment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Theory.  </a:t>
            </a:r>
            <a:r>
              <a:rPr lang="en-GB" dirty="0">
                <a:latin typeface="Arial"/>
                <a:cs typeface="Arial"/>
              </a:rPr>
              <a:t>Because it is the most appropriate theory for </a:t>
            </a:r>
            <a:r>
              <a:rPr lang="en-GB" b="1" dirty="0">
                <a:latin typeface="Arial"/>
                <a:cs typeface="Arial"/>
              </a:rPr>
              <a:t>Isaac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development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pPr algn="just"/>
            <a:endParaRPr lang="en-GB" sz="2000" dirty="0"/>
          </a:p>
          <a:p>
            <a:pPr algn="just"/>
            <a:r>
              <a:rPr lang="en-GB" b="1" dirty="0">
                <a:latin typeface="Arial"/>
                <a:cs typeface="Arial"/>
              </a:rPr>
              <a:t>John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Bowlby</a:t>
            </a:r>
            <a:r>
              <a:rPr lang="en-GB" dirty="0">
                <a:latin typeface="Arial"/>
                <a:cs typeface="Arial"/>
              </a:rPr>
              <a:t> proposed that children need a secure attachment with a primary caregiver to develop emotionally and socially. (Bowlby, 1969).</a:t>
            </a:r>
          </a:p>
          <a:p>
            <a:pPr algn="just"/>
            <a:endParaRPr lang="en-GB" dirty="0">
              <a:latin typeface="Arial"/>
              <a:cs typeface="Arial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Offering a safe environment to children in their early childhood, being responsible as the main caregivers and giving them a safe place can constitute a personality in the future of the child of trust, security and strength that helps them face the difficulties or situation that exist in life.</a:t>
            </a:r>
          </a:p>
          <a:p>
            <a:pPr algn="just"/>
            <a:endParaRPr lang="en-GB" sz="2000" b="1" dirty="0"/>
          </a:p>
          <a:p>
            <a:pPr algn="just"/>
            <a:endParaRPr lang="en-GB" sz="2000" b="1" dirty="0"/>
          </a:p>
          <a:p>
            <a:pPr algn="just"/>
            <a:endParaRPr lang="en-GB" sz="2000" b="1" dirty="0"/>
          </a:p>
          <a:p>
            <a:r>
              <a:rPr lang="en-GB" sz="2000" b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82AA-4E72-633E-1ABC-B04DE0235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Understanding Isaac’s  Development using Bowlby’s attachment Theory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CD78E-1347-AEDE-8C43-5E61CE54E1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4-years old boy attending a Children Centre in London.</a:t>
            </a:r>
            <a:endParaRPr lang="en-US" dirty="0"/>
          </a:p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/>
                <a:cs typeface="Arial"/>
              </a:rPr>
              <a:t>Lives with a single mother experiencing post-natal depression.</a:t>
            </a:r>
          </a:p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recently moved to London.</a:t>
            </a:r>
          </a:p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disrupted childcare arrangements.</a:t>
            </a:r>
          </a:p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language delays, separation anxiety, and social withdrawal.</a:t>
            </a:r>
          </a:p>
          <a:p>
            <a:pPr marL="0" lvl="0" indent="0" algn="just">
              <a:buNone/>
            </a:pPr>
            <a:endParaRPr lang="en-GB" altLang="en-US" sz="1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>
              <a:buNone/>
            </a:pPr>
            <a:r>
              <a:rPr lang="en-GB" altLang="en-US" sz="1800" dirty="0">
                <a:solidFill>
                  <a:prstClr val="black"/>
                </a:solidFill>
                <a:latin typeface="Arial"/>
                <a:cs typeface="Arial"/>
              </a:rPr>
              <a:t>Theres factors within Isaac’s environment may negatively affect his emotional, social and language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E8B37-8987-4CC4-CF74-116BD3C56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D27775-06B0-A20D-75BC-B281A9952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8033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296190"/>
            <a:ext cx="8229600" cy="114300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does it focus 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696571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latin typeface="Arial"/>
                <a:cs typeface="Arial"/>
              </a:rPr>
              <a:t>John Bowlby developed Attachment Theory.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 form emotional bonds whit caregivers.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 healthy development.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relationships influence future social and emotional wellbeing.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Jhon Bowlby (1969)“proposed that children have a strong emotional bond with their primary caregiver. A secure attachment helps children develop emotional security, confidence and healthy relationships. In contrast insecure attachment may lead to anxiety, low self-esteem and difficulties in social and emotional development”.</a:t>
            </a: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Concepts of the Theory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Theory it is focused that children have an innate need to form a secure attachment with a responsive a consistent caregivers in the early years. Because the relationships provide safety, security and survival.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Children develop beliefs about their parents and others based on early relationships this experiences may determine their development or behaviour future.</a:t>
            </a: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</a:t>
            </a:r>
          </a:p>
          <a:p>
            <a:pPr algn="just"/>
            <a:endParaRPr lang="en-GB" sz="1800" i="1" dirty="0"/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Relate to early years development?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 algn="just">
              <a:buNone/>
            </a:pPr>
            <a:r>
              <a:rPr lang="en-GB" sz="1800" b="1" dirty="0">
                <a:latin typeface="Arial"/>
                <a:cs typeface="Arial"/>
              </a:rPr>
              <a:t>John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Bowlby’s</a:t>
            </a:r>
            <a:r>
              <a:rPr lang="en-GB" sz="1800" dirty="0">
                <a:latin typeface="Arial"/>
                <a:cs typeface="Arial"/>
              </a:rPr>
              <a:t> attachment theory states that infants have an innate biological need to form a close emotional bond with a primary caregiver for survival. This foundational bond shapes a child’s psychological and emotional development for res of their life.</a:t>
            </a:r>
            <a:endParaRPr lang="en-US" dirty="0"/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the Isaac’ case and the Bowlby’s theory I should observed 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Isaac’s mother is experiencing </a:t>
            </a:r>
            <a:r>
              <a:rPr lang="en-GB" sz="1800" b="1" dirty="0">
                <a:latin typeface="Arial"/>
                <a:cs typeface="Arial"/>
              </a:rPr>
              <a:t>post-natal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depression</a:t>
            </a:r>
            <a:r>
              <a:rPr lang="en-GB" sz="1800" dirty="0">
                <a:latin typeface="Arial"/>
                <a:cs typeface="Arial"/>
              </a:rPr>
              <a:t>, which may have affected her ability to respond consistently to his emotional needs. 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Frequent changes in childcare arrangements may have disrupted secure attachments.  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Isaac’s distress when separated from his mother and clingy behaviours suggest he may have developed an </a:t>
            </a:r>
            <a:r>
              <a:rPr lang="en-GB" sz="1800" b="1" dirty="0">
                <a:latin typeface="Arial"/>
                <a:cs typeface="Arial"/>
              </a:rPr>
              <a:t>insecure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attachment</a:t>
            </a:r>
            <a:r>
              <a:rPr lang="en-GB" sz="1800" dirty="0">
                <a:latin typeface="Arial"/>
                <a:cs typeface="Arial"/>
              </a:rPr>
              <a:t>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may explain Why he: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Struggles to separate from his mother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Finds it difficult to join group activities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Is withdrawn during free play</a:t>
            </a:r>
          </a:p>
          <a:p>
            <a:pPr marL="0" indent="0" algn="just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altLang="en-US" sz="2400" b="1" dirty="0">
                <a:latin typeface="Arial"/>
                <a:cs typeface="Arial"/>
              </a:rPr>
              <a:t>How does the  theory  link with jenny situation and needs?</a:t>
            </a:r>
            <a:br>
              <a:rPr lang="en-GB" altLang="en-US" sz="2400" b="1" dirty="0">
                <a:latin typeface="Arial"/>
                <a:cs typeface="Arial"/>
              </a:rPr>
            </a:br>
            <a:r>
              <a:rPr lang="en-GB" altLang="en-US" sz="2000" dirty="0">
                <a:latin typeface="Arial"/>
                <a:cs typeface="Arial"/>
              </a:rPr>
              <a:t>Applying the Theory to Isaac's experience</a:t>
            </a:r>
            <a:br>
              <a:rPr lang="en-GB" altLang="en-US" sz="2000" dirty="0">
                <a:latin typeface="Arial"/>
                <a:cs typeface="Arial"/>
              </a:rPr>
            </a:br>
            <a:b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1085923"/>
            <a:ext cx="11310257" cy="3960440"/>
          </a:xfrm>
        </p:spPr>
        <p:txBody>
          <a:bodyPr/>
          <a:lstStyle/>
          <a:p>
            <a:pPr marL="0" indent="0" algn="just">
              <a:buNone/>
            </a:pPr>
            <a:r>
              <a:rPr lang="en-GB" sz="1800" b="1" dirty="0">
                <a:latin typeface="Arial"/>
                <a:cs typeface="Arial"/>
              </a:rPr>
              <a:t>Maternal mental health</a:t>
            </a:r>
            <a:endParaRPr lang="en-US" dirty="0"/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Jenny is a single mother who recently moved to London and experienced post-natal depression. She has a b 4 years-old son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According to </a:t>
            </a:r>
            <a:r>
              <a:rPr lang="en-GB" sz="1800" b="1" dirty="0">
                <a:latin typeface="Arial"/>
                <a:cs typeface="Arial"/>
              </a:rPr>
              <a:t>Bowlby's Theory </a:t>
            </a:r>
            <a:r>
              <a:rPr lang="en-GB" sz="1800" dirty="0">
                <a:latin typeface="Arial"/>
                <a:cs typeface="Arial"/>
              </a:rPr>
              <a:t>Jenny may have affected her ability to consistently respond to her child's emotional needs. In addition, moving to a new city may have disrupted the child's sense of stability and security. As a result, Jenny's son may experience:</a:t>
            </a:r>
          </a:p>
          <a:p>
            <a:pPr marL="285750" indent="-285750" algn="just"/>
            <a:r>
              <a:rPr lang="en-GB" sz="1800" dirty="0">
                <a:latin typeface="Arial"/>
                <a:cs typeface="Arial"/>
              </a:rPr>
              <a:t>Anxiety or insecurity due to changes in environment.</a:t>
            </a:r>
          </a:p>
          <a:p>
            <a:pPr marL="285750" indent="-285750" algn="just"/>
            <a:r>
              <a:rPr lang="en-GB" sz="1800" dirty="0">
                <a:latin typeface="Arial"/>
                <a:cs typeface="Arial"/>
              </a:rPr>
              <a:t>Difficulty forming relationships with peers or caregivers.</a:t>
            </a:r>
          </a:p>
          <a:p>
            <a:pPr marL="285750" indent="-285750" algn="just"/>
            <a:r>
              <a:rPr lang="en-GB" sz="1800" dirty="0">
                <a:latin typeface="Arial"/>
                <a:cs typeface="Arial"/>
              </a:rPr>
              <a:t>Emotional distress linked to change in routine social works.</a:t>
            </a:r>
          </a:p>
          <a:p>
            <a:pPr marL="285750" indent="-285750" algn="just"/>
            <a:r>
              <a:rPr lang="en-GB" sz="1800" dirty="0">
                <a:latin typeface="Arial"/>
                <a:cs typeface="Arial"/>
              </a:rPr>
              <a:t>Separation anxiety when attending nursery or school.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Based on Jenny situation maternal post-natal depression may reduce and affected to respond consistently to his emotional needs.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This may result: Insecure attachment, Increased anxiety, low confidence.</a:t>
            </a: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8E07E-205E-6FD9-AC09-113CC6347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"/>
                <a:cs typeface="Arial"/>
              </a:rPr>
              <a:t>Another Theory link with Jenny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13522-CC85-CA83-6AE4-0891C1038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3" y="1193801"/>
            <a:ext cx="11081657" cy="4323432"/>
          </a:xfrm>
        </p:spPr>
        <p:txBody>
          <a:bodyPr/>
          <a:lstStyle/>
          <a:p>
            <a:pPr algn="just"/>
            <a:r>
              <a:rPr lang="en-GB" sz="1800" dirty="0">
                <a:latin typeface="Arial"/>
                <a:cs typeface="Arial"/>
              </a:rPr>
              <a:t>Maternal post-natal depression can affect a child's emotional security and attachment relationships (Murray and Cooper, 1997).</a:t>
            </a:r>
            <a:endParaRPr lang="en-US" dirty="0"/>
          </a:p>
          <a:p>
            <a:pPr algn="just"/>
            <a:r>
              <a:rPr lang="en-GB" sz="1800" dirty="0">
                <a:latin typeface="Arial"/>
                <a:cs typeface="Arial"/>
              </a:rPr>
              <a:t>Secure attachment promotes confidence, exploration and social competence in early childhood (Ainsworth et al., 1978).</a:t>
            </a:r>
          </a:p>
          <a:p>
            <a:pPr algn="just"/>
            <a:r>
              <a:rPr lang="en-GB" sz="1800" dirty="0">
                <a:latin typeface="Arial"/>
                <a:cs typeface="Arial"/>
              </a:rPr>
              <a:t>Erikson Psychosocial Theory believed that children aged 3-5 years are in the stage Initiative vs guilt.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" Children at this stage should explore, play interact with others"</a:t>
            </a:r>
            <a:endParaRPr lang="en-GB" dirty="0"/>
          </a:p>
          <a:p>
            <a:pPr marL="285750" indent="-285750" algn="just"/>
            <a:r>
              <a:rPr lang="en-GB" sz="1800" dirty="0">
                <a:latin typeface="Arial"/>
                <a:cs typeface="Arial"/>
              </a:rPr>
              <a:t>Bronfenbrenner's Ecological Systems Theory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" The children's development is influenced by their environment"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Factor's affecting Isaac include: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Mother mental health difficulties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Recent move to London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Limited social support network..</a:t>
            </a: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     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871ED-0811-60A4-76A9-58B911AB9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25B0B-55BE-A9B5-677B-14267A31E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070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A4010-9662-A04A-C594-9A4604B9B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strategies/interventions would you propose to help Jenny in her current situation.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71B32-4B09-5359-08D2-36A547495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support plan should be linked to Bowlby’s Theory.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Attachment-based approaches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Allocate a consistent key worker to build trust and security.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predictable daily routines.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Play-based learning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small-group play sessions to encourage social interaction.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role play to develop confidence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Read stories daily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 conversations during play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song, rhymes and visual aids.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C86FA-C7D8-F1C8-5026-F9F2CCA7C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3D59B-96E5-CEC9-1A88-DBE113BD3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8712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3E806-8089-7CE9-901E-DAEB9BE9A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Parental Support and modelling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 parenting support programmes.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Support the mother’s mental health through referral to health services.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334A7-28D7-85D4-C1E4-C555A4899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7530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Model positive parent-child interactions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Professionals involved may include: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Early Years Practitioner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Health Visitor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Speech and language Therapist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GP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Family support Worker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emotion cards and visual timetable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Teach Isacc to recognise and express feelings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a calm and safe environment.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intervention can improve outcomes for Isaac and family.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6D2F8-78CC-1C31-A966-E158914DA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C6FA2-27D7-B999-C4D0-23E28AAE3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3135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B63BE-3F5D-A4B5-423B-446102C61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"/>
                <a:cs typeface="Arial"/>
              </a:rPr>
              <a:t>How might biological and environmental factors be influencing Jenny's psychological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4CE8E-22C8-343B-2947-62FA68A053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>
                <a:latin typeface="Arial"/>
                <a:cs typeface="Arial"/>
              </a:rPr>
              <a:t>Nature (Biological Influences)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     Biological factors after childbirth, such as changes in oestrogen and progesterone levels.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     Genetics may increase the risk of developing depression if there is a family history of mental health 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conditions.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Lack of sleep while caring for a young child can worsen mood, concentration, and emotional  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wellbeing.</a:t>
            </a:r>
          </a:p>
          <a:p>
            <a:pPr marL="0" indent="0" algn="just">
              <a:buNone/>
            </a:pPr>
            <a:r>
              <a:rPr lang="en-GB" sz="1800" b="1" dirty="0">
                <a:latin typeface="Arial"/>
                <a:cs typeface="Arial"/>
              </a:rPr>
              <a:t>Possible psychological effects: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Low mood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Anxiety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Low self-esteem and confidence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Fatigue and reduced motivation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   </a:t>
            </a:r>
          </a:p>
          <a:p>
            <a:pPr marL="0" indent="0" algn="just">
              <a:buNone/>
            </a:pPr>
            <a:r>
              <a:rPr lang="en-GB" sz="1800" dirty="0">
                <a:latin typeface="Arial"/>
                <a:cs typeface="Arial"/>
              </a:rPr>
              <a:t>                                         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5EC7C-A88C-729A-2D39-E840342C8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46AC00-A535-30A5-7544-C60A12D34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8364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B255D-71D0-571A-EC27-1C377F338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1800" b="1">
                <a:latin typeface="Arial"/>
                <a:cs typeface="Arial"/>
              </a:rPr>
              <a:t>Environmental factors (Nurture)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Environmental factors are experiences and surrounding that influence a person’s development</a:t>
            </a:r>
            <a:r>
              <a:rPr lang="en-GB" sz="1800" b="1">
                <a:latin typeface="Arial"/>
                <a:cs typeface="Arial"/>
              </a:rPr>
              <a:t>.(Bee and Boyd, 2019)</a:t>
            </a:r>
            <a:br>
              <a:rPr lang="en-GB" sz="1800">
                <a:latin typeface="Arial"/>
                <a:cs typeface="Arial"/>
              </a:rPr>
            </a:b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3BB39-9F45-020E-2E74-27CE3B718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For Jenny:</a:t>
            </a:r>
            <a:endParaRPr lang="en-US" dirty="0"/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She is a single parent, which may increase stress and responsibility.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She has limited social support, which can lead to loneliness and isolation.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She family recently moved to London, meaning she have lost friends and family support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Financial pressures and caring for Isaac alone may increase emotional stress.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These experience may contribute to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Ongoing depression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 confidence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Difficulty responding consistently to Isaac’s emotional needs.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Increased stress and exhaustion</a:t>
            </a:r>
          </a:p>
          <a:p>
            <a:pPr marL="0" indent="0" algn="just">
              <a:buNone/>
            </a:pPr>
            <a:r>
              <a:rPr lang="en-GB" sz="1800" b="1" dirty="0">
                <a:latin typeface="Arial"/>
                <a:cs typeface="Arial"/>
              </a:rPr>
              <a:t>"Child development is influenced by biological, psychological ,and </a:t>
            </a:r>
            <a:r>
              <a:rPr lang="en-GB" sz="1800" b="1" dirty="0" err="1">
                <a:latin typeface="Arial"/>
                <a:cs typeface="Arial"/>
              </a:rPr>
              <a:t>evironmental</a:t>
            </a:r>
            <a:r>
              <a:rPr lang="en-GB" sz="1800" b="1" dirty="0">
                <a:latin typeface="Arial"/>
                <a:cs typeface="Arial"/>
              </a:rPr>
              <a:t> factors that interact throughout childhood". Berk (2018).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08F52-3418-9DDC-5FC8-E79895807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C6BBF-7BF0-7EA8-BF75-410C27122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919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E6264-A01A-10E3-D375-58FD8885E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are the strengths of your chosen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557A0-74EB-BB9A-472F-CD0544E80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099459"/>
            <a:ext cx="11074400" cy="4417774"/>
          </a:xfrm>
        </p:spPr>
        <p:txBody>
          <a:bodyPr/>
          <a:lstStyle/>
          <a:p>
            <a:pPr algn="just"/>
            <a:r>
              <a:rPr lang="en-GB" sz="1800" dirty="0">
                <a:latin typeface="Arial"/>
                <a:cs typeface="Arial"/>
              </a:rPr>
              <a:t>How it affects Isaac: According to </a:t>
            </a:r>
            <a:r>
              <a:rPr lang="en-GB" sz="1800" b="1" dirty="0">
                <a:latin typeface="Arial"/>
                <a:cs typeface="Arial"/>
              </a:rPr>
              <a:t>Bowlby’s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Attachment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Theory, </a:t>
            </a:r>
            <a:r>
              <a:rPr lang="en-GB" sz="1800" dirty="0">
                <a:latin typeface="Arial"/>
                <a:cs typeface="Arial"/>
              </a:rPr>
              <a:t>children need a secure and responsive caregiver to develop healthy emotional attachments (Bowlby, 1969). Jenny’s depression may contribute to:</a:t>
            </a:r>
            <a:endParaRPr lang="en-US" dirty="0"/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Separation anxiety.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Emotional insecurity.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withdrawal.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Delayed language development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 activities.</a:t>
            </a:r>
          </a:p>
          <a:p>
            <a:pPr algn="just"/>
            <a:endParaRPr lang="en-GB" sz="1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argued that a secure attachment between a child and their primary caregiver is essential for healthy emotional and social development.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theory helps explain why Isaac’s mother post-natal depression and disrupted childcare may have contributed to his separation anxiety and social withdrawal.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07C2E-4BBE-4ED4-7608-EA8817597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3FAF87-ABFE-285F-0C92-3A6974B4E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060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F2821-30E7-FCBE-AD2B-2C3AAE761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Arial"/>
                <a:cs typeface="Arial"/>
              </a:rPr>
              <a:t>What are the limitations of your chosen theory</a:t>
            </a:r>
            <a:br>
              <a:rPr lang="en-GB" sz="2400" b="1" dirty="0">
                <a:latin typeface="Arial"/>
                <a:cs typeface="Arial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CE67D-D681-B6C6-CD27-F66C830B9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70430"/>
            <a:ext cx="10972800" cy="444680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 Should also discuss its weaknesses critical evaluation.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Bowlby suggested :  the mother is child’s most important attachment figure. However, research shows thar children can form secure attachments with fathers, grandparents, foster carers, or other consistent caregivers.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Theory suggests that early attachment problems have long-term negative effects. However, many children overcome early difficulties when they receive support and stable relationships late life.</a:t>
            </a:r>
          </a:p>
          <a:p>
            <a:pPr marL="0" indent="0" algn="just">
              <a:buNone/>
            </a:pPr>
            <a:r>
              <a:rPr lang="en-GB" sz="1800" b="1" dirty="0">
                <a:latin typeface="Arial"/>
                <a:cs typeface="Arial"/>
              </a:rPr>
              <a:t>Bowlby’s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GB" sz="1800" b="1" dirty="0">
                <a:latin typeface="Arial"/>
                <a:cs typeface="Arial"/>
              </a:rPr>
              <a:t>theory</a:t>
            </a:r>
            <a:r>
              <a:rPr lang="en-GB" sz="1800" dirty="0">
                <a:latin typeface="Arial"/>
                <a:cs typeface="Arial"/>
              </a:rPr>
              <a:t> was developed mainly from Western families and may not reflect cultures where children are cared for by several family members.</a:t>
            </a:r>
          </a:p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is culturally diverse, and many children are successfully raised by extended families and multiple caregivers.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 can recover from early attachment difficulties when they experience stable and supportive relationships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(Rutter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1981).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0D910-6B25-B2FB-3D2F-0D30D5C66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6E1A97-828D-8F6D-AF23-FC3F8EF90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4594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130" y="-386442"/>
            <a:ext cx="8733970" cy="2272392"/>
          </a:xfrm>
        </p:spPr>
        <p:txBody>
          <a:bodyPr/>
          <a:lstStyle/>
          <a:p>
            <a:r>
              <a:rPr lang="en-GB" altLang="en-US" sz="2400" b="1" dirty="0">
                <a:latin typeface="Arial"/>
                <a:cs typeface="Arial"/>
              </a:rPr>
              <a:t>                  Conclusion</a:t>
            </a:r>
            <a:endParaRPr lang="en-GB" altLang="en-US" sz="2400" b="1" i="1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529" y="1012373"/>
            <a:ext cx="8719456" cy="3350928"/>
          </a:xfrm>
        </p:spPr>
        <p:txBody>
          <a:bodyPr/>
          <a:lstStyle/>
          <a:p>
            <a:pPr marL="0" indent="0" algn="just">
              <a:buNone/>
            </a:pPr>
            <a:r>
              <a:rPr lang="en-GB" altLang="en-US" sz="1800" dirty="0">
                <a:latin typeface="Arial"/>
                <a:cs typeface="Arial"/>
              </a:rPr>
              <a:t>This presentation I discussed Isaac's psychological development and the factors affecting his wellbeing. Bowlby's Attachment Theory was selected because it explain how a secure relationships with a caregiver is essential for healthy emotional and social development.</a:t>
            </a:r>
            <a:endParaRPr lang="en-US" dirty="0"/>
          </a:p>
          <a:p>
            <a:pPr marL="0" indent="0" algn="just">
              <a:buNone/>
            </a:pPr>
            <a:r>
              <a:rPr lang="en-GB" altLang="en-US" sz="1800" dirty="0">
                <a:latin typeface="Arial"/>
                <a:cs typeface="Arial"/>
              </a:rPr>
              <a:t>The main strategies proposed were to strengthen the bond between Isaac and his mother, provide support for Jenny's post-natal depression, establish consistent routines, and involves early years and health professionals is where needed.</a:t>
            </a:r>
          </a:p>
          <a:p>
            <a:pPr marL="0" indent="0" algn="just">
              <a:buNone/>
            </a:pPr>
            <a:r>
              <a:rPr lang="en-GB" altLang="en-US" sz="1800" dirty="0">
                <a:latin typeface="Arial"/>
                <a:cs typeface="Arial"/>
              </a:rPr>
              <a:t>The key message for the audience is that </a:t>
            </a:r>
            <a:r>
              <a:rPr lang="en-GB" altLang="en-US" sz="1800" b="1" dirty="0">
                <a:latin typeface="Arial"/>
                <a:cs typeface="Arial"/>
              </a:rPr>
              <a:t>early intervention and secure attachment can have a lifelong positive impact on a child's development. BOWLBY, J (1969)</a:t>
            </a:r>
            <a:endParaRPr lang="en-GB" altLang="en-US" sz="1800" dirty="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altLang="en-US" sz="1800" dirty="0">
                <a:latin typeface="Arial"/>
                <a:cs typeface="Arial"/>
              </a:rPr>
              <a:t>From this case, I learned that both biological and environmental factors influence child development, and that supporting parents is also supporting the child.</a:t>
            </a:r>
          </a:p>
          <a:p>
            <a:pPr marL="0" indent="0" algn="just">
              <a:buNone/>
            </a:pPr>
            <a:r>
              <a:rPr lang="en-GB" altLang="en-US" sz="1800" dirty="0">
                <a:latin typeface="Arial"/>
                <a:cs typeface="Arial"/>
              </a:rPr>
              <a:t>Next, Isaac should continue receiving emotional support, have a stable and nurturing environment, and his development should be regularly monitored to ensure he reaches his full potential. Early intervention can improve outcomes for both Isaac and his family.</a:t>
            </a:r>
          </a:p>
          <a:p>
            <a:pPr marL="0" indent="0" algn="just">
              <a:buNone/>
            </a:pPr>
            <a:endParaRPr lang="en-GB" altLang="en-US" sz="18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16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0456" y="-451075"/>
            <a:ext cx="11792856" cy="1868713"/>
          </a:xfrm>
        </p:spPr>
        <p:txBody>
          <a:bodyPr/>
          <a:lstStyle/>
          <a:p>
            <a:r>
              <a:rPr lang="en-GB" altLang="en-US" sz="2400" b="1" dirty="0">
                <a:solidFill>
                  <a:srgbClr val="000000"/>
                </a:solidFill>
                <a:latin typeface="Arial"/>
                <a:cs typeface="Arial"/>
              </a:rPr>
              <a:t>References List</a:t>
            </a:r>
            <a:endParaRPr lang="en-GB" altLang="en-US"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85" y="968832"/>
            <a:ext cx="11382828" cy="4493952"/>
          </a:xfrm>
        </p:spPr>
        <p:txBody>
          <a:bodyPr/>
          <a:lstStyle/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Ainsworth, MDS. Blehar, MC., Water, E and Wall, S.(1978) patterns of Attachment: A Psychological Study of Strange Situation. </a:t>
            </a:r>
            <a:endParaRPr lang="en-US" dirty="0"/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Bowlby. J.(1969) Attachment and loss. Volume 1: Attachment. London: Hogarth Press.</a:t>
            </a:r>
          </a:p>
          <a:p>
            <a:pPr marL="0" indent="0">
              <a:buNone/>
            </a:pPr>
            <a:endParaRPr lang="en-GB" altLang="en-US" sz="2000" dirty="0">
              <a:latin typeface="Arial"/>
              <a:cs typeface="Arial"/>
            </a:endParaRPr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Bee and, Boyd, (2020). The Developing Child. 14th ed. Pearson.</a:t>
            </a:r>
          </a:p>
          <a:p>
            <a:pPr marL="0" indent="0">
              <a:buNone/>
            </a:pPr>
            <a:endParaRPr lang="en-GB" altLang="en-US" sz="1800" dirty="0">
              <a:latin typeface="Arial"/>
              <a:cs typeface="Arial"/>
            </a:endParaRPr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Berk, L(2023). Development Through the lifespan. Pearson.</a:t>
            </a:r>
          </a:p>
          <a:p>
            <a:pPr marL="0" indent="0">
              <a:buNone/>
            </a:pPr>
            <a:endParaRPr lang="en-GB" altLang="en-US" sz="1800" dirty="0">
              <a:latin typeface="Arial"/>
              <a:cs typeface="Arial"/>
            </a:endParaRPr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Ericson, E.H. (1993) Childhood and society. London: Paladin.</a:t>
            </a:r>
          </a:p>
          <a:p>
            <a:pPr marL="0" indent="0">
              <a:buNone/>
            </a:pPr>
            <a:endParaRPr lang="en-GB" altLang="en-US" sz="1800" dirty="0">
              <a:latin typeface="Arial"/>
              <a:cs typeface="Arial"/>
            </a:endParaRPr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Rutter, M.(2012) Resilience as Dynamic Concep. Development and Psychopathology, 24(2),p.p. 335-344</a:t>
            </a:r>
          </a:p>
          <a:p>
            <a:pPr marL="0" indent="0">
              <a:buNone/>
            </a:pPr>
            <a:endParaRPr lang="en-GB" altLang="en-US" sz="1800" dirty="0">
              <a:latin typeface="Arial"/>
              <a:cs typeface="Arial"/>
            </a:endParaRPr>
          </a:p>
          <a:p>
            <a:pPr marL="285750" indent="-285750"/>
            <a:r>
              <a:rPr lang="en-GB" altLang="en-US" sz="1800" dirty="0">
                <a:latin typeface="Arial"/>
                <a:cs typeface="Arial"/>
              </a:rPr>
              <a:t>Murray, L. and Cooper, P.J. (1997) Postpartum Depression and Child Development. New York: Guilford Press.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17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46b2b51b88882eff871f46027a18916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e49f7bc29951639f3b6803c0aca2d7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5189CF9-58BF-4F5B-BAAA-493ECD90A2C8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321C28B-EA62-416E-B30A-3BEA04F2C826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2006/metadata/properties"/>
    <ds:schemaRef ds:uri="b4f9f7ee-5770-4a14-8925-17f3d16e50b7"/>
    <ds:schemaRef ds:uri="http://purl.org/dc/elements/1.1/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17874EA-4A13-4000-B07C-1C19236880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2020</Words>
  <Application>Microsoft Office PowerPoint</Application>
  <PresentationFormat>Widescreen</PresentationFormat>
  <Paragraphs>208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Outline chosen theory</vt:lpstr>
      <vt:lpstr> Understanding Isaac’s  Development using Bowlby’s attachment Theory</vt:lpstr>
      <vt:lpstr>What does it focus on?</vt:lpstr>
      <vt:lpstr>Relate to early years development? </vt:lpstr>
      <vt:lpstr>How does the  theory  link with jenny situation and needs? Applying the Theory to Isaac's experience  </vt:lpstr>
      <vt:lpstr>Another Theory link with Jenny Situation</vt:lpstr>
      <vt:lpstr>What strategies/interventions would you propose to help Jenny in her current situation.</vt:lpstr>
      <vt:lpstr>Parental Support and modelling Offer parenting support programmes. Support the mother’s mental health through referral to health services. </vt:lpstr>
      <vt:lpstr>How might biological and environmental factors be influencing Jenny's psychological development?</vt:lpstr>
      <vt:lpstr>Environmental factors (Nurture)  Environmental factors are experiences and surrounding that influence a person’s development.(Bee and Boyd, 2019) </vt:lpstr>
      <vt:lpstr>What are the strengths of your chosen Theory</vt:lpstr>
      <vt:lpstr>What are the limitations of your chosen theory </vt:lpstr>
      <vt:lpstr>                  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Yocasta Isabel Rodriguez Pineda (2514330)</cp:lastModifiedBy>
  <cp:revision>1</cp:revision>
  <dcterms:created xsi:type="dcterms:W3CDTF">2025-02-21T18:28:54Z</dcterms:created>
  <dcterms:modified xsi:type="dcterms:W3CDTF">2026-07-11T08:08:40Z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