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0"/>
  </p:notesMasterIdLst>
  <p:sldIdLst>
    <p:sldId id="279" r:id="rId5"/>
    <p:sldId id="278" r:id="rId6"/>
    <p:sldId id="280" r:id="rId7"/>
    <p:sldId id="281" r:id="rId8"/>
    <p:sldId id="28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3EE5C5-6DA2-43DE-8E3E-F9CE5D851AC3}" v="19" dt="2022-04-12T11:47:59.6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82" d="100"/>
          <a:sy n="82" d="100"/>
        </p:scale>
        <p:origin x="72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igi Butoi" userId="d1e3eb3875fee621" providerId="LiveId" clId="{B63EE5C5-6DA2-43DE-8E3E-F9CE5D851AC3}"/>
    <pc:docChg chg="undo custSel addSld modSld">
      <pc:chgData name="Luigi Butoi" userId="d1e3eb3875fee621" providerId="LiveId" clId="{B63EE5C5-6DA2-43DE-8E3E-F9CE5D851AC3}" dt="2022-04-12T11:48:09.861" v="2431" actId="1076"/>
      <pc:docMkLst>
        <pc:docMk/>
      </pc:docMkLst>
      <pc:sldChg chg="addSp delSp modSp mod">
        <pc:chgData name="Luigi Butoi" userId="d1e3eb3875fee621" providerId="LiveId" clId="{B63EE5C5-6DA2-43DE-8E3E-F9CE5D851AC3}" dt="2022-04-12T10:08:32.487" v="1088" actId="14100"/>
        <pc:sldMkLst>
          <pc:docMk/>
          <pc:sldMk cId="4167884232" sldId="278"/>
        </pc:sldMkLst>
        <pc:spChg chg="del mod">
          <ac:chgData name="Luigi Butoi" userId="d1e3eb3875fee621" providerId="LiveId" clId="{B63EE5C5-6DA2-43DE-8E3E-F9CE5D851AC3}" dt="2022-04-12T09:56:42.684" v="1" actId="478"/>
          <ac:spMkLst>
            <pc:docMk/>
            <pc:sldMk cId="4167884232" sldId="278"/>
            <ac:spMk id="2" creationId="{0D1F047C-C727-42A7-85C5-68C5AA1B1A93}"/>
          </ac:spMkLst>
        </pc:spChg>
        <pc:spChg chg="del">
          <ac:chgData name="Luigi Butoi" userId="d1e3eb3875fee621" providerId="LiveId" clId="{B63EE5C5-6DA2-43DE-8E3E-F9CE5D851AC3}" dt="2022-04-12T09:56:46.949" v="3" actId="478"/>
          <ac:spMkLst>
            <pc:docMk/>
            <pc:sldMk cId="4167884232" sldId="278"/>
            <ac:spMk id="3" creationId="{DB93FB3F-A8D4-46D3-A1C6-C79C64563729}"/>
          </ac:spMkLst>
        </pc:spChg>
        <pc:spChg chg="add del mod">
          <ac:chgData name="Luigi Butoi" userId="d1e3eb3875fee621" providerId="LiveId" clId="{B63EE5C5-6DA2-43DE-8E3E-F9CE5D851AC3}" dt="2022-04-12T09:56:48.708" v="4" actId="478"/>
          <ac:spMkLst>
            <pc:docMk/>
            <pc:sldMk cId="4167884232" sldId="278"/>
            <ac:spMk id="6" creationId="{3A9B11AA-4A61-46CA-8366-9A7226E4FF07}"/>
          </ac:spMkLst>
        </pc:spChg>
        <pc:spChg chg="add del mod">
          <ac:chgData name="Luigi Butoi" userId="d1e3eb3875fee621" providerId="LiveId" clId="{B63EE5C5-6DA2-43DE-8E3E-F9CE5D851AC3}" dt="2022-04-12T09:57:57.805" v="9"/>
          <ac:spMkLst>
            <pc:docMk/>
            <pc:sldMk cId="4167884232" sldId="278"/>
            <ac:spMk id="7" creationId="{58E6119B-194C-4927-AF38-5EC944975A53}"/>
          </ac:spMkLst>
        </pc:spChg>
        <pc:spChg chg="add del mod">
          <ac:chgData name="Luigi Butoi" userId="d1e3eb3875fee621" providerId="LiveId" clId="{B63EE5C5-6DA2-43DE-8E3E-F9CE5D851AC3}" dt="2022-04-12T09:58:51.434" v="87" actId="767"/>
          <ac:spMkLst>
            <pc:docMk/>
            <pc:sldMk cId="4167884232" sldId="278"/>
            <ac:spMk id="9" creationId="{14151A4E-5FD4-401F-AACD-39E608C2B3DD}"/>
          </ac:spMkLst>
        </pc:spChg>
        <pc:spChg chg="add mod">
          <ac:chgData name="Luigi Butoi" userId="d1e3eb3875fee621" providerId="LiveId" clId="{B63EE5C5-6DA2-43DE-8E3E-F9CE5D851AC3}" dt="2022-04-12T10:08:32.487" v="1088" actId="14100"/>
          <ac:spMkLst>
            <pc:docMk/>
            <pc:sldMk cId="4167884232" sldId="278"/>
            <ac:spMk id="11" creationId="{0F786A76-E212-4042-98DD-8664535E8D7C}"/>
          </ac:spMkLst>
        </pc:spChg>
        <pc:spChg chg="add del">
          <ac:chgData name="Luigi Butoi" userId="d1e3eb3875fee621" providerId="LiveId" clId="{B63EE5C5-6DA2-43DE-8E3E-F9CE5D851AC3}" dt="2022-04-12T09:58:51.640" v="88" actId="26606"/>
          <ac:spMkLst>
            <pc:docMk/>
            <pc:sldMk cId="4167884232" sldId="278"/>
            <ac:spMk id="103" creationId="{FE469E50-3893-4ED6-92BA-2985C32B0CA6}"/>
          </ac:spMkLst>
        </pc:spChg>
        <pc:spChg chg="add del">
          <ac:chgData name="Luigi Butoi" userId="d1e3eb3875fee621" providerId="LiveId" clId="{B63EE5C5-6DA2-43DE-8E3E-F9CE5D851AC3}" dt="2022-04-12T09:58:11.319" v="14" actId="26606"/>
          <ac:spMkLst>
            <pc:docMk/>
            <pc:sldMk cId="4167884232" sldId="278"/>
            <ac:spMk id="108" creationId="{5C56FD3A-4F39-4752-AC00-DB25CCA4ED73}"/>
          </ac:spMkLst>
        </pc:spChg>
        <pc:spChg chg="add del">
          <ac:chgData name="Luigi Butoi" userId="d1e3eb3875fee621" providerId="LiveId" clId="{B63EE5C5-6DA2-43DE-8E3E-F9CE5D851AC3}" dt="2022-04-12T09:58:11.319" v="14" actId="26606"/>
          <ac:spMkLst>
            <pc:docMk/>
            <pc:sldMk cId="4167884232" sldId="278"/>
            <ac:spMk id="110" creationId="{772527DF-A25C-46B4-A5D9-BBE2E310ACAF}"/>
          </ac:spMkLst>
        </pc:spChg>
        <pc:spChg chg="add del">
          <ac:chgData name="Luigi Butoi" userId="d1e3eb3875fee621" providerId="LiveId" clId="{B63EE5C5-6DA2-43DE-8E3E-F9CE5D851AC3}" dt="2022-04-12T09:58:51.640" v="88" actId="26606"/>
          <ac:spMkLst>
            <pc:docMk/>
            <pc:sldMk cId="4167884232" sldId="278"/>
            <ac:spMk id="114" creationId="{E24F7045-1B8B-4422-9330-0BC8BF6065E3}"/>
          </ac:spMkLst>
        </pc:spChg>
        <pc:spChg chg="add del">
          <ac:chgData name="Luigi Butoi" userId="d1e3eb3875fee621" providerId="LiveId" clId="{B63EE5C5-6DA2-43DE-8E3E-F9CE5D851AC3}" dt="2022-04-12T09:58:51.640" v="88" actId="26606"/>
          <ac:spMkLst>
            <pc:docMk/>
            <pc:sldMk cId="4167884232" sldId="278"/>
            <ac:spMk id="115" creationId="{7ED0B3BD-E968-4364-878A-47D3A6AEF099}"/>
          </ac:spMkLst>
        </pc:spChg>
        <pc:spChg chg="add del">
          <ac:chgData name="Luigi Butoi" userId="d1e3eb3875fee621" providerId="LiveId" clId="{B63EE5C5-6DA2-43DE-8E3E-F9CE5D851AC3}" dt="2022-04-12T09:58:51.640" v="88" actId="26606"/>
          <ac:spMkLst>
            <pc:docMk/>
            <pc:sldMk cId="4167884232" sldId="278"/>
            <ac:spMk id="116" creationId="{C8E5BCBF-E5D0-444B-A584-4A5FF79F9D7E}"/>
          </ac:spMkLst>
        </pc:spChg>
        <pc:picChg chg="del">
          <ac:chgData name="Luigi Butoi" userId="d1e3eb3875fee621" providerId="LiveId" clId="{B63EE5C5-6DA2-43DE-8E3E-F9CE5D851AC3}" dt="2022-04-12T09:56:43.494" v="2" actId="478"/>
          <ac:picMkLst>
            <pc:docMk/>
            <pc:sldMk cId="4167884232" sldId="278"/>
            <ac:picMk id="5" creationId="{F8A1C807-B9AD-4C9B-BF9F-60F03428998E}"/>
          </ac:picMkLst>
        </pc:picChg>
        <pc:picChg chg="add del mod">
          <ac:chgData name="Luigi Butoi" userId="d1e3eb3875fee621" providerId="LiveId" clId="{B63EE5C5-6DA2-43DE-8E3E-F9CE5D851AC3}" dt="2022-04-12T09:58:51.836" v="89"/>
          <ac:picMkLst>
            <pc:docMk/>
            <pc:sldMk cId="4167884232" sldId="278"/>
            <ac:picMk id="8" creationId="{E8E32D24-BAAD-4AA4-982B-3C0559F3A2ED}"/>
          </ac:picMkLst>
        </pc:picChg>
        <pc:picChg chg="add mod">
          <ac:chgData name="Luigi Butoi" userId="d1e3eb3875fee621" providerId="LiveId" clId="{B63EE5C5-6DA2-43DE-8E3E-F9CE5D851AC3}" dt="2022-04-12T10:08:24.739" v="1086" actId="14100"/>
          <ac:picMkLst>
            <pc:docMk/>
            <pc:sldMk cId="4167884232" sldId="278"/>
            <ac:picMk id="10" creationId="{2EA9D286-D12C-48BE-A445-35BA939671A3}"/>
          </ac:picMkLst>
        </pc:picChg>
        <pc:picChg chg="add del">
          <ac:chgData name="Luigi Butoi" userId="d1e3eb3875fee621" providerId="LiveId" clId="{B63EE5C5-6DA2-43DE-8E3E-F9CE5D851AC3}" dt="2022-04-12T09:58:12.455" v="16" actId="26606"/>
          <ac:picMkLst>
            <pc:docMk/>
            <pc:sldMk cId="4167884232" sldId="278"/>
            <ac:picMk id="112" creationId="{88D2FF5B-DD64-4389-8A61-76F48BB08807}"/>
          </ac:picMkLst>
        </pc:picChg>
      </pc:sldChg>
      <pc:sldChg chg="addSp modSp mod">
        <pc:chgData name="Luigi Butoi" userId="d1e3eb3875fee621" providerId="LiveId" clId="{B63EE5C5-6DA2-43DE-8E3E-F9CE5D851AC3}" dt="2022-04-12T11:48:09.861" v="2431" actId="1076"/>
        <pc:sldMkLst>
          <pc:docMk/>
          <pc:sldMk cId="3220235682" sldId="279"/>
        </pc:sldMkLst>
        <pc:spChg chg="add mod">
          <ac:chgData name="Luigi Butoi" userId="d1e3eb3875fee621" providerId="LiveId" clId="{B63EE5C5-6DA2-43DE-8E3E-F9CE5D851AC3}" dt="2022-04-12T11:48:09.861" v="2431" actId="1076"/>
          <ac:spMkLst>
            <pc:docMk/>
            <pc:sldMk cId="3220235682" sldId="279"/>
            <ac:spMk id="4" creationId="{E5184113-FA4D-4532-A1E8-E3554F35B098}"/>
          </ac:spMkLst>
        </pc:spChg>
      </pc:sldChg>
      <pc:sldChg chg="addSp delSp modSp new mod">
        <pc:chgData name="Luigi Butoi" userId="d1e3eb3875fee621" providerId="LiveId" clId="{B63EE5C5-6DA2-43DE-8E3E-F9CE5D851AC3}" dt="2022-04-12T10:16:47.779" v="1539" actId="1076"/>
        <pc:sldMkLst>
          <pc:docMk/>
          <pc:sldMk cId="258947390" sldId="280"/>
        </pc:sldMkLst>
        <pc:spChg chg="del">
          <ac:chgData name="Luigi Butoi" userId="d1e3eb3875fee621" providerId="LiveId" clId="{B63EE5C5-6DA2-43DE-8E3E-F9CE5D851AC3}" dt="2022-04-12T10:08:52.092" v="1091" actId="478"/>
          <ac:spMkLst>
            <pc:docMk/>
            <pc:sldMk cId="258947390" sldId="280"/>
            <ac:spMk id="2" creationId="{BFBED610-2291-4BF4-9967-6FA4DDE20831}"/>
          </ac:spMkLst>
        </pc:spChg>
        <pc:spChg chg="del">
          <ac:chgData name="Luigi Butoi" userId="d1e3eb3875fee621" providerId="LiveId" clId="{B63EE5C5-6DA2-43DE-8E3E-F9CE5D851AC3}" dt="2022-04-12T10:08:49.608" v="1090" actId="478"/>
          <ac:spMkLst>
            <pc:docMk/>
            <pc:sldMk cId="258947390" sldId="280"/>
            <ac:spMk id="3" creationId="{A1D705E4-76BE-410C-B616-D9565955771E}"/>
          </ac:spMkLst>
        </pc:spChg>
        <pc:spChg chg="add mod">
          <ac:chgData name="Luigi Butoi" userId="d1e3eb3875fee621" providerId="LiveId" clId="{B63EE5C5-6DA2-43DE-8E3E-F9CE5D851AC3}" dt="2022-04-12T10:16:47.779" v="1539" actId="1076"/>
          <ac:spMkLst>
            <pc:docMk/>
            <pc:sldMk cId="258947390" sldId="280"/>
            <ac:spMk id="5" creationId="{64CDDDF6-8B7F-4496-8768-7C4778E1459E}"/>
          </ac:spMkLst>
        </pc:spChg>
        <pc:picChg chg="add mod">
          <ac:chgData name="Luigi Butoi" userId="d1e3eb3875fee621" providerId="LiveId" clId="{B63EE5C5-6DA2-43DE-8E3E-F9CE5D851AC3}" dt="2022-04-12T10:11:36.891" v="1098"/>
          <ac:picMkLst>
            <pc:docMk/>
            <pc:sldMk cId="258947390" sldId="280"/>
            <ac:picMk id="4" creationId="{E96E32C2-00A7-4964-BF8A-82EA222CBBF7}"/>
          </ac:picMkLst>
        </pc:picChg>
      </pc:sldChg>
      <pc:sldChg chg="addSp delSp modSp new mod">
        <pc:chgData name="Luigi Butoi" userId="d1e3eb3875fee621" providerId="LiveId" clId="{B63EE5C5-6DA2-43DE-8E3E-F9CE5D851AC3}" dt="2022-04-12T10:33:51.972" v="2312" actId="1076"/>
        <pc:sldMkLst>
          <pc:docMk/>
          <pc:sldMk cId="3540965850" sldId="281"/>
        </pc:sldMkLst>
        <pc:spChg chg="del">
          <ac:chgData name="Luigi Butoi" userId="d1e3eb3875fee621" providerId="LiveId" clId="{B63EE5C5-6DA2-43DE-8E3E-F9CE5D851AC3}" dt="2022-04-12T10:26:08.987" v="1542" actId="478"/>
          <ac:spMkLst>
            <pc:docMk/>
            <pc:sldMk cId="3540965850" sldId="281"/>
            <ac:spMk id="2" creationId="{E0D2550C-92C2-46BC-84BE-ED9A8D8A4930}"/>
          </ac:spMkLst>
        </pc:spChg>
        <pc:spChg chg="del">
          <ac:chgData name="Luigi Butoi" userId="d1e3eb3875fee621" providerId="LiveId" clId="{B63EE5C5-6DA2-43DE-8E3E-F9CE5D851AC3}" dt="2022-04-12T10:26:07.825" v="1541" actId="478"/>
          <ac:spMkLst>
            <pc:docMk/>
            <pc:sldMk cId="3540965850" sldId="281"/>
            <ac:spMk id="3" creationId="{955029CB-E5ED-4E50-83FF-6AC63BAD62AE}"/>
          </ac:spMkLst>
        </pc:spChg>
        <pc:spChg chg="add del mod">
          <ac:chgData name="Luigi Butoi" userId="d1e3eb3875fee621" providerId="LiveId" clId="{B63EE5C5-6DA2-43DE-8E3E-F9CE5D851AC3}" dt="2022-04-12T10:26:50.663" v="1551"/>
          <ac:spMkLst>
            <pc:docMk/>
            <pc:sldMk cId="3540965850" sldId="281"/>
            <ac:spMk id="5" creationId="{6830DC1F-D964-4E28-9188-CB76F6F212BA}"/>
          </ac:spMkLst>
        </pc:spChg>
        <pc:spChg chg="add mod">
          <ac:chgData name="Luigi Butoi" userId="d1e3eb3875fee621" providerId="LiveId" clId="{B63EE5C5-6DA2-43DE-8E3E-F9CE5D851AC3}" dt="2022-04-12T10:33:51.972" v="2312" actId="1076"/>
          <ac:spMkLst>
            <pc:docMk/>
            <pc:sldMk cId="3540965850" sldId="281"/>
            <ac:spMk id="6" creationId="{552D1E44-E7AC-4FD8-BDAC-235051D7EEE2}"/>
          </ac:spMkLst>
        </pc:spChg>
        <pc:picChg chg="add mod">
          <ac:chgData name="Luigi Butoi" userId="d1e3eb3875fee621" providerId="LiveId" clId="{B63EE5C5-6DA2-43DE-8E3E-F9CE5D851AC3}" dt="2022-04-12T10:26:40.755" v="1548" actId="1076"/>
          <ac:picMkLst>
            <pc:docMk/>
            <pc:sldMk cId="3540965850" sldId="281"/>
            <ac:picMk id="4" creationId="{6CF679EF-A5D3-42F9-989E-D551594C0F61}"/>
          </ac:picMkLst>
        </pc:picChg>
      </pc:sldChg>
      <pc:sldChg chg="addSp delSp modSp new mod">
        <pc:chgData name="Luigi Butoi" userId="d1e3eb3875fee621" providerId="LiveId" clId="{B63EE5C5-6DA2-43DE-8E3E-F9CE5D851AC3}" dt="2022-04-12T10:38:16.636" v="2373" actId="1076"/>
        <pc:sldMkLst>
          <pc:docMk/>
          <pc:sldMk cId="494443044" sldId="282"/>
        </pc:sldMkLst>
        <pc:spChg chg="mod">
          <ac:chgData name="Luigi Butoi" userId="d1e3eb3875fee621" providerId="LiveId" clId="{B63EE5C5-6DA2-43DE-8E3E-F9CE5D851AC3}" dt="2022-04-12T10:38:05.940" v="2370" actId="1076"/>
          <ac:spMkLst>
            <pc:docMk/>
            <pc:sldMk cId="494443044" sldId="282"/>
            <ac:spMk id="2" creationId="{C0756F4B-4E72-4C06-9F40-560B27C01884}"/>
          </ac:spMkLst>
        </pc:spChg>
        <pc:spChg chg="del">
          <ac:chgData name="Luigi Butoi" userId="d1e3eb3875fee621" providerId="LiveId" clId="{B63EE5C5-6DA2-43DE-8E3E-F9CE5D851AC3}" dt="2022-04-12T10:37:27.750" v="2364"/>
          <ac:spMkLst>
            <pc:docMk/>
            <pc:sldMk cId="494443044" sldId="282"/>
            <ac:spMk id="3" creationId="{019FD3E4-6F75-4481-BB11-6FADF586AFC8}"/>
          </ac:spMkLst>
        </pc:spChg>
        <pc:spChg chg="add del mod">
          <ac:chgData name="Luigi Butoi" userId="d1e3eb3875fee621" providerId="LiveId" clId="{B63EE5C5-6DA2-43DE-8E3E-F9CE5D851AC3}" dt="2022-04-12T10:37:55.245" v="2367" actId="478"/>
          <ac:spMkLst>
            <pc:docMk/>
            <pc:sldMk cId="494443044" sldId="282"/>
            <ac:spMk id="6" creationId="{2F4440DE-1689-4B59-A629-442EFDECDEE8}"/>
          </ac:spMkLst>
        </pc:spChg>
        <pc:picChg chg="add del mod">
          <ac:chgData name="Luigi Butoi" userId="d1e3eb3875fee621" providerId="LiveId" clId="{B63EE5C5-6DA2-43DE-8E3E-F9CE5D851AC3}" dt="2022-04-12T10:37:33.475" v="2366" actId="478"/>
          <ac:picMkLst>
            <pc:docMk/>
            <pc:sldMk cId="494443044" sldId="282"/>
            <ac:picMk id="4" creationId="{F60E1E5D-1EF7-4F7C-BAC3-E68E107A51BA}"/>
          </ac:picMkLst>
        </pc:picChg>
        <pc:picChg chg="add mod">
          <ac:chgData name="Luigi Butoi" userId="d1e3eb3875fee621" providerId="LiveId" clId="{B63EE5C5-6DA2-43DE-8E3E-F9CE5D851AC3}" dt="2022-04-12T10:38:16.636" v="2373" actId="1076"/>
          <ac:picMkLst>
            <pc:docMk/>
            <pc:sldMk cId="494443044" sldId="282"/>
            <ac:picMk id="7" creationId="{3E7DA77B-97FA-48DA-BF5F-38CB362D89D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4/12/2022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4/12/2022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0746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4/12/2022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486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4/12/2022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4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88205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4/12/2022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512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4/12/2022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9094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4/12/2022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5130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79355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4/12/2022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95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385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5291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4/12/2022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5092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4/12/2022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2647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4/12/2022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25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4/12/2022</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589783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eb.microsoftstream.com/video/32689904-15c0-4c35-8d40-3b11cafad1d5" TargetMode="External"/><Relationship Id="rId3" Type="http://schemas.openxmlformats.org/officeDocument/2006/relationships/notesSlide" Target="../notesSlides/notesSlide1.xml"/><Relationship Id="rId7"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8622" y="10"/>
            <a:ext cx="6096000"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6765965" y="581575"/>
            <a:ext cx="5210012" cy="970450"/>
          </a:xfrm>
        </p:spPr>
        <p:txBody>
          <a:bodyPr anchor="b">
            <a:normAutofit fontScale="90000"/>
          </a:bodyPr>
          <a:lstStyle/>
          <a:p>
            <a:r>
              <a:rPr lang="en-GB" sz="4000" b="1" dirty="0">
                <a:solidFill>
                  <a:schemeClr val="tx1"/>
                </a:solidFill>
              </a:rPr>
              <a:t>Task 2 - Individual academic presentation</a:t>
            </a:r>
            <a:endParaRPr lang="en-US" sz="4000" b="1" dirty="0">
              <a:solidFill>
                <a:schemeClr val="tx1"/>
              </a:solidFill>
            </a:endParaRP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492397" y="1963269"/>
            <a:ext cx="5464229" cy="4058751"/>
          </a:xfrm>
        </p:spPr>
        <p:txBody>
          <a:bodyPr anchor="t">
            <a:normAutofit/>
          </a:bodyPr>
          <a:lstStyle/>
          <a:p>
            <a:pPr marL="36900" lvl="0" indent="0">
              <a:buNone/>
            </a:pPr>
            <a:r>
              <a:rPr lang="en-GB" sz="2400" b="1" u="sng" dirty="0">
                <a:solidFill>
                  <a:schemeClr val="tx1"/>
                </a:solidFill>
                <a:effectLst/>
              </a:rPr>
              <a:t>Module name: </a:t>
            </a:r>
            <a:r>
              <a:rPr lang="en-GB" sz="2400" dirty="0">
                <a:solidFill>
                  <a:schemeClr val="tx1"/>
                </a:solidFill>
                <a:effectLst/>
              </a:rPr>
              <a:t>Knowledge and Information Management Skills for the Workplace</a:t>
            </a:r>
            <a:br>
              <a:rPr lang="en-GB" sz="2400" dirty="0">
                <a:solidFill>
                  <a:schemeClr val="tx1"/>
                </a:solidFill>
                <a:effectLst/>
              </a:rPr>
            </a:br>
            <a:r>
              <a:rPr lang="en-GB" sz="2400" b="1" u="sng" dirty="0">
                <a:solidFill>
                  <a:schemeClr val="tx1"/>
                </a:solidFill>
                <a:effectLst/>
              </a:rPr>
              <a:t>Module code:</a:t>
            </a:r>
            <a:r>
              <a:rPr lang="en-GB" sz="2400" dirty="0">
                <a:solidFill>
                  <a:schemeClr val="tx1"/>
                </a:solidFill>
                <a:effectLst/>
              </a:rPr>
              <a:t> BMSW5106</a:t>
            </a:r>
            <a:br>
              <a:rPr lang="en-GB" sz="2400" dirty="0">
                <a:solidFill>
                  <a:schemeClr val="tx1"/>
                </a:solidFill>
                <a:effectLst/>
              </a:rPr>
            </a:br>
            <a:r>
              <a:rPr lang="en-GB" sz="2400" b="1" u="sng" dirty="0">
                <a:solidFill>
                  <a:schemeClr val="tx1"/>
                </a:solidFill>
                <a:effectLst/>
              </a:rPr>
              <a:t>Assignment title</a:t>
            </a:r>
            <a:r>
              <a:rPr lang="en-GB" sz="2400" dirty="0">
                <a:solidFill>
                  <a:schemeClr val="tx1"/>
                </a:solidFill>
                <a:effectLst/>
              </a:rPr>
              <a:t>: Academic Presentation</a:t>
            </a:r>
            <a:br>
              <a:rPr lang="en-GB" sz="2400" dirty="0">
                <a:solidFill>
                  <a:schemeClr val="tx1"/>
                </a:solidFill>
                <a:effectLst/>
              </a:rPr>
            </a:br>
            <a:r>
              <a:rPr lang="en-GB" sz="2400" b="1" u="sng" dirty="0">
                <a:solidFill>
                  <a:schemeClr val="tx1"/>
                </a:solidFill>
                <a:effectLst/>
              </a:rPr>
              <a:t>Student name:</a:t>
            </a:r>
            <a:r>
              <a:rPr lang="en-GB" sz="2400" b="1" dirty="0">
                <a:solidFill>
                  <a:schemeClr val="tx1"/>
                </a:solidFill>
                <a:effectLst/>
              </a:rPr>
              <a:t> </a:t>
            </a:r>
            <a:r>
              <a:rPr lang="en-GB" sz="2400" dirty="0">
                <a:solidFill>
                  <a:schemeClr val="tx1"/>
                </a:solidFill>
                <a:effectLst/>
              </a:rPr>
              <a:t>Luigi – Stefan Butoi</a:t>
            </a:r>
            <a:br>
              <a:rPr lang="en-GB" sz="2400" dirty="0">
                <a:solidFill>
                  <a:schemeClr val="tx1"/>
                </a:solidFill>
                <a:effectLst/>
              </a:rPr>
            </a:br>
            <a:r>
              <a:rPr lang="en-GB" sz="2400" b="1" u="sng" dirty="0">
                <a:solidFill>
                  <a:schemeClr val="tx1"/>
                </a:solidFill>
                <a:effectLst/>
              </a:rPr>
              <a:t>Student number: </a:t>
            </a:r>
            <a:r>
              <a:rPr lang="en-GB" sz="2400" dirty="0">
                <a:solidFill>
                  <a:schemeClr val="tx1"/>
                </a:solidFill>
                <a:effectLst/>
              </a:rPr>
              <a:t>1816330</a:t>
            </a:r>
            <a:endParaRPr lang="en-US" sz="2400" dirty="0">
              <a:solidFill>
                <a:schemeClr val="tx1"/>
              </a:solidFill>
              <a:effectLst/>
            </a:endParaRPr>
          </a:p>
        </p:txBody>
      </p:sp>
      <p:pic>
        <p:nvPicPr>
          <p:cNvPr id="5" name="Picture 4">
            <a:extLst>
              <a:ext uri="{FF2B5EF4-FFF2-40B4-BE49-F238E27FC236}">
                <a16:creationId xmlns:a16="http://schemas.microsoft.com/office/drawing/2014/main" id="{D0E56422-541A-4888-A453-43EA121EECB9}"/>
              </a:ext>
            </a:extLst>
          </p:cNvPr>
          <p:cNvPicPr>
            <a:picLocks noChangeAspect="1"/>
          </p:cNvPicPr>
          <p:nvPr/>
        </p:nvPicPr>
        <p:blipFill>
          <a:blip r:embed="rId7"/>
          <a:stretch>
            <a:fillRect/>
          </a:stretch>
        </p:blipFill>
        <p:spPr>
          <a:xfrm>
            <a:off x="193823" y="1531963"/>
            <a:ext cx="5691109" cy="3794073"/>
          </a:xfrm>
          <a:prstGeom prst="rect">
            <a:avLst/>
          </a:prstGeom>
          <a:ln>
            <a:noFill/>
          </a:ln>
          <a:effectLst>
            <a:softEdge rad="112500"/>
          </a:effectLst>
        </p:spPr>
      </p:pic>
      <p:sp>
        <p:nvSpPr>
          <p:cNvPr id="4" name="TextBox 3">
            <a:extLst>
              <a:ext uri="{FF2B5EF4-FFF2-40B4-BE49-F238E27FC236}">
                <a16:creationId xmlns:a16="http://schemas.microsoft.com/office/drawing/2014/main" id="{E5184113-FA4D-4532-A1E8-E3554F35B098}"/>
              </a:ext>
            </a:extLst>
          </p:cNvPr>
          <p:cNvSpPr txBox="1"/>
          <p:nvPr/>
        </p:nvSpPr>
        <p:spPr>
          <a:xfrm>
            <a:off x="6492396" y="5322318"/>
            <a:ext cx="5360573" cy="954107"/>
          </a:xfrm>
          <a:prstGeom prst="rect">
            <a:avLst/>
          </a:prstGeom>
          <a:noFill/>
        </p:spPr>
        <p:txBody>
          <a:bodyPr wrap="square" rtlCol="0">
            <a:spAutoFit/>
          </a:bodyPr>
          <a:lstStyle/>
          <a:p>
            <a:r>
              <a:rPr lang="en-GB" sz="2000" b="1" u="sng" dirty="0"/>
              <a:t>Link to the video recording of the presentation:</a:t>
            </a:r>
          </a:p>
          <a:p>
            <a:r>
              <a:rPr lang="en-GB" dirty="0">
                <a:hlinkClick r:id="rId8"/>
              </a:rPr>
              <a:t>https://web.microsoftstream.com/video/32689904-15c0-4c35-8d40-3b11cafad1d5</a:t>
            </a:r>
            <a:r>
              <a:rPr lang="en-GB" dirty="0"/>
              <a:t> </a:t>
            </a:r>
          </a:p>
        </p:txBody>
      </p:sp>
    </p:spTree>
    <p:extLst>
      <p:ext uri="{BB962C8B-B14F-4D97-AF65-F5344CB8AC3E}">
        <p14:creationId xmlns:p14="http://schemas.microsoft.com/office/powerpoint/2010/main" val="3220235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103" name="Freeform 5">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10" name="Picture 9">
            <a:extLst>
              <a:ext uri="{FF2B5EF4-FFF2-40B4-BE49-F238E27FC236}">
                <a16:creationId xmlns:a16="http://schemas.microsoft.com/office/drawing/2014/main" id="{2EA9D286-D12C-48BE-A445-35BA939671A3}"/>
              </a:ext>
            </a:extLst>
          </p:cNvPr>
          <p:cNvPicPr>
            <a:picLocks noChangeAspect="1"/>
          </p:cNvPicPr>
          <p:nvPr/>
        </p:nvPicPr>
        <p:blipFill>
          <a:blip r:embed="rId4"/>
          <a:stretch>
            <a:fillRect/>
          </a:stretch>
        </p:blipFill>
        <p:spPr>
          <a:xfrm>
            <a:off x="248575" y="692457"/>
            <a:ext cx="7395099" cy="433230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1" name="TextBox 10">
            <a:extLst>
              <a:ext uri="{FF2B5EF4-FFF2-40B4-BE49-F238E27FC236}">
                <a16:creationId xmlns:a16="http://schemas.microsoft.com/office/drawing/2014/main" id="{0F786A76-E212-4042-98DD-8664535E8D7C}"/>
              </a:ext>
            </a:extLst>
          </p:cNvPr>
          <p:cNvSpPr txBox="1"/>
          <p:nvPr/>
        </p:nvSpPr>
        <p:spPr>
          <a:xfrm>
            <a:off x="7097307" y="289679"/>
            <a:ext cx="4754382" cy="6001643"/>
          </a:xfrm>
          <a:prstGeom prst="rect">
            <a:avLst/>
          </a:prstGeom>
          <a:noFill/>
        </p:spPr>
        <p:txBody>
          <a:bodyPr wrap="square" rtlCol="0">
            <a:spAutoFit/>
          </a:bodyPr>
          <a:lstStyle/>
          <a:p>
            <a:r>
              <a:rPr lang="en-GB" sz="2800" b="1" u="sng" dirty="0"/>
              <a:t>Information Systems</a:t>
            </a:r>
          </a:p>
          <a:p>
            <a:endParaRPr lang="en-GB" dirty="0"/>
          </a:p>
          <a:p>
            <a:r>
              <a:rPr lang="en-GB" dirty="0"/>
              <a:t>There are multiple information systems that can help business expand and proceed towards a successful path in a specific market.</a:t>
            </a:r>
          </a:p>
          <a:p>
            <a:r>
              <a:rPr lang="en-GB" dirty="0"/>
              <a:t>In my report I have covered a few examples, but there is a second type of systems that was not covered in the report which is the Manual Information System where data is collected, processed and stored in the old fashioned way without the help of computers, on paper inside the business archive. This method is outdated but still effective as it can be stored safer than online data where hackers can steal important information about the business. However, manual information system is a slow process which requires more human interaction than the computer based information system which is not cost effective and such physical stored information can still be lost or misplaced due to human error. </a:t>
            </a:r>
          </a:p>
          <a:p>
            <a:pPr marL="285750" indent="-285750">
              <a:buFont typeface="Arial" panose="020B0604020202020204" pitchFamily="34" charset="0"/>
              <a:buChar char="•"/>
            </a:pPr>
            <a:endParaRPr lang="en-GB" sz="1400" dirty="0"/>
          </a:p>
        </p:txBody>
      </p:sp>
    </p:spTree>
    <p:extLst>
      <p:ext uri="{BB962C8B-B14F-4D97-AF65-F5344CB8AC3E}">
        <p14:creationId xmlns:p14="http://schemas.microsoft.com/office/powerpoint/2010/main" val="4167884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6E32C2-00A7-4964-BF8A-82EA222CBBF7}"/>
              </a:ext>
            </a:extLst>
          </p:cNvPr>
          <p:cNvPicPr>
            <a:picLocks noChangeAspect="1"/>
          </p:cNvPicPr>
          <p:nvPr/>
        </p:nvPicPr>
        <p:blipFill>
          <a:blip r:embed="rId2">
            <a:alphaModFix amt="35000"/>
            <a:extLst>
              <a:ext uri="{BEBA8EAE-BF5A-486C-A8C5-ECC9F3942E4B}">
                <a14:imgProps xmlns:a14="http://schemas.microsoft.com/office/drawing/2010/main">
                  <a14:imgLayer r:embed="rId3">
                    <a14:imgEffect>
                      <a14:sharpenSoften amount="-25000"/>
                    </a14:imgEffect>
                    <a14:imgEffect>
                      <a14:saturation sat="200000"/>
                    </a14:imgEffect>
                    <a14:imgEffect>
                      <a14:brightnessContrast contrast="20000"/>
                    </a14:imgEffect>
                  </a14:imgLayer>
                </a14:imgProps>
              </a:ext>
            </a:extLst>
          </a:blip>
          <a:stretch>
            <a:fillRect/>
          </a:stretch>
        </p:blipFill>
        <p:spPr>
          <a:xfrm>
            <a:off x="0" y="0"/>
            <a:ext cx="12192000" cy="6864096"/>
          </a:xfrm>
          <a:prstGeom prst="rect">
            <a:avLst/>
          </a:prstGeom>
        </p:spPr>
      </p:pic>
      <p:sp>
        <p:nvSpPr>
          <p:cNvPr id="5" name="TextBox 4">
            <a:extLst>
              <a:ext uri="{FF2B5EF4-FFF2-40B4-BE49-F238E27FC236}">
                <a16:creationId xmlns:a16="http://schemas.microsoft.com/office/drawing/2014/main" id="{64CDDDF6-8B7F-4496-8768-7C4778E1459E}"/>
              </a:ext>
            </a:extLst>
          </p:cNvPr>
          <p:cNvSpPr txBox="1"/>
          <p:nvPr/>
        </p:nvSpPr>
        <p:spPr>
          <a:xfrm>
            <a:off x="5326601" y="1606859"/>
            <a:ext cx="6658253" cy="3908762"/>
          </a:xfrm>
          <a:prstGeom prst="rect">
            <a:avLst/>
          </a:prstGeom>
          <a:noFill/>
        </p:spPr>
        <p:txBody>
          <a:bodyPr wrap="square" rtlCol="0">
            <a:spAutoFit/>
          </a:bodyPr>
          <a:lstStyle/>
          <a:p>
            <a:r>
              <a:rPr lang="en-GB" sz="2800" b="1" u="sng" dirty="0"/>
              <a:t>Computer based information system (CBIS) </a:t>
            </a:r>
          </a:p>
          <a:p>
            <a:r>
              <a:rPr lang="en-GB" sz="2000" dirty="0"/>
              <a:t>There are a couple of components of CBIS that were not mentioned in the report, the following components are:</a:t>
            </a:r>
          </a:p>
          <a:p>
            <a:pPr marL="285750" indent="-285750">
              <a:buFont typeface="Arial" panose="020B0604020202020204" pitchFamily="34" charset="0"/>
              <a:buChar char="•"/>
            </a:pPr>
            <a:r>
              <a:rPr lang="en-GB" sz="2000" dirty="0"/>
              <a:t>Hardware</a:t>
            </a:r>
          </a:p>
          <a:p>
            <a:pPr marL="285750" indent="-285750">
              <a:buFont typeface="Arial" panose="020B0604020202020204" pitchFamily="34" charset="0"/>
              <a:buChar char="•"/>
            </a:pPr>
            <a:r>
              <a:rPr lang="en-GB" sz="2000" dirty="0"/>
              <a:t>Software</a:t>
            </a:r>
          </a:p>
          <a:p>
            <a:pPr marL="285750" indent="-285750">
              <a:buFont typeface="Arial" panose="020B0604020202020204" pitchFamily="34" charset="0"/>
              <a:buChar char="•"/>
            </a:pPr>
            <a:r>
              <a:rPr lang="en-GB" sz="2000" dirty="0"/>
              <a:t>Database</a:t>
            </a:r>
          </a:p>
          <a:p>
            <a:pPr marL="285750" indent="-285750">
              <a:buFont typeface="Arial" panose="020B0604020202020204" pitchFamily="34" charset="0"/>
              <a:buChar char="•"/>
            </a:pPr>
            <a:r>
              <a:rPr lang="en-GB" sz="2000" dirty="0"/>
              <a:t>People</a:t>
            </a:r>
          </a:p>
          <a:p>
            <a:pPr marL="285750" indent="-285750">
              <a:buFont typeface="Arial" panose="020B0604020202020204" pitchFamily="34" charset="0"/>
              <a:buChar char="•"/>
            </a:pPr>
            <a:r>
              <a:rPr lang="en-GB" sz="2000" dirty="0"/>
              <a:t>Telecommunication</a:t>
            </a:r>
          </a:p>
          <a:p>
            <a:pPr marL="285750" indent="-285750">
              <a:buFont typeface="Arial" panose="020B0604020202020204" pitchFamily="34" charset="0"/>
              <a:buChar char="•"/>
            </a:pPr>
            <a:r>
              <a:rPr lang="en-GB" sz="2000" dirty="0"/>
              <a:t>Procedures</a:t>
            </a:r>
          </a:p>
          <a:p>
            <a:r>
              <a:rPr lang="en-GB" sz="2000" dirty="0"/>
              <a:t>These components make this information system a very reliable and productive method of collection, storing and processing data into information.</a:t>
            </a:r>
          </a:p>
        </p:txBody>
      </p:sp>
    </p:spTree>
    <p:extLst>
      <p:ext uri="{BB962C8B-B14F-4D97-AF65-F5344CB8AC3E}">
        <p14:creationId xmlns:p14="http://schemas.microsoft.com/office/powerpoint/2010/main" val="258947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F679EF-A5D3-42F9-989E-D551594C0F61}"/>
              </a:ext>
            </a:extLst>
          </p:cNvPr>
          <p:cNvPicPr>
            <a:picLocks noChangeAspect="1"/>
          </p:cNvPicPr>
          <p:nvPr/>
        </p:nvPicPr>
        <p:blipFill>
          <a:blip r:embed="rId2"/>
          <a:stretch>
            <a:fillRect/>
          </a:stretch>
        </p:blipFill>
        <p:spPr>
          <a:xfrm>
            <a:off x="5850383" y="1152903"/>
            <a:ext cx="6079725" cy="45521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52D1E44-E7AC-4FD8-BDAC-235051D7EEE2}"/>
              </a:ext>
            </a:extLst>
          </p:cNvPr>
          <p:cNvSpPr txBox="1"/>
          <p:nvPr/>
        </p:nvSpPr>
        <p:spPr>
          <a:xfrm>
            <a:off x="195309" y="736847"/>
            <a:ext cx="5655074" cy="5693866"/>
          </a:xfrm>
          <a:prstGeom prst="rect">
            <a:avLst/>
          </a:prstGeom>
          <a:noFill/>
        </p:spPr>
        <p:txBody>
          <a:bodyPr wrap="square" rtlCol="0">
            <a:spAutoFit/>
          </a:bodyPr>
          <a:lstStyle/>
          <a:p>
            <a:r>
              <a:rPr lang="en-GB" sz="2800" b="1" u="sng" dirty="0"/>
              <a:t>CBIS Limitation and Disadvantages</a:t>
            </a:r>
          </a:p>
          <a:p>
            <a:endParaRPr lang="en-GB" dirty="0"/>
          </a:p>
          <a:p>
            <a:r>
              <a:rPr lang="en-GB" sz="2000" dirty="0"/>
              <a:t>There are multiple limitations and disadvantages of using CBIS which have not been covered in the report, these limitations cand occur because technology is still a developing process and it has not reached the “perfect” stage therefore this type of system can cause issues or disruption within the business. </a:t>
            </a:r>
          </a:p>
          <a:p>
            <a:r>
              <a:rPr lang="en-GB" sz="2000" dirty="0"/>
              <a:t>Some of the limitations are:</a:t>
            </a:r>
          </a:p>
          <a:p>
            <a:pPr marL="285750" indent="-285750">
              <a:buFont typeface="Arial" panose="020B0604020202020204" pitchFamily="34" charset="0"/>
              <a:buChar char="•"/>
            </a:pPr>
            <a:r>
              <a:rPr lang="en-GB" sz="2000" u="sng" dirty="0"/>
              <a:t>Judgement/experience </a:t>
            </a:r>
            <a:r>
              <a:rPr lang="en-GB" sz="2000" dirty="0"/>
              <a:t>– Artificial intelligence is not experienced like humans</a:t>
            </a:r>
          </a:p>
          <a:p>
            <a:pPr marL="285750" indent="-285750">
              <a:buFont typeface="Arial" panose="020B0604020202020204" pitchFamily="34" charset="0"/>
              <a:buChar char="•"/>
            </a:pPr>
            <a:r>
              <a:rPr lang="en-GB" sz="2000" u="sng" dirty="0"/>
              <a:t>Improvisation and flexibility </a:t>
            </a:r>
            <a:r>
              <a:rPr lang="en-GB" sz="2000" dirty="0"/>
              <a:t>– No reaction to unpredicted events</a:t>
            </a:r>
          </a:p>
          <a:p>
            <a:pPr marL="285750" indent="-285750">
              <a:buFont typeface="Arial" panose="020B0604020202020204" pitchFamily="34" charset="0"/>
              <a:buChar char="•"/>
            </a:pPr>
            <a:r>
              <a:rPr lang="en-GB" sz="2000" u="sng" dirty="0"/>
              <a:t>Innovation </a:t>
            </a:r>
            <a:r>
              <a:rPr lang="en-GB" sz="2000" dirty="0"/>
              <a:t>– Lack of creativity</a:t>
            </a:r>
          </a:p>
          <a:p>
            <a:pPr marL="285750" indent="-285750">
              <a:buFont typeface="Arial" panose="020B0604020202020204" pitchFamily="34" charset="0"/>
              <a:buChar char="•"/>
            </a:pPr>
            <a:r>
              <a:rPr lang="en-GB" sz="2000" u="sng" dirty="0"/>
              <a:t>Intuition</a:t>
            </a:r>
            <a:r>
              <a:rPr lang="en-GB" sz="2000" dirty="0"/>
              <a:t> – Human intuition can help interact with certain people and understand them better.</a:t>
            </a:r>
          </a:p>
          <a:p>
            <a:endParaRPr lang="en-GB" dirty="0"/>
          </a:p>
        </p:txBody>
      </p:sp>
    </p:spTree>
    <p:extLst>
      <p:ext uri="{BB962C8B-B14F-4D97-AF65-F5344CB8AC3E}">
        <p14:creationId xmlns:p14="http://schemas.microsoft.com/office/powerpoint/2010/main" val="3540965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56F4B-4E72-4C06-9F40-560B27C01884}"/>
              </a:ext>
            </a:extLst>
          </p:cNvPr>
          <p:cNvSpPr>
            <a:spLocks noGrp="1"/>
          </p:cNvSpPr>
          <p:nvPr>
            <p:ph type="title"/>
          </p:nvPr>
        </p:nvSpPr>
        <p:spPr>
          <a:xfrm>
            <a:off x="919119" y="0"/>
            <a:ext cx="10353762" cy="1257300"/>
          </a:xfrm>
        </p:spPr>
        <p:txBody>
          <a:bodyPr>
            <a:normAutofit fontScale="90000"/>
          </a:bodyPr>
          <a:lstStyle/>
          <a:p>
            <a:r>
              <a:rPr lang="en-GB" dirty="0"/>
              <a:t>Types of Computer Information Systems (CIS)</a:t>
            </a:r>
          </a:p>
        </p:txBody>
      </p:sp>
      <p:pic>
        <p:nvPicPr>
          <p:cNvPr id="7" name="Picture 6">
            <a:extLst>
              <a:ext uri="{FF2B5EF4-FFF2-40B4-BE49-F238E27FC236}">
                <a16:creationId xmlns:a16="http://schemas.microsoft.com/office/drawing/2014/main" id="{3E7DA77B-97FA-48DA-BF5F-38CB362D89D2}"/>
              </a:ext>
            </a:extLst>
          </p:cNvPr>
          <p:cNvPicPr>
            <a:picLocks noChangeAspect="1"/>
          </p:cNvPicPr>
          <p:nvPr/>
        </p:nvPicPr>
        <p:blipFill>
          <a:blip r:embed="rId2"/>
          <a:stretch>
            <a:fillRect/>
          </a:stretch>
        </p:blipFill>
        <p:spPr>
          <a:xfrm>
            <a:off x="797697" y="971549"/>
            <a:ext cx="10596606" cy="5783981"/>
          </a:xfrm>
          <a:prstGeom prst="rect">
            <a:avLst/>
          </a:prstGeom>
        </p:spPr>
      </p:pic>
    </p:spTree>
    <p:extLst>
      <p:ext uri="{BB962C8B-B14F-4D97-AF65-F5344CB8AC3E}">
        <p14:creationId xmlns:p14="http://schemas.microsoft.com/office/powerpoint/2010/main" val="4944430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2.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{A9E6FC5F-4D99-469B-BE26-3C0AE748334C}tf55705232_win32</Template>
  <TotalTime>51</TotalTime>
  <Words>376</Words>
  <Application>Microsoft Office PowerPoint</Application>
  <PresentationFormat>Widescreen</PresentationFormat>
  <Paragraphs>27</Paragraphs>
  <Slides>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Goudy Old Style</vt:lpstr>
      <vt:lpstr>Wingdings 2</vt:lpstr>
      <vt:lpstr>SlateVTI</vt:lpstr>
      <vt:lpstr>Task 2 - Individual academic presentation</vt:lpstr>
      <vt:lpstr>PowerPoint Presentation</vt:lpstr>
      <vt:lpstr>PowerPoint Presentation</vt:lpstr>
      <vt:lpstr>PowerPoint Presentation</vt:lpstr>
      <vt:lpstr>Types of Computer Information Systems (CIS)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2 - Individual academic presentation</dc:title>
  <dc:creator>Luigi Butoi</dc:creator>
  <cp:lastModifiedBy>Luigi Butoi</cp:lastModifiedBy>
  <cp:revision>1</cp:revision>
  <dcterms:created xsi:type="dcterms:W3CDTF">2022-04-12T09:46:49Z</dcterms:created>
  <dcterms:modified xsi:type="dcterms:W3CDTF">2022-04-12T11:48:11Z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