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5EC46D5-5A13-42B0-A8D5-2DA9D0959538}" v="100" dt="2022-06-29T07:25:41.817"/>
    <p1510:client id="{11E0DE1C-EBBC-8E33-4022-883C221167EA}" v="854" dt="2022-06-29T14:36:46.359"/>
    <p1510:client id="{3F28C435-CD6C-A3E6-2126-33B2A6367741}" v="17" dt="2022-06-29T14:40:48.276"/>
    <p1510:client id="{67E23C31-0DCF-F3E9-A9AB-4F24FA6EE66B}" v="10" dt="2022-06-29T10:07:19.71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Relationship Id="rId9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Bence Csapo (2025411)" userId="S::2025411@student.uwtsd.ac.uk::9bce7c27-3a9d-4543-9747-fa38fa342d9c" providerId="AD" clId="Web-{3F28C435-CD6C-A3E6-2126-33B2A6367741}"/>
    <pc:docChg chg="modSld">
      <pc:chgData name="Bence Csapo (2025411)" userId="S::2025411@student.uwtsd.ac.uk::9bce7c27-3a9d-4543-9747-fa38fa342d9c" providerId="AD" clId="Web-{3F28C435-CD6C-A3E6-2126-33B2A6367741}" dt="2022-06-29T14:40:48.276" v="9" actId="20577"/>
      <pc:docMkLst>
        <pc:docMk/>
      </pc:docMkLst>
      <pc:sldChg chg="modSp">
        <pc:chgData name="Bence Csapo (2025411)" userId="S::2025411@student.uwtsd.ac.uk::9bce7c27-3a9d-4543-9747-fa38fa342d9c" providerId="AD" clId="Web-{3F28C435-CD6C-A3E6-2126-33B2A6367741}" dt="2022-06-29T14:40:48.276" v="9" actId="20577"/>
        <pc:sldMkLst>
          <pc:docMk/>
          <pc:sldMk cId="3816442076" sldId="257"/>
        </pc:sldMkLst>
        <pc:spChg chg="mod">
          <ac:chgData name="Bence Csapo (2025411)" userId="S::2025411@student.uwtsd.ac.uk::9bce7c27-3a9d-4543-9747-fa38fa342d9c" providerId="AD" clId="Web-{3F28C435-CD6C-A3E6-2126-33B2A6367741}" dt="2022-06-29T14:40:10.773" v="4" actId="1076"/>
          <ac:spMkLst>
            <pc:docMk/>
            <pc:sldMk cId="3816442076" sldId="257"/>
            <ac:spMk id="12" creationId="{1DDE44B9-EF7E-CE36-770D-F022F35F8C8D}"/>
          </ac:spMkLst>
        </pc:spChg>
        <pc:spChg chg="mod">
          <ac:chgData name="Bence Csapo (2025411)" userId="S::2025411@student.uwtsd.ac.uk::9bce7c27-3a9d-4543-9747-fa38fa342d9c" providerId="AD" clId="Web-{3F28C435-CD6C-A3E6-2126-33B2A6367741}" dt="2022-06-29T14:40:48.276" v="9" actId="20577"/>
          <ac:spMkLst>
            <pc:docMk/>
            <pc:sldMk cId="3816442076" sldId="257"/>
            <ac:spMk id="13" creationId="{1ACCC63E-8557-F811-99EE-429BD721E71D}"/>
          </ac:spMkLst>
        </pc:spChg>
      </pc:sldChg>
    </pc:docChg>
  </pc:docChgLst>
  <pc:docChgLst>
    <pc:chgData name="Bence Csapo (2025411)" userId="S::2025411@student.uwtsd.ac.uk::9bce7c27-3a9d-4543-9747-fa38fa342d9c" providerId="AD" clId="Web-{67E23C31-0DCF-F3E9-A9AB-4F24FA6EE66B}"/>
    <pc:docChg chg="modSld">
      <pc:chgData name="Bence Csapo (2025411)" userId="S::2025411@student.uwtsd.ac.uk::9bce7c27-3a9d-4543-9747-fa38fa342d9c" providerId="AD" clId="Web-{67E23C31-0DCF-F3E9-A9AB-4F24FA6EE66B}" dt="2022-06-29T10:07:19.710" v="10" actId="14100"/>
      <pc:docMkLst>
        <pc:docMk/>
      </pc:docMkLst>
      <pc:sldChg chg="addSp delSp modSp addAnim">
        <pc:chgData name="Bence Csapo (2025411)" userId="S::2025411@student.uwtsd.ac.uk::9bce7c27-3a9d-4543-9747-fa38fa342d9c" providerId="AD" clId="Web-{67E23C31-0DCF-F3E9-A9AB-4F24FA6EE66B}" dt="2022-06-29T10:07:19.710" v="10" actId="14100"/>
        <pc:sldMkLst>
          <pc:docMk/>
          <pc:sldMk cId="3816442076" sldId="257"/>
        </pc:sldMkLst>
        <pc:spChg chg="mod">
          <ac:chgData name="Bence Csapo (2025411)" userId="S::2025411@student.uwtsd.ac.uk::9bce7c27-3a9d-4543-9747-fa38fa342d9c" providerId="AD" clId="Web-{67E23C31-0DCF-F3E9-A9AB-4F24FA6EE66B}" dt="2022-06-29T10:07:19.710" v="10" actId="14100"/>
          <ac:spMkLst>
            <pc:docMk/>
            <pc:sldMk cId="3816442076" sldId="257"/>
            <ac:spMk id="2" creationId="{73C456D2-0A77-3127-360F-82A7FEDA6C82}"/>
          </ac:spMkLst>
        </pc:spChg>
        <pc:spChg chg="mod">
          <ac:chgData name="Bence Csapo (2025411)" userId="S::2025411@student.uwtsd.ac.uk::9bce7c27-3a9d-4543-9747-fa38fa342d9c" providerId="AD" clId="Web-{67E23C31-0DCF-F3E9-A9AB-4F24FA6EE66B}" dt="2022-06-29T10:06:48.428" v="1"/>
          <ac:spMkLst>
            <pc:docMk/>
            <pc:sldMk cId="3816442076" sldId="257"/>
            <ac:spMk id="5" creationId="{3B8028D7-68A5-B6C1-66FD-0406B3B4EA55}"/>
          </ac:spMkLst>
        </pc:spChg>
        <pc:spChg chg="mod">
          <ac:chgData name="Bence Csapo (2025411)" userId="S::2025411@student.uwtsd.ac.uk::9bce7c27-3a9d-4543-9747-fa38fa342d9c" providerId="AD" clId="Web-{67E23C31-0DCF-F3E9-A9AB-4F24FA6EE66B}" dt="2022-06-29T10:06:48.428" v="1"/>
          <ac:spMkLst>
            <pc:docMk/>
            <pc:sldMk cId="3816442076" sldId="257"/>
            <ac:spMk id="31" creationId="{A1AFD444-6CE2-D8C6-2056-67256B88CCF3}"/>
          </ac:spMkLst>
        </pc:spChg>
        <pc:spChg chg="del">
          <ac:chgData name="Bence Csapo (2025411)" userId="S::2025411@student.uwtsd.ac.uk::9bce7c27-3a9d-4543-9747-fa38fa342d9c" providerId="AD" clId="Web-{67E23C31-0DCF-F3E9-A9AB-4F24FA6EE66B}" dt="2022-06-29T10:06:48.428" v="1"/>
          <ac:spMkLst>
            <pc:docMk/>
            <pc:sldMk cId="3816442076" sldId="257"/>
            <ac:spMk id="34" creationId="{F13C74B1-5B17-4795-BED0-7140497B445A}"/>
          </ac:spMkLst>
        </pc:spChg>
        <pc:spChg chg="del">
          <ac:chgData name="Bence Csapo (2025411)" userId="S::2025411@student.uwtsd.ac.uk::9bce7c27-3a9d-4543-9747-fa38fa342d9c" providerId="AD" clId="Web-{67E23C31-0DCF-F3E9-A9AB-4F24FA6EE66B}" dt="2022-06-29T10:06:48.428" v="1"/>
          <ac:spMkLst>
            <pc:docMk/>
            <pc:sldMk cId="3816442076" sldId="257"/>
            <ac:spMk id="36" creationId="{D4974D33-8DC5-464E-8C6D-BE58F0669C17}"/>
          </ac:spMkLst>
        </pc:spChg>
        <pc:spChg chg="add">
          <ac:chgData name="Bence Csapo (2025411)" userId="S::2025411@student.uwtsd.ac.uk::9bce7c27-3a9d-4543-9747-fa38fa342d9c" providerId="AD" clId="Web-{67E23C31-0DCF-F3E9-A9AB-4F24FA6EE66B}" dt="2022-06-29T10:06:48.428" v="1"/>
          <ac:spMkLst>
            <pc:docMk/>
            <pc:sldMk cId="3816442076" sldId="257"/>
            <ac:spMk id="41" creationId="{4C608BEB-860E-4094-8511-78603564A75E}"/>
          </ac:spMkLst>
        </pc:spChg>
        <pc:picChg chg="del">
          <ac:chgData name="Bence Csapo (2025411)" userId="S::2025411@student.uwtsd.ac.uk::9bce7c27-3a9d-4543-9747-fa38fa342d9c" providerId="AD" clId="Web-{67E23C31-0DCF-F3E9-A9AB-4F24FA6EE66B}" dt="2022-06-29T10:06:26.693" v="0"/>
          <ac:picMkLst>
            <pc:docMk/>
            <pc:sldMk cId="3816442076" sldId="257"/>
            <ac:picMk id="4" creationId="{AE60E875-60C2-BA89-3EA1-8CE718297AA0}"/>
          </ac:picMkLst>
        </pc:picChg>
        <pc:cxnChg chg="add">
          <ac:chgData name="Bence Csapo (2025411)" userId="S::2025411@student.uwtsd.ac.uk::9bce7c27-3a9d-4543-9747-fa38fa342d9c" providerId="AD" clId="Web-{67E23C31-0DCF-F3E9-A9AB-4F24FA6EE66B}" dt="2022-06-29T10:06:48.428" v="1"/>
          <ac:cxnSpMkLst>
            <pc:docMk/>
            <pc:sldMk cId="3816442076" sldId="257"/>
            <ac:cxnSpMk id="43" creationId="{1F16A8D4-FE87-4604-88B2-394B5D1EB437}"/>
          </ac:cxnSpMkLst>
        </pc:cxnChg>
      </pc:sldChg>
    </pc:docChg>
  </pc:docChgLst>
  <pc:docChgLst>
    <pc:chgData name="Bence Csapo (2025411)" userId="S::2025411@student.uwtsd.ac.uk::9bce7c27-3a9d-4543-9747-fa38fa342d9c" providerId="AD" clId="Web-{11E0DE1C-EBBC-8E33-4022-883C221167EA}"/>
    <pc:docChg chg="modSld">
      <pc:chgData name="Bence Csapo (2025411)" userId="S::2025411@student.uwtsd.ac.uk::9bce7c27-3a9d-4543-9747-fa38fa342d9c" providerId="AD" clId="Web-{11E0DE1C-EBBC-8E33-4022-883C221167EA}" dt="2022-06-29T14:36:46.359" v="506" actId="20577"/>
      <pc:docMkLst>
        <pc:docMk/>
      </pc:docMkLst>
      <pc:sldChg chg="addSp delSp modSp">
        <pc:chgData name="Bence Csapo (2025411)" userId="S::2025411@student.uwtsd.ac.uk::9bce7c27-3a9d-4543-9747-fa38fa342d9c" providerId="AD" clId="Web-{11E0DE1C-EBBC-8E33-4022-883C221167EA}" dt="2022-06-29T14:36:46.359" v="506" actId="20577"/>
        <pc:sldMkLst>
          <pc:docMk/>
          <pc:sldMk cId="3816442076" sldId="257"/>
        </pc:sldMkLst>
        <pc:spChg chg="mod">
          <ac:chgData name="Bence Csapo (2025411)" userId="S::2025411@student.uwtsd.ac.uk::9bce7c27-3a9d-4543-9747-fa38fa342d9c" providerId="AD" clId="Web-{11E0DE1C-EBBC-8E33-4022-883C221167EA}" dt="2022-06-29T13:59:32.423" v="131" actId="20577"/>
          <ac:spMkLst>
            <pc:docMk/>
            <pc:sldMk cId="3816442076" sldId="257"/>
            <ac:spMk id="2" creationId="{73C456D2-0A77-3127-360F-82A7FEDA6C82}"/>
          </ac:spMkLst>
        </pc:spChg>
        <pc:spChg chg="add del mod">
          <ac:chgData name="Bence Csapo (2025411)" userId="S::2025411@student.uwtsd.ac.uk::9bce7c27-3a9d-4543-9747-fa38fa342d9c" providerId="AD" clId="Web-{11E0DE1C-EBBC-8E33-4022-883C221167EA}" dt="2022-06-29T13:37:44.412" v="20"/>
          <ac:spMkLst>
            <pc:docMk/>
            <pc:sldMk cId="3816442076" sldId="257"/>
            <ac:spMk id="3" creationId="{FDC05F21-EAFA-9914-B470-3BEA310F20A1}"/>
          </ac:spMkLst>
        </pc:spChg>
        <pc:spChg chg="mod">
          <ac:chgData name="Bence Csapo (2025411)" userId="S::2025411@student.uwtsd.ac.uk::9bce7c27-3a9d-4543-9747-fa38fa342d9c" providerId="AD" clId="Web-{11E0DE1C-EBBC-8E33-4022-883C221167EA}" dt="2022-06-29T13:59:50.314" v="133" actId="20577"/>
          <ac:spMkLst>
            <pc:docMk/>
            <pc:sldMk cId="3816442076" sldId="257"/>
            <ac:spMk id="5" creationId="{3B8028D7-68A5-B6C1-66FD-0406B3B4EA55}"/>
          </ac:spMkLst>
        </pc:spChg>
        <pc:spChg chg="add del mod">
          <ac:chgData name="Bence Csapo (2025411)" userId="S::2025411@student.uwtsd.ac.uk::9bce7c27-3a9d-4543-9747-fa38fa342d9c" providerId="AD" clId="Web-{11E0DE1C-EBBC-8E33-4022-883C221167EA}" dt="2022-06-29T13:46:48.063" v="45"/>
          <ac:spMkLst>
            <pc:docMk/>
            <pc:sldMk cId="3816442076" sldId="257"/>
            <ac:spMk id="8" creationId="{682638FC-B7B6-C852-6F45-4718BF9AFD43}"/>
          </ac:spMkLst>
        </pc:spChg>
        <pc:spChg chg="add mod">
          <ac:chgData name="Bence Csapo (2025411)" userId="S::2025411@student.uwtsd.ac.uk::9bce7c27-3a9d-4543-9747-fa38fa342d9c" providerId="AD" clId="Web-{11E0DE1C-EBBC-8E33-4022-883C221167EA}" dt="2022-06-29T13:56:44.732" v="106" actId="20577"/>
          <ac:spMkLst>
            <pc:docMk/>
            <pc:sldMk cId="3816442076" sldId="257"/>
            <ac:spMk id="9" creationId="{23D9E205-D303-0BA5-0417-A3B78E568B2A}"/>
          </ac:spMkLst>
        </pc:spChg>
        <pc:spChg chg="add mod">
          <ac:chgData name="Bence Csapo (2025411)" userId="S::2025411@student.uwtsd.ac.uk::9bce7c27-3a9d-4543-9747-fa38fa342d9c" providerId="AD" clId="Web-{11E0DE1C-EBBC-8E33-4022-883C221167EA}" dt="2022-06-29T14:18:59.040" v="310" actId="1076"/>
          <ac:spMkLst>
            <pc:docMk/>
            <pc:sldMk cId="3816442076" sldId="257"/>
            <ac:spMk id="10" creationId="{57220D8C-24FC-2E8A-0B8F-929A9646AF70}"/>
          </ac:spMkLst>
        </pc:spChg>
        <pc:spChg chg="add mod">
          <ac:chgData name="Bence Csapo (2025411)" userId="S::2025411@student.uwtsd.ac.uk::9bce7c27-3a9d-4543-9747-fa38fa342d9c" providerId="AD" clId="Web-{11E0DE1C-EBBC-8E33-4022-883C221167EA}" dt="2022-06-29T14:09:34.747" v="189" actId="1076"/>
          <ac:spMkLst>
            <pc:docMk/>
            <pc:sldMk cId="3816442076" sldId="257"/>
            <ac:spMk id="11" creationId="{3DAFC3F3-BC3E-45DF-2D33-848D25D2251E}"/>
          </ac:spMkLst>
        </pc:spChg>
        <pc:spChg chg="add mod">
          <ac:chgData name="Bence Csapo (2025411)" userId="S::2025411@student.uwtsd.ac.uk::9bce7c27-3a9d-4543-9747-fa38fa342d9c" providerId="AD" clId="Web-{11E0DE1C-EBBC-8E33-4022-883C221167EA}" dt="2022-06-29T14:36:15.952" v="499" actId="20577"/>
          <ac:spMkLst>
            <pc:docMk/>
            <pc:sldMk cId="3816442076" sldId="257"/>
            <ac:spMk id="12" creationId="{1DDE44B9-EF7E-CE36-770D-F022F35F8C8D}"/>
          </ac:spMkLst>
        </pc:spChg>
        <pc:spChg chg="add mod">
          <ac:chgData name="Bence Csapo (2025411)" userId="S::2025411@student.uwtsd.ac.uk::9bce7c27-3a9d-4543-9747-fa38fa342d9c" providerId="AD" clId="Web-{11E0DE1C-EBBC-8E33-4022-883C221167EA}" dt="2022-06-29T14:36:46.359" v="506" actId="20577"/>
          <ac:spMkLst>
            <pc:docMk/>
            <pc:sldMk cId="3816442076" sldId="257"/>
            <ac:spMk id="13" creationId="{1ACCC63E-8557-F811-99EE-429BD721E71D}"/>
          </ac:spMkLst>
        </pc:spChg>
        <pc:spChg chg="del mod">
          <ac:chgData name="Bence Csapo (2025411)" userId="S::2025411@student.uwtsd.ac.uk::9bce7c27-3a9d-4543-9747-fa38fa342d9c" providerId="AD" clId="Web-{11E0DE1C-EBBC-8E33-4022-883C221167EA}" dt="2022-06-29T13:40:36.650" v="42"/>
          <ac:spMkLst>
            <pc:docMk/>
            <pc:sldMk cId="3816442076" sldId="257"/>
            <ac:spMk id="31" creationId="{A1AFD444-6CE2-D8C6-2056-67256B88CCF3}"/>
          </ac:spMkLst>
        </pc:spChg>
        <pc:picChg chg="add mod">
          <ac:chgData name="Bence Csapo (2025411)" userId="S::2025411@student.uwtsd.ac.uk::9bce7c27-3a9d-4543-9747-fa38fa342d9c" providerId="AD" clId="Web-{11E0DE1C-EBBC-8E33-4022-883C221167EA}" dt="2022-06-29T13:53:41.759" v="82" actId="1076"/>
          <ac:picMkLst>
            <pc:docMk/>
            <pc:sldMk cId="3816442076" sldId="257"/>
            <ac:picMk id="4" creationId="{A65871E7-9ECA-24F8-A834-35216A42EF15}"/>
          </ac:picMkLst>
        </pc:picChg>
        <pc:picChg chg="add mod">
          <ac:chgData name="Bence Csapo (2025411)" userId="S::2025411@student.uwtsd.ac.uk::9bce7c27-3a9d-4543-9747-fa38fa342d9c" providerId="AD" clId="Web-{11E0DE1C-EBBC-8E33-4022-883C221167EA}" dt="2022-06-29T13:53:37.916" v="81" actId="1076"/>
          <ac:picMkLst>
            <pc:docMk/>
            <pc:sldMk cId="3816442076" sldId="257"/>
            <ac:picMk id="6" creationId="{2AB5C990-EE1D-58D4-9A33-B52C90569316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29/06/2022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29/06/2022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29/06/2022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29/06/2022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29/06/2022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29/06/2022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29/06/2022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svg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>
                <a:ea typeface="+mj-lt"/>
                <a:cs typeface="+mj-lt"/>
              </a:rPr>
              <a:t>Bence Csapo</a:t>
            </a:r>
            <a:br>
              <a:rPr lang="en-GB" b="1" dirty="0">
                <a:ea typeface="+mj-lt"/>
                <a:cs typeface="+mj-lt"/>
              </a:rPr>
            </a:br>
            <a:br>
              <a:rPr lang="en-GB" b="1" dirty="0">
                <a:ea typeface="+mj-lt"/>
                <a:cs typeface="+mj-lt"/>
              </a:rPr>
            </a:br>
            <a:r>
              <a:rPr lang="en-GB" b="1" dirty="0">
                <a:ea typeface="+mj-lt"/>
                <a:cs typeface="+mj-lt"/>
              </a:rPr>
              <a:t>BMIH 5003 Foreign Languages &amp; </a:t>
            </a:r>
            <a:r>
              <a:rPr lang="en-GB" b="1" dirty="0">
                <a:cs typeface="Calibri Light"/>
              </a:rPr>
              <a:t>Cultural Awareness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24642" y="4680340"/>
            <a:ext cx="9144000" cy="1655762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5400" b="1" dirty="0">
                <a:cs typeface="Calibri"/>
              </a:rPr>
              <a:t>Lecture: Rodrigo Aguilera</a:t>
            </a:r>
            <a:endParaRPr lang="en-US" sz="5400">
              <a:ea typeface="+mn-lt"/>
              <a:cs typeface="+mn-lt"/>
            </a:endParaRPr>
          </a:p>
          <a:p>
            <a:r>
              <a:rPr lang="en-GB" sz="5400" b="1" dirty="0">
                <a:ea typeface="+mn-lt"/>
                <a:cs typeface="+mn-lt"/>
              </a:rPr>
              <a:t>Hotel Breakfast Board</a:t>
            </a:r>
          </a:p>
          <a:p>
            <a:endParaRPr lang="en-GB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Rectangle 40">
            <a:extLst>
              <a:ext uri="{FF2B5EF4-FFF2-40B4-BE49-F238E27FC236}">
                <a16:creationId xmlns:a16="http://schemas.microsoft.com/office/drawing/2014/main" id="{4C608BEB-860E-4094-8511-78603564A7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059050" cy="6858000"/>
          </a:xfrm>
          <a:prstGeom prst="rect">
            <a:avLst/>
          </a:pr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3C456D2-0A77-3127-360F-82A7FEDA6C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125" y="161658"/>
            <a:ext cx="3474283" cy="1948447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z="6600" b="1" u="sng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Hotel de ensueño</a:t>
            </a:r>
            <a:endParaRPr lang="en-US" sz="6600" u="sng" kern="1200">
              <a:solidFill>
                <a:srgbClr val="FFFFFF"/>
              </a:solidFill>
              <a:latin typeface="+mj-lt"/>
              <a:cs typeface="Calibri Light"/>
            </a:endParaRPr>
          </a:p>
        </p:txBody>
      </p:sp>
      <p:cxnSp>
        <p:nvCxnSpPr>
          <p:cNvPr id="43" name="Straight Connector 42">
            <a:extLst>
              <a:ext uri="{FF2B5EF4-FFF2-40B4-BE49-F238E27FC236}">
                <a16:creationId xmlns:a16="http://schemas.microsoft.com/office/drawing/2014/main" id="{1F16A8D4-FE87-4604-88B2-394B5D1EB4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129871" y="1412488"/>
            <a:ext cx="0" cy="3657600"/>
          </a:xfrm>
          <a:prstGeom prst="line">
            <a:avLst/>
          </a:prstGeom>
          <a:ln w="1270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Box 4">
            <a:extLst>
              <a:ext uri="{FF2B5EF4-FFF2-40B4-BE49-F238E27FC236}">
                <a16:creationId xmlns:a16="http://schemas.microsoft.com/office/drawing/2014/main" id="{3B8028D7-68A5-B6C1-66FD-0406B3B4EA55}"/>
              </a:ext>
            </a:extLst>
          </p:cNvPr>
          <p:cNvSpPr txBox="1"/>
          <p:nvPr/>
        </p:nvSpPr>
        <p:spPr>
          <a:xfrm>
            <a:off x="429038" y="4230451"/>
            <a:ext cx="3197701" cy="1675277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90000"/>
              </a:lnSpc>
              <a:spcAft>
                <a:spcPts val="600"/>
              </a:spcAft>
            </a:pPr>
            <a:r>
              <a:rPr lang="en-US" sz="6000" b="1" dirty="0">
                <a:solidFill>
                  <a:schemeClr val="bg1"/>
                </a:solidFill>
                <a:latin typeface="Calibri Light"/>
                <a:cs typeface="Calibri Light"/>
              </a:rPr>
              <a:t>Desayuno</a:t>
            </a:r>
            <a:endParaRPr lang="en-US" sz="6000" b="1">
              <a:solidFill>
                <a:schemeClr val="bg1"/>
              </a:solidFill>
              <a:latin typeface="Calibri Light"/>
              <a:cs typeface="Calibri Light"/>
            </a:endParaRPr>
          </a:p>
          <a:p>
            <a:pPr algn="ctr">
              <a:lnSpc>
                <a:spcPct val="90000"/>
              </a:lnSpc>
              <a:spcAft>
                <a:spcPts val="600"/>
              </a:spcAft>
            </a:pPr>
            <a:r>
              <a:rPr lang="en-US" sz="5400" b="1" i="1" dirty="0">
                <a:solidFill>
                  <a:schemeClr val="bg1"/>
                </a:solidFill>
                <a:latin typeface="Calibri Light"/>
                <a:cs typeface="Calibri"/>
              </a:rPr>
              <a:t>Breakfast</a:t>
            </a:r>
          </a:p>
        </p:txBody>
      </p:sp>
      <p:pic>
        <p:nvPicPr>
          <p:cNvPr id="4" name="Graphic 5" descr="Sleep with solid fill">
            <a:extLst>
              <a:ext uri="{FF2B5EF4-FFF2-40B4-BE49-F238E27FC236}">
                <a16:creationId xmlns:a16="http://schemas.microsoft.com/office/drawing/2014/main" id="{A65871E7-9ECA-24F8-A834-35216A42EF1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35479" y="2669876"/>
            <a:ext cx="2553418" cy="1992701"/>
          </a:xfrm>
          <a:prstGeom prst="rect">
            <a:avLst/>
          </a:prstGeom>
        </p:spPr>
      </p:pic>
      <p:pic>
        <p:nvPicPr>
          <p:cNvPr id="6" name="Graphic 6" descr="Thought bubble with solid fill">
            <a:extLst>
              <a:ext uri="{FF2B5EF4-FFF2-40B4-BE49-F238E27FC236}">
                <a16:creationId xmlns:a16="http://schemas.microsoft.com/office/drawing/2014/main" id="{2AB5C990-EE1D-58D4-9A33-B52C9056931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951781" y="1835990"/>
            <a:ext cx="1676400" cy="1662022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23D9E205-D303-0BA5-0417-A3B78E568B2A}"/>
              </a:ext>
            </a:extLst>
          </p:cNvPr>
          <p:cNvSpPr txBox="1"/>
          <p:nvPr/>
        </p:nvSpPr>
        <p:spPr>
          <a:xfrm>
            <a:off x="4062143" y="-6649"/>
            <a:ext cx="823535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600" dirty="0">
                <a:latin typeface="Calibri Light"/>
                <a:cs typeface="Calibri"/>
              </a:rPr>
              <a:t>Todo lo que comer – </a:t>
            </a:r>
            <a:r>
              <a:rPr lang="en-GB" sz="3600" i="1" dirty="0">
                <a:latin typeface="Calibri Light"/>
                <a:cs typeface="Calibri"/>
              </a:rPr>
              <a:t>All you can eat - </a:t>
            </a:r>
            <a:r>
              <a:rPr lang="en-GB" sz="3600" b="1" dirty="0">
                <a:ea typeface="+mn-lt"/>
                <a:cs typeface="+mn-lt"/>
              </a:rPr>
              <a:t>€ 6.99</a:t>
            </a:r>
            <a:endParaRPr lang="en-GB" sz="3600" b="1" dirty="0">
              <a:latin typeface="Calibri"/>
              <a:cs typeface="Calibri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57220D8C-24FC-2E8A-0B8F-929A9646AF70}"/>
              </a:ext>
            </a:extLst>
          </p:cNvPr>
          <p:cNvSpPr txBox="1"/>
          <p:nvPr/>
        </p:nvSpPr>
        <p:spPr>
          <a:xfrm>
            <a:off x="653810" y="6030943"/>
            <a:ext cx="274320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600" b="1" dirty="0">
                <a:solidFill>
                  <a:schemeClr val="bg1"/>
                </a:solidFill>
                <a:cs typeface="Calibri"/>
              </a:rPr>
              <a:t>07:00 – 11:00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3DAFC3F3-BC3E-45DF-2D33-848D25D2251E}"/>
              </a:ext>
            </a:extLst>
          </p:cNvPr>
          <p:cNvSpPr txBox="1"/>
          <p:nvPr/>
        </p:nvSpPr>
        <p:spPr>
          <a:xfrm>
            <a:off x="4534798" y="681667"/>
            <a:ext cx="7660255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200" dirty="0">
                <a:latin typeface="Calibri Light"/>
                <a:cs typeface="Calibri"/>
              </a:rPr>
              <a:t>Botella de jugo – </a:t>
            </a:r>
            <a:r>
              <a:rPr lang="en-GB" sz="3200" i="1" dirty="0">
                <a:latin typeface="Calibri Light"/>
                <a:cs typeface="Calibri"/>
              </a:rPr>
              <a:t>Bottle of juice </a:t>
            </a:r>
            <a:r>
              <a:rPr lang="en-GB" sz="2000" dirty="0">
                <a:latin typeface="Calibri Light"/>
                <a:cs typeface="Calibri"/>
              </a:rPr>
              <a:t>(250ml)</a:t>
            </a:r>
            <a:r>
              <a:rPr lang="en-GB" sz="3200" dirty="0">
                <a:latin typeface="Calibri Light"/>
                <a:cs typeface="Calibri"/>
              </a:rPr>
              <a:t> + </a:t>
            </a:r>
            <a:r>
              <a:rPr lang="en-GB" sz="3200" b="1" dirty="0">
                <a:latin typeface="Calibri Light"/>
                <a:ea typeface="+mn-lt"/>
                <a:cs typeface="+mn-lt"/>
              </a:rPr>
              <a:t>€1</a:t>
            </a:r>
            <a:endParaRPr lang="en-GB" sz="3200">
              <a:latin typeface="Calibri Light"/>
              <a:ea typeface="+mn-lt"/>
              <a:cs typeface="+mn-lt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1DDE44B9-EF7E-CE36-770D-F022F35F8C8D}"/>
              </a:ext>
            </a:extLst>
          </p:cNvPr>
          <p:cNvSpPr txBox="1"/>
          <p:nvPr/>
        </p:nvSpPr>
        <p:spPr>
          <a:xfrm>
            <a:off x="8372655" y="1414014"/>
            <a:ext cx="3835878" cy="624786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GB" sz="2400" i="1" dirty="0">
                <a:latin typeface="Calibri Light"/>
                <a:cs typeface="Calibri"/>
              </a:rPr>
              <a:t>Fried egg</a:t>
            </a:r>
          </a:p>
          <a:p>
            <a:pPr marL="285750" indent="-285750">
              <a:buFont typeface="Arial"/>
              <a:buChar char="•"/>
            </a:pPr>
            <a:r>
              <a:rPr lang="en-GB" sz="2400" i="1" dirty="0">
                <a:latin typeface="Calibri Light"/>
                <a:cs typeface="Calibri"/>
              </a:rPr>
              <a:t>Scrambled </a:t>
            </a:r>
          </a:p>
          <a:p>
            <a:pPr marL="285750" indent="-285750">
              <a:buFont typeface="Arial"/>
              <a:buChar char="•"/>
            </a:pPr>
            <a:r>
              <a:rPr lang="en-GB" sz="2400" i="1" dirty="0">
                <a:latin typeface="Calibri Light"/>
                <a:cs typeface="Calibri"/>
              </a:rPr>
              <a:t>Sausage</a:t>
            </a:r>
          </a:p>
          <a:p>
            <a:pPr marL="285750" indent="-285750">
              <a:buFont typeface="Arial"/>
              <a:buChar char="•"/>
            </a:pPr>
            <a:r>
              <a:rPr lang="en-GB" sz="2400" i="1" dirty="0">
                <a:latin typeface="Calibri Light"/>
                <a:cs typeface="Calibri"/>
              </a:rPr>
              <a:t>Bacon</a:t>
            </a:r>
          </a:p>
          <a:p>
            <a:pPr marL="285750" indent="-285750">
              <a:buFont typeface="Arial"/>
              <a:buChar char="•"/>
            </a:pPr>
            <a:r>
              <a:rPr lang="en-GB" sz="2400" i="1" dirty="0">
                <a:latin typeface="Calibri Light"/>
                <a:cs typeface="Calibri"/>
              </a:rPr>
              <a:t>Mushroom</a:t>
            </a:r>
          </a:p>
          <a:p>
            <a:pPr marL="285750" indent="-285750">
              <a:buFont typeface="Arial"/>
              <a:buChar char="•"/>
            </a:pPr>
            <a:r>
              <a:rPr lang="en-GB" sz="2400" i="1" dirty="0">
                <a:latin typeface="Calibri Light"/>
                <a:cs typeface="Calibri"/>
              </a:rPr>
              <a:t>Beaked beans</a:t>
            </a:r>
          </a:p>
          <a:p>
            <a:pPr marL="285750" indent="-285750">
              <a:buFont typeface="Arial"/>
              <a:buChar char="•"/>
            </a:pPr>
            <a:r>
              <a:rPr lang="en-GB" sz="2400" i="1" dirty="0">
                <a:latin typeface="Calibri Light"/>
                <a:cs typeface="Calibri"/>
              </a:rPr>
              <a:t>Cereals</a:t>
            </a:r>
          </a:p>
          <a:p>
            <a:pPr marL="285750" indent="-285750">
              <a:buFont typeface="Arial"/>
              <a:buChar char="•"/>
            </a:pPr>
            <a:r>
              <a:rPr lang="en-GB" sz="2400" i="1" dirty="0">
                <a:latin typeface="Calibri Light"/>
                <a:cs typeface="Calibri"/>
              </a:rPr>
              <a:t>Croissant</a:t>
            </a:r>
          </a:p>
          <a:p>
            <a:pPr marL="285750" indent="-285750">
              <a:buFont typeface="Arial"/>
              <a:buChar char="•"/>
            </a:pPr>
            <a:r>
              <a:rPr lang="en-GB" sz="2400" i="1" dirty="0">
                <a:latin typeface="Calibri Light"/>
                <a:cs typeface="Calibri"/>
              </a:rPr>
              <a:t>Toast (Gluten free available)</a:t>
            </a:r>
          </a:p>
          <a:p>
            <a:pPr marL="285750" indent="-285750">
              <a:buFont typeface="Arial"/>
              <a:buChar char="•"/>
            </a:pPr>
            <a:r>
              <a:rPr lang="en-GB" sz="2400" i="1" dirty="0">
                <a:latin typeface="Calibri Light"/>
                <a:cs typeface="Calibri"/>
              </a:rPr>
              <a:t>Vegetables mix</a:t>
            </a:r>
          </a:p>
          <a:p>
            <a:pPr marL="285750" indent="-285750">
              <a:buFont typeface="Arial"/>
              <a:buChar char="•"/>
            </a:pPr>
            <a:r>
              <a:rPr lang="en-GB" sz="2400" i="1" dirty="0">
                <a:latin typeface="Calibri Light"/>
                <a:cs typeface="Calibri"/>
              </a:rPr>
              <a:t>Fruit mix</a:t>
            </a:r>
          </a:p>
          <a:p>
            <a:pPr marL="285750" indent="-285750">
              <a:buFont typeface="Arial"/>
              <a:buChar char="•"/>
            </a:pPr>
            <a:r>
              <a:rPr lang="en-GB" sz="2400" i="1" dirty="0">
                <a:latin typeface="Calibri Light"/>
                <a:cs typeface="Calibri"/>
              </a:rPr>
              <a:t>Apple, orange, pineapple juices</a:t>
            </a:r>
          </a:p>
          <a:p>
            <a:pPr marL="285750" indent="-285750">
              <a:buFont typeface="Arial"/>
              <a:buChar char="•"/>
            </a:pPr>
            <a:endParaRPr lang="en-GB" sz="2800" i="1" dirty="0">
              <a:latin typeface="Calibri Light"/>
              <a:cs typeface="Calibri"/>
            </a:endParaRPr>
          </a:p>
          <a:p>
            <a:pPr marL="285750" indent="-285750">
              <a:buFont typeface="Arial"/>
              <a:buChar char="•"/>
            </a:pPr>
            <a:endParaRPr lang="en-GB" dirty="0">
              <a:cs typeface="Calibri"/>
            </a:endParaRPr>
          </a:p>
          <a:p>
            <a:pPr marL="285750" indent="-285750">
              <a:buFont typeface="Arial"/>
              <a:buChar char="•"/>
            </a:pPr>
            <a:endParaRPr lang="en-GB" dirty="0">
              <a:cs typeface="Calibri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1ACCC63E-8557-F811-99EE-429BD721E71D}"/>
              </a:ext>
            </a:extLst>
          </p:cNvPr>
          <p:cNvSpPr txBox="1"/>
          <p:nvPr/>
        </p:nvSpPr>
        <p:spPr>
          <a:xfrm>
            <a:off x="4288586" y="1413114"/>
            <a:ext cx="3835879" cy="526297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GB" sz="2400" dirty="0">
                <a:latin typeface="Calibri Light"/>
                <a:cs typeface="Calibri"/>
              </a:rPr>
              <a:t>Huevo frito</a:t>
            </a:r>
          </a:p>
          <a:p>
            <a:pPr marL="285750" indent="-285750">
              <a:buFont typeface="Arial"/>
              <a:buChar char="•"/>
            </a:pPr>
            <a:r>
              <a:rPr lang="en-GB" sz="2400" dirty="0">
                <a:latin typeface="Calibri Light"/>
                <a:cs typeface="Calibri"/>
              </a:rPr>
              <a:t>Huevos reveltos</a:t>
            </a:r>
          </a:p>
          <a:p>
            <a:pPr marL="285750" indent="-285750">
              <a:buFont typeface="Arial"/>
              <a:buChar char="•"/>
            </a:pPr>
            <a:r>
              <a:rPr lang="en-GB" sz="2400" dirty="0">
                <a:latin typeface="Calibri Light"/>
                <a:cs typeface="Calibri"/>
              </a:rPr>
              <a:t>Embutido</a:t>
            </a:r>
          </a:p>
          <a:p>
            <a:pPr marL="285750" indent="-285750">
              <a:buFont typeface="Arial"/>
              <a:buChar char="•"/>
            </a:pPr>
            <a:r>
              <a:rPr lang="en-GB" sz="2400" dirty="0">
                <a:latin typeface="Calibri Light"/>
                <a:cs typeface="Calibri"/>
              </a:rPr>
              <a:t>Con bacon</a:t>
            </a:r>
          </a:p>
          <a:p>
            <a:pPr marL="285750" indent="-285750">
              <a:buFont typeface="Arial"/>
              <a:buChar char="•"/>
            </a:pPr>
            <a:r>
              <a:rPr lang="en-GB" sz="2400" dirty="0">
                <a:latin typeface="Calibri Light"/>
                <a:cs typeface="Calibri"/>
              </a:rPr>
              <a:t>Hongo</a:t>
            </a:r>
          </a:p>
          <a:p>
            <a:pPr marL="285750" indent="-285750">
              <a:buFont typeface="Arial"/>
              <a:buChar char="•"/>
            </a:pPr>
            <a:r>
              <a:rPr lang="en-GB" sz="2400" dirty="0">
                <a:latin typeface="Calibri Light"/>
                <a:cs typeface="Calibri"/>
              </a:rPr>
              <a:t>Frijoles horneados</a:t>
            </a:r>
          </a:p>
          <a:p>
            <a:pPr marL="285750" indent="-285750">
              <a:buFont typeface="Arial"/>
              <a:buChar char="•"/>
            </a:pPr>
            <a:r>
              <a:rPr lang="en-GB" sz="2400" dirty="0">
                <a:latin typeface="Calibri Light"/>
                <a:cs typeface="Calibri"/>
              </a:rPr>
              <a:t>Cereals</a:t>
            </a:r>
          </a:p>
          <a:p>
            <a:pPr marL="285750" indent="-285750">
              <a:buFont typeface="Arial"/>
              <a:buChar char="•"/>
            </a:pPr>
            <a:r>
              <a:rPr lang="en-GB" sz="2400" dirty="0">
                <a:latin typeface="Calibri Light"/>
                <a:cs typeface="Calibri"/>
              </a:rPr>
              <a:t>Croisant</a:t>
            </a:r>
          </a:p>
          <a:p>
            <a:pPr marL="285750" indent="-285750">
              <a:buFont typeface="Arial"/>
              <a:buChar char="•"/>
            </a:pPr>
            <a:r>
              <a:rPr lang="en-GB" sz="2400" dirty="0">
                <a:latin typeface="Calibri Light"/>
                <a:cs typeface="Calibri"/>
              </a:rPr>
              <a:t>Tostada (Libre de gluten disponible)</a:t>
            </a:r>
          </a:p>
          <a:p>
            <a:pPr marL="285750" indent="-285750">
              <a:buFont typeface="Arial"/>
              <a:buChar char="•"/>
            </a:pPr>
            <a:r>
              <a:rPr lang="en-GB" sz="2400" dirty="0" err="1">
                <a:latin typeface="Calibri Light"/>
                <a:cs typeface="Calibri"/>
              </a:rPr>
              <a:t>Mezcla</a:t>
            </a:r>
            <a:r>
              <a:rPr lang="en-GB" sz="2400" dirty="0">
                <a:latin typeface="Calibri Light"/>
                <a:cs typeface="Calibri"/>
              </a:rPr>
              <a:t> de </a:t>
            </a:r>
            <a:r>
              <a:rPr lang="en-GB" sz="2400" dirty="0" err="1">
                <a:latin typeface="Calibri Light"/>
                <a:cs typeface="Calibri"/>
              </a:rPr>
              <a:t>verduras</a:t>
            </a:r>
            <a:endParaRPr lang="en-GB" sz="2400" dirty="0">
              <a:latin typeface="Calibri Light"/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GB" sz="2400" dirty="0" err="1">
                <a:latin typeface="Calibri Light"/>
                <a:cs typeface="Calibri"/>
              </a:rPr>
              <a:t>Mezcla</a:t>
            </a:r>
            <a:r>
              <a:rPr lang="en-GB" sz="2400" dirty="0">
                <a:latin typeface="Calibri Light"/>
                <a:cs typeface="Calibri"/>
              </a:rPr>
              <a:t> de </a:t>
            </a:r>
            <a:r>
              <a:rPr lang="en-GB" sz="2400" dirty="0" err="1">
                <a:latin typeface="Calibri Light"/>
                <a:cs typeface="Calibri"/>
              </a:rPr>
              <a:t>fruats</a:t>
            </a:r>
            <a:endParaRPr lang="en-GB" sz="2400" dirty="0">
              <a:latin typeface="Calibri Light"/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GB" sz="2400" dirty="0">
                <a:latin typeface="Calibri Light"/>
                <a:cs typeface="Calibri"/>
              </a:rPr>
              <a:t>Jugos </a:t>
            </a:r>
            <a:r>
              <a:rPr lang="en-GB" sz="2400" dirty="0" err="1">
                <a:latin typeface="Calibri Light"/>
                <a:cs typeface="Calibri"/>
              </a:rPr>
              <a:t>demanzana</a:t>
            </a:r>
            <a:r>
              <a:rPr lang="en-GB" sz="2400" dirty="0">
                <a:latin typeface="Calibri Light"/>
                <a:cs typeface="Calibri"/>
              </a:rPr>
              <a:t>, </a:t>
            </a:r>
            <a:r>
              <a:rPr lang="en-GB" sz="2400" dirty="0" err="1">
                <a:latin typeface="Calibri Light"/>
                <a:cs typeface="Calibri"/>
              </a:rPr>
              <a:t>naranja</a:t>
            </a:r>
            <a:r>
              <a:rPr lang="en-GB" sz="2400" dirty="0">
                <a:latin typeface="Calibri Light"/>
                <a:cs typeface="Calibri"/>
              </a:rPr>
              <a:t>, pi</a:t>
            </a:r>
            <a:r>
              <a:rPr lang="es" sz="2400" dirty="0" err="1">
                <a:latin typeface="Calibri Light"/>
                <a:cs typeface="Calibri"/>
              </a:rPr>
              <a:t>ña</a:t>
            </a:r>
            <a:endParaRPr lang="en-GB" sz="2400" dirty="0" err="1">
              <a:latin typeface="Calibri Light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8164420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3" baseType="lpstr">
      <vt:lpstr>office theme</vt:lpstr>
      <vt:lpstr>Bence Csapo  BMIH 5003 Foreign Languages &amp; Cultural Awareness</vt:lpstr>
      <vt:lpstr>Hotel de ensueño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285</cp:revision>
  <dcterms:created xsi:type="dcterms:W3CDTF">2022-06-29T07:05:58Z</dcterms:created>
  <dcterms:modified xsi:type="dcterms:W3CDTF">2022-06-29T14:40:53Z</dcterms:modified>
</cp:coreProperties>
</file>