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3" r:id="rId5"/>
    <p:sldId id="264" r:id="rId6"/>
    <p:sldId id="275" r:id="rId7"/>
    <p:sldId id="266" r:id="rId8"/>
    <p:sldId id="267" r:id="rId9"/>
    <p:sldId id="268" r:id="rId10"/>
    <p:sldId id="269" r:id="rId11"/>
    <p:sldId id="270" r:id="rId12"/>
    <p:sldId id="265" r:id="rId13"/>
    <p:sldId id="271" r:id="rId14"/>
    <p:sldId id="272" r:id="rId15"/>
    <p:sldId id="258" r:id="rId16"/>
    <p:sldId id="259" r:id="rId17"/>
    <p:sldId id="260"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835B5-82EB-3CFC-14D6-8703D607E56A}" v="167" dt="2026-03-06T09:18:31.716"/>
    <p1510:client id="{66122B29-30F7-B6DF-40ED-649BA9E57EFD}" v="2346" dt="2026-03-05T07:41:44.705"/>
    <p1510:client id="{9B8B6622-2645-F2DF-AD22-7D54F22323D6}" v="13" dt="2026-03-04T16:28:33.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057835B5-82EB-3CFC-14D6-8703D607E56A}"/>
    <pc:docChg chg="addSld delSld modSld">
      <pc:chgData name="Rebecca Francis-Davies" userId="S::r.francis-davies@uwtsd.ac.uk::caf69e2c-2198-47a4-8268-c57958bd4ca9" providerId="AD" clId="Web-{057835B5-82EB-3CFC-14D6-8703D607E56A}" dt="2026-03-06T09:18:31.716" v="167" actId="20577"/>
      <pc:docMkLst>
        <pc:docMk/>
      </pc:docMkLst>
      <pc:sldChg chg="modSp">
        <pc:chgData name="Rebecca Francis-Davies" userId="S::r.francis-davies@uwtsd.ac.uk::caf69e2c-2198-47a4-8268-c57958bd4ca9" providerId="AD" clId="Web-{057835B5-82EB-3CFC-14D6-8703D607E56A}" dt="2026-03-06T09:13:08.374" v="1" actId="20577"/>
        <pc:sldMkLst>
          <pc:docMk/>
          <pc:sldMk cId="109857222" sldId="256"/>
        </pc:sldMkLst>
        <pc:spChg chg="mod">
          <ac:chgData name="Rebecca Francis-Davies" userId="S::r.francis-davies@uwtsd.ac.uk::caf69e2c-2198-47a4-8268-c57958bd4ca9" providerId="AD" clId="Web-{057835B5-82EB-3CFC-14D6-8703D607E56A}" dt="2026-03-06T09:13:08.374" v="1" actId="20577"/>
          <ac:spMkLst>
            <pc:docMk/>
            <pc:sldMk cId="109857222" sldId="256"/>
            <ac:spMk id="3" creationId="{00000000-0000-0000-0000-000000000000}"/>
          </ac:spMkLst>
        </pc:spChg>
      </pc:sldChg>
      <pc:sldChg chg="modSp">
        <pc:chgData name="Rebecca Francis-Davies" userId="S::r.francis-davies@uwtsd.ac.uk::caf69e2c-2198-47a4-8268-c57958bd4ca9" providerId="AD" clId="Web-{057835B5-82EB-3CFC-14D6-8703D607E56A}" dt="2026-03-06T09:16:30.332" v="126" actId="20577"/>
        <pc:sldMkLst>
          <pc:docMk/>
          <pc:sldMk cId="3261557095" sldId="257"/>
        </pc:sldMkLst>
        <pc:spChg chg="mod">
          <ac:chgData name="Rebecca Francis-Davies" userId="S::r.francis-davies@uwtsd.ac.uk::caf69e2c-2198-47a4-8268-c57958bd4ca9" providerId="AD" clId="Web-{057835B5-82EB-3CFC-14D6-8703D607E56A}" dt="2026-03-06T09:16:30.332" v="126" actId="20577"/>
          <ac:spMkLst>
            <pc:docMk/>
            <pc:sldMk cId="3261557095" sldId="257"/>
            <ac:spMk id="3" creationId="{F872366A-67FA-2165-02EC-A63994B07CD7}"/>
          </ac:spMkLst>
        </pc:spChg>
      </pc:sldChg>
      <pc:sldChg chg="del">
        <pc:chgData name="Rebecca Francis-Davies" userId="S::r.francis-davies@uwtsd.ac.uk::caf69e2c-2198-47a4-8268-c57958bd4ca9" providerId="AD" clId="Web-{057835B5-82EB-3CFC-14D6-8703D607E56A}" dt="2026-03-06T09:16:31.348" v="127"/>
        <pc:sldMkLst>
          <pc:docMk/>
          <pc:sldMk cId="1005446633" sldId="261"/>
        </pc:sldMkLst>
      </pc:sldChg>
      <pc:sldChg chg="modSp">
        <pc:chgData name="Rebecca Francis-Davies" userId="S::r.francis-davies@uwtsd.ac.uk::caf69e2c-2198-47a4-8268-c57958bd4ca9" providerId="AD" clId="Web-{057835B5-82EB-3CFC-14D6-8703D607E56A}" dt="2026-03-06T09:18:31.716" v="167" actId="20577"/>
        <pc:sldMkLst>
          <pc:docMk/>
          <pc:sldMk cId="662866442" sldId="274"/>
        </pc:sldMkLst>
        <pc:spChg chg="mod">
          <ac:chgData name="Rebecca Francis-Davies" userId="S::r.francis-davies@uwtsd.ac.uk::caf69e2c-2198-47a4-8268-c57958bd4ca9" providerId="AD" clId="Web-{057835B5-82EB-3CFC-14D6-8703D607E56A}" dt="2026-03-06T09:18:31.716" v="167" actId="20577"/>
          <ac:spMkLst>
            <pc:docMk/>
            <pc:sldMk cId="662866442" sldId="274"/>
            <ac:spMk id="3" creationId="{EAE2D20C-9822-5B4A-9AA2-278DE7B85072}"/>
          </ac:spMkLst>
        </pc:spChg>
      </pc:sldChg>
      <pc:sldChg chg="addSp modSp new mod setBg">
        <pc:chgData name="Rebecca Francis-Davies" userId="S::r.francis-davies@uwtsd.ac.uk::caf69e2c-2198-47a4-8268-c57958bd4ca9" providerId="AD" clId="Web-{057835B5-82EB-3CFC-14D6-8703D607E56A}" dt="2026-03-06T09:17:19.633" v="156"/>
        <pc:sldMkLst>
          <pc:docMk/>
          <pc:sldMk cId="399916685" sldId="275"/>
        </pc:sldMkLst>
        <pc:spChg chg="mod">
          <ac:chgData name="Rebecca Francis-Davies" userId="S::r.francis-davies@uwtsd.ac.uk::caf69e2c-2198-47a4-8268-c57958bd4ca9" providerId="AD" clId="Web-{057835B5-82EB-3CFC-14D6-8703D607E56A}" dt="2026-03-06T09:17:19.633" v="156"/>
          <ac:spMkLst>
            <pc:docMk/>
            <pc:sldMk cId="399916685" sldId="275"/>
            <ac:spMk id="2" creationId="{285FCCF2-BA80-3E89-C1FA-75C9AB9C584B}"/>
          </ac:spMkLst>
        </pc:spChg>
        <pc:spChg chg="mod">
          <ac:chgData name="Rebecca Francis-Davies" userId="S::r.francis-davies@uwtsd.ac.uk::caf69e2c-2198-47a4-8268-c57958bd4ca9" providerId="AD" clId="Web-{057835B5-82EB-3CFC-14D6-8703D607E56A}" dt="2026-03-06T09:17:19.633" v="156"/>
          <ac:spMkLst>
            <pc:docMk/>
            <pc:sldMk cId="399916685" sldId="275"/>
            <ac:spMk id="3" creationId="{814007F9-7E4B-F3CC-F659-9948D2487BF1}"/>
          </ac:spMkLst>
        </pc:spChg>
        <pc:spChg chg="add">
          <ac:chgData name="Rebecca Francis-Davies" userId="S::r.francis-davies@uwtsd.ac.uk::caf69e2c-2198-47a4-8268-c57958bd4ca9" providerId="AD" clId="Web-{057835B5-82EB-3CFC-14D6-8703D607E56A}" dt="2026-03-06T09:17:19.633" v="156"/>
          <ac:spMkLst>
            <pc:docMk/>
            <pc:sldMk cId="399916685" sldId="275"/>
            <ac:spMk id="9" creationId="{9F7D5CDA-D291-4307-BF55-1381FED29634}"/>
          </ac:spMkLst>
        </pc:spChg>
        <pc:spChg chg="add">
          <ac:chgData name="Rebecca Francis-Davies" userId="S::r.francis-davies@uwtsd.ac.uk::caf69e2c-2198-47a4-8268-c57958bd4ca9" providerId="AD" clId="Web-{057835B5-82EB-3CFC-14D6-8703D607E56A}" dt="2026-03-06T09:17:19.633" v="156"/>
          <ac:spMkLst>
            <pc:docMk/>
            <pc:sldMk cId="399916685" sldId="275"/>
            <ac:spMk id="11" creationId="{59B296B9-C5A5-4E4F-9B60-C907B5F1466C}"/>
          </ac:spMkLst>
        </pc:spChg>
        <pc:spChg chg="add">
          <ac:chgData name="Rebecca Francis-Davies" userId="S::r.francis-davies@uwtsd.ac.uk::caf69e2c-2198-47a4-8268-c57958bd4ca9" providerId="AD" clId="Web-{057835B5-82EB-3CFC-14D6-8703D607E56A}" dt="2026-03-06T09:17:19.633" v="156"/>
          <ac:spMkLst>
            <pc:docMk/>
            <pc:sldMk cId="399916685" sldId="275"/>
            <ac:spMk id="13" creationId="{D0300FD3-5AF1-6305-15FA-9078072672E2}"/>
          </ac:spMkLst>
        </pc:spChg>
        <pc:picChg chg="add">
          <ac:chgData name="Rebecca Francis-Davies" userId="S::r.francis-davies@uwtsd.ac.uk::caf69e2c-2198-47a4-8268-c57958bd4ca9" providerId="AD" clId="Web-{057835B5-82EB-3CFC-14D6-8703D607E56A}" dt="2026-03-06T09:17:19.633" v="156"/>
          <ac:picMkLst>
            <pc:docMk/>
            <pc:sldMk cId="399916685" sldId="275"/>
            <ac:picMk id="5" creationId="{7061300E-6003-7ADA-F4F1-2DAADB971CAC}"/>
          </ac:picMkLst>
        </pc:pic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6" Type="http://schemas.openxmlformats.org/officeDocument/2006/relationships/image" Target="../media/image27.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5" Type="http://schemas.openxmlformats.org/officeDocument/2006/relationships/image" Target="../media/image2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6" Type="http://schemas.openxmlformats.org/officeDocument/2006/relationships/image" Target="../media/image27.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5" Type="http://schemas.openxmlformats.org/officeDocument/2006/relationships/image" Target="../media/image2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CEC815-27B6-4345-8DF2-EFF8ED0A844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4CFCFAB-4BB8-4C5F-92F4-101FA9515C8E}">
      <dgm:prSet/>
      <dgm:spPr/>
      <dgm:t>
        <a:bodyPr/>
        <a:lstStyle/>
        <a:p>
          <a:r>
            <a:rPr lang="en-US"/>
            <a:t>Set of rules, practices and processes used to direct and control an organisation</a:t>
          </a:r>
        </a:p>
      </dgm:t>
    </dgm:pt>
    <dgm:pt modelId="{4560440C-FD20-465B-B310-C80E19B2696D}" type="parTrans" cxnId="{D517E68B-94F9-4E19-94BE-ED77BCA60D68}">
      <dgm:prSet/>
      <dgm:spPr/>
      <dgm:t>
        <a:bodyPr/>
        <a:lstStyle/>
        <a:p>
          <a:endParaRPr lang="en-US"/>
        </a:p>
      </dgm:t>
    </dgm:pt>
    <dgm:pt modelId="{9E77CD83-BEBE-4181-9593-52950EE8BB0C}" type="sibTrans" cxnId="{D517E68B-94F9-4E19-94BE-ED77BCA60D68}">
      <dgm:prSet/>
      <dgm:spPr/>
      <dgm:t>
        <a:bodyPr/>
        <a:lstStyle/>
        <a:p>
          <a:endParaRPr lang="en-US"/>
        </a:p>
      </dgm:t>
    </dgm:pt>
    <dgm:pt modelId="{376DC18E-995D-4C50-A3C7-DCA3A7B84828}">
      <dgm:prSet/>
      <dgm:spPr/>
      <dgm:t>
        <a:bodyPr/>
        <a:lstStyle/>
        <a:p>
          <a:r>
            <a:rPr lang="en-US"/>
            <a:t>Also relates to the concept of corporate authority</a:t>
          </a:r>
        </a:p>
      </dgm:t>
    </dgm:pt>
    <dgm:pt modelId="{0EEA29B1-4F60-44E6-92F9-923B984E9EE8}" type="parTrans" cxnId="{E34A255B-113F-42A7-8EDC-F62296EE72F7}">
      <dgm:prSet/>
      <dgm:spPr/>
      <dgm:t>
        <a:bodyPr/>
        <a:lstStyle/>
        <a:p>
          <a:endParaRPr lang="en-US"/>
        </a:p>
      </dgm:t>
    </dgm:pt>
    <dgm:pt modelId="{A2D3FCEE-7142-4F3E-BD84-0814998C3D35}" type="sibTrans" cxnId="{E34A255B-113F-42A7-8EDC-F62296EE72F7}">
      <dgm:prSet/>
      <dgm:spPr/>
      <dgm:t>
        <a:bodyPr/>
        <a:lstStyle/>
        <a:p>
          <a:endParaRPr lang="en-US"/>
        </a:p>
      </dgm:t>
    </dgm:pt>
    <dgm:pt modelId="{F5BEF65C-632B-4CAD-80CA-2F5152B1D233}">
      <dgm:prSet/>
      <dgm:spPr/>
      <dgm:t>
        <a:bodyPr/>
        <a:lstStyle/>
        <a:p>
          <a:r>
            <a:rPr lang="en-US"/>
            <a:t>How corporate objectives are set and monitored and accountability is enforced amongst the board, management and shareholders</a:t>
          </a:r>
        </a:p>
      </dgm:t>
    </dgm:pt>
    <dgm:pt modelId="{4FC523D1-9830-4C30-B9CF-E3C7DD217680}" type="parTrans" cxnId="{30CF1722-00E5-403C-B8A1-DAAE8CFCB2DC}">
      <dgm:prSet/>
      <dgm:spPr/>
      <dgm:t>
        <a:bodyPr/>
        <a:lstStyle/>
        <a:p>
          <a:endParaRPr lang="en-US"/>
        </a:p>
      </dgm:t>
    </dgm:pt>
    <dgm:pt modelId="{B1E133BD-8F56-4545-8466-2FBE8B44EA35}" type="sibTrans" cxnId="{30CF1722-00E5-403C-B8A1-DAAE8CFCB2DC}">
      <dgm:prSet/>
      <dgm:spPr/>
      <dgm:t>
        <a:bodyPr/>
        <a:lstStyle/>
        <a:p>
          <a:endParaRPr lang="en-US"/>
        </a:p>
      </dgm:t>
    </dgm:pt>
    <dgm:pt modelId="{8787DBFE-3712-4965-BFA4-95CF1609E8EF}">
      <dgm:prSet/>
      <dgm:spPr/>
      <dgm:t>
        <a:bodyPr/>
        <a:lstStyle/>
        <a:p>
          <a:r>
            <a:rPr lang="en-US"/>
            <a:t>Boards of directors are the primary force determining corporate governance</a:t>
          </a:r>
        </a:p>
      </dgm:t>
    </dgm:pt>
    <dgm:pt modelId="{B4D36115-1BB7-4C85-8347-854AAC41946B}" type="parTrans" cxnId="{920A187A-6CB6-45D4-B2C0-CB51B8612109}">
      <dgm:prSet/>
      <dgm:spPr/>
      <dgm:t>
        <a:bodyPr/>
        <a:lstStyle/>
        <a:p>
          <a:endParaRPr lang="en-US"/>
        </a:p>
      </dgm:t>
    </dgm:pt>
    <dgm:pt modelId="{9222703F-3484-40D5-A516-135CE0308064}" type="sibTrans" cxnId="{920A187A-6CB6-45D4-B2C0-CB51B8612109}">
      <dgm:prSet/>
      <dgm:spPr/>
      <dgm:t>
        <a:bodyPr/>
        <a:lstStyle/>
        <a:p>
          <a:endParaRPr lang="en-US"/>
        </a:p>
      </dgm:t>
    </dgm:pt>
    <dgm:pt modelId="{DC067112-DD05-4F23-BBF7-E16DF752F246}" type="pres">
      <dgm:prSet presAssocID="{F7CEC815-27B6-4345-8DF2-EFF8ED0A8445}" presName="linear" presStyleCnt="0">
        <dgm:presLayoutVars>
          <dgm:animLvl val="lvl"/>
          <dgm:resizeHandles val="exact"/>
        </dgm:presLayoutVars>
      </dgm:prSet>
      <dgm:spPr/>
    </dgm:pt>
    <dgm:pt modelId="{671A067D-BCD9-441E-9E0D-5077BB8E7923}" type="pres">
      <dgm:prSet presAssocID="{C4CFCFAB-4BB8-4C5F-92F4-101FA9515C8E}" presName="parentText" presStyleLbl="node1" presStyleIdx="0" presStyleCnt="4">
        <dgm:presLayoutVars>
          <dgm:chMax val="0"/>
          <dgm:bulletEnabled val="1"/>
        </dgm:presLayoutVars>
      </dgm:prSet>
      <dgm:spPr/>
    </dgm:pt>
    <dgm:pt modelId="{CE6A3C41-D890-4157-A8D7-3C46AD07C6C4}" type="pres">
      <dgm:prSet presAssocID="{9E77CD83-BEBE-4181-9593-52950EE8BB0C}" presName="spacer" presStyleCnt="0"/>
      <dgm:spPr/>
    </dgm:pt>
    <dgm:pt modelId="{B2CC5C43-406F-43EC-9DD0-1AA6B1403179}" type="pres">
      <dgm:prSet presAssocID="{376DC18E-995D-4C50-A3C7-DCA3A7B84828}" presName="parentText" presStyleLbl="node1" presStyleIdx="1" presStyleCnt="4">
        <dgm:presLayoutVars>
          <dgm:chMax val="0"/>
          <dgm:bulletEnabled val="1"/>
        </dgm:presLayoutVars>
      </dgm:prSet>
      <dgm:spPr/>
    </dgm:pt>
    <dgm:pt modelId="{2C03E5A4-4536-4B40-8E48-00B4B3683E83}" type="pres">
      <dgm:prSet presAssocID="{A2D3FCEE-7142-4F3E-BD84-0814998C3D35}" presName="spacer" presStyleCnt="0"/>
      <dgm:spPr/>
    </dgm:pt>
    <dgm:pt modelId="{608008CF-6759-4B31-ABBE-4D93093AB74E}" type="pres">
      <dgm:prSet presAssocID="{F5BEF65C-632B-4CAD-80CA-2F5152B1D233}" presName="parentText" presStyleLbl="node1" presStyleIdx="2" presStyleCnt="4">
        <dgm:presLayoutVars>
          <dgm:chMax val="0"/>
          <dgm:bulletEnabled val="1"/>
        </dgm:presLayoutVars>
      </dgm:prSet>
      <dgm:spPr/>
    </dgm:pt>
    <dgm:pt modelId="{43F44323-1ADF-4A57-A95D-6AA0A322D411}" type="pres">
      <dgm:prSet presAssocID="{B1E133BD-8F56-4545-8466-2FBE8B44EA35}" presName="spacer" presStyleCnt="0"/>
      <dgm:spPr/>
    </dgm:pt>
    <dgm:pt modelId="{B07BE34F-D739-4711-BA16-C24DD339DB50}" type="pres">
      <dgm:prSet presAssocID="{8787DBFE-3712-4965-BFA4-95CF1609E8EF}" presName="parentText" presStyleLbl="node1" presStyleIdx="3" presStyleCnt="4">
        <dgm:presLayoutVars>
          <dgm:chMax val="0"/>
          <dgm:bulletEnabled val="1"/>
        </dgm:presLayoutVars>
      </dgm:prSet>
      <dgm:spPr/>
    </dgm:pt>
  </dgm:ptLst>
  <dgm:cxnLst>
    <dgm:cxn modelId="{53200F1E-2C02-4CC9-8798-87442C44B7AC}" type="presOf" srcId="{F5BEF65C-632B-4CAD-80CA-2F5152B1D233}" destId="{608008CF-6759-4B31-ABBE-4D93093AB74E}" srcOrd="0" destOrd="0" presId="urn:microsoft.com/office/officeart/2005/8/layout/vList2"/>
    <dgm:cxn modelId="{30CF1722-00E5-403C-B8A1-DAAE8CFCB2DC}" srcId="{F7CEC815-27B6-4345-8DF2-EFF8ED0A8445}" destId="{F5BEF65C-632B-4CAD-80CA-2F5152B1D233}" srcOrd="2" destOrd="0" parTransId="{4FC523D1-9830-4C30-B9CF-E3C7DD217680}" sibTransId="{B1E133BD-8F56-4545-8466-2FBE8B44EA35}"/>
    <dgm:cxn modelId="{2EFFB439-42D1-42B8-AE7F-665FD7A73FC6}" type="presOf" srcId="{C4CFCFAB-4BB8-4C5F-92F4-101FA9515C8E}" destId="{671A067D-BCD9-441E-9E0D-5077BB8E7923}" srcOrd="0" destOrd="0" presId="urn:microsoft.com/office/officeart/2005/8/layout/vList2"/>
    <dgm:cxn modelId="{E34A255B-113F-42A7-8EDC-F62296EE72F7}" srcId="{F7CEC815-27B6-4345-8DF2-EFF8ED0A8445}" destId="{376DC18E-995D-4C50-A3C7-DCA3A7B84828}" srcOrd="1" destOrd="0" parTransId="{0EEA29B1-4F60-44E6-92F9-923B984E9EE8}" sibTransId="{A2D3FCEE-7142-4F3E-BD84-0814998C3D35}"/>
    <dgm:cxn modelId="{83C42E57-C1B0-47D8-B8B6-2017A13BC65E}" type="presOf" srcId="{F7CEC815-27B6-4345-8DF2-EFF8ED0A8445}" destId="{DC067112-DD05-4F23-BBF7-E16DF752F246}" srcOrd="0" destOrd="0" presId="urn:microsoft.com/office/officeart/2005/8/layout/vList2"/>
    <dgm:cxn modelId="{920A187A-6CB6-45D4-B2C0-CB51B8612109}" srcId="{F7CEC815-27B6-4345-8DF2-EFF8ED0A8445}" destId="{8787DBFE-3712-4965-BFA4-95CF1609E8EF}" srcOrd="3" destOrd="0" parTransId="{B4D36115-1BB7-4C85-8347-854AAC41946B}" sibTransId="{9222703F-3484-40D5-A516-135CE0308064}"/>
    <dgm:cxn modelId="{D517E68B-94F9-4E19-94BE-ED77BCA60D68}" srcId="{F7CEC815-27B6-4345-8DF2-EFF8ED0A8445}" destId="{C4CFCFAB-4BB8-4C5F-92F4-101FA9515C8E}" srcOrd="0" destOrd="0" parTransId="{4560440C-FD20-465B-B310-C80E19B2696D}" sibTransId="{9E77CD83-BEBE-4181-9593-52950EE8BB0C}"/>
    <dgm:cxn modelId="{7B5C8ACF-86FB-4F8C-A7DC-3A13FD58E7F9}" type="presOf" srcId="{8787DBFE-3712-4965-BFA4-95CF1609E8EF}" destId="{B07BE34F-D739-4711-BA16-C24DD339DB50}" srcOrd="0" destOrd="0" presId="urn:microsoft.com/office/officeart/2005/8/layout/vList2"/>
    <dgm:cxn modelId="{49EE50D2-F03C-49A5-80FF-368F5599E77A}" type="presOf" srcId="{376DC18E-995D-4C50-A3C7-DCA3A7B84828}" destId="{B2CC5C43-406F-43EC-9DD0-1AA6B1403179}" srcOrd="0" destOrd="0" presId="urn:microsoft.com/office/officeart/2005/8/layout/vList2"/>
    <dgm:cxn modelId="{BB99D333-02B2-428C-83FA-056D5D15C498}" type="presParOf" srcId="{DC067112-DD05-4F23-BBF7-E16DF752F246}" destId="{671A067D-BCD9-441E-9E0D-5077BB8E7923}" srcOrd="0" destOrd="0" presId="urn:microsoft.com/office/officeart/2005/8/layout/vList2"/>
    <dgm:cxn modelId="{477714CD-819B-4B8E-9486-5E3B9338A822}" type="presParOf" srcId="{DC067112-DD05-4F23-BBF7-E16DF752F246}" destId="{CE6A3C41-D890-4157-A8D7-3C46AD07C6C4}" srcOrd="1" destOrd="0" presId="urn:microsoft.com/office/officeart/2005/8/layout/vList2"/>
    <dgm:cxn modelId="{CB18D939-6638-4166-B99B-A04F0C61F046}" type="presParOf" srcId="{DC067112-DD05-4F23-BBF7-E16DF752F246}" destId="{B2CC5C43-406F-43EC-9DD0-1AA6B1403179}" srcOrd="2" destOrd="0" presId="urn:microsoft.com/office/officeart/2005/8/layout/vList2"/>
    <dgm:cxn modelId="{C2BFB6CF-85DE-4C41-99E4-3F0BE95547EF}" type="presParOf" srcId="{DC067112-DD05-4F23-BBF7-E16DF752F246}" destId="{2C03E5A4-4536-4B40-8E48-00B4B3683E83}" srcOrd="3" destOrd="0" presId="urn:microsoft.com/office/officeart/2005/8/layout/vList2"/>
    <dgm:cxn modelId="{4AE57CF0-0DF8-4DFD-A02F-8FE1FD807701}" type="presParOf" srcId="{DC067112-DD05-4F23-BBF7-E16DF752F246}" destId="{608008CF-6759-4B31-ABBE-4D93093AB74E}" srcOrd="4" destOrd="0" presId="urn:microsoft.com/office/officeart/2005/8/layout/vList2"/>
    <dgm:cxn modelId="{0F5ACAC9-4389-4FD0-9195-CAF70F0A4930}" type="presParOf" srcId="{DC067112-DD05-4F23-BBF7-E16DF752F246}" destId="{43F44323-1ADF-4A57-A95D-6AA0A322D411}" srcOrd="5" destOrd="0" presId="urn:microsoft.com/office/officeart/2005/8/layout/vList2"/>
    <dgm:cxn modelId="{3B65DA35-4544-44D2-A6DD-61214F74856C}" type="presParOf" srcId="{DC067112-DD05-4F23-BBF7-E16DF752F246}" destId="{B07BE34F-D739-4711-BA16-C24DD339DB5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28E6AF-6A25-4F6F-8CE8-B696ABE61CB9}"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11E2A6B-464A-4AAA-A616-8C4627B00AA3}">
      <dgm:prSet/>
      <dgm:spPr/>
      <dgm:t>
        <a:bodyPr/>
        <a:lstStyle/>
        <a:p>
          <a:r>
            <a:rPr lang="en-US"/>
            <a:t>Aligns the interests of owners, management and stakeholders</a:t>
          </a:r>
        </a:p>
      </dgm:t>
    </dgm:pt>
    <dgm:pt modelId="{478A82B6-0353-4D3C-BB3D-23A72FD4AA92}" type="parTrans" cxnId="{494F71FE-5EEF-44FF-8E73-D096A53F67CA}">
      <dgm:prSet/>
      <dgm:spPr/>
      <dgm:t>
        <a:bodyPr/>
        <a:lstStyle/>
        <a:p>
          <a:endParaRPr lang="en-US"/>
        </a:p>
      </dgm:t>
    </dgm:pt>
    <dgm:pt modelId="{7DCE37DC-8B7C-4A10-833A-4F0C605AADF2}" type="sibTrans" cxnId="{494F71FE-5EEF-44FF-8E73-D096A53F67CA}">
      <dgm:prSet/>
      <dgm:spPr/>
      <dgm:t>
        <a:bodyPr/>
        <a:lstStyle/>
        <a:p>
          <a:endParaRPr lang="en-US"/>
        </a:p>
      </dgm:t>
    </dgm:pt>
    <dgm:pt modelId="{28704EBB-3099-42C7-9DCA-A833FF0CFEF4}">
      <dgm:prSet/>
      <dgm:spPr/>
      <dgm:t>
        <a:bodyPr/>
        <a:lstStyle/>
        <a:p>
          <a:r>
            <a:rPr lang="en-US"/>
            <a:t>Promotes ethical conduct</a:t>
          </a:r>
        </a:p>
      </dgm:t>
    </dgm:pt>
    <dgm:pt modelId="{5F82407E-4B39-4008-BDDC-79A7D26F900B}" type="parTrans" cxnId="{9FEF26F8-0624-4B09-93E8-FA2C54281A78}">
      <dgm:prSet/>
      <dgm:spPr/>
      <dgm:t>
        <a:bodyPr/>
        <a:lstStyle/>
        <a:p>
          <a:endParaRPr lang="en-US"/>
        </a:p>
      </dgm:t>
    </dgm:pt>
    <dgm:pt modelId="{42D94310-0B49-438D-84E9-5F83D2A08C69}" type="sibTrans" cxnId="{9FEF26F8-0624-4B09-93E8-FA2C54281A78}">
      <dgm:prSet/>
      <dgm:spPr/>
      <dgm:t>
        <a:bodyPr/>
        <a:lstStyle/>
        <a:p>
          <a:endParaRPr lang="en-US"/>
        </a:p>
      </dgm:t>
    </dgm:pt>
    <dgm:pt modelId="{87583DC7-385B-41B4-9EFA-E9AE45024395}">
      <dgm:prSet/>
      <dgm:spPr/>
      <dgm:t>
        <a:bodyPr/>
        <a:lstStyle/>
        <a:p>
          <a:r>
            <a:rPr lang="en-US"/>
            <a:t>Supports long-term value creation rather than short-term opportunism</a:t>
          </a:r>
        </a:p>
      </dgm:t>
    </dgm:pt>
    <dgm:pt modelId="{D534C66D-230D-4B19-9812-4D7ED0F7DBED}" type="parTrans" cxnId="{C08A8C6F-DD01-4E4A-8A65-262C07F5F6D0}">
      <dgm:prSet/>
      <dgm:spPr/>
      <dgm:t>
        <a:bodyPr/>
        <a:lstStyle/>
        <a:p>
          <a:endParaRPr lang="en-US"/>
        </a:p>
      </dgm:t>
    </dgm:pt>
    <dgm:pt modelId="{72F9F189-4E29-446D-8E25-1D539F4896C8}" type="sibTrans" cxnId="{C08A8C6F-DD01-4E4A-8A65-262C07F5F6D0}">
      <dgm:prSet/>
      <dgm:spPr/>
      <dgm:t>
        <a:bodyPr/>
        <a:lstStyle/>
        <a:p>
          <a:endParaRPr lang="en-US"/>
        </a:p>
      </dgm:t>
    </dgm:pt>
    <dgm:pt modelId="{5454D61B-CDA4-42FF-A9AE-ECE6D70034C4}">
      <dgm:prSet/>
      <dgm:spPr/>
      <dgm:t>
        <a:bodyPr/>
        <a:lstStyle/>
        <a:p>
          <a:r>
            <a:rPr lang="en-US"/>
            <a:t>Ensures that the organisation acts in the best interests of stakeholders</a:t>
          </a:r>
        </a:p>
      </dgm:t>
    </dgm:pt>
    <dgm:pt modelId="{AC9A1EE7-C1D7-4EB3-BB67-2527B8EDD542}" type="parTrans" cxnId="{D42A326C-EDDC-4A01-8B6A-7ACA83A105B0}">
      <dgm:prSet/>
      <dgm:spPr/>
      <dgm:t>
        <a:bodyPr/>
        <a:lstStyle/>
        <a:p>
          <a:endParaRPr lang="en-US"/>
        </a:p>
      </dgm:t>
    </dgm:pt>
    <dgm:pt modelId="{481AAFB1-0011-46E4-B08F-F426881AC302}" type="sibTrans" cxnId="{D42A326C-EDDC-4A01-8B6A-7ACA83A105B0}">
      <dgm:prSet/>
      <dgm:spPr/>
      <dgm:t>
        <a:bodyPr/>
        <a:lstStyle/>
        <a:p>
          <a:endParaRPr lang="en-US"/>
        </a:p>
      </dgm:t>
    </dgm:pt>
    <dgm:pt modelId="{F260E0A0-5FE2-418E-8789-5AB35C08AECB}" type="pres">
      <dgm:prSet presAssocID="{7528E6AF-6A25-4F6F-8CE8-B696ABE61CB9}" presName="matrix" presStyleCnt="0">
        <dgm:presLayoutVars>
          <dgm:chMax val="1"/>
          <dgm:dir/>
          <dgm:resizeHandles val="exact"/>
        </dgm:presLayoutVars>
      </dgm:prSet>
      <dgm:spPr/>
    </dgm:pt>
    <dgm:pt modelId="{651BFE60-ED56-49ED-AED0-0C8C27CD830A}" type="pres">
      <dgm:prSet presAssocID="{7528E6AF-6A25-4F6F-8CE8-B696ABE61CB9}" presName="diamond" presStyleLbl="bgShp" presStyleIdx="0" presStyleCnt="1"/>
      <dgm:spPr/>
    </dgm:pt>
    <dgm:pt modelId="{3F436284-167B-40D4-A75F-27ED765033B6}" type="pres">
      <dgm:prSet presAssocID="{7528E6AF-6A25-4F6F-8CE8-B696ABE61CB9}" presName="quad1" presStyleLbl="node1" presStyleIdx="0" presStyleCnt="4">
        <dgm:presLayoutVars>
          <dgm:chMax val="0"/>
          <dgm:chPref val="0"/>
          <dgm:bulletEnabled val="1"/>
        </dgm:presLayoutVars>
      </dgm:prSet>
      <dgm:spPr/>
    </dgm:pt>
    <dgm:pt modelId="{9A95823D-6C0D-4EE3-86E1-FC463EF37A15}" type="pres">
      <dgm:prSet presAssocID="{7528E6AF-6A25-4F6F-8CE8-B696ABE61CB9}" presName="quad2" presStyleLbl="node1" presStyleIdx="1" presStyleCnt="4">
        <dgm:presLayoutVars>
          <dgm:chMax val="0"/>
          <dgm:chPref val="0"/>
          <dgm:bulletEnabled val="1"/>
        </dgm:presLayoutVars>
      </dgm:prSet>
      <dgm:spPr/>
    </dgm:pt>
    <dgm:pt modelId="{7C3B3D3B-02FC-4B72-B640-32D549DC87EB}" type="pres">
      <dgm:prSet presAssocID="{7528E6AF-6A25-4F6F-8CE8-B696ABE61CB9}" presName="quad3" presStyleLbl="node1" presStyleIdx="2" presStyleCnt="4">
        <dgm:presLayoutVars>
          <dgm:chMax val="0"/>
          <dgm:chPref val="0"/>
          <dgm:bulletEnabled val="1"/>
        </dgm:presLayoutVars>
      </dgm:prSet>
      <dgm:spPr/>
    </dgm:pt>
    <dgm:pt modelId="{51851D18-CFC8-4EE3-BED7-16D158320E8B}" type="pres">
      <dgm:prSet presAssocID="{7528E6AF-6A25-4F6F-8CE8-B696ABE61CB9}" presName="quad4" presStyleLbl="node1" presStyleIdx="3" presStyleCnt="4">
        <dgm:presLayoutVars>
          <dgm:chMax val="0"/>
          <dgm:chPref val="0"/>
          <dgm:bulletEnabled val="1"/>
        </dgm:presLayoutVars>
      </dgm:prSet>
      <dgm:spPr/>
    </dgm:pt>
  </dgm:ptLst>
  <dgm:cxnLst>
    <dgm:cxn modelId="{AE0D261C-95ED-4414-9E52-6341BB973905}" type="presOf" srcId="{911E2A6B-464A-4AAA-A616-8C4627B00AA3}" destId="{3F436284-167B-40D4-A75F-27ED765033B6}" srcOrd="0" destOrd="0" presId="urn:microsoft.com/office/officeart/2005/8/layout/matrix3"/>
    <dgm:cxn modelId="{F6F7283D-AB5A-4405-8988-0872A22FCDC6}" type="presOf" srcId="{5454D61B-CDA4-42FF-A9AE-ECE6D70034C4}" destId="{51851D18-CFC8-4EE3-BED7-16D158320E8B}" srcOrd="0" destOrd="0" presId="urn:microsoft.com/office/officeart/2005/8/layout/matrix3"/>
    <dgm:cxn modelId="{D42A326C-EDDC-4A01-8B6A-7ACA83A105B0}" srcId="{7528E6AF-6A25-4F6F-8CE8-B696ABE61CB9}" destId="{5454D61B-CDA4-42FF-A9AE-ECE6D70034C4}" srcOrd="3" destOrd="0" parTransId="{AC9A1EE7-C1D7-4EB3-BB67-2527B8EDD542}" sibTransId="{481AAFB1-0011-46E4-B08F-F426881AC302}"/>
    <dgm:cxn modelId="{C08A8C6F-DD01-4E4A-8A65-262C07F5F6D0}" srcId="{7528E6AF-6A25-4F6F-8CE8-B696ABE61CB9}" destId="{87583DC7-385B-41B4-9EFA-E9AE45024395}" srcOrd="2" destOrd="0" parTransId="{D534C66D-230D-4B19-9812-4D7ED0F7DBED}" sibTransId="{72F9F189-4E29-446D-8E25-1D539F4896C8}"/>
    <dgm:cxn modelId="{A8DC48B7-7A1C-41E7-AB23-B6C82D49FF53}" type="presOf" srcId="{7528E6AF-6A25-4F6F-8CE8-B696ABE61CB9}" destId="{F260E0A0-5FE2-418E-8789-5AB35C08AECB}" srcOrd="0" destOrd="0" presId="urn:microsoft.com/office/officeart/2005/8/layout/matrix3"/>
    <dgm:cxn modelId="{CEBE48D0-717C-4DF1-9297-9830B54DE6DE}" type="presOf" srcId="{87583DC7-385B-41B4-9EFA-E9AE45024395}" destId="{7C3B3D3B-02FC-4B72-B640-32D549DC87EB}" srcOrd="0" destOrd="0" presId="urn:microsoft.com/office/officeart/2005/8/layout/matrix3"/>
    <dgm:cxn modelId="{54077CF5-E68B-4F07-AB75-198E486BACF0}" type="presOf" srcId="{28704EBB-3099-42C7-9DCA-A833FF0CFEF4}" destId="{9A95823D-6C0D-4EE3-86E1-FC463EF37A15}" srcOrd="0" destOrd="0" presId="urn:microsoft.com/office/officeart/2005/8/layout/matrix3"/>
    <dgm:cxn modelId="{9FEF26F8-0624-4B09-93E8-FA2C54281A78}" srcId="{7528E6AF-6A25-4F6F-8CE8-B696ABE61CB9}" destId="{28704EBB-3099-42C7-9DCA-A833FF0CFEF4}" srcOrd="1" destOrd="0" parTransId="{5F82407E-4B39-4008-BDDC-79A7D26F900B}" sibTransId="{42D94310-0B49-438D-84E9-5F83D2A08C69}"/>
    <dgm:cxn modelId="{494F71FE-5EEF-44FF-8E73-D096A53F67CA}" srcId="{7528E6AF-6A25-4F6F-8CE8-B696ABE61CB9}" destId="{911E2A6B-464A-4AAA-A616-8C4627B00AA3}" srcOrd="0" destOrd="0" parTransId="{478A82B6-0353-4D3C-BB3D-23A72FD4AA92}" sibTransId="{7DCE37DC-8B7C-4A10-833A-4F0C605AADF2}"/>
    <dgm:cxn modelId="{02FACB64-D14E-4C77-8D9A-1DF865E47A39}" type="presParOf" srcId="{F260E0A0-5FE2-418E-8789-5AB35C08AECB}" destId="{651BFE60-ED56-49ED-AED0-0C8C27CD830A}" srcOrd="0" destOrd="0" presId="urn:microsoft.com/office/officeart/2005/8/layout/matrix3"/>
    <dgm:cxn modelId="{C230ED0D-CE69-4EE4-AB18-30CFA4E6081A}" type="presParOf" srcId="{F260E0A0-5FE2-418E-8789-5AB35C08AECB}" destId="{3F436284-167B-40D4-A75F-27ED765033B6}" srcOrd="1" destOrd="0" presId="urn:microsoft.com/office/officeart/2005/8/layout/matrix3"/>
    <dgm:cxn modelId="{E7BC1E77-CA00-41E5-BD14-AF69B417B0CF}" type="presParOf" srcId="{F260E0A0-5FE2-418E-8789-5AB35C08AECB}" destId="{9A95823D-6C0D-4EE3-86E1-FC463EF37A15}" srcOrd="2" destOrd="0" presId="urn:microsoft.com/office/officeart/2005/8/layout/matrix3"/>
    <dgm:cxn modelId="{92F47D15-E30C-476A-A452-59080025584F}" type="presParOf" srcId="{F260E0A0-5FE2-418E-8789-5AB35C08AECB}" destId="{7C3B3D3B-02FC-4B72-B640-32D549DC87EB}" srcOrd="3" destOrd="0" presId="urn:microsoft.com/office/officeart/2005/8/layout/matrix3"/>
    <dgm:cxn modelId="{135F83EE-2299-49FF-8729-463DF8AF7E3E}" type="presParOf" srcId="{F260E0A0-5FE2-418E-8789-5AB35C08AECB}" destId="{51851D18-CFC8-4EE3-BED7-16D158320E8B}"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3EEF1C-EDE6-449F-8BB5-FDFF9C8B5145}" type="doc">
      <dgm:prSet loTypeId="urn:microsoft.com/office/officeart/2017/3/layout/HorizontalPathTimeline" loCatId="process" qsTypeId="urn:microsoft.com/office/officeart/2005/8/quickstyle/simple4" qsCatId="simple" csTypeId="urn:microsoft.com/office/officeart/2005/8/colors/colorful5" csCatId="colorful" phldr="1"/>
      <dgm:spPr/>
      <dgm:t>
        <a:bodyPr/>
        <a:lstStyle/>
        <a:p>
          <a:endParaRPr lang="en-US"/>
        </a:p>
      </dgm:t>
    </dgm:pt>
    <dgm:pt modelId="{A03862CE-B1B3-4E1A-80AA-56B52178F742}">
      <dgm:prSet/>
      <dgm:spPr/>
      <dgm:t>
        <a:bodyPr/>
        <a:lstStyle/>
        <a:p>
          <a:pPr>
            <a:defRPr b="1"/>
          </a:pPr>
          <a:r>
            <a:rPr lang="en-US"/>
            <a:t>1998</a:t>
          </a:r>
        </a:p>
      </dgm:t>
    </dgm:pt>
    <dgm:pt modelId="{CE1899D5-3D66-4E65-AD02-8AC3242A06FA}" type="parTrans" cxnId="{3E745BE5-019E-4B10-ADBE-A9A7FB1F63A5}">
      <dgm:prSet/>
      <dgm:spPr/>
      <dgm:t>
        <a:bodyPr/>
        <a:lstStyle/>
        <a:p>
          <a:endParaRPr lang="en-US"/>
        </a:p>
      </dgm:t>
    </dgm:pt>
    <dgm:pt modelId="{070E8008-BC78-4ABE-90A5-DE99555C4BC2}" type="sibTrans" cxnId="{3E745BE5-019E-4B10-ADBE-A9A7FB1F63A5}">
      <dgm:prSet/>
      <dgm:spPr/>
      <dgm:t>
        <a:bodyPr/>
        <a:lstStyle/>
        <a:p>
          <a:endParaRPr lang="en-US"/>
        </a:p>
      </dgm:t>
    </dgm:pt>
    <dgm:pt modelId="{5376BACB-83FF-4F3B-B244-B1C851E5C6D2}">
      <dgm:prSet/>
      <dgm:spPr/>
      <dgm:t>
        <a:bodyPr/>
        <a:lstStyle/>
        <a:p>
          <a:r>
            <a:rPr lang="en-US"/>
            <a:t>UK "comply or explain"</a:t>
          </a:r>
        </a:p>
      </dgm:t>
    </dgm:pt>
    <dgm:pt modelId="{12AC4DF2-9763-4FD6-9A8E-B4AB61EBC312}" type="parTrans" cxnId="{99597A9F-3F16-4E6E-A3BB-4C058504D5FB}">
      <dgm:prSet/>
      <dgm:spPr/>
      <dgm:t>
        <a:bodyPr/>
        <a:lstStyle/>
        <a:p>
          <a:endParaRPr lang="en-US"/>
        </a:p>
      </dgm:t>
    </dgm:pt>
    <dgm:pt modelId="{DCD5D0E0-E7A2-489A-B0F4-14F896C6B649}" type="sibTrans" cxnId="{99597A9F-3F16-4E6E-A3BB-4C058504D5FB}">
      <dgm:prSet/>
      <dgm:spPr/>
      <dgm:t>
        <a:bodyPr/>
        <a:lstStyle/>
        <a:p>
          <a:endParaRPr lang="en-US"/>
        </a:p>
      </dgm:t>
    </dgm:pt>
    <dgm:pt modelId="{5CE2AD07-2815-4833-A422-7515A7343BB6}">
      <dgm:prSet/>
      <dgm:spPr/>
      <dgm:t>
        <a:bodyPr/>
        <a:lstStyle/>
        <a:p>
          <a:pPr>
            <a:defRPr b="1"/>
          </a:pPr>
          <a:r>
            <a:rPr lang="en-US"/>
            <a:t>2000</a:t>
          </a:r>
        </a:p>
      </dgm:t>
    </dgm:pt>
    <dgm:pt modelId="{97946DDF-2124-45FC-952B-368545A6DEFF}" type="parTrans" cxnId="{4BABEB87-4F44-411E-A087-20EF593FF633}">
      <dgm:prSet/>
      <dgm:spPr/>
      <dgm:t>
        <a:bodyPr/>
        <a:lstStyle/>
        <a:p>
          <a:endParaRPr lang="en-US"/>
        </a:p>
      </dgm:t>
    </dgm:pt>
    <dgm:pt modelId="{D68690CF-6AAA-4658-977D-555F33149A08}" type="sibTrans" cxnId="{4BABEB87-4F44-411E-A087-20EF593FF633}">
      <dgm:prSet/>
      <dgm:spPr/>
      <dgm:t>
        <a:bodyPr/>
        <a:lstStyle/>
        <a:p>
          <a:endParaRPr lang="en-US"/>
        </a:p>
      </dgm:t>
    </dgm:pt>
    <dgm:pt modelId="{555A49FC-E778-4AD9-8978-E1FA26F3F4BB}">
      <dgm:prSet/>
      <dgm:spPr/>
      <dgm:t>
        <a:bodyPr/>
        <a:lstStyle/>
        <a:p>
          <a:r>
            <a:rPr lang="en-US"/>
            <a:t>India (Birla Committee)</a:t>
          </a:r>
        </a:p>
      </dgm:t>
    </dgm:pt>
    <dgm:pt modelId="{3FD236CF-5E9F-40E4-AF4B-3EC92BB1740A}" type="parTrans" cxnId="{0C734302-86C7-46A4-8B3C-79A5303F8650}">
      <dgm:prSet/>
      <dgm:spPr/>
      <dgm:t>
        <a:bodyPr/>
        <a:lstStyle/>
        <a:p>
          <a:endParaRPr lang="en-US"/>
        </a:p>
      </dgm:t>
    </dgm:pt>
    <dgm:pt modelId="{5ACA666F-FC0E-4A4D-BA98-9C32E5E5E3AC}" type="sibTrans" cxnId="{0C734302-86C7-46A4-8B3C-79A5303F8650}">
      <dgm:prSet/>
      <dgm:spPr/>
      <dgm:t>
        <a:bodyPr/>
        <a:lstStyle/>
        <a:p>
          <a:endParaRPr lang="en-US"/>
        </a:p>
      </dgm:t>
    </dgm:pt>
    <dgm:pt modelId="{9DA79A0E-EC13-476F-86B0-9A5E9A6E3F9B}">
      <dgm:prSet/>
      <dgm:spPr/>
      <dgm:t>
        <a:bodyPr/>
        <a:lstStyle/>
        <a:p>
          <a:pPr>
            <a:defRPr b="1"/>
          </a:pPr>
          <a:r>
            <a:rPr lang="en-US"/>
            <a:t>2002</a:t>
          </a:r>
        </a:p>
      </dgm:t>
    </dgm:pt>
    <dgm:pt modelId="{0C272C97-5D4F-429D-B7BB-1B22DFE7794E}" type="parTrans" cxnId="{C3077809-FFD7-4453-BC9A-0963642BB395}">
      <dgm:prSet/>
      <dgm:spPr/>
      <dgm:t>
        <a:bodyPr/>
        <a:lstStyle/>
        <a:p>
          <a:endParaRPr lang="en-US"/>
        </a:p>
      </dgm:t>
    </dgm:pt>
    <dgm:pt modelId="{69989CF1-6A61-4472-9363-920FCF6B3727}" type="sibTrans" cxnId="{C3077809-FFD7-4453-BC9A-0963642BB395}">
      <dgm:prSet/>
      <dgm:spPr/>
      <dgm:t>
        <a:bodyPr/>
        <a:lstStyle/>
        <a:p>
          <a:endParaRPr lang="en-US"/>
        </a:p>
      </dgm:t>
    </dgm:pt>
    <dgm:pt modelId="{59BB1603-F227-47D3-AFF2-3014FBAE44D3}">
      <dgm:prSet/>
      <dgm:spPr/>
      <dgm:t>
        <a:bodyPr/>
        <a:lstStyle/>
        <a:p>
          <a:r>
            <a:rPr lang="en-US"/>
            <a:t>US following Enron </a:t>
          </a:r>
        </a:p>
      </dgm:t>
    </dgm:pt>
    <dgm:pt modelId="{555C0AB3-C934-4020-B120-3DCFE4B98A2E}" type="parTrans" cxnId="{A9F98EBE-1B02-473E-A408-9DF549BAD9E9}">
      <dgm:prSet/>
      <dgm:spPr/>
      <dgm:t>
        <a:bodyPr/>
        <a:lstStyle/>
        <a:p>
          <a:endParaRPr lang="en-US"/>
        </a:p>
      </dgm:t>
    </dgm:pt>
    <dgm:pt modelId="{16662B48-AC69-4838-A807-34AD171BABFB}" type="sibTrans" cxnId="{A9F98EBE-1B02-473E-A408-9DF549BAD9E9}">
      <dgm:prSet/>
      <dgm:spPr/>
      <dgm:t>
        <a:bodyPr/>
        <a:lstStyle/>
        <a:p>
          <a:endParaRPr lang="en-US"/>
        </a:p>
      </dgm:t>
    </dgm:pt>
    <dgm:pt modelId="{7E45FF39-9C11-41A5-9B4F-FC1224FFEDF8}">
      <dgm:prSet/>
      <dgm:spPr/>
      <dgm:t>
        <a:bodyPr/>
        <a:lstStyle/>
        <a:p>
          <a:pPr>
            <a:defRPr b="1"/>
          </a:pPr>
          <a:r>
            <a:rPr lang="en-US"/>
            <a:t>2002</a:t>
          </a:r>
        </a:p>
      </dgm:t>
    </dgm:pt>
    <dgm:pt modelId="{43630FF5-1CD4-47C1-8CCB-CFEBE7EA192F}" type="parTrans" cxnId="{D563697B-0B4B-473C-AA93-E2869DB403C2}">
      <dgm:prSet/>
      <dgm:spPr/>
      <dgm:t>
        <a:bodyPr/>
        <a:lstStyle/>
        <a:p>
          <a:endParaRPr lang="en-US"/>
        </a:p>
      </dgm:t>
    </dgm:pt>
    <dgm:pt modelId="{C2D058D4-472C-4CA8-9146-D4290D36BCDD}" type="sibTrans" cxnId="{D563697B-0B4B-473C-AA93-E2869DB403C2}">
      <dgm:prSet/>
      <dgm:spPr/>
      <dgm:t>
        <a:bodyPr/>
        <a:lstStyle/>
        <a:p>
          <a:endParaRPr lang="en-US"/>
        </a:p>
      </dgm:t>
    </dgm:pt>
    <dgm:pt modelId="{0746B864-2AD3-4FED-936B-F59A451A0097}">
      <dgm:prSet/>
      <dgm:spPr/>
      <dgm:t>
        <a:bodyPr/>
        <a:lstStyle/>
        <a:p>
          <a:r>
            <a:rPr lang="en-US"/>
            <a:t>Australia (financial scandals)</a:t>
          </a:r>
        </a:p>
      </dgm:t>
    </dgm:pt>
    <dgm:pt modelId="{5123A519-1482-4A7C-8B64-8E8FBA9E700A}" type="parTrans" cxnId="{1C068D47-9E5D-4097-9D10-1E0A9FFDC618}">
      <dgm:prSet/>
      <dgm:spPr/>
      <dgm:t>
        <a:bodyPr/>
        <a:lstStyle/>
        <a:p>
          <a:endParaRPr lang="en-US"/>
        </a:p>
      </dgm:t>
    </dgm:pt>
    <dgm:pt modelId="{ABDDAAE3-965D-4FFA-B84E-6028AF9864D3}" type="sibTrans" cxnId="{1C068D47-9E5D-4097-9D10-1E0A9FFDC618}">
      <dgm:prSet/>
      <dgm:spPr/>
      <dgm:t>
        <a:bodyPr/>
        <a:lstStyle/>
        <a:p>
          <a:endParaRPr lang="en-US"/>
        </a:p>
      </dgm:t>
    </dgm:pt>
    <dgm:pt modelId="{F411C189-CAAF-4E84-AA8E-2E760F6529FF}">
      <dgm:prSet/>
      <dgm:spPr/>
      <dgm:t>
        <a:bodyPr/>
        <a:lstStyle/>
        <a:p>
          <a:pPr>
            <a:defRPr b="1"/>
          </a:pPr>
          <a:r>
            <a:rPr lang="en-US"/>
            <a:t>2003</a:t>
          </a:r>
        </a:p>
      </dgm:t>
    </dgm:pt>
    <dgm:pt modelId="{5A42326F-E979-4818-811E-086793C33F82}" type="parTrans" cxnId="{4B600997-89BA-4C5D-91CC-D3781509BF50}">
      <dgm:prSet/>
      <dgm:spPr/>
      <dgm:t>
        <a:bodyPr/>
        <a:lstStyle/>
        <a:p>
          <a:endParaRPr lang="en-US"/>
        </a:p>
      </dgm:t>
    </dgm:pt>
    <dgm:pt modelId="{F1AD33B0-6204-4914-BECA-EFD9F9C290A7}" type="sibTrans" cxnId="{4B600997-89BA-4C5D-91CC-D3781509BF50}">
      <dgm:prSet/>
      <dgm:spPr/>
      <dgm:t>
        <a:bodyPr/>
        <a:lstStyle/>
        <a:p>
          <a:endParaRPr lang="en-US"/>
        </a:p>
      </dgm:t>
    </dgm:pt>
    <dgm:pt modelId="{A02C9AD6-18BC-4D26-A434-339AD51E365A}">
      <dgm:prSet/>
      <dgm:spPr/>
      <dgm:t>
        <a:bodyPr/>
        <a:lstStyle/>
        <a:p>
          <a:r>
            <a:rPr lang="en-US"/>
            <a:t>Canada</a:t>
          </a:r>
        </a:p>
      </dgm:t>
    </dgm:pt>
    <dgm:pt modelId="{B1ACCB45-D845-4693-88A8-27BF032C0160}" type="parTrans" cxnId="{0C43CD7E-04DB-4C26-B93B-36D03937FE23}">
      <dgm:prSet/>
      <dgm:spPr/>
      <dgm:t>
        <a:bodyPr/>
        <a:lstStyle/>
        <a:p>
          <a:endParaRPr lang="en-US"/>
        </a:p>
      </dgm:t>
    </dgm:pt>
    <dgm:pt modelId="{F154F517-270D-4157-A6D9-B22C98A1C981}" type="sibTrans" cxnId="{0C43CD7E-04DB-4C26-B93B-36D03937FE23}">
      <dgm:prSet/>
      <dgm:spPr/>
      <dgm:t>
        <a:bodyPr/>
        <a:lstStyle/>
        <a:p>
          <a:endParaRPr lang="en-US"/>
        </a:p>
      </dgm:t>
    </dgm:pt>
    <dgm:pt modelId="{8FC65184-0048-4969-9EC1-27D3E9C92CED}">
      <dgm:prSet/>
      <dgm:spPr/>
      <dgm:t>
        <a:bodyPr/>
        <a:lstStyle/>
        <a:p>
          <a:pPr>
            <a:defRPr b="1"/>
          </a:pPr>
          <a:r>
            <a:rPr lang="en-US"/>
            <a:t>2015</a:t>
          </a:r>
        </a:p>
      </dgm:t>
    </dgm:pt>
    <dgm:pt modelId="{E39950CB-09BE-4F43-AA60-5507CD705123}" type="parTrans" cxnId="{8D4B5A7D-F869-4E28-9A2E-3462D44D5FF9}">
      <dgm:prSet/>
      <dgm:spPr/>
      <dgm:t>
        <a:bodyPr/>
        <a:lstStyle/>
        <a:p>
          <a:endParaRPr lang="en-US"/>
        </a:p>
      </dgm:t>
    </dgm:pt>
    <dgm:pt modelId="{212B47AA-4722-47C3-BFB1-65B92EF6D8FD}" type="sibTrans" cxnId="{8D4B5A7D-F869-4E28-9A2E-3462D44D5FF9}">
      <dgm:prSet/>
      <dgm:spPr/>
      <dgm:t>
        <a:bodyPr/>
        <a:lstStyle/>
        <a:p>
          <a:endParaRPr lang="en-US"/>
        </a:p>
      </dgm:t>
    </dgm:pt>
    <dgm:pt modelId="{F0A39535-3EFA-4682-A8F3-3E9F8D9BDFEF}">
      <dgm:prSet/>
      <dgm:spPr/>
      <dgm:t>
        <a:bodyPr/>
        <a:lstStyle/>
        <a:p>
          <a:r>
            <a:rPr lang="en-US"/>
            <a:t>Japan</a:t>
          </a:r>
        </a:p>
      </dgm:t>
    </dgm:pt>
    <dgm:pt modelId="{6B332A46-F780-415F-84A7-DC673B464FE7}" type="parTrans" cxnId="{11EE0B2A-C09B-4F5A-B989-36A008709E64}">
      <dgm:prSet/>
      <dgm:spPr/>
      <dgm:t>
        <a:bodyPr/>
        <a:lstStyle/>
        <a:p>
          <a:endParaRPr lang="en-US"/>
        </a:p>
      </dgm:t>
    </dgm:pt>
    <dgm:pt modelId="{F1F8F45A-1893-42B9-A5CB-5B09F3367716}" type="sibTrans" cxnId="{11EE0B2A-C09B-4F5A-B989-36A008709E64}">
      <dgm:prSet/>
      <dgm:spPr/>
      <dgm:t>
        <a:bodyPr/>
        <a:lstStyle/>
        <a:p>
          <a:endParaRPr lang="en-US"/>
        </a:p>
      </dgm:t>
    </dgm:pt>
    <dgm:pt modelId="{3D7BCDC9-9E23-4F9A-B82D-250E0F4C07A3}" type="pres">
      <dgm:prSet presAssocID="{CC3EEF1C-EDE6-449F-8BB5-FDFF9C8B5145}" presName="root" presStyleCnt="0">
        <dgm:presLayoutVars>
          <dgm:chMax/>
          <dgm:chPref/>
          <dgm:animLvl val="lvl"/>
        </dgm:presLayoutVars>
      </dgm:prSet>
      <dgm:spPr/>
    </dgm:pt>
    <dgm:pt modelId="{BB4A3C0E-C2DC-4257-9963-717064B6BE0E}" type="pres">
      <dgm:prSet presAssocID="{CC3EEF1C-EDE6-449F-8BB5-FDFF9C8B5145}" presName="divider" presStyleLbl="node1" presStyleIdx="0" presStyleCnt="1"/>
      <dgm:spPr/>
    </dgm:pt>
    <dgm:pt modelId="{FE1B312F-BD5A-4EAB-BCD0-73BEF072AA87}" type="pres">
      <dgm:prSet presAssocID="{CC3EEF1C-EDE6-449F-8BB5-FDFF9C8B5145}" presName="nodes" presStyleCnt="0">
        <dgm:presLayoutVars>
          <dgm:chMax/>
          <dgm:chPref/>
          <dgm:animLvl val="lvl"/>
        </dgm:presLayoutVars>
      </dgm:prSet>
      <dgm:spPr/>
    </dgm:pt>
    <dgm:pt modelId="{0FBA5140-EB9B-4D56-A900-BE35B89576A9}" type="pres">
      <dgm:prSet presAssocID="{A03862CE-B1B3-4E1A-80AA-56B52178F742}" presName="composite" presStyleCnt="0"/>
      <dgm:spPr/>
    </dgm:pt>
    <dgm:pt modelId="{1B317740-1515-4899-A8C7-AC309A0A9452}" type="pres">
      <dgm:prSet presAssocID="{A03862CE-B1B3-4E1A-80AA-56B52178F742}" presName="L1TextContainer" presStyleLbl="revTx" presStyleIdx="0" presStyleCnt="6">
        <dgm:presLayoutVars>
          <dgm:chMax val="1"/>
          <dgm:chPref val="1"/>
          <dgm:bulletEnabled val="1"/>
        </dgm:presLayoutVars>
      </dgm:prSet>
      <dgm:spPr/>
    </dgm:pt>
    <dgm:pt modelId="{625561CB-3C0A-41BC-B701-72833FA9A670}" type="pres">
      <dgm:prSet presAssocID="{A03862CE-B1B3-4E1A-80AA-56B52178F742}" presName="L2TextContainerWrapper" presStyleCnt="0">
        <dgm:presLayoutVars>
          <dgm:chMax val="0"/>
          <dgm:chPref val="0"/>
          <dgm:bulletEnabled val="1"/>
        </dgm:presLayoutVars>
      </dgm:prSet>
      <dgm:spPr/>
    </dgm:pt>
    <dgm:pt modelId="{C1E24078-A211-4C27-9B90-1F521C74FE8B}" type="pres">
      <dgm:prSet presAssocID="{A03862CE-B1B3-4E1A-80AA-56B52178F742}" presName="L2TextContainer" presStyleLbl="bgAccFollowNode1" presStyleIdx="0" presStyleCnt="6"/>
      <dgm:spPr/>
    </dgm:pt>
    <dgm:pt modelId="{2B29632E-B29A-4DAD-83EC-5C63E93593F6}" type="pres">
      <dgm:prSet presAssocID="{A03862CE-B1B3-4E1A-80AA-56B52178F742}" presName="FlexibleEmptyPlaceHolder" presStyleCnt="0"/>
      <dgm:spPr/>
    </dgm:pt>
    <dgm:pt modelId="{EEC21B9A-61AA-4912-9CC4-3B4AEB1F52A5}" type="pres">
      <dgm:prSet presAssocID="{A03862CE-B1B3-4E1A-80AA-56B52178F742}" presName="ConnectLine" presStyleLbl="alignNode1" presStyleIdx="0" presStyleCnt="6"/>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0"/>
              <a:satOff val="0"/>
              <a:lumOff val="0"/>
              <a:alphaOff val="0"/>
            </a:schemeClr>
          </a:solidFill>
          <a:prstDash val="dash"/>
          <a:miter lim="800000"/>
        </a:ln>
        <a:effectLst/>
      </dgm:spPr>
    </dgm:pt>
    <dgm:pt modelId="{BD7428BA-8D2F-49AF-91E0-0853E7B9D032}" type="pres">
      <dgm:prSet presAssocID="{A03862CE-B1B3-4E1A-80AA-56B52178F742}" presName="ConnectorPoint" presStyleLbl="fgAcc1" presStyleIdx="0" presStyleCnt="6"/>
      <dgm:spPr>
        <a:solidFill>
          <a:schemeClr val="lt1">
            <a:alpha val="90000"/>
            <a:hueOff val="0"/>
            <a:satOff val="0"/>
            <a:lumOff val="0"/>
            <a:alphaOff val="0"/>
          </a:schemeClr>
        </a:solidFill>
        <a:ln w="12700" cap="flat" cmpd="sng" algn="ctr">
          <a:noFill/>
          <a:prstDash val="solid"/>
          <a:miter lim="800000"/>
        </a:ln>
        <a:effectLst/>
      </dgm:spPr>
    </dgm:pt>
    <dgm:pt modelId="{57EF0DDD-BB8F-4105-9280-A6E083594703}" type="pres">
      <dgm:prSet presAssocID="{A03862CE-B1B3-4E1A-80AA-56B52178F742}" presName="EmptyPlaceHolder" presStyleCnt="0"/>
      <dgm:spPr/>
    </dgm:pt>
    <dgm:pt modelId="{BE2F7F13-4D6E-4F5F-8744-44A3CE43BB59}" type="pres">
      <dgm:prSet presAssocID="{070E8008-BC78-4ABE-90A5-DE99555C4BC2}" presName="spaceBetweenRectangles" presStyleCnt="0"/>
      <dgm:spPr/>
    </dgm:pt>
    <dgm:pt modelId="{9BE856D1-AA2A-4FA7-9BBE-E5E1C4956F1B}" type="pres">
      <dgm:prSet presAssocID="{5CE2AD07-2815-4833-A422-7515A7343BB6}" presName="composite" presStyleCnt="0"/>
      <dgm:spPr/>
    </dgm:pt>
    <dgm:pt modelId="{F1BFF2E0-8E7C-4DE9-AE22-E989B994C323}" type="pres">
      <dgm:prSet presAssocID="{5CE2AD07-2815-4833-A422-7515A7343BB6}" presName="L1TextContainer" presStyleLbl="revTx" presStyleIdx="1" presStyleCnt="6">
        <dgm:presLayoutVars>
          <dgm:chMax val="1"/>
          <dgm:chPref val="1"/>
          <dgm:bulletEnabled val="1"/>
        </dgm:presLayoutVars>
      </dgm:prSet>
      <dgm:spPr/>
    </dgm:pt>
    <dgm:pt modelId="{A94033CC-01B5-4AD2-BD5E-E0AB7548DAA0}" type="pres">
      <dgm:prSet presAssocID="{5CE2AD07-2815-4833-A422-7515A7343BB6}" presName="L2TextContainerWrapper" presStyleCnt="0">
        <dgm:presLayoutVars>
          <dgm:chMax val="0"/>
          <dgm:chPref val="0"/>
          <dgm:bulletEnabled val="1"/>
        </dgm:presLayoutVars>
      </dgm:prSet>
      <dgm:spPr/>
    </dgm:pt>
    <dgm:pt modelId="{B6E420E6-2270-4F66-958E-68F7C230710C}" type="pres">
      <dgm:prSet presAssocID="{5CE2AD07-2815-4833-A422-7515A7343BB6}" presName="L2TextContainer" presStyleLbl="bgAccFollowNode1" presStyleIdx="1" presStyleCnt="6"/>
      <dgm:spPr/>
    </dgm:pt>
    <dgm:pt modelId="{EB610E31-749C-4B22-89E3-52A19898E240}" type="pres">
      <dgm:prSet presAssocID="{5CE2AD07-2815-4833-A422-7515A7343BB6}" presName="FlexibleEmptyPlaceHolder" presStyleCnt="0"/>
      <dgm:spPr/>
    </dgm:pt>
    <dgm:pt modelId="{1F37634A-65C4-46C0-B409-7D316C273069}" type="pres">
      <dgm:prSet presAssocID="{5CE2AD07-2815-4833-A422-7515A7343BB6}" presName="ConnectLine" presStyleLbl="alignNode1" presStyleIdx="1" presStyleCnt="6"/>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2430430"/>
              <a:satOff val="-165"/>
              <a:lumOff val="392"/>
              <a:alphaOff val="0"/>
            </a:schemeClr>
          </a:solidFill>
          <a:prstDash val="dash"/>
          <a:miter lim="800000"/>
        </a:ln>
        <a:effectLst/>
      </dgm:spPr>
    </dgm:pt>
    <dgm:pt modelId="{A0D91A79-890F-4360-A16B-9DA180149ACA}" type="pres">
      <dgm:prSet presAssocID="{5CE2AD07-2815-4833-A422-7515A7343BB6}" presName="ConnectorPoint"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F9BE7020-81D5-4E7A-B8E0-8E2A7271418C}" type="pres">
      <dgm:prSet presAssocID="{5CE2AD07-2815-4833-A422-7515A7343BB6}" presName="EmptyPlaceHolder" presStyleCnt="0"/>
      <dgm:spPr/>
    </dgm:pt>
    <dgm:pt modelId="{979D44C8-CCC6-4764-AAA6-A83FC6478D7A}" type="pres">
      <dgm:prSet presAssocID="{D68690CF-6AAA-4658-977D-555F33149A08}" presName="spaceBetweenRectangles" presStyleCnt="0"/>
      <dgm:spPr/>
    </dgm:pt>
    <dgm:pt modelId="{4928CBE4-84B5-4B29-8D13-E4B4970B830B}" type="pres">
      <dgm:prSet presAssocID="{9DA79A0E-EC13-476F-86B0-9A5E9A6E3F9B}" presName="composite" presStyleCnt="0"/>
      <dgm:spPr/>
    </dgm:pt>
    <dgm:pt modelId="{ED8D999E-06A8-43B5-8287-118C8485848D}" type="pres">
      <dgm:prSet presAssocID="{9DA79A0E-EC13-476F-86B0-9A5E9A6E3F9B}" presName="L1TextContainer" presStyleLbl="revTx" presStyleIdx="2" presStyleCnt="6">
        <dgm:presLayoutVars>
          <dgm:chMax val="1"/>
          <dgm:chPref val="1"/>
          <dgm:bulletEnabled val="1"/>
        </dgm:presLayoutVars>
      </dgm:prSet>
      <dgm:spPr/>
    </dgm:pt>
    <dgm:pt modelId="{466E5681-C6E5-47E5-8E53-3D182DAD34B6}" type="pres">
      <dgm:prSet presAssocID="{9DA79A0E-EC13-476F-86B0-9A5E9A6E3F9B}" presName="L2TextContainerWrapper" presStyleCnt="0">
        <dgm:presLayoutVars>
          <dgm:chMax val="0"/>
          <dgm:chPref val="0"/>
          <dgm:bulletEnabled val="1"/>
        </dgm:presLayoutVars>
      </dgm:prSet>
      <dgm:spPr/>
    </dgm:pt>
    <dgm:pt modelId="{32E152CB-0AC3-4E7A-A214-F8D1601C1E90}" type="pres">
      <dgm:prSet presAssocID="{9DA79A0E-EC13-476F-86B0-9A5E9A6E3F9B}" presName="L2TextContainer" presStyleLbl="bgAccFollowNode1" presStyleIdx="2" presStyleCnt="6"/>
      <dgm:spPr/>
    </dgm:pt>
    <dgm:pt modelId="{3C214A8E-4B85-48A0-9436-3AE884294D37}" type="pres">
      <dgm:prSet presAssocID="{9DA79A0E-EC13-476F-86B0-9A5E9A6E3F9B}" presName="FlexibleEmptyPlaceHolder" presStyleCnt="0"/>
      <dgm:spPr/>
    </dgm:pt>
    <dgm:pt modelId="{271EB428-C1B1-4C60-93A1-A939565202C0}" type="pres">
      <dgm:prSet presAssocID="{9DA79A0E-EC13-476F-86B0-9A5E9A6E3F9B}" presName="ConnectLine" presStyleLbl="alignNode1" presStyleIdx="2" presStyleCnt="6"/>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4860860"/>
              <a:satOff val="-330"/>
              <a:lumOff val="784"/>
              <a:alphaOff val="0"/>
            </a:schemeClr>
          </a:solidFill>
          <a:prstDash val="dash"/>
          <a:miter lim="800000"/>
        </a:ln>
        <a:effectLst/>
      </dgm:spPr>
    </dgm:pt>
    <dgm:pt modelId="{1CB4969E-3C0E-4E60-A1C9-A75073F2F870}" type="pres">
      <dgm:prSet presAssocID="{9DA79A0E-EC13-476F-86B0-9A5E9A6E3F9B}" presName="ConnectorPoint"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115EC140-344C-470F-A73C-3CC83ECAAF86}" type="pres">
      <dgm:prSet presAssocID="{9DA79A0E-EC13-476F-86B0-9A5E9A6E3F9B}" presName="EmptyPlaceHolder" presStyleCnt="0"/>
      <dgm:spPr/>
    </dgm:pt>
    <dgm:pt modelId="{2BBC2058-AB6C-45BA-9B8E-E5B2AB224D5A}" type="pres">
      <dgm:prSet presAssocID="{69989CF1-6A61-4472-9363-920FCF6B3727}" presName="spaceBetweenRectangles" presStyleCnt="0"/>
      <dgm:spPr/>
    </dgm:pt>
    <dgm:pt modelId="{5EB890EA-6C68-4A6E-B919-28FEA8F21A54}" type="pres">
      <dgm:prSet presAssocID="{7E45FF39-9C11-41A5-9B4F-FC1224FFEDF8}" presName="composite" presStyleCnt="0"/>
      <dgm:spPr/>
    </dgm:pt>
    <dgm:pt modelId="{5AACF559-1024-427D-96DA-0A1CB6879648}" type="pres">
      <dgm:prSet presAssocID="{7E45FF39-9C11-41A5-9B4F-FC1224FFEDF8}" presName="L1TextContainer" presStyleLbl="revTx" presStyleIdx="3" presStyleCnt="6">
        <dgm:presLayoutVars>
          <dgm:chMax val="1"/>
          <dgm:chPref val="1"/>
          <dgm:bulletEnabled val="1"/>
        </dgm:presLayoutVars>
      </dgm:prSet>
      <dgm:spPr/>
    </dgm:pt>
    <dgm:pt modelId="{58C27698-FB4C-4A55-A2E6-23F55A2F3E16}" type="pres">
      <dgm:prSet presAssocID="{7E45FF39-9C11-41A5-9B4F-FC1224FFEDF8}" presName="L2TextContainerWrapper" presStyleCnt="0">
        <dgm:presLayoutVars>
          <dgm:chMax val="0"/>
          <dgm:chPref val="0"/>
          <dgm:bulletEnabled val="1"/>
        </dgm:presLayoutVars>
      </dgm:prSet>
      <dgm:spPr/>
    </dgm:pt>
    <dgm:pt modelId="{2A780546-C1B2-4069-95A3-FD183FC64D2C}" type="pres">
      <dgm:prSet presAssocID="{7E45FF39-9C11-41A5-9B4F-FC1224FFEDF8}" presName="L2TextContainer" presStyleLbl="bgAccFollowNode1" presStyleIdx="3" presStyleCnt="6"/>
      <dgm:spPr/>
    </dgm:pt>
    <dgm:pt modelId="{B052C9C7-0CAA-4B18-97B2-A6400BB1EFD5}" type="pres">
      <dgm:prSet presAssocID="{7E45FF39-9C11-41A5-9B4F-FC1224FFEDF8}" presName="FlexibleEmptyPlaceHolder" presStyleCnt="0"/>
      <dgm:spPr/>
    </dgm:pt>
    <dgm:pt modelId="{129EA95B-DA40-4AF0-9340-2392E4FF51D0}" type="pres">
      <dgm:prSet presAssocID="{7E45FF39-9C11-41A5-9B4F-FC1224FFEDF8}" presName="ConnectLine" presStyleLbl="alignNode1" presStyleIdx="3" presStyleCnt="6"/>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7291290"/>
              <a:satOff val="-496"/>
              <a:lumOff val="1177"/>
              <a:alphaOff val="0"/>
            </a:schemeClr>
          </a:solidFill>
          <a:prstDash val="dash"/>
          <a:miter lim="800000"/>
        </a:ln>
        <a:effectLst/>
      </dgm:spPr>
    </dgm:pt>
    <dgm:pt modelId="{23195E54-439F-4FD2-92E1-953BF6281651}" type="pres">
      <dgm:prSet presAssocID="{7E45FF39-9C11-41A5-9B4F-FC1224FFEDF8}" presName="ConnectorPoint" presStyleLbl="fgAcc1" presStyleIdx="3" presStyleCnt="6"/>
      <dgm:spPr>
        <a:solidFill>
          <a:schemeClr val="lt1">
            <a:alpha val="90000"/>
            <a:hueOff val="0"/>
            <a:satOff val="0"/>
            <a:lumOff val="0"/>
            <a:alphaOff val="0"/>
          </a:schemeClr>
        </a:solidFill>
        <a:ln w="12700" cap="flat" cmpd="sng" algn="ctr">
          <a:noFill/>
          <a:prstDash val="solid"/>
          <a:miter lim="800000"/>
        </a:ln>
        <a:effectLst/>
      </dgm:spPr>
    </dgm:pt>
    <dgm:pt modelId="{A631BBBD-1355-48B9-A985-EEDA11F6551F}" type="pres">
      <dgm:prSet presAssocID="{7E45FF39-9C11-41A5-9B4F-FC1224FFEDF8}" presName="EmptyPlaceHolder" presStyleCnt="0"/>
      <dgm:spPr/>
    </dgm:pt>
    <dgm:pt modelId="{BD2C8413-5BAD-45CB-B295-7235A8B90D39}" type="pres">
      <dgm:prSet presAssocID="{C2D058D4-472C-4CA8-9146-D4290D36BCDD}" presName="spaceBetweenRectangles" presStyleCnt="0"/>
      <dgm:spPr/>
    </dgm:pt>
    <dgm:pt modelId="{C1B2A3A4-B183-475B-869C-8C617D02DFE8}" type="pres">
      <dgm:prSet presAssocID="{F411C189-CAAF-4E84-AA8E-2E760F6529FF}" presName="composite" presStyleCnt="0"/>
      <dgm:spPr/>
    </dgm:pt>
    <dgm:pt modelId="{3F9A4216-9DB8-4D03-8171-A3C9C1A95A34}" type="pres">
      <dgm:prSet presAssocID="{F411C189-CAAF-4E84-AA8E-2E760F6529FF}" presName="L1TextContainer" presStyleLbl="revTx" presStyleIdx="4" presStyleCnt="6">
        <dgm:presLayoutVars>
          <dgm:chMax val="1"/>
          <dgm:chPref val="1"/>
          <dgm:bulletEnabled val="1"/>
        </dgm:presLayoutVars>
      </dgm:prSet>
      <dgm:spPr/>
    </dgm:pt>
    <dgm:pt modelId="{F7C4E3B8-D093-4AC3-BB7B-B19139FA4DA3}" type="pres">
      <dgm:prSet presAssocID="{F411C189-CAAF-4E84-AA8E-2E760F6529FF}" presName="L2TextContainerWrapper" presStyleCnt="0">
        <dgm:presLayoutVars>
          <dgm:chMax val="0"/>
          <dgm:chPref val="0"/>
          <dgm:bulletEnabled val="1"/>
        </dgm:presLayoutVars>
      </dgm:prSet>
      <dgm:spPr/>
    </dgm:pt>
    <dgm:pt modelId="{648B9B98-2EFF-4B57-AAB1-D43EEE3BFE09}" type="pres">
      <dgm:prSet presAssocID="{F411C189-CAAF-4E84-AA8E-2E760F6529FF}" presName="L2TextContainer" presStyleLbl="bgAccFollowNode1" presStyleIdx="4" presStyleCnt="6"/>
      <dgm:spPr/>
    </dgm:pt>
    <dgm:pt modelId="{D6E8418A-06BC-4247-BAE9-4C4665A06A20}" type="pres">
      <dgm:prSet presAssocID="{F411C189-CAAF-4E84-AA8E-2E760F6529FF}" presName="FlexibleEmptyPlaceHolder" presStyleCnt="0"/>
      <dgm:spPr/>
    </dgm:pt>
    <dgm:pt modelId="{8A7924BA-FC44-4ACC-B97F-CC64BDF07340}" type="pres">
      <dgm:prSet presAssocID="{F411C189-CAAF-4E84-AA8E-2E760F6529FF}" presName="ConnectLine" presStyleLbl="alignNode1" presStyleIdx="4" presStyleCnt="6"/>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9721720"/>
              <a:satOff val="-661"/>
              <a:lumOff val="1569"/>
              <a:alphaOff val="0"/>
            </a:schemeClr>
          </a:solidFill>
          <a:prstDash val="dash"/>
          <a:miter lim="800000"/>
        </a:ln>
        <a:effectLst/>
      </dgm:spPr>
    </dgm:pt>
    <dgm:pt modelId="{0E000C1B-F7D0-4B12-876F-190E931BBB37}" type="pres">
      <dgm:prSet presAssocID="{F411C189-CAAF-4E84-AA8E-2E760F6529FF}" presName="ConnectorPoint" presStyleLbl="fgAcc1" presStyleIdx="4" presStyleCnt="6"/>
      <dgm:spPr>
        <a:solidFill>
          <a:schemeClr val="lt1">
            <a:alpha val="90000"/>
            <a:hueOff val="0"/>
            <a:satOff val="0"/>
            <a:lumOff val="0"/>
            <a:alphaOff val="0"/>
          </a:schemeClr>
        </a:solidFill>
        <a:ln w="12700" cap="flat" cmpd="sng" algn="ctr">
          <a:noFill/>
          <a:prstDash val="solid"/>
          <a:miter lim="800000"/>
        </a:ln>
        <a:effectLst/>
      </dgm:spPr>
    </dgm:pt>
    <dgm:pt modelId="{FF0C9D7C-A4FF-4225-B52D-E348DA5B9F1E}" type="pres">
      <dgm:prSet presAssocID="{F411C189-CAAF-4E84-AA8E-2E760F6529FF}" presName="EmptyPlaceHolder" presStyleCnt="0"/>
      <dgm:spPr/>
    </dgm:pt>
    <dgm:pt modelId="{71E8F1F9-F6DC-493B-92FA-9063F1379775}" type="pres">
      <dgm:prSet presAssocID="{F1AD33B0-6204-4914-BECA-EFD9F9C290A7}" presName="spaceBetweenRectangles" presStyleCnt="0"/>
      <dgm:spPr/>
    </dgm:pt>
    <dgm:pt modelId="{0F3CB703-4BC2-43D9-8C94-D053F1B3AC51}" type="pres">
      <dgm:prSet presAssocID="{8FC65184-0048-4969-9EC1-27D3E9C92CED}" presName="composite" presStyleCnt="0"/>
      <dgm:spPr/>
    </dgm:pt>
    <dgm:pt modelId="{F5933C66-62F5-4FFB-AC69-B6E2CBA4F7D5}" type="pres">
      <dgm:prSet presAssocID="{8FC65184-0048-4969-9EC1-27D3E9C92CED}" presName="L1TextContainer" presStyleLbl="revTx" presStyleIdx="5" presStyleCnt="6">
        <dgm:presLayoutVars>
          <dgm:chMax val="1"/>
          <dgm:chPref val="1"/>
          <dgm:bulletEnabled val="1"/>
        </dgm:presLayoutVars>
      </dgm:prSet>
      <dgm:spPr/>
    </dgm:pt>
    <dgm:pt modelId="{F406B5A7-8F16-4536-A5F7-484709ECB168}" type="pres">
      <dgm:prSet presAssocID="{8FC65184-0048-4969-9EC1-27D3E9C92CED}" presName="L2TextContainerWrapper" presStyleCnt="0">
        <dgm:presLayoutVars>
          <dgm:chMax val="0"/>
          <dgm:chPref val="0"/>
          <dgm:bulletEnabled val="1"/>
        </dgm:presLayoutVars>
      </dgm:prSet>
      <dgm:spPr/>
    </dgm:pt>
    <dgm:pt modelId="{6721C1F4-92F4-4F5C-8A64-E63D0CC761EA}" type="pres">
      <dgm:prSet presAssocID="{8FC65184-0048-4969-9EC1-27D3E9C92CED}" presName="L2TextContainer" presStyleLbl="bgAccFollowNode1" presStyleIdx="5" presStyleCnt="6"/>
      <dgm:spPr/>
    </dgm:pt>
    <dgm:pt modelId="{066B4590-3911-42FD-BA09-F858C8F33B66}" type="pres">
      <dgm:prSet presAssocID="{8FC65184-0048-4969-9EC1-27D3E9C92CED}" presName="FlexibleEmptyPlaceHolder" presStyleCnt="0"/>
      <dgm:spPr/>
    </dgm:pt>
    <dgm:pt modelId="{EBCBCEC4-8843-4732-B34C-293A167787ED}" type="pres">
      <dgm:prSet presAssocID="{8FC65184-0048-4969-9EC1-27D3E9C92CED}" presName="ConnectLine" presStyleLbl="alignNode1" presStyleIdx="5" presStyleCnt="6"/>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12152150"/>
              <a:satOff val="-826"/>
              <a:lumOff val="1961"/>
              <a:alphaOff val="0"/>
            </a:schemeClr>
          </a:solidFill>
          <a:prstDash val="dash"/>
          <a:miter lim="800000"/>
        </a:ln>
        <a:effectLst/>
      </dgm:spPr>
    </dgm:pt>
    <dgm:pt modelId="{2DCB9AE4-D832-499F-98A3-369FEB828A41}" type="pres">
      <dgm:prSet presAssocID="{8FC65184-0048-4969-9EC1-27D3E9C92CED}" presName="ConnectorPoint" presStyleLbl="fgAcc1" presStyleIdx="5" presStyleCnt="6"/>
      <dgm:spPr>
        <a:solidFill>
          <a:schemeClr val="lt1">
            <a:alpha val="90000"/>
            <a:hueOff val="0"/>
            <a:satOff val="0"/>
            <a:lumOff val="0"/>
            <a:alphaOff val="0"/>
          </a:schemeClr>
        </a:solidFill>
        <a:ln w="12700" cap="flat" cmpd="sng" algn="ctr">
          <a:noFill/>
          <a:prstDash val="solid"/>
          <a:miter lim="800000"/>
        </a:ln>
        <a:effectLst/>
      </dgm:spPr>
    </dgm:pt>
    <dgm:pt modelId="{16D96A4D-66A0-4159-ABED-E86D054125C1}" type="pres">
      <dgm:prSet presAssocID="{8FC65184-0048-4969-9EC1-27D3E9C92CED}" presName="EmptyPlaceHolder" presStyleCnt="0"/>
      <dgm:spPr/>
    </dgm:pt>
  </dgm:ptLst>
  <dgm:cxnLst>
    <dgm:cxn modelId="{67466C01-BF83-43C4-BA1B-AB660A591170}" type="presOf" srcId="{9DA79A0E-EC13-476F-86B0-9A5E9A6E3F9B}" destId="{ED8D999E-06A8-43B5-8287-118C8485848D}" srcOrd="0" destOrd="0" presId="urn:microsoft.com/office/officeart/2017/3/layout/HorizontalPathTimeline"/>
    <dgm:cxn modelId="{0C734302-86C7-46A4-8B3C-79A5303F8650}" srcId="{5CE2AD07-2815-4833-A422-7515A7343BB6}" destId="{555A49FC-E778-4AD9-8978-E1FA26F3F4BB}" srcOrd="0" destOrd="0" parTransId="{3FD236CF-5E9F-40E4-AF4B-3EC92BB1740A}" sibTransId="{5ACA666F-FC0E-4A4D-BA98-9C32E5E5E3AC}"/>
    <dgm:cxn modelId="{C3077809-FFD7-4453-BC9A-0963642BB395}" srcId="{CC3EEF1C-EDE6-449F-8BB5-FDFF9C8B5145}" destId="{9DA79A0E-EC13-476F-86B0-9A5E9A6E3F9B}" srcOrd="2" destOrd="0" parTransId="{0C272C97-5D4F-429D-B7BB-1B22DFE7794E}" sibTransId="{69989CF1-6A61-4472-9363-920FCF6B3727}"/>
    <dgm:cxn modelId="{889EC217-B18B-4450-A4EF-FBE13D11D119}" type="presOf" srcId="{5CE2AD07-2815-4833-A422-7515A7343BB6}" destId="{F1BFF2E0-8E7C-4DE9-AE22-E989B994C323}" srcOrd="0" destOrd="0" presId="urn:microsoft.com/office/officeart/2017/3/layout/HorizontalPathTimeline"/>
    <dgm:cxn modelId="{BB4DE618-1FC9-42F3-BFB6-962CA3A45A11}" type="presOf" srcId="{7E45FF39-9C11-41A5-9B4F-FC1224FFEDF8}" destId="{5AACF559-1024-427D-96DA-0A1CB6879648}" srcOrd="0" destOrd="0" presId="urn:microsoft.com/office/officeart/2017/3/layout/HorizontalPathTimeline"/>
    <dgm:cxn modelId="{6BE7461E-348C-4779-8A4A-1C109C616D47}" type="presOf" srcId="{0746B864-2AD3-4FED-936B-F59A451A0097}" destId="{2A780546-C1B2-4069-95A3-FD183FC64D2C}" srcOrd="0" destOrd="0" presId="urn:microsoft.com/office/officeart/2017/3/layout/HorizontalPathTimeline"/>
    <dgm:cxn modelId="{07E5681E-A295-4CCB-B5C1-010C5611A187}" type="presOf" srcId="{555A49FC-E778-4AD9-8978-E1FA26F3F4BB}" destId="{B6E420E6-2270-4F66-958E-68F7C230710C}" srcOrd="0" destOrd="0" presId="urn:microsoft.com/office/officeart/2017/3/layout/HorizontalPathTimeline"/>
    <dgm:cxn modelId="{11EE0B2A-C09B-4F5A-B989-36A008709E64}" srcId="{8FC65184-0048-4969-9EC1-27D3E9C92CED}" destId="{F0A39535-3EFA-4682-A8F3-3E9F8D9BDFEF}" srcOrd="0" destOrd="0" parTransId="{6B332A46-F780-415F-84A7-DC673B464FE7}" sibTransId="{F1F8F45A-1893-42B9-A5CB-5B09F3367716}"/>
    <dgm:cxn modelId="{21A58D41-1CBC-47AC-82BF-2D313F814813}" type="presOf" srcId="{F0A39535-3EFA-4682-A8F3-3E9F8D9BDFEF}" destId="{6721C1F4-92F4-4F5C-8A64-E63D0CC761EA}" srcOrd="0" destOrd="0" presId="urn:microsoft.com/office/officeart/2017/3/layout/HorizontalPathTimeline"/>
    <dgm:cxn modelId="{99192F66-94AB-4080-8ABF-C76B6D389DA1}" type="presOf" srcId="{8FC65184-0048-4969-9EC1-27D3E9C92CED}" destId="{F5933C66-62F5-4FFB-AC69-B6E2CBA4F7D5}" srcOrd="0" destOrd="0" presId="urn:microsoft.com/office/officeart/2017/3/layout/HorizontalPathTimeline"/>
    <dgm:cxn modelId="{1C068D47-9E5D-4097-9D10-1E0A9FFDC618}" srcId="{7E45FF39-9C11-41A5-9B4F-FC1224FFEDF8}" destId="{0746B864-2AD3-4FED-936B-F59A451A0097}" srcOrd="0" destOrd="0" parTransId="{5123A519-1482-4A7C-8B64-8E8FBA9E700A}" sibTransId="{ABDDAAE3-965D-4FFA-B84E-6028AF9864D3}"/>
    <dgm:cxn modelId="{233ADF6B-95AF-401D-BFB4-ADDE49DF4226}" type="presOf" srcId="{F411C189-CAAF-4E84-AA8E-2E760F6529FF}" destId="{3F9A4216-9DB8-4D03-8171-A3C9C1A95A34}" srcOrd="0" destOrd="0" presId="urn:microsoft.com/office/officeart/2017/3/layout/HorizontalPathTimeline"/>
    <dgm:cxn modelId="{5ACD686E-E338-47DA-801C-0E361F056B84}" type="presOf" srcId="{CC3EEF1C-EDE6-449F-8BB5-FDFF9C8B5145}" destId="{3D7BCDC9-9E23-4F9A-B82D-250E0F4C07A3}" srcOrd="0" destOrd="0" presId="urn:microsoft.com/office/officeart/2017/3/layout/HorizontalPathTimeline"/>
    <dgm:cxn modelId="{D563697B-0B4B-473C-AA93-E2869DB403C2}" srcId="{CC3EEF1C-EDE6-449F-8BB5-FDFF9C8B5145}" destId="{7E45FF39-9C11-41A5-9B4F-FC1224FFEDF8}" srcOrd="3" destOrd="0" parTransId="{43630FF5-1CD4-47C1-8CCB-CFEBE7EA192F}" sibTransId="{C2D058D4-472C-4CA8-9146-D4290D36BCDD}"/>
    <dgm:cxn modelId="{8D4B5A7D-F869-4E28-9A2E-3462D44D5FF9}" srcId="{CC3EEF1C-EDE6-449F-8BB5-FDFF9C8B5145}" destId="{8FC65184-0048-4969-9EC1-27D3E9C92CED}" srcOrd="5" destOrd="0" parTransId="{E39950CB-09BE-4F43-AA60-5507CD705123}" sibTransId="{212B47AA-4722-47C3-BFB1-65B92EF6D8FD}"/>
    <dgm:cxn modelId="{0C43CD7E-04DB-4C26-B93B-36D03937FE23}" srcId="{F411C189-CAAF-4E84-AA8E-2E760F6529FF}" destId="{A02C9AD6-18BC-4D26-A434-339AD51E365A}" srcOrd="0" destOrd="0" parTransId="{B1ACCB45-D845-4693-88A8-27BF032C0160}" sibTransId="{F154F517-270D-4157-A6D9-B22C98A1C981}"/>
    <dgm:cxn modelId="{4BABEB87-4F44-411E-A087-20EF593FF633}" srcId="{CC3EEF1C-EDE6-449F-8BB5-FDFF9C8B5145}" destId="{5CE2AD07-2815-4833-A422-7515A7343BB6}" srcOrd="1" destOrd="0" parTransId="{97946DDF-2124-45FC-952B-368545A6DEFF}" sibTransId="{D68690CF-6AAA-4658-977D-555F33149A08}"/>
    <dgm:cxn modelId="{4C937193-85BD-4CF6-8B75-580D3184324D}" type="presOf" srcId="{A02C9AD6-18BC-4D26-A434-339AD51E365A}" destId="{648B9B98-2EFF-4B57-AAB1-D43EEE3BFE09}" srcOrd="0" destOrd="0" presId="urn:microsoft.com/office/officeart/2017/3/layout/HorizontalPathTimeline"/>
    <dgm:cxn modelId="{4B600997-89BA-4C5D-91CC-D3781509BF50}" srcId="{CC3EEF1C-EDE6-449F-8BB5-FDFF9C8B5145}" destId="{F411C189-CAAF-4E84-AA8E-2E760F6529FF}" srcOrd="4" destOrd="0" parTransId="{5A42326F-E979-4818-811E-086793C33F82}" sibTransId="{F1AD33B0-6204-4914-BECA-EFD9F9C290A7}"/>
    <dgm:cxn modelId="{99597A9F-3F16-4E6E-A3BB-4C058504D5FB}" srcId="{A03862CE-B1B3-4E1A-80AA-56B52178F742}" destId="{5376BACB-83FF-4F3B-B244-B1C851E5C6D2}" srcOrd="0" destOrd="0" parTransId="{12AC4DF2-9763-4FD6-9A8E-B4AB61EBC312}" sibTransId="{DCD5D0E0-E7A2-489A-B0F4-14F896C6B649}"/>
    <dgm:cxn modelId="{BE34E1AE-F56D-4142-A8B6-DE6C60ACAFFD}" type="presOf" srcId="{5376BACB-83FF-4F3B-B244-B1C851E5C6D2}" destId="{C1E24078-A211-4C27-9B90-1F521C74FE8B}" srcOrd="0" destOrd="0" presId="urn:microsoft.com/office/officeart/2017/3/layout/HorizontalPathTimeline"/>
    <dgm:cxn modelId="{A9F98EBE-1B02-473E-A408-9DF549BAD9E9}" srcId="{9DA79A0E-EC13-476F-86B0-9A5E9A6E3F9B}" destId="{59BB1603-F227-47D3-AFF2-3014FBAE44D3}" srcOrd="0" destOrd="0" parTransId="{555C0AB3-C934-4020-B120-3DCFE4B98A2E}" sibTransId="{16662B48-AC69-4838-A807-34AD171BABFB}"/>
    <dgm:cxn modelId="{D72D1BE3-32AC-4734-9933-C5A534109962}" type="presOf" srcId="{59BB1603-F227-47D3-AFF2-3014FBAE44D3}" destId="{32E152CB-0AC3-4E7A-A214-F8D1601C1E90}" srcOrd="0" destOrd="0" presId="urn:microsoft.com/office/officeart/2017/3/layout/HorizontalPathTimeline"/>
    <dgm:cxn modelId="{3E745BE5-019E-4B10-ADBE-A9A7FB1F63A5}" srcId="{CC3EEF1C-EDE6-449F-8BB5-FDFF9C8B5145}" destId="{A03862CE-B1B3-4E1A-80AA-56B52178F742}" srcOrd="0" destOrd="0" parTransId="{CE1899D5-3D66-4E65-AD02-8AC3242A06FA}" sibTransId="{070E8008-BC78-4ABE-90A5-DE99555C4BC2}"/>
    <dgm:cxn modelId="{DC0F35F2-38B8-4B90-B3FA-5EF65270F8A6}" type="presOf" srcId="{A03862CE-B1B3-4E1A-80AA-56B52178F742}" destId="{1B317740-1515-4899-A8C7-AC309A0A9452}" srcOrd="0" destOrd="0" presId="urn:microsoft.com/office/officeart/2017/3/layout/HorizontalPathTimeline"/>
    <dgm:cxn modelId="{71677367-348B-4E7B-B105-716DBA31F08E}" type="presParOf" srcId="{3D7BCDC9-9E23-4F9A-B82D-250E0F4C07A3}" destId="{BB4A3C0E-C2DC-4257-9963-717064B6BE0E}" srcOrd="0" destOrd="0" presId="urn:microsoft.com/office/officeart/2017/3/layout/HorizontalPathTimeline"/>
    <dgm:cxn modelId="{0FCB2017-3C3E-44DD-9DBC-CBA5CD2C3EA1}" type="presParOf" srcId="{3D7BCDC9-9E23-4F9A-B82D-250E0F4C07A3}" destId="{FE1B312F-BD5A-4EAB-BCD0-73BEF072AA87}" srcOrd="1" destOrd="0" presId="urn:microsoft.com/office/officeart/2017/3/layout/HorizontalPathTimeline"/>
    <dgm:cxn modelId="{69BB44C7-6889-499A-B9EB-E59173051FFE}" type="presParOf" srcId="{FE1B312F-BD5A-4EAB-BCD0-73BEF072AA87}" destId="{0FBA5140-EB9B-4D56-A900-BE35B89576A9}" srcOrd="0" destOrd="0" presId="urn:microsoft.com/office/officeart/2017/3/layout/HorizontalPathTimeline"/>
    <dgm:cxn modelId="{B8563E6E-73EB-4C2F-A3E2-6A67354A1DCA}" type="presParOf" srcId="{0FBA5140-EB9B-4D56-A900-BE35B89576A9}" destId="{1B317740-1515-4899-A8C7-AC309A0A9452}" srcOrd="0" destOrd="0" presId="urn:microsoft.com/office/officeart/2017/3/layout/HorizontalPathTimeline"/>
    <dgm:cxn modelId="{4D6D7316-FD70-45CC-946D-88DC19516814}" type="presParOf" srcId="{0FBA5140-EB9B-4D56-A900-BE35B89576A9}" destId="{625561CB-3C0A-41BC-B701-72833FA9A670}" srcOrd="1" destOrd="0" presId="urn:microsoft.com/office/officeart/2017/3/layout/HorizontalPathTimeline"/>
    <dgm:cxn modelId="{FFFC7C6A-BC9A-4062-B637-7B30BF6C5680}" type="presParOf" srcId="{625561CB-3C0A-41BC-B701-72833FA9A670}" destId="{C1E24078-A211-4C27-9B90-1F521C74FE8B}" srcOrd="0" destOrd="0" presId="urn:microsoft.com/office/officeart/2017/3/layout/HorizontalPathTimeline"/>
    <dgm:cxn modelId="{AFC915AE-ECED-4B33-BD72-EA03C305397B}" type="presParOf" srcId="{625561CB-3C0A-41BC-B701-72833FA9A670}" destId="{2B29632E-B29A-4DAD-83EC-5C63E93593F6}" srcOrd="1" destOrd="0" presId="urn:microsoft.com/office/officeart/2017/3/layout/HorizontalPathTimeline"/>
    <dgm:cxn modelId="{34CA05D6-65F3-414F-B691-46FA46299038}" type="presParOf" srcId="{0FBA5140-EB9B-4D56-A900-BE35B89576A9}" destId="{EEC21B9A-61AA-4912-9CC4-3B4AEB1F52A5}" srcOrd="2" destOrd="0" presId="urn:microsoft.com/office/officeart/2017/3/layout/HorizontalPathTimeline"/>
    <dgm:cxn modelId="{0FEB1487-AB1A-43D1-8D83-570D9416A9F5}" type="presParOf" srcId="{0FBA5140-EB9B-4D56-A900-BE35B89576A9}" destId="{BD7428BA-8D2F-49AF-91E0-0853E7B9D032}" srcOrd="3" destOrd="0" presId="urn:microsoft.com/office/officeart/2017/3/layout/HorizontalPathTimeline"/>
    <dgm:cxn modelId="{E682A1F3-84CC-4214-B340-210F180631C2}" type="presParOf" srcId="{0FBA5140-EB9B-4D56-A900-BE35B89576A9}" destId="{57EF0DDD-BB8F-4105-9280-A6E083594703}" srcOrd="4" destOrd="0" presId="urn:microsoft.com/office/officeart/2017/3/layout/HorizontalPathTimeline"/>
    <dgm:cxn modelId="{48F94C47-79DA-4156-BBF2-C76EB288E57A}" type="presParOf" srcId="{FE1B312F-BD5A-4EAB-BCD0-73BEF072AA87}" destId="{BE2F7F13-4D6E-4F5F-8744-44A3CE43BB59}" srcOrd="1" destOrd="0" presId="urn:microsoft.com/office/officeart/2017/3/layout/HorizontalPathTimeline"/>
    <dgm:cxn modelId="{F17C0508-A9FF-4AA7-A0DA-382D6701383A}" type="presParOf" srcId="{FE1B312F-BD5A-4EAB-BCD0-73BEF072AA87}" destId="{9BE856D1-AA2A-4FA7-9BBE-E5E1C4956F1B}" srcOrd="2" destOrd="0" presId="urn:microsoft.com/office/officeart/2017/3/layout/HorizontalPathTimeline"/>
    <dgm:cxn modelId="{4E5547B6-C89C-4D6F-B1A1-85BA32E07453}" type="presParOf" srcId="{9BE856D1-AA2A-4FA7-9BBE-E5E1C4956F1B}" destId="{F1BFF2E0-8E7C-4DE9-AE22-E989B994C323}" srcOrd="0" destOrd="0" presId="urn:microsoft.com/office/officeart/2017/3/layout/HorizontalPathTimeline"/>
    <dgm:cxn modelId="{459B5773-700D-498B-A134-B3AB176A1B73}" type="presParOf" srcId="{9BE856D1-AA2A-4FA7-9BBE-E5E1C4956F1B}" destId="{A94033CC-01B5-4AD2-BD5E-E0AB7548DAA0}" srcOrd="1" destOrd="0" presId="urn:microsoft.com/office/officeart/2017/3/layout/HorizontalPathTimeline"/>
    <dgm:cxn modelId="{A92C760E-66B0-45ED-9030-D803416E1B45}" type="presParOf" srcId="{A94033CC-01B5-4AD2-BD5E-E0AB7548DAA0}" destId="{B6E420E6-2270-4F66-958E-68F7C230710C}" srcOrd="0" destOrd="0" presId="urn:microsoft.com/office/officeart/2017/3/layout/HorizontalPathTimeline"/>
    <dgm:cxn modelId="{46984399-1BD5-430B-9465-1D2338A9C0CE}" type="presParOf" srcId="{A94033CC-01B5-4AD2-BD5E-E0AB7548DAA0}" destId="{EB610E31-749C-4B22-89E3-52A19898E240}" srcOrd="1" destOrd="0" presId="urn:microsoft.com/office/officeart/2017/3/layout/HorizontalPathTimeline"/>
    <dgm:cxn modelId="{7B991F81-1C56-4419-90F7-4DB9BDAB2C80}" type="presParOf" srcId="{9BE856D1-AA2A-4FA7-9BBE-E5E1C4956F1B}" destId="{1F37634A-65C4-46C0-B409-7D316C273069}" srcOrd="2" destOrd="0" presId="urn:microsoft.com/office/officeart/2017/3/layout/HorizontalPathTimeline"/>
    <dgm:cxn modelId="{A2F4332A-9BC2-413D-AB35-EBF4DBE9B968}" type="presParOf" srcId="{9BE856D1-AA2A-4FA7-9BBE-E5E1C4956F1B}" destId="{A0D91A79-890F-4360-A16B-9DA180149ACA}" srcOrd="3" destOrd="0" presId="urn:microsoft.com/office/officeart/2017/3/layout/HorizontalPathTimeline"/>
    <dgm:cxn modelId="{CE4E5E0A-92DD-4505-97FF-652444177D69}" type="presParOf" srcId="{9BE856D1-AA2A-4FA7-9BBE-E5E1C4956F1B}" destId="{F9BE7020-81D5-4E7A-B8E0-8E2A7271418C}" srcOrd="4" destOrd="0" presId="urn:microsoft.com/office/officeart/2017/3/layout/HorizontalPathTimeline"/>
    <dgm:cxn modelId="{1987C6B4-76C1-46B0-BDF1-E6E43BA7EAEF}" type="presParOf" srcId="{FE1B312F-BD5A-4EAB-BCD0-73BEF072AA87}" destId="{979D44C8-CCC6-4764-AAA6-A83FC6478D7A}" srcOrd="3" destOrd="0" presId="urn:microsoft.com/office/officeart/2017/3/layout/HorizontalPathTimeline"/>
    <dgm:cxn modelId="{D781EB5F-25DE-4E96-B10C-06845339220F}" type="presParOf" srcId="{FE1B312F-BD5A-4EAB-BCD0-73BEF072AA87}" destId="{4928CBE4-84B5-4B29-8D13-E4B4970B830B}" srcOrd="4" destOrd="0" presId="urn:microsoft.com/office/officeart/2017/3/layout/HorizontalPathTimeline"/>
    <dgm:cxn modelId="{A59BB1D7-0F8F-4C3F-AB02-EA585D913AF1}" type="presParOf" srcId="{4928CBE4-84B5-4B29-8D13-E4B4970B830B}" destId="{ED8D999E-06A8-43B5-8287-118C8485848D}" srcOrd="0" destOrd="0" presId="urn:microsoft.com/office/officeart/2017/3/layout/HorizontalPathTimeline"/>
    <dgm:cxn modelId="{068CF6E5-9EF4-43CB-A0BE-80374AB9C62F}" type="presParOf" srcId="{4928CBE4-84B5-4B29-8D13-E4B4970B830B}" destId="{466E5681-C6E5-47E5-8E53-3D182DAD34B6}" srcOrd="1" destOrd="0" presId="urn:microsoft.com/office/officeart/2017/3/layout/HorizontalPathTimeline"/>
    <dgm:cxn modelId="{6F35F1AF-2A38-4F08-9BF5-44BCD4A566AE}" type="presParOf" srcId="{466E5681-C6E5-47E5-8E53-3D182DAD34B6}" destId="{32E152CB-0AC3-4E7A-A214-F8D1601C1E90}" srcOrd="0" destOrd="0" presId="urn:microsoft.com/office/officeart/2017/3/layout/HorizontalPathTimeline"/>
    <dgm:cxn modelId="{352FD50F-A504-4C21-9564-FAD5E8631889}" type="presParOf" srcId="{466E5681-C6E5-47E5-8E53-3D182DAD34B6}" destId="{3C214A8E-4B85-48A0-9436-3AE884294D37}" srcOrd="1" destOrd="0" presId="urn:microsoft.com/office/officeart/2017/3/layout/HorizontalPathTimeline"/>
    <dgm:cxn modelId="{C8466008-C89A-4F22-B5A9-41802A6508AB}" type="presParOf" srcId="{4928CBE4-84B5-4B29-8D13-E4B4970B830B}" destId="{271EB428-C1B1-4C60-93A1-A939565202C0}" srcOrd="2" destOrd="0" presId="urn:microsoft.com/office/officeart/2017/3/layout/HorizontalPathTimeline"/>
    <dgm:cxn modelId="{BC2D2007-EBC8-4198-8939-E3C45DBB0C29}" type="presParOf" srcId="{4928CBE4-84B5-4B29-8D13-E4B4970B830B}" destId="{1CB4969E-3C0E-4E60-A1C9-A75073F2F870}" srcOrd="3" destOrd="0" presId="urn:microsoft.com/office/officeart/2017/3/layout/HorizontalPathTimeline"/>
    <dgm:cxn modelId="{E5BF38B5-30FB-4D1B-9C4C-A120156222A4}" type="presParOf" srcId="{4928CBE4-84B5-4B29-8D13-E4B4970B830B}" destId="{115EC140-344C-470F-A73C-3CC83ECAAF86}" srcOrd="4" destOrd="0" presId="urn:microsoft.com/office/officeart/2017/3/layout/HorizontalPathTimeline"/>
    <dgm:cxn modelId="{08BC6292-4195-4257-BF60-07E5E07F8911}" type="presParOf" srcId="{FE1B312F-BD5A-4EAB-BCD0-73BEF072AA87}" destId="{2BBC2058-AB6C-45BA-9B8E-E5B2AB224D5A}" srcOrd="5" destOrd="0" presId="urn:microsoft.com/office/officeart/2017/3/layout/HorizontalPathTimeline"/>
    <dgm:cxn modelId="{602DE0FD-8ABA-481D-AC54-6776CE87D128}" type="presParOf" srcId="{FE1B312F-BD5A-4EAB-BCD0-73BEF072AA87}" destId="{5EB890EA-6C68-4A6E-B919-28FEA8F21A54}" srcOrd="6" destOrd="0" presId="urn:microsoft.com/office/officeart/2017/3/layout/HorizontalPathTimeline"/>
    <dgm:cxn modelId="{E2A4E09A-3079-4193-8C5E-D2D44BDC5EAC}" type="presParOf" srcId="{5EB890EA-6C68-4A6E-B919-28FEA8F21A54}" destId="{5AACF559-1024-427D-96DA-0A1CB6879648}" srcOrd="0" destOrd="0" presId="urn:microsoft.com/office/officeart/2017/3/layout/HorizontalPathTimeline"/>
    <dgm:cxn modelId="{5CC7F182-C4FB-4646-96C7-7C3D1FB44B49}" type="presParOf" srcId="{5EB890EA-6C68-4A6E-B919-28FEA8F21A54}" destId="{58C27698-FB4C-4A55-A2E6-23F55A2F3E16}" srcOrd="1" destOrd="0" presId="urn:microsoft.com/office/officeart/2017/3/layout/HorizontalPathTimeline"/>
    <dgm:cxn modelId="{E0B6CD3A-A486-438A-8053-8B1D924C12DB}" type="presParOf" srcId="{58C27698-FB4C-4A55-A2E6-23F55A2F3E16}" destId="{2A780546-C1B2-4069-95A3-FD183FC64D2C}" srcOrd="0" destOrd="0" presId="urn:microsoft.com/office/officeart/2017/3/layout/HorizontalPathTimeline"/>
    <dgm:cxn modelId="{12CA09CE-C3E2-4CC8-B66E-4FD556DCFA3D}" type="presParOf" srcId="{58C27698-FB4C-4A55-A2E6-23F55A2F3E16}" destId="{B052C9C7-0CAA-4B18-97B2-A6400BB1EFD5}" srcOrd="1" destOrd="0" presId="urn:microsoft.com/office/officeart/2017/3/layout/HorizontalPathTimeline"/>
    <dgm:cxn modelId="{BE197F97-FB33-4840-A6B6-1539D5CE5BE8}" type="presParOf" srcId="{5EB890EA-6C68-4A6E-B919-28FEA8F21A54}" destId="{129EA95B-DA40-4AF0-9340-2392E4FF51D0}" srcOrd="2" destOrd="0" presId="urn:microsoft.com/office/officeart/2017/3/layout/HorizontalPathTimeline"/>
    <dgm:cxn modelId="{210583D8-2A73-4DB3-BD27-7D99186305B4}" type="presParOf" srcId="{5EB890EA-6C68-4A6E-B919-28FEA8F21A54}" destId="{23195E54-439F-4FD2-92E1-953BF6281651}" srcOrd="3" destOrd="0" presId="urn:microsoft.com/office/officeart/2017/3/layout/HorizontalPathTimeline"/>
    <dgm:cxn modelId="{CE64C0F5-1FCB-4FF1-BECA-AF799502531F}" type="presParOf" srcId="{5EB890EA-6C68-4A6E-B919-28FEA8F21A54}" destId="{A631BBBD-1355-48B9-A985-EEDA11F6551F}" srcOrd="4" destOrd="0" presId="urn:microsoft.com/office/officeart/2017/3/layout/HorizontalPathTimeline"/>
    <dgm:cxn modelId="{0CDABBF4-7D35-4BBB-9DBD-BD259752B3A9}" type="presParOf" srcId="{FE1B312F-BD5A-4EAB-BCD0-73BEF072AA87}" destId="{BD2C8413-5BAD-45CB-B295-7235A8B90D39}" srcOrd="7" destOrd="0" presId="urn:microsoft.com/office/officeart/2017/3/layout/HorizontalPathTimeline"/>
    <dgm:cxn modelId="{8AD93E02-72EE-40F4-A51A-96ECDBE3A52C}" type="presParOf" srcId="{FE1B312F-BD5A-4EAB-BCD0-73BEF072AA87}" destId="{C1B2A3A4-B183-475B-869C-8C617D02DFE8}" srcOrd="8" destOrd="0" presId="urn:microsoft.com/office/officeart/2017/3/layout/HorizontalPathTimeline"/>
    <dgm:cxn modelId="{390C1E88-991E-46D4-84A0-E4B1BEB2CBC9}" type="presParOf" srcId="{C1B2A3A4-B183-475B-869C-8C617D02DFE8}" destId="{3F9A4216-9DB8-4D03-8171-A3C9C1A95A34}" srcOrd="0" destOrd="0" presId="urn:microsoft.com/office/officeart/2017/3/layout/HorizontalPathTimeline"/>
    <dgm:cxn modelId="{087E0365-86A7-4270-A998-1661ED34CF4A}" type="presParOf" srcId="{C1B2A3A4-B183-475B-869C-8C617D02DFE8}" destId="{F7C4E3B8-D093-4AC3-BB7B-B19139FA4DA3}" srcOrd="1" destOrd="0" presId="urn:microsoft.com/office/officeart/2017/3/layout/HorizontalPathTimeline"/>
    <dgm:cxn modelId="{BEBAA30C-F238-4F73-8F5A-54154232AE6B}" type="presParOf" srcId="{F7C4E3B8-D093-4AC3-BB7B-B19139FA4DA3}" destId="{648B9B98-2EFF-4B57-AAB1-D43EEE3BFE09}" srcOrd="0" destOrd="0" presId="urn:microsoft.com/office/officeart/2017/3/layout/HorizontalPathTimeline"/>
    <dgm:cxn modelId="{63B2B491-835A-4911-AE67-1D8002BE5BD1}" type="presParOf" srcId="{F7C4E3B8-D093-4AC3-BB7B-B19139FA4DA3}" destId="{D6E8418A-06BC-4247-BAE9-4C4665A06A20}" srcOrd="1" destOrd="0" presId="urn:microsoft.com/office/officeart/2017/3/layout/HorizontalPathTimeline"/>
    <dgm:cxn modelId="{3F021A5E-C146-4320-9F2E-2A41EC79B71C}" type="presParOf" srcId="{C1B2A3A4-B183-475B-869C-8C617D02DFE8}" destId="{8A7924BA-FC44-4ACC-B97F-CC64BDF07340}" srcOrd="2" destOrd="0" presId="urn:microsoft.com/office/officeart/2017/3/layout/HorizontalPathTimeline"/>
    <dgm:cxn modelId="{27196F25-DD13-4D9D-8C6D-29A9301B9BE0}" type="presParOf" srcId="{C1B2A3A4-B183-475B-869C-8C617D02DFE8}" destId="{0E000C1B-F7D0-4B12-876F-190E931BBB37}" srcOrd="3" destOrd="0" presId="urn:microsoft.com/office/officeart/2017/3/layout/HorizontalPathTimeline"/>
    <dgm:cxn modelId="{8230CE7F-9FCD-45B0-8931-EA59DAC6A503}" type="presParOf" srcId="{C1B2A3A4-B183-475B-869C-8C617D02DFE8}" destId="{FF0C9D7C-A4FF-4225-B52D-E348DA5B9F1E}" srcOrd="4" destOrd="0" presId="urn:microsoft.com/office/officeart/2017/3/layout/HorizontalPathTimeline"/>
    <dgm:cxn modelId="{9C9A4020-D0D1-4CF5-9D6A-5C501A8310DC}" type="presParOf" srcId="{FE1B312F-BD5A-4EAB-BCD0-73BEF072AA87}" destId="{71E8F1F9-F6DC-493B-92FA-9063F1379775}" srcOrd="9" destOrd="0" presId="urn:microsoft.com/office/officeart/2017/3/layout/HorizontalPathTimeline"/>
    <dgm:cxn modelId="{D7601D8A-0380-4BFB-83A5-60C87FB3CF91}" type="presParOf" srcId="{FE1B312F-BD5A-4EAB-BCD0-73BEF072AA87}" destId="{0F3CB703-4BC2-43D9-8C94-D053F1B3AC51}" srcOrd="10" destOrd="0" presId="urn:microsoft.com/office/officeart/2017/3/layout/HorizontalPathTimeline"/>
    <dgm:cxn modelId="{782F4F2C-5C96-4447-AE4F-B3C9C8D77646}" type="presParOf" srcId="{0F3CB703-4BC2-43D9-8C94-D053F1B3AC51}" destId="{F5933C66-62F5-4FFB-AC69-B6E2CBA4F7D5}" srcOrd="0" destOrd="0" presId="urn:microsoft.com/office/officeart/2017/3/layout/HorizontalPathTimeline"/>
    <dgm:cxn modelId="{C2B38114-D572-451A-BE69-30289A4213D6}" type="presParOf" srcId="{0F3CB703-4BC2-43D9-8C94-D053F1B3AC51}" destId="{F406B5A7-8F16-4536-A5F7-484709ECB168}" srcOrd="1" destOrd="0" presId="urn:microsoft.com/office/officeart/2017/3/layout/HorizontalPathTimeline"/>
    <dgm:cxn modelId="{F9E60FC2-53A5-4019-AFEE-F4FA6FA75E7E}" type="presParOf" srcId="{F406B5A7-8F16-4536-A5F7-484709ECB168}" destId="{6721C1F4-92F4-4F5C-8A64-E63D0CC761EA}" srcOrd="0" destOrd="0" presId="urn:microsoft.com/office/officeart/2017/3/layout/HorizontalPathTimeline"/>
    <dgm:cxn modelId="{7C01C960-4D6F-411E-8698-00973D90C14D}" type="presParOf" srcId="{F406B5A7-8F16-4536-A5F7-484709ECB168}" destId="{066B4590-3911-42FD-BA09-F858C8F33B66}" srcOrd="1" destOrd="0" presId="urn:microsoft.com/office/officeart/2017/3/layout/HorizontalPathTimeline"/>
    <dgm:cxn modelId="{04785ECE-5F72-49DB-B28E-BB7B71ABD96C}" type="presParOf" srcId="{0F3CB703-4BC2-43D9-8C94-D053F1B3AC51}" destId="{EBCBCEC4-8843-4732-B34C-293A167787ED}" srcOrd="2" destOrd="0" presId="urn:microsoft.com/office/officeart/2017/3/layout/HorizontalPathTimeline"/>
    <dgm:cxn modelId="{9A05F0E8-4AD4-4C78-B50C-2460D4F7DC8E}" type="presParOf" srcId="{0F3CB703-4BC2-43D9-8C94-D053F1B3AC51}" destId="{2DCB9AE4-D832-499F-98A3-369FEB828A41}" srcOrd="3" destOrd="0" presId="urn:microsoft.com/office/officeart/2017/3/layout/HorizontalPathTimeline"/>
    <dgm:cxn modelId="{90607676-110D-4119-BE21-2CF9B7CE5DC1}" type="presParOf" srcId="{0F3CB703-4BC2-43D9-8C94-D053F1B3AC51}" destId="{16D96A4D-66A0-4159-ABED-E86D054125C1}"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0DF780-3FA0-4DE9-A8A0-F509C1DA052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5A6D0FF-A3FC-482C-8374-2C7D80E3A4C1}">
      <dgm:prSet/>
      <dgm:spPr/>
      <dgm:t>
        <a:bodyPr/>
        <a:lstStyle/>
        <a:p>
          <a:r>
            <a:rPr lang="en-US"/>
            <a:t>The organisation's governing body: individuals elected by shareholders</a:t>
          </a:r>
        </a:p>
      </dgm:t>
    </dgm:pt>
    <dgm:pt modelId="{21E867E1-FCC9-4116-A36B-19DB14DF9A9B}" type="parTrans" cxnId="{780DEE7D-0CCC-4C0F-B1D5-D760134A4F11}">
      <dgm:prSet/>
      <dgm:spPr/>
      <dgm:t>
        <a:bodyPr/>
        <a:lstStyle/>
        <a:p>
          <a:endParaRPr lang="en-US"/>
        </a:p>
      </dgm:t>
    </dgm:pt>
    <dgm:pt modelId="{D6A3039D-731D-4877-963D-D482FC23B22C}" type="sibTrans" cxnId="{780DEE7D-0CCC-4C0F-B1D5-D760134A4F11}">
      <dgm:prSet/>
      <dgm:spPr/>
      <dgm:t>
        <a:bodyPr/>
        <a:lstStyle/>
        <a:p>
          <a:endParaRPr lang="en-US"/>
        </a:p>
      </dgm:t>
    </dgm:pt>
    <dgm:pt modelId="{906371DE-66DD-4EAB-8883-C46ABAE3B87C}">
      <dgm:prSet/>
      <dgm:spPr/>
      <dgm:t>
        <a:bodyPr/>
        <a:lstStyle/>
        <a:p>
          <a:r>
            <a:rPr lang="en-US"/>
            <a:t>Set company policies and supervise managers</a:t>
          </a:r>
        </a:p>
      </dgm:t>
    </dgm:pt>
    <dgm:pt modelId="{1222049B-517E-4872-908B-33288B02D26E}" type="parTrans" cxnId="{66A770DB-8F2E-474F-9214-DE62D5A910F1}">
      <dgm:prSet/>
      <dgm:spPr/>
      <dgm:t>
        <a:bodyPr/>
        <a:lstStyle/>
        <a:p>
          <a:endParaRPr lang="en-US"/>
        </a:p>
      </dgm:t>
    </dgm:pt>
    <dgm:pt modelId="{7A4BDAEC-A308-43B3-BE3A-EC9A1EEA1EF1}" type="sibTrans" cxnId="{66A770DB-8F2E-474F-9214-DE62D5A910F1}">
      <dgm:prSet/>
      <dgm:spPr/>
      <dgm:t>
        <a:bodyPr/>
        <a:lstStyle/>
        <a:p>
          <a:endParaRPr lang="en-US"/>
        </a:p>
      </dgm:t>
    </dgm:pt>
    <dgm:pt modelId="{182116F1-6BFD-4968-8F44-38F5AB779F64}">
      <dgm:prSet/>
      <dgm:spPr/>
      <dgm:t>
        <a:bodyPr/>
        <a:lstStyle/>
        <a:p>
          <a:r>
            <a:rPr lang="en-US"/>
            <a:t>Good governance is about separating ownership and control</a:t>
          </a:r>
        </a:p>
      </dgm:t>
    </dgm:pt>
    <dgm:pt modelId="{AD412319-2294-4B79-8709-6E3988B8993B}" type="parTrans" cxnId="{443E7224-ED13-4499-BD5B-424B427A9969}">
      <dgm:prSet/>
      <dgm:spPr/>
      <dgm:t>
        <a:bodyPr/>
        <a:lstStyle/>
        <a:p>
          <a:endParaRPr lang="en-US"/>
        </a:p>
      </dgm:t>
    </dgm:pt>
    <dgm:pt modelId="{97540E62-4791-4324-A077-187DDB1A5920}" type="sibTrans" cxnId="{443E7224-ED13-4499-BD5B-424B427A9969}">
      <dgm:prSet/>
      <dgm:spPr/>
      <dgm:t>
        <a:bodyPr/>
        <a:lstStyle/>
        <a:p>
          <a:endParaRPr lang="en-US"/>
        </a:p>
      </dgm:t>
    </dgm:pt>
    <dgm:pt modelId="{AB39D2E0-D592-4CF0-B48C-6D29F66F1E75}">
      <dgm:prSet/>
      <dgm:spPr/>
      <dgm:t>
        <a:bodyPr/>
        <a:lstStyle/>
        <a:p>
          <a:r>
            <a:rPr lang="en-US"/>
            <a:t>Shareholders own the company: managers control operations</a:t>
          </a:r>
        </a:p>
      </dgm:t>
    </dgm:pt>
    <dgm:pt modelId="{49EB2D17-C983-45CA-921B-47B224B3E044}" type="parTrans" cxnId="{8E7E01D2-C0B4-47A9-A46C-71D67C0CC2B2}">
      <dgm:prSet/>
      <dgm:spPr/>
      <dgm:t>
        <a:bodyPr/>
        <a:lstStyle/>
        <a:p>
          <a:endParaRPr lang="en-US"/>
        </a:p>
      </dgm:t>
    </dgm:pt>
    <dgm:pt modelId="{91671C82-60CE-46EE-8EC9-0F0E7379A29C}" type="sibTrans" cxnId="{8E7E01D2-C0B4-47A9-A46C-71D67C0CC2B2}">
      <dgm:prSet/>
      <dgm:spPr/>
      <dgm:t>
        <a:bodyPr/>
        <a:lstStyle/>
        <a:p>
          <a:endParaRPr lang="en-US"/>
        </a:p>
      </dgm:t>
    </dgm:pt>
    <dgm:pt modelId="{7EFA7E9A-64DE-4D7B-8B06-352C51529C2A}" type="pres">
      <dgm:prSet presAssocID="{020DF780-3FA0-4DE9-A8A0-F509C1DA0529}" presName="root" presStyleCnt="0">
        <dgm:presLayoutVars>
          <dgm:dir/>
          <dgm:resizeHandles val="exact"/>
        </dgm:presLayoutVars>
      </dgm:prSet>
      <dgm:spPr/>
    </dgm:pt>
    <dgm:pt modelId="{EF388529-B742-4752-990B-B4351379EF37}" type="pres">
      <dgm:prSet presAssocID="{85A6D0FF-A3FC-482C-8374-2C7D80E3A4C1}" presName="compNode" presStyleCnt="0"/>
      <dgm:spPr/>
    </dgm:pt>
    <dgm:pt modelId="{0BCC8865-D314-4DD9-9586-24C38D119078}" type="pres">
      <dgm:prSet presAssocID="{85A6D0FF-A3FC-482C-8374-2C7D80E3A4C1}" presName="bgRect" presStyleLbl="bgShp" presStyleIdx="0" presStyleCnt="4"/>
      <dgm:spPr/>
    </dgm:pt>
    <dgm:pt modelId="{3F6A125E-C0BD-4DDB-BAAC-D52B0F4655F1}" type="pres">
      <dgm:prSet presAssocID="{85A6D0FF-A3FC-482C-8374-2C7D80E3A4C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B0E1C14-4E87-416E-A7A4-B3E4CF8A572C}" type="pres">
      <dgm:prSet presAssocID="{85A6D0FF-A3FC-482C-8374-2C7D80E3A4C1}" presName="spaceRect" presStyleCnt="0"/>
      <dgm:spPr/>
    </dgm:pt>
    <dgm:pt modelId="{B25343A9-B588-45CD-9BD6-295BBB5D5DA0}" type="pres">
      <dgm:prSet presAssocID="{85A6D0FF-A3FC-482C-8374-2C7D80E3A4C1}" presName="parTx" presStyleLbl="revTx" presStyleIdx="0" presStyleCnt="4">
        <dgm:presLayoutVars>
          <dgm:chMax val="0"/>
          <dgm:chPref val="0"/>
        </dgm:presLayoutVars>
      </dgm:prSet>
      <dgm:spPr/>
    </dgm:pt>
    <dgm:pt modelId="{EC3F82EC-7533-42C7-9A56-DC4A01FD637B}" type="pres">
      <dgm:prSet presAssocID="{D6A3039D-731D-4877-963D-D482FC23B22C}" presName="sibTrans" presStyleCnt="0"/>
      <dgm:spPr/>
    </dgm:pt>
    <dgm:pt modelId="{BFA439D2-99F6-4EF5-B832-5DC30E3A14B0}" type="pres">
      <dgm:prSet presAssocID="{906371DE-66DD-4EAB-8883-C46ABAE3B87C}" presName="compNode" presStyleCnt="0"/>
      <dgm:spPr/>
    </dgm:pt>
    <dgm:pt modelId="{3B38F447-6E41-4EE1-8CDA-5DB94FBCB3B6}" type="pres">
      <dgm:prSet presAssocID="{906371DE-66DD-4EAB-8883-C46ABAE3B87C}" presName="bgRect" presStyleLbl="bgShp" presStyleIdx="1" presStyleCnt="4"/>
      <dgm:spPr/>
    </dgm:pt>
    <dgm:pt modelId="{AC7C5210-1BFA-4118-94BC-EA5BFABDE46B}" type="pres">
      <dgm:prSet presAssocID="{906371DE-66DD-4EAB-8883-C46ABAE3B8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80EB47D0-E7C2-4E69-A7DC-F18C48977156}" type="pres">
      <dgm:prSet presAssocID="{906371DE-66DD-4EAB-8883-C46ABAE3B87C}" presName="spaceRect" presStyleCnt="0"/>
      <dgm:spPr/>
    </dgm:pt>
    <dgm:pt modelId="{1C0552EF-B8C3-4546-A54B-D46C1D939045}" type="pres">
      <dgm:prSet presAssocID="{906371DE-66DD-4EAB-8883-C46ABAE3B87C}" presName="parTx" presStyleLbl="revTx" presStyleIdx="1" presStyleCnt="4">
        <dgm:presLayoutVars>
          <dgm:chMax val="0"/>
          <dgm:chPref val="0"/>
        </dgm:presLayoutVars>
      </dgm:prSet>
      <dgm:spPr/>
    </dgm:pt>
    <dgm:pt modelId="{970E5E1F-F34A-491B-A85B-1199E3512D3B}" type="pres">
      <dgm:prSet presAssocID="{7A4BDAEC-A308-43B3-BE3A-EC9A1EEA1EF1}" presName="sibTrans" presStyleCnt="0"/>
      <dgm:spPr/>
    </dgm:pt>
    <dgm:pt modelId="{E9A36DF7-87C6-4613-B5C8-EADD99549EB0}" type="pres">
      <dgm:prSet presAssocID="{182116F1-6BFD-4968-8F44-38F5AB779F64}" presName="compNode" presStyleCnt="0"/>
      <dgm:spPr/>
    </dgm:pt>
    <dgm:pt modelId="{238EAC9D-9D5C-410F-8ECF-CD3362646315}" type="pres">
      <dgm:prSet presAssocID="{182116F1-6BFD-4968-8F44-38F5AB779F64}" presName="bgRect" presStyleLbl="bgShp" presStyleIdx="2" presStyleCnt="4"/>
      <dgm:spPr/>
    </dgm:pt>
    <dgm:pt modelId="{9983D658-6A60-4854-A9D7-8D234979242C}" type="pres">
      <dgm:prSet presAssocID="{182116F1-6BFD-4968-8F44-38F5AB779F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687F5BF3-3511-4017-A307-587837972ECA}" type="pres">
      <dgm:prSet presAssocID="{182116F1-6BFD-4968-8F44-38F5AB779F64}" presName="spaceRect" presStyleCnt="0"/>
      <dgm:spPr/>
    </dgm:pt>
    <dgm:pt modelId="{C6AE0D3D-D979-4E36-A3DC-3C558B3CAF71}" type="pres">
      <dgm:prSet presAssocID="{182116F1-6BFD-4968-8F44-38F5AB779F64}" presName="parTx" presStyleLbl="revTx" presStyleIdx="2" presStyleCnt="4">
        <dgm:presLayoutVars>
          <dgm:chMax val="0"/>
          <dgm:chPref val="0"/>
        </dgm:presLayoutVars>
      </dgm:prSet>
      <dgm:spPr/>
    </dgm:pt>
    <dgm:pt modelId="{CE619E0A-1188-4ED3-9D48-9C73089D8835}" type="pres">
      <dgm:prSet presAssocID="{97540E62-4791-4324-A077-187DDB1A5920}" presName="sibTrans" presStyleCnt="0"/>
      <dgm:spPr/>
    </dgm:pt>
    <dgm:pt modelId="{F9DEDB30-41A6-4A03-9386-BA79DB5D9757}" type="pres">
      <dgm:prSet presAssocID="{AB39D2E0-D592-4CF0-B48C-6D29F66F1E75}" presName="compNode" presStyleCnt="0"/>
      <dgm:spPr/>
    </dgm:pt>
    <dgm:pt modelId="{F7FFBCD1-6C33-43BD-A564-9E5EDB40E928}" type="pres">
      <dgm:prSet presAssocID="{AB39D2E0-D592-4CF0-B48C-6D29F66F1E75}" presName="bgRect" presStyleLbl="bgShp" presStyleIdx="3" presStyleCnt="4"/>
      <dgm:spPr/>
    </dgm:pt>
    <dgm:pt modelId="{400A5E33-4599-46EF-B059-2A6FE2D51831}" type="pres">
      <dgm:prSet presAssocID="{AB39D2E0-D592-4CF0-B48C-6D29F66F1E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D2EB71BD-5545-4011-A63B-278FAAEED7A2}" type="pres">
      <dgm:prSet presAssocID="{AB39D2E0-D592-4CF0-B48C-6D29F66F1E75}" presName="spaceRect" presStyleCnt="0"/>
      <dgm:spPr/>
    </dgm:pt>
    <dgm:pt modelId="{0771E233-2385-4AF4-A815-D265043A85D8}" type="pres">
      <dgm:prSet presAssocID="{AB39D2E0-D592-4CF0-B48C-6D29F66F1E75}" presName="parTx" presStyleLbl="revTx" presStyleIdx="3" presStyleCnt="4">
        <dgm:presLayoutVars>
          <dgm:chMax val="0"/>
          <dgm:chPref val="0"/>
        </dgm:presLayoutVars>
      </dgm:prSet>
      <dgm:spPr/>
    </dgm:pt>
  </dgm:ptLst>
  <dgm:cxnLst>
    <dgm:cxn modelId="{9318CA11-0C66-4CE7-AFFC-8D5FCE0EDC23}" type="presOf" srcId="{AB39D2E0-D592-4CF0-B48C-6D29F66F1E75}" destId="{0771E233-2385-4AF4-A815-D265043A85D8}" srcOrd="0" destOrd="0" presId="urn:microsoft.com/office/officeart/2018/2/layout/IconVerticalSolidList"/>
    <dgm:cxn modelId="{C13ED51E-1817-4F5E-9834-134088690F7B}" type="presOf" srcId="{906371DE-66DD-4EAB-8883-C46ABAE3B87C}" destId="{1C0552EF-B8C3-4546-A54B-D46C1D939045}" srcOrd="0" destOrd="0" presId="urn:microsoft.com/office/officeart/2018/2/layout/IconVerticalSolidList"/>
    <dgm:cxn modelId="{443E7224-ED13-4499-BD5B-424B427A9969}" srcId="{020DF780-3FA0-4DE9-A8A0-F509C1DA0529}" destId="{182116F1-6BFD-4968-8F44-38F5AB779F64}" srcOrd="2" destOrd="0" parTransId="{AD412319-2294-4B79-8709-6E3988B8993B}" sibTransId="{97540E62-4791-4324-A077-187DDB1A5920}"/>
    <dgm:cxn modelId="{F380F130-CCB4-44B7-AA4C-2F59075B544E}" type="presOf" srcId="{182116F1-6BFD-4968-8F44-38F5AB779F64}" destId="{C6AE0D3D-D979-4E36-A3DC-3C558B3CAF71}" srcOrd="0" destOrd="0" presId="urn:microsoft.com/office/officeart/2018/2/layout/IconVerticalSolidList"/>
    <dgm:cxn modelId="{780DEE7D-0CCC-4C0F-B1D5-D760134A4F11}" srcId="{020DF780-3FA0-4DE9-A8A0-F509C1DA0529}" destId="{85A6D0FF-A3FC-482C-8374-2C7D80E3A4C1}" srcOrd="0" destOrd="0" parTransId="{21E867E1-FCC9-4116-A36B-19DB14DF9A9B}" sibTransId="{D6A3039D-731D-4877-963D-D482FC23B22C}"/>
    <dgm:cxn modelId="{ACD15E92-FFB0-4558-85CF-8C3219EF4ED3}" type="presOf" srcId="{020DF780-3FA0-4DE9-A8A0-F509C1DA0529}" destId="{7EFA7E9A-64DE-4D7B-8B06-352C51529C2A}" srcOrd="0" destOrd="0" presId="urn:microsoft.com/office/officeart/2018/2/layout/IconVerticalSolidList"/>
    <dgm:cxn modelId="{8E7E01D2-C0B4-47A9-A46C-71D67C0CC2B2}" srcId="{020DF780-3FA0-4DE9-A8A0-F509C1DA0529}" destId="{AB39D2E0-D592-4CF0-B48C-6D29F66F1E75}" srcOrd="3" destOrd="0" parTransId="{49EB2D17-C983-45CA-921B-47B224B3E044}" sibTransId="{91671C82-60CE-46EE-8EC9-0F0E7379A29C}"/>
    <dgm:cxn modelId="{090B27D5-B3C3-450B-AF87-6E4D8C35227D}" type="presOf" srcId="{85A6D0FF-A3FC-482C-8374-2C7D80E3A4C1}" destId="{B25343A9-B588-45CD-9BD6-295BBB5D5DA0}" srcOrd="0" destOrd="0" presId="urn:microsoft.com/office/officeart/2018/2/layout/IconVerticalSolidList"/>
    <dgm:cxn modelId="{66A770DB-8F2E-474F-9214-DE62D5A910F1}" srcId="{020DF780-3FA0-4DE9-A8A0-F509C1DA0529}" destId="{906371DE-66DD-4EAB-8883-C46ABAE3B87C}" srcOrd="1" destOrd="0" parTransId="{1222049B-517E-4872-908B-33288B02D26E}" sibTransId="{7A4BDAEC-A308-43B3-BE3A-EC9A1EEA1EF1}"/>
    <dgm:cxn modelId="{AC24BA5F-B71A-4DB2-8CDD-58F72E8BB4C2}" type="presParOf" srcId="{7EFA7E9A-64DE-4D7B-8B06-352C51529C2A}" destId="{EF388529-B742-4752-990B-B4351379EF37}" srcOrd="0" destOrd="0" presId="urn:microsoft.com/office/officeart/2018/2/layout/IconVerticalSolidList"/>
    <dgm:cxn modelId="{366E507F-E264-4AD3-B289-2C3394D8BC73}" type="presParOf" srcId="{EF388529-B742-4752-990B-B4351379EF37}" destId="{0BCC8865-D314-4DD9-9586-24C38D119078}" srcOrd="0" destOrd="0" presId="urn:microsoft.com/office/officeart/2018/2/layout/IconVerticalSolidList"/>
    <dgm:cxn modelId="{5864B2A2-A2D8-4504-9637-EC20D147EB20}" type="presParOf" srcId="{EF388529-B742-4752-990B-B4351379EF37}" destId="{3F6A125E-C0BD-4DDB-BAAC-D52B0F4655F1}" srcOrd="1" destOrd="0" presId="urn:microsoft.com/office/officeart/2018/2/layout/IconVerticalSolidList"/>
    <dgm:cxn modelId="{A1FBB3AE-6A5A-47AF-B0F3-38AC09AE5F0F}" type="presParOf" srcId="{EF388529-B742-4752-990B-B4351379EF37}" destId="{8B0E1C14-4E87-416E-A7A4-B3E4CF8A572C}" srcOrd="2" destOrd="0" presId="urn:microsoft.com/office/officeart/2018/2/layout/IconVerticalSolidList"/>
    <dgm:cxn modelId="{B3D637F8-8426-46EB-8A65-CB4BDEDEDEA8}" type="presParOf" srcId="{EF388529-B742-4752-990B-B4351379EF37}" destId="{B25343A9-B588-45CD-9BD6-295BBB5D5DA0}" srcOrd="3" destOrd="0" presId="urn:microsoft.com/office/officeart/2018/2/layout/IconVerticalSolidList"/>
    <dgm:cxn modelId="{0058F253-BCAE-4180-82B9-16600F5DE2D7}" type="presParOf" srcId="{7EFA7E9A-64DE-4D7B-8B06-352C51529C2A}" destId="{EC3F82EC-7533-42C7-9A56-DC4A01FD637B}" srcOrd="1" destOrd="0" presId="urn:microsoft.com/office/officeart/2018/2/layout/IconVerticalSolidList"/>
    <dgm:cxn modelId="{62A84CCE-6BC9-4047-9A4E-C52E08255142}" type="presParOf" srcId="{7EFA7E9A-64DE-4D7B-8B06-352C51529C2A}" destId="{BFA439D2-99F6-4EF5-B832-5DC30E3A14B0}" srcOrd="2" destOrd="0" presId="urn:microsoft.com/office/officeart/2018/2/layout/IconVerticalSolidList"/>
    <dgm:cxn modelId="{0A752083-A9D1-4B84-8D1F-44D4AE24AC01}" type="presParOf" srcId="{BFA439D2-99F6-4EF5-B832-5DC30E3A14B0}" destId="{3B38F447-6E41-4EE1-8CDA-5DB94FBCB3B6}" srcOrd="0" destOrd="0" presId="urn:microsoft.com/office/officeart/2018/2/layout/IconVerticalSolidList"/>
    <dgm:cxn modelId="{7F9B8100-FBC9-42F3-8266-ABF70E4993A7}" type="presParOf" srcId="{BFA439D2-99F6-4EF5-B832-5DC30E3A14B0}" destId="{AC7C5210-1BFA-4118-94BC-EA5BFABDE46B}" srcOrd="1" destOrd="0" presId="urn:microsoft.com/office/officeart/2018/2/layout/IconVerticalSolidList"/>
    <dgm:cxn modelId="{24AF22F0-648A-4537-9F2E-E2979A28DD9F}" type="presParOf" srcId="{BFA439D2-99F6-4EF5-B832-5DC30E3A14B0}" destId="{80EB47D0-E7C2-4E69-A7DC-F18C48977156}" srcOrd="2" destOrd="0" presId="urn:microsoft.com/office/officeart/2018/2/layout/IconVerticalSolidList"/>
    <dgm:cxn modelId="{3EB63A7E-3F36-4070-96C7-CF0419E10039}" type="presParOf" srcId="{BFA439D2-99F6-4EF5-B832-5DC30E3A14B0}" destId="{1C0552EF-B8C3-4546-A54B-D46C1D939045}" srcOrd="3" destOrd="0" presId="urn:microsoft.com/office/officeart/2018/2/layout/IconVerticalSolidList"/>
    <dgm:cxn modelId="{EE9FF6A7-CCC4-4F74-8ADB-2EAA50790EFD}" type="presParOf" srcId="{7EFA7E9A-64DE-4D7B-8B06-352C51529C2A}" destId="{970E5E1F-F34A-491B-A85B-1199E3512D3B}" srcOrd="3" destOrd="0" presId="urn:microsoft.com/office/officeart/2018/2/layout/IconVerticalSolidList"/>
    <dgm:cxn modelId="{2B310780-B71D-4E47-8459-4CC1C12ADB1A}" type="presParOf" srcId="{7EFA7E9A-64DE-4D7B-8B06-352C51529C2A}" destId="{E9A36DF7-87C6-4613-B5C8-EADD99549EB0}" srcOrd="4" destOrd="0" presId="urn:microsoft.com/office/officeart/2018/2/layout/IconVerticalSolidList"/>
    <dgm:cxn modelId="{A5AEBA46-3D14-4CD4-8075-79E1F967A0B9}" type="presParOf" srcId="{E9A36DF7-87C6-4613-B5C8-EADD99549EB0}" destId="{238EAC9D-9D5C-410F-8ECF-CD3362646315}" srcOrd="0" destOrd="0" presId="urn:microsoft.com/office/officeart/2018/2/layout/IconVerticalSolidList"/>
    <dgm:cxn modelId="{5353562F-4AD0-41A4-9DD3-7D0B59F85EA9}" type="presParOf" srcId="{E9A36DF7-87C6-4613-B5C8-EADD99549EB0}" destId="{9983D658-6A60-4854-A9D7-8D234979242C}" srcOrd="1" destOrd="0" presId="urn:microsoft.com/office/officeart/2018/2/layout/IconVerticalSolidList"/>
    <dgm:cxn modelId="{5278615B-D283-40BC-8EE6-1616BBD723B0}" type="presParOf" srcId="{E9A36DF7-87C6-4613-B5C8-EADD99549EB0}" destId="{687F5BF3-3511-4017-A307-587837972ECA}" srcOrd="2" destOrd="0" presId="urn:microsoft.com/office/officeart/2018/2/layout/IconVerticalSolidList"/>
    <dgm:cxn modelId="{AAC97642-3B35-4BB9-B8C7-469531CD370F}" type="presParOf" srcId="{E9A36DF7-87C6-4613-B5C8-EADD99549EB0}" destId="{C6AE0D3D-D979-4E36-A3DC-3C558B3CAF71}" srcOrd="3" destOrd="0" presId="urn:microsoft.com/office/officeart/2018/2/layout/IconVerticalSolidList"/>
    <dgm:cxn modelId="{A017A01E-4BE1-4827-97F3-E2D65E06A9E5}" type="presParOf" srcId="{7EFA7E9A-64DE-4D7B-8B06-352C51529C2A}" destId="{CE619E0A-1188-4ED3-9D48-9C73089D8835}" srcOrd="5" destOrd="0" presId="urn:microsoft.com/office/officeart/2018/2/layout/IconVerticalSolidList"/>
    <dgm:cxn modelId="{C67AD2B7-B07F-48E0-83B3-3FC6BBE769EE}" type="presParOf" srcId="{7EFA7E9A-64DE-4D7B-8B06-352C51529C2A}" destId="{F9DEDB30-41A6-4A03-9386-BA79DB5D9757}" srcOrd="6" destOrd="0" presId="urn:microsoft.com/office/officeart/2018/2/layout/IconVerticalSolidList"/>
    <dgm:cxn modelId="{171BD29C-6A89-4132-ABED-B9C6155BBA94}" type="presParOf" srcId="{F9DEDB30-41A6-4A03-9386-BA79DB5D9757}" destId="{F7FFBCD1-6C33-43BD-A564-9E5EDB40E928}" srcOrd="0" destOrd="0" presId="urn:microsoft.com/office/officeart/2018/2/layout/IconVerticalSolidList"/>
    <dgm:cxn modelId="{3CE9F57C-A0BB-4D6C-B33E-76A5DA3DF355}" type="presParOf" srcId="{F9DEDB30-41A6-4A03-9386-BA79DB5D9757}" destId="{400A5E33-4599-46EF-B059-2A6FE2D51831}" srcOrd="1" destOrd="0" presId="urn:microsoft.com/office/officeart/2018/2/layout/IconVerticalSolidList"/>
    <dgm:cxn modelId="{A8A0C474-17F2-4F47-9A78-47D1974A7DB8}" type="presParOf" srcId="{F9DEDB30-41A6-4A03-9386-BA79DB5D9757}" destId="{D2EB71BD-5545-4011-A63B-278FAAEED7A2}" srcOrd="2" destOrd="0" presId="urn:microsoft.com/office/officeart/2018/2/layout/IconVerticalSolidList"/>
    <dgm:cxn modelId="{CEA98BD2-AA7F-44CD-B3FB-2BFCC585497E}" type="presParOf" srcId="{F9DEDB30-41A6-4A03-9386-BA79DB5D9757}" destId="{0771E233-2385-4AF4-A815-D265043A85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C95B5D-01F6-47E8-B399-8306181E1101}"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EC00519-C64F-4CBF-88A2-6032C6612C2B}">
      <dgm:prSet/>
      <dgm:spPr/>
      <dgm:t>
        <a:bodyPr/>
        <a:lstStyle/>
        <a:p>
          <a:r>
            <a:rPr lang="en-US"/>
            <a:t>What is this important concept in relation to Boards of Directors?</a:t>
          </a:r>
        </a:p>
      </dgm:t>
    </dgm:pt>
    <dgm:pt modelId="{6B846A10-09AA-4CCE-BB6A-BB54C557D7D0}" type="parTrans" cxnId="{83848264-1D6D-4B08-9F6B-8253605D9879}">
      <dgm:prSet/>
      <dgm:spPr/>
      <dgm:t>
        <a:bodyPr/>
        <a:lstStyle/>
        <a:p>
          <a:endParaRPr lang="en-US"/>
        </a:p>
      </dgm:t>
    </dgm:pt>
    <dgm:pt modelId="{62EE15B4-2A9E-4EDA-8430-963392B83B40}" type="sibTrans" cxnId="{83848264-1D6D-4B08-9F6B-8253605D9879}">
      <dgm:prSet/>
      <dgm:spPr/>
      <dgm:t>
        <a:bodyPr/>
        <a:lstStyle/>
        <a:p>
          <a:endParaRPr lang="en-US"/>
        </a:p>
      </dgm:t>
    </dgm:pt>
    <dgm:pt modelId="{D9D2532E-7C08-40AE-B69C-EE4B45599B97}">
      <dgm:prSet/>
      <dgm:spPr/>
      <dgm:t>
        <a:bodyPr/>
        <a:lstStyle/>
        <a:p>
          <a:r>
            <a:rPr lang="en-US"/>
            <a:t>Explain each duty</a:t>
          </a:r>
        </a:p>
      </dgm:t>
    </dgm:pt>
    <dgm:pt modelId="{83163BA8-55A6-4849-8758-B46300679FE9}" type="parTrans" cxnId="{5BEABBD0-450C-4010-B74F-40F86EC84D96}">
      <dgm:prSet/>
      <dgm:spPr/>
      <dgm:t>
        <a:bodyPr/>
        <a:lstStyle/>
        <a:p>
          <a:endParaRPr lang="en-US"/>
        </a:p>
      </dgm:t>
    </dgm:pt>
    <dgm:pt modelId="{0E9C198B-21BC-4AEC-9481-3EEB2137786D}" type="sibTrans" cxnId="{5BEABBD0-450C-4010-B74F-40F86EC84D96}">
      <dgm:prSet/>
      <dgm:spPr/>
      <dgm:t>
        <a:bodyPr/>
        <a:lstStyle/>
        <a:p>
          <a:endParaRPr lang="en-US"/>
        </a:p>
      </dgm:t>
    </dgm:pt>
    <dgm:pt modelId="{636B5EA2-7DAE-401F-86DA-8529B3E395A3}" type="pres">
      <dgm:prSet presAssocID="{EEC95B5D-01F6-47E8-B399-8306181E1101}" presName="hierChild1" presStyleCnt="0">
        <dgm:presLayoutVars>
          <dgm:chPref val="1"/>
          <dgm:dir/>
          <dgm:animOne val="branch"/>
          <dgm:animLvl val="lvl"/>
          <dgm:resizeHandles/>
        </dgm:presLayoutVars>
      </dgm:prSet>
      <dgm:spPr/>
    </dgm:pt>
    <dgm:pt modelId="{DFA02E52-228C-469E-9B86-2F33BA5FD7E7}" type="pres">
      <dgm:prSet presAssocID="{7EC00519-C64F-4CBF-88A2-6032C6612C2B}" presName="hierRoot1" presStyleCnt="0"/>
      <dgm:spPr/>
    </dgm:pt>
    <dgm:pt modelId="{F394C3B4-E249-49D8-B9E0-0813FBF955C8}" type="pres">
      <dgm:prSet presAssocID="{7EC00519-C64F-4CBF-88A2-6032C6612C2B}" presName="composite" presStyleCnt="0"/>
      <dgm:spPr/>
    </dgm:pt>
    <dgm:pt modelId="{764DA379-FB08-4A8A-B1EB-61B74399E505}" type="pres">
      <dgm:prSet presAssocID="{7EC00519-C64F-4CBF-88A2-6032C6612C2B}" presName="background" presStyleLbl="node0" presStyleIdx="0" presStyleCnt="2"/>
      <dgm:spPr/>
    </dgm:pt>
    <dgm:pt modelId="{5C77F001-CA67-479F-B8B1-FD190BD836D6}" type="pres">
      <dgm:prSet presAssocID="{7EC00519-C64F-4CBF-88A2-6032C6612C2B}" presName="text" presStyleLbl="fgAcc0" presStyleIdx="0" presStyleCnt="2">
        <dgm:presLayoutVars>
          <dgm:chPref val="3"/>
        </dgm:presLayoutVars>
      </dgm:prSet>
      <dgm:spPr/>
    </dgm:pt>
    <dgm:pt modelId="{CE0333A4-226B-4D3A-88C0-07A5FDA2075A}" type="pres">
      <dgm:prSet presAssocID="{7EC00519-C64F-4CBF-88A2-6032C6612C2B}" presName="hierChild2" presStyleCnt="0"/>
      <dgm:spPr/>
    </dgm:pt>
    <dgm:pt modelId="{A1520251-A947-47D2-8FE9-F3E07B2EF62A}" type="pres">
      <dgm:prSet presAssocID="{D9D2532E-7C08-40AE-B69C-EE4B45599B97}" presName="hierRoot1" presStyleCnt="0"/>
      <dgm:spPr/>
    </dgm:pt>
    <dgm:pt modelId="{BF5384BE-0653-4BA6-8F0A-AE9AB052F10C}" type="pres">
      <dgm:prSet presAssocID="{D9D2532E-7C08-40AE-B69C-EE4B45599B97}" presName="composite" presStyleCnt="0"/>
      <dgm:spPr/>
    </dgm:pt>
    <dgm:pt modelId="{491D7B56-FAA9-4064-A920-17887727CF46}" type="pres">
      <dgm:prSet presAssocID="{D9D2532E-7C08-40AE-B69C-EE4B45599B97}" presName="background" presStyleLbl="node0" presStyleIdx="1" presStyleCnt="2"/>
      <dgm:spPr/>
    </dgm:pt>
    <dgm:pt modelId="{68D1F497-6933-4ADA-A8A8-30D3E6A5F4B8}" type="pres">
      <dgm:prSet presAssocID="{D9D2532E-7C08-40AE-B69C-EE4B45599B97}" presName="text" presStyleLbl="fgAcc0" presStyleIdx="1" presStyleCnt="2">
        <dgm:presLayoutVars>
          <dgm:chPref val="3"/>
        </dgm:presLayoutVars>
      </dgm:prSet>
      <dgm:spPr/>
    </dgm:pt>
    <dgm:pt modelId="{7CEC77FE-45EC-4F40-A7DB-B11D311D8DC9}" type="pres">
      <dgm:prSet presAssocID="{D9D2532E-7C08-40AE-B69C-EE4B45599B97}" presName="hierChild2" presStyleCnt="0"/>
      <dgm:spPr/>
    </dgm:pt>
  </dgm:ptLst>
  <dgm:cxnLst>
    <dgm:cxn modelId="{83848264-1D6D-4B08-9F6B-8253605D9879}" srcId="{EEC95B5D-01F6-47E8-B399-8306181E1101}" destId="{7EC00519-C64F-4CBF-88A2-6032C6612C2B}" srcOrd="0" destOrd="0" parTransId="{6B846A10-09AA-4CCE-BB6A-BB54C557D7D0}" sibTransId="{62EE15B4-2A9E-4EDA-8430-963392B83B40}"/>
    <dgm:cxn modelId="{428EEF83-0B16-4239-AAED-A5CA40F9FF0D}" type="presOf" srcId="{EEC95B5D-01F6-47E8-B399-8306181E1101}" destId="{636B5EA2-7DAE-401F-86DA-8529B3E395A3}" srcOrd="0" destOrd="0" presId="urn:microsoft.com/office/officeart/2005/8/layout/hierarchy1"/>
    <dgm:cxn modelId="{AB24399B-542D-4942-90B4-442078477F4D}" type="presOf" srcId="{D9D2532E-7C08-40AE-B69C-EE4B45599B97}" destId="{68D1F497-6933-4ADA-A8A8-30D3E6A5F4B8}" srcOrd="0" destOrd="0" presId="urn:microsoft.com/office/officeart/2005/8/layout/hierarchy1"/>
    <dgm:cxn modelId="{52713DBE-8C59-4C88-9A65-C27D4BC7A7F0}" type="presOf" srcId="{7EC00519-C64F-4CBF-88A2-6032C6612C2B}" destId="{5C77F001-CA67-479F-B8B1-FD190BD836D6}" srcOrd="0" destOrd="0" presId="urn:microsoft.com/office/officeart/2005/8/layout/hierarchy1"/>
    <dgm:cxn modelId="{5BEABBD0-450C-4010-B74F-40F86EC84D96}" srcId="{EEC95B5D-01F6-47E8-B399-8306181E1101}" destId="{D9D2532E-7C08-40AE-B69C-EE4B45599B97}" srcOrd="1" destOrd="0" parTransId="{83163BA8-55A6-4849-8758-B46300679FE9}" sibTransId="{0E9C198B-21BC-4AEC-9481-3EEB2137786D}"/>
    <dgm:cxn modelId="{544153FB-2E6B-43BA-A483-6CD3901C18C6}" type="presParOf" srcId="{636B5EA2-7DAE-401F-86DA-8529B3E395A3}" destId="{DFA02E52-228C-469E-9B86-2F33BA5FD7E7}" srcOrd="0" destOrd="0" presId="urn:microsoft.com/office/officeart/2005/8/layout/hierarchy1"/>
    <dgm:cxn modelId="{0703504F-2C97-4676-BE39-B87181A2F653}" type="presParOf" srcId="{DFA02E52-228C-469E-9B86-2F33BA5FD7E7}" destId="{F394C3B4-E249-49D8-B9E0-0813FBF955C8}" srcOrd="0" destOrd="0" presId="urn:microsoft.com/office/officeart/2005/8/layout/hierarchy1"/>
    <dgm:cxn modelId="{18F04D3A-EF4F-4667-8E88-B54264B82163}" type="presParOf" srcId="{F394C3B4-E249-49D8-B9E0-0813FBF955C8}" destId="{764DA379-FB08-4A8A-B1EB-61B74399E505}" srcOrd="0" destOrd="0" presId="urn:microsoft.com/office/officeart/2005/8/layout/hierarchy1"/>
    <dgm:cxn modelId="{C05D4D51-035E-4A53-B04A-4B37FB22DAD9}" type="presParOf" srcId="{F394C3B4-E249-49D8-B9E0-0813FBF955C8}" destId="{5C77F001-CA67-479F-B8B1-FD190BD836D6}" srcOrd="1" destOrd="0" presId="urn:microsoft.com/office/officeart/2005/8/layout/hierarchy1"/>
    <dgm:cxn modelId="{4ABEBF43-D3BF-4C30-A7DE-DD436D3359C7}" type="presParOf" srcId="{DFA02E52-228C-469E-9B86-2F33BA5FD7E7}" destId="{CE0333A4-226B-4D3A-88C0-07A5FDA2075A}" srcOrd="1" destOrd="0" presId="urn:microsoft.com/office/officeart/2005/8/layout/hierarchy1"/>
    <dgm:cxn modelId="{1B1587A0-E214-472D-8510-1E488BE61CC5}" type="presParOf" srcId="{636B5EA2-7DAE-401F-86DA-8529B3E395A3}" destId="{A1520251-A947-47D2-8FE9-F3E07B2EF62A}" srcOrd="1" destOrd="0" presId="urn:microsoft.com/office/officeart/2005/8/layout/hierarchy1"/>
    <dgm:cxn modelId="{F929D34C-3E45-4867-BD04-6C734C51E3B7}" type="presParOf" srcId="{A1520251-A947-47D2-8FE9-F3E07B2EF62A}" destId="{BF5384BE-0653-4BA6-8F0A-AE9AB052F10C}" srcOrd="0" destOrd="0" presId="urn:microsoft.com/office/officeart/2005/8/layout/hierarchy1"/>
    <dgm:cxn modelId="{9792ECEA-9E0E-4D30-92E0-CE23814C3B47}" type="presParOf" srcId="{BF5384BE-0653-4BA6-8F0A-AE9AB052F10C}" destId="{491D7B56-FAA9-4064-A920-17887727CF46}" srcOrd="0" destOrd="0" presId="urn:microsoft.com/office/officeart/2005/8/layout/hierarchy1"/>
    <dgm:cxn modelId="{CE223C99-F6B7-4393-9276-0FE52C7A037F}" type="presParOf" srcId="{BF5384BE-0653-4BA6-8F0A-AE9AB052F10C}" destId="{68D1F497-6933-4ADA-A8A8-30D3E6A5F4B8}" srcOrd="1" destOrd="0" presId="urn:microsoft.com/office/officeart/2005/8/layout/hierarchy1"/>
    <dgm:cxn modelId="{32F22788-CA42-4F43-96A4-BE4D787AAFA3}" type="presParOf" srcId="{A1520251-A947-47D2-8FE9-F3E07B2EF62A}" destId="{7CEC77FE-45EC-4F40-A7DB-B11D311D8DC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034216-33F6-447B-8ABB-B7A96D7BA39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993C110-EC68-41F9-86AC-D0BADD06EB79}">
      <dgm:prSet/>
      <dgm:spPr/>
      <dgm:t>
        <a:bodyPr/>
        <a:lstStyle/>
        <a:p>
          <a:r>
            <a:rPr lang="en-US"/>
            <a:t>Duty of loyalty: must avoid conflicts of interests, not use their role or information for personal gain, and put company interests ahead of their own</a:t>
          </a:r>
        </a:p>
      </dgm:t>
    </dgm:pt>
    <dgm:pt modelId="{C1B7D562-59DD-49C6-8554-5F71003E13C3}" type="parTrans" cxnId="{017774C5-5541-419B-85ED-E3536CAA6A9A}">
      <dgm:prSet/>
      <dgm:spPr/>
      <dgm:t>
        <a:bodyPr/>
        <a:lstStyle/>
        <a:p>
          <a:endParaRPr lang="en-US"/>
        </a:p>
      </dgm:t>
    </dgm:pt>
    <dgm:pt modelId="{79CF8A01-D5E0-4FD6-B65D-1462732AE11A}" type="sibTrans" cxnId="{017774C5-5541-419B-85ED-E3536CAA6A9A}">
      <dgm:prSet/>
      <dgm:spPr/>
      <dgm:t>
        <a:bodyPr/>
        <a:lstStyle/>
        <a:p>
          <a:endParaRPr lang="en-US"/>
        </a:p>
      </dgm:t>
    </dgm:pt>
    <dgm:pt modelId="{57198BB6-A48E-418E-B751-54E807E66453}">
      <dgm:prSet/>
      <dgm:spPr/>
      <dgm:t>
        <a:bodyPr/>
        <a:lstStyle/>
        <a:p>
          <a:r>
            <a:rPr lang="en-US"/>
            <a:t>Duty of care: must make reasonable, informed decisions and take reasonable steps to understand issues, read papers, ask questions and seek expert advice</a:t>
          </a:r>
        </a:p>
      </dgm:t>
    </dgm:pt>
    <dgm:pt modelId="{7DDFE80B-D0B6-4E8D-92FD-59DECEBD7E69}" type="parTrans" cxnId="{F6466458-9B1A-4CC4-8F02-D1998CA1B381}">
      <dgm:prSet/>
      <dgm:spPr/>
      <dgm:t>
        <a:bodyPr/>
        <a:lstStyle/>
        <a:p>
          <a:endParaRPr lang="en-US"/>
        </a:p>
      </dgm:t>
    </dgm:pt>
    <dgm:pt modelId="{2D5167BD-DB73-4807-BD58-2A4EB22AB523}" type="sibTrans" cxnId="{F6466458-9B1A-4CC4-8F02-D1998CA1B381}">
      <dgm:prSet/>
      <dgm:spPr/>
      <dgm:t>
        <a:bodyPr/>
        <a:lstStyle/>
        <a:p>
          <a:endParaRPr lang="en-US"/>
        </a:p>
      </dgm:t>
    </dgm:pt>
    <dgm:pt modelId="{E75C2D4C-F4F6-46AC-AEC3-86EE91F5A18F}">
      <dgm:prSet/>
      <dgm:spPr/>
      <dgm:t>
        <a:bodyPr/>
        <a:lstStyle/>
        <a:p>
          <a:r>
            <a:rPr lang="en-US"/>
            <a:t>Duty to act in good faith and within powers</a:t>
          </a:r>
        </a:p>
      </dgm:t>
    </dgm:pt>
    <dgm:pt modelId="{B8D67E1B-17C0-493C-B3B3-8C29ACEB64B7}" type="parTrans" cxnId="{2692F008-5850-4CA9-BAEC-1431D46894C6}">
      <dgm:prSet/>
      <dgm:spPr/>
      <dgm:t>
        <a:bodyPr/>
        <a:lstStyle/>
        <a:p>
          <a:endParaRPr lang="en-US"/>
        </a:p>
      </dgm:t>
    </dgm:pt>
    <dgm:pt modelId="{08B0DECD-BD33-4E62-B874-D170DC8E3E4B}" type="sibTrans" cxnId="{2692F008-5850-4CA9-BAEC-1431D46894C6}">
      <dgm:prSet/>
      <dgm:spPr/>
      <dgm:t>
        <a:bodyPr/>
        <a:lstStyle/>
        <a:p>
          <a:endParaRPr lang="en-US"/>
        </a:p>
      </dgm:t>
    </dgm:pt>
    <dgm:pt modelId="{6E77A315-A7B5-4D17-A31B-BBE2814241B0}">
      <dgm:prSet/>
      <dgm:spPr/>
      <dgm:t>
        <a:bodyPr/>
        <a:lstStyle/>
        <a:p>
          <a:r>
            <a:rPr lang="en-US"/>
            <a:t>Duty to act in the company's best interests</a:t>
          </a:r>
        </a:p>
      </dgm:t>
    </dgm:pt>
    <dgm:pt modelId="{F62AA179-8E7E-4848-ADFD-4D1BFF354C1A}" type="parTrans" cxnId="{E4CC576B-3058-4CE9-AE56-9EE12BAE5A9C}">
      <dgm:prSet/>
      <dgm:spPr/>
      <dgm:t>
        <a:bodyPr/>
        <a:lstStyle/>
        <a:p>
          <a:endParaRPr lang="en-US"/>
        </a:p>
      </dgm:t>
    </dgm:pt>
    <dgm:pt modelId="{389C0391-DE6B-4F6C-AF30-8AE754022728}" type="sibTrans" cxnId="{E4CC576B-3058-4CE9-AE56-9EE12BAE5A9C}">
      <dgm:prSet/>
      <dgm:spPr/>
      <dgm:t>
        <a:bodyPr/>
        <a:lstStyle/>
        <a:p>
          <a:endParaRPr lang="en-US"/>
        </a:p>
      </dgm:t>
    </dgm:pt>
    <dgm:pt modelId="{1184D197-0B28-437D-83BE-18070641D824}" type="pres">
      <dgm:prSet presAssocID="{08034216-33F6-447B-8ABB-B7A96D7BA39B}" presName="linear" presStyleCnt="0">
        <dgm:presLayoutVars>
          <dgm:animLvl val="lvl"/>
          <dgm:resizeHandles val="exact"/>
        </dgm:presLayoutVars>
      </dgm:prSet>
      <dgm:spPr/>
    </dgm:pt>
    <dgm:pt modelId="{BF671FA1-8FD8-4ED4-9A8F-F1B1EE80B4A4}" type="pres">
      <dgm:prSet presAssocID="{4993C110-EC68-41F9-86AC-D0BADD06EB79}" presName="parentText" presStyleLbl="node1" presStyleIdx="0" presStyleCnt="4">
        <dgm:presLayoutVars>
          <dgm:chMax val="0"/>
          <dgm:bulletEnabled val="1"/>
        </dgm:presLayoutVars>
      </dgm:prSet>
      <dgm:spPr/>
    </dgm:pt>
    <dgm:pt modelId="{21E24F91-A39E-4E21-95F1-F4C739877BAB}" type="pres">
      <dgm:prSet presAssocID="{79CF8A01-D5E0-4FD6-B65D-1462732AE11A}" presName="spacer" presStyleCnt="0"/>
      <dgm:spPr/>
    </dgm:pt>
    <dgm:pt modelId="{04A1A40C-91B5-4396-84A2-D85D5E6AA87D}" type="pres">
      <dgm:prSet presAssocID="{57198BB6-A48E-418E-B751-54E807E66453}" presName="parentText" presStyleLbl="node1" presStyleIdx="1" presStyleCnt="4">
        <dgm:presLayoutVars>
          <dgm:chMax val="0"/>
          <dgm:bulletEnabled val="1"/>
        </dgm:presLayoutVars>
      </dgm:prSet>
      <dgm:spPr/>
    </dgm:pt>
    <dgm:pt modelId="{9019B0E3-E5B2-42DA-81B7-6843DDF448ED}" type="pres">
      <dgm:prSet presAssocID="{2D5167BD-DB73-4807-BD58-2A4EB22AB523}" presName="spacer" presStyleCnt="0"/>
      <dgm:spPr/>
    </dgm:pt>
    <dgm:pt modelId="{328D1718-B28C-4287-BFD8-697FAD5CC150}" type="pres">
      <dgm:prSet presAssocID="{E75C2D4C-F4F6-46AC-AEC3-86EE91F5A18F}" presName="parentText" presStyleLbl="node1" presStyleIdx="2" presStyleCnt="4">
        <dgm:presLayoutVars>
          <dgm:chMax val="0"/>
          <dgm:bulletEnabled val="1"/>
        </dgm:presLayoutVars>
      </dgm:prSet>
      <dgm:spPr/>
    </dgm:pt>
    <dgm:pt modelId="{ADB14554-A4B1-4646-AB6A-7E62BFBC4C7B}" type="pres">
      <dgm:prSet presAssocID="{08B0DECD-BD33-4E62-B874-D170DC8E3E4B}" presName="spacer" presStyleCnt="0"/>
      <dgm:spPr/>
    </dgm:pt>
    <dgm:pt modelId="{5A10F7F4-8535-48C4-8EA3-6EDF552A7F1A}" type="pres">
      <dgm:prSet presAssocID="{6E77A315-A7B5-4D17-A31B-BBE2814241B0}" presName="parentText" presStyleLbl="node1" presStyleIdx="3" presStyleCnt="4">
        <dgm:presLayoutVars>
          <dgm:chMax val="0"/>
          <dgm:bulletEnabled val="1"/>
        </dgm:presLayoutVars>
      </dgm:prSet>
      <dgm:spPr/>
    </dgm:pt>
  </dgm:ptLst>
  <dgm:cxnLst>
    <dgm:cxn modelId="{2692F008-5850-4CA9-BAEC-1431D46894C6}" srcId="{08034216-33F6-447B-8ABB-B7A96D7BA39B}" destId="{E75C2D4C-F4F6-46AC-AEC3-86EE91F5A18F}" srcOrd="2" destOrd="0" parTransId="{B8D67E1B-17C0-493C-B3B3-8C29ACEB64B7}" sibTransId="{08B0DECD-BD33-4E62-B874-D170DC8E3E4B}"/>
    <dgm:cxn modelId="{D5F39141-BFD2-4E51-8C2A-7212B58E7920}" type="presOf" srcId="{57198BB6-A48E-418E-B751-54E807E66453}" destId="{04A1A40C-91B5-4396-84A2-D85D5E6AA87D}" srcOrd="0" destOrd="0" presId="urn:microsoft.com/office/officeart/2005/8/layout/vList2"/>
    <dgm:cxn modelId="{E4CC576B-3058-4CE9-AE56-9EE12BAE5A9C}" srcId="{08034216-33F6-447B-8ABB-B7A96D7BA39B}" destId="{6E77A315-A7B5-4D17-A31B-BBE2814241B0}" srcOrd="3" destOrd="0" parTransId="{F62AA179-8E7E-4848-ADFD-4D1BFF354C1A}" sibTransId="{389C0391-DE6B-4F6C-AF30-8AE754022728}"/>
    <dgm:cxn modelId="{F6466458-9B1A-4CC4-8F02-D1998CA1B381}" srcId="{08034216-33F6-447B-8ABB-B7A96D7BA39B}" destId="{57198BB6-A48E-418E-B751-54E807E66453}" srcOrd="1" destOrd="0" parTransId="{7DDFE80B-D0B6-4E8D-92FD-59DECEBD7E69}" sibTransId="{2D5167BD-DB73-4807-BD58-2A4EB22AB523}"/>
    <dgm:cxn modelId="{570A117F-0067-4944-8088-1C3D5A9B8C5A}" type="presOf" srcId="{08034216-33F6-447B-8ABB-B7A96D7BA39B}" destId="{1184D197-0B28-437D-83BE-18070641D824}" srcOrd="0" destOrd="0" presId="urn:microsoft.com/office/officeart/2005/8/layout/vList2"/>
    <dgm:cxn modelId="{27F2128C-5BCB-4D6A-9E4D-C75DC47EFBA6}" type="presOf" srcId="{6E77A315-A7B5-4D17-A31B-BBE2814241B0}" destId="{5A10F7F4-8535-48C4-8EA3-6EDF552A7F1A}" srcOrd="0" destOrd="0" presId="urn:microsoft.com/office/officeart/2005/8/layout/vList2"/>
    <dgm:cxn modelId="{069A5BB8-B2AE-4632-8CCA-4F952C3E95A6}" type="presOf" srcId="{4993C110-EC68-41F9-86AC-D0BADD06EB79}" destId="{BF671FA1-8FD8-4ED4-9A8F-F1B1EE80B4A4}" srcOrd="0" destOrd="0" presId="urn:microsoft.com/office/officeart/2005/8/layout/vList2"/>
    <dgm:cxn modelId="{017774C5-5541-419B-85ED-E3536CAA6A9A}" srcId="{08034216-33F6-447B-8ABB-B7A96D7BA39B}" destId="{4993C110-EC68-41F9-86AC-D0BADD06EB79}" srcOrd="0" destOrd="0" parTransId="{C1B7D562-59DD-49C6-8554-5F71003E13C3}" sibTransId="{79CF8A01-D5E0-4FD6-B65D-1462732AE11A}"/>
    <dgm:cxn modelId="{24042DF0-A81C-48D5-B49B-EE203FD6669E}" type="presOf" srcId="{E75C2D4C-F4F6-46AC-AEC3-86EE91F5A18F}" destId="{328D1718-B28C-4287-BFD8-697FAD5CC150}" srcOrd="0" destOrd="0" presId="urn:microsoft.com/office/officeart/2005/8/layout/vList2"/>
    <dgm:cxn modelId="{AF6EB454-C4C2-4EDF-987E-12D8F1E17671}" type="presParOf" srcId="{1184D197-0B28-437D-83BE-18070641D824}" destId="{BF671FA1-8FD8-4ED4-9A8F-F1B1EE80B4A4}" srcOrd="0" destOrd="0" presId="urn:microsoft.com/office/officeart/2005/8/layout/vList2"/>
    <dgm:cxn modelId="{60E82713-8F26-44FA-A426-7C27D80989DD}" type="presParOf" srcId="{1184D197-0B28-437D-83BE-18070641D824}" destId="{21E24F91-A39E-4E21-95F1-F4C739877BAB}" srcOrd="1" destOrd="0" presId="urn:microsoft.com/office/officeart/2005/8/layout/vList2"/>
    <dgm:cxn modelId="{A88F3A91-61F6-4010-9696-1898EE57C6E5}" type="presParOf" srcId="{1184D197-0B28-437D-83BE-18070641D824}" destId="{04A1A40C-91B5-4396-84A2-D85D5E6AA87D}" srcOrd="2" destOrd="0" presId="urn:microsoft.com/office/officeart/2005/8/layout/vList2"/>
    <dgm:cxn modelId="{A2060BD4-7F40-4222-946F-67A74087B9A7}" type="presParOf" srcId="{1184D197-0B28-437D-83BE-18070641D824}" destId="{9019B0E3-E5B2-42DA-81B7-6843DDF448ED}" srcOrd="3" destOrd="0" presId="urn:microsoft.com/office/officeart/2005/8/layout/vList2"/>
    <dgm:cxn modelId="{474FDD83-628D-43C4-99C2-1BF1CA0371BA}" type="presParOf" srcId="{1184D197-0B28-437D-83BE-18070641D824}" destId="{328D1718-B28C-4287-BFD8-697FAD5CC150}" srcOrd="4" destOrd="0" presId="urn:microsoft.com/office/officeart/2005/8/layout/vList2"/>
    <dgm:cxn modelId="{A1DC9394-523B-436E-BF4E-6CA1417FB00C}" type="presParOf" srcId="{1184D197-0B28-437D-83BE-18070641D824}" destId="{ADB14554-A4B1-4646-AB6A-7E62BFBC4C7B}" srcOrd="5" destOrd="0" presId="urn:microsoft.com/office/officeart/2005/8/layout/vList2"/>
    <dgm:cxn modelId="{143903AD-542C-43D8-9B6E-92368DABB9EB}" type="presParOf" srcId="{1184D197-0B28-437D-83BE-18070641D824}" destId="{5A10F7F4-8535-48C4-8EA3-6EDF552A7F1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11A75B0-EC7F-4D54-A2E9-A1A89F71AFF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9C43241-51D5-46E6-9AE8-D84AACBE38C9}">
      <dgm:prSet/>
      <dgm:spPr/>
      <dgm:t>
        <a:bodyPr/>
        <a:lstStyle/>
        <a:p>
          <a:r>
            <a:rPr lang="en-US"/>
            <a:t>Governance frameworks</a:t>
          </a:r>
        </a:p>
      </dgm:t>
    </dgm:pt>
    <dgm:pt modelId="{386FC345-4869-4597-8506-FBEF4352C7CD}" type="parTrans" cxnId="{8C776CBC-5353-492E-AC04-C956BC5DACCC}">
      <dgm:prSet/>
      <dgm:spPr/>
      <dgm:t>
        <a:bodyPr/>
        <a:lstStyle/>
        <a:p>
          <a:endParaRPr lang="en-US"/>
        </a:p>
      </dgm:t>
    </dgm:pt>
    <dgm:pt modelId="{45313BB7-1289-486D-8891-7605CFB4019C}" type="sibTrans" cxnId="{8C776CBC-5353-492E-AC04-C956BC5DACCC}">
      <dgm:prSet/>
      <dgm:spPr/>
      <dgm:t>
        <a:bodyPr/>
        <a:lstStyle/>
        <a:p>
          <a:endParaRPr lang="en-US"/>
        </a:p>
      </dgm:t>
    </dgm:pt>
    <dgm:pt modelId="{03F0BABE-9C0A-45FF-9F4C-02FEA5F796B3}">
      <dgm:prSet/>
      <dgm:spPr/>
      <dgm:t>
        <a:bodyPr/>
        <a:lstStyle/>
        <a:p>
          <a:r>
            <a:rPr lang="en-US"/>
            <a:t>Governance documentation</a:t>
          </a:r>
        </a:p>
      </dgm:t>
    </dgm:pt>
    <dgm:pt modelId="{9E85A78E-2542-43D6-97EB-50A94D78581C}" type="parTrans" cxnId="{6B69AE2B-C77D-4542-8FA6-5DAAAD30F0DE}">
      <dgm:prSet/>
      <dgm:spPr/>
      <dgm:t>
        <a:bodyPr/>
        <a:lstStyle/>
        <a:p>
          <a:endParaRPr lang="en-US"/>
        </a:p>
      </dgm:t>
    </dgm:pt>
    <dgm:pt modelId="{392984E7-7DC6-44C2-B8E7-D214EAFD1281}" type="sibTrans" cxnId="{6B69AE2B-C77D-4542-8FA6-5DAAAD30F0DE}">
      <dgm:prSet/>
      <dgm:spPr/>
      <dgm:t>
        <a:bodyPr/>
        <a:lstStyle/>
        <a:p>
          <a:endParaRPr lang="en-US"/>
        </a:p>
      </dgm:t>
    </dgm:pt>
    <dgm:pt modelId="{F498F8A1-55C1-450E-B895-3DEDABE27B58}">
      <dgm:prSet/>
      <dgm:spPr/>
      <dgm:t>
        <a:bodyPr/>
        <a:lstStyle/>
        <a:p>
          <a:r>
            <a:rPr lang="en-US"/>
            <a:t>Legally compliant policies </a:t>
          </a:r>
        </a:p>
      </dgm:t>
    </dgm:pt>
    <dgm:pt modelId="{26EB8299-2827-4B96-8F2F-026C70628902}" type="parTrans" cxnId="{F6865664-A2EA-4739-BFF1-550380611F8D}">
      <dgm:prSet/>
      <dgm:spPr/>
      <dgm:t>
        <a:bodyPr/>
        <a:lstStyle/>
        <a:p>
          <a:endParaRPr lang="en-US"/>
        </a:p>
      </dgm:t>
    </dgm:pt>
    <dgm:pt modelId="{7D800218-3579-4105-B1BF-1862EDDF2BB1}" type="sibTrans" cxnId="{F6865664-A2EA-4739-BFF1-550380611F8D}">
      <dgm:prSet/>
      <dgm:spPr/>
      <dgm:t>
        <a:bodyPr/>
        <a:lstStyle/>
        <a:p>
          <a:endParaRPr lang="en-US"/>
        </a:p>
      </dgm:t>
    </dgm:pt>
    <dgm:pt modelId="{9050D229-C389-4A9A-A976-9D04B094F3F3}">
      <dgm:prSet/>
      <dgm:spPr/>
      <dgm:t>
        <a:bodyPr/>
        <a:lstStyle/>
        <a:p>
          <a:r>
            <a:rPr lang="en-US"/>
            <a:t>Documenting processes and procedures</a:t>
          </a:r>
        </a:p>
      </dgm:t>
    </dgm:pt>
    <dgm:pt modelId="{1202029B-7BF1-4EE1-8330-9FB62C4576C0}" type="parTrans" cxnId="{ED7D72FB-B816-4BBF-AFDD-09714FFBC422}">
      <dgm:prSet/>
      <dgm:spPr/>
      <dgm:t>
        <a:bodyPr/>
        <a:lstStyle/>
        <a:p>
          <a:endParaRPr lang="en-US"/>
        </a:p>
      </dgm:t>
    </dgm:pt>
    <dgm:pt modelId="{307FC406-6353-46F8-81BB-3029F215A6B1}" type="sibTrans" cxnId="{ED7D72FB-B816-4BBF-AFDD-09714FFBC422}">
      <dgm:prSet/>
      <dgm:spPr/>
      <dgm:t>
        <a:bodyPr/>
        <a:lstStyle/>
        <a:p>
          <a:endParaRPr lang="en-US"/>
        </a:p>
      </dgm:t>
    </dgm:pt>
    <dgm:pt modelId="{AF6F9C8F-E558-437E-B54F-C5A4EFAD1E27}">
      <dgm:prSet/>
      <dgm:spPr/>
      <dgm:t>
        <a:bodyPr/>
        <a:lstStyle/>
        <a:p>
          <a:r>
            <a:rPr lang="en-US"/>
            <a:t>Effective board reporting</a:t>
          </a:r>
        </a:p>
      </dgm:t>
    </dgm:pt>
    <dgm:pt modelId="{2E3E59DB-8340-4BB6-949F-CD503CA4EF44}" type="parTrans" cxnId="{28DBA1A6-6942-47CF-AEC9-5FCDC6FDA88A}">
      <dgm:prSet/>
      <dgm:spPr/>
      <dgm:t>
        <a:bodyPr/>
        <a:lstStyle/>
        <a:p>
          <a:endParaRPr lang="en-US"/>
        </a:p>
      </dgm:t>
    </dgm:pt>
    <dgm:pt modelId="{389A68EC-2964-456D-8932-F4F427586C0F}" type="sibTrans" cxnId="{28DBA1A6-6942-47CF-AEC9-5FCDC6FDA88A}">
      <dgm:prSet/>
      <dgm:spPr/>
      <dgm:t>
        <a:bodyPr/>
        <a:lstStyle/>
        <a:p>
          <a:endParaRPr lang="en-US"/>
        </a:p>
      </dgm:t>
    </dgm:pt>
    <dgm:pt modelId="{9E23560F-AA48-4BCD-8514-37B3595A5E20}">
      <dgm:prSet/>
      <dgm:spPr/>
      <dgm:t>
        <a:bodyPr/>
        <a:lstStyle/>
        <a:p>
          <a:r>
            <a:rPr lang="en-US"/>
            <a:t>Agendas and minutes </a:t>
          </a:r>
        </a:p>
      </dgm:t>
    </dgm:pt>
    <dgm:pt modelId="{4064407D-B9B8-4EBE-8B5C-0AD9398A9ECB}" type="parTrans" cxnId="{6ECAF6B8-AE2C-4AAC-9B3E-E35F7B8435AD}">
      <dgm:prSet/>
      <dgm:spPr/>
      <dgm:t>
        <a:bodyPr/>
        <a:lstStyle/>
        <a:p>
          <a:endParaRPr lang="en-US"/>
        </a:p>
      </dgm:t>
    </dgm:pt>
    <dgm:pt modelId="{864F9AE0-992E-4C58-A552-CFC9E269404C}" type="sibTrans" cxnId="{6ECAF6B8-AE2C-4AAC-9B3E-E35F7B8435AD}">
      <dgm:prSet/>
      <dgm:spPr/>
      <dgm:t>
        <a:bodyPr/>
        <a:lstStyle/>
        <a:p>
          <a:endParaRPr lang="en-US"/>
        </a:p>
      </dgm:t>
    </dgm:pt>
    <dgm:pt modelId="{192B41A9-9E59-49B6-80B8-6FBC1EED1D8B}">
      <dgm:prSet/>
      <dgm:spPr/>
      <dgm:t>
        <a:bodyPr/>
        <a:lstStyle/>
        <a:p>
          <a:r>
            <a:rPr lang="en-US"/>
            <a:t>Director training and board evaluations</a:t>
          </a:r>
        </a:p>
      </dgm:t>
    </dgm:pt>
    <dgm:pt modelId="{4264D404-B1A1-48EF-A935-C7EECACAE813}" type="parTrans" cxnId="{39DC9F2A-609C-44C9-9DEA-AF412D5926BA}">
      <dgm:prSet/>
      <dgm:spPr/>
      <dgm:t>
        <a:bodyPr/>
        <a:lstStyle/>
        <a:p>
          <a:endParaRPr lang="en-US"/>
        </a:p>
      </dgm:t>
    </dgm:pt>
    <dgm:pt modelId="{405BA489-CD83-463A-B5B3-B9591CC44877}" type="sibTrans" cxnId="{39DC9F2A-609C-44C9-9DEA-AF412D5926BA}">
      <dgm:prSet/>
      <dgm:spPr/>
      <dgm:t>
        <a:bodyPr/>
        <a:lstStyle/>
        <a:p>
          <a:endParaRPr lang="en-US"/>
        </a:p>
      </dgm:t>
    </dgm:pt>
    <dgm:pt modelId="{DA07788B-64A7-4DA0-9030-9780E0D87854}">
      <dgm:prSet/>
      <dgm:spPr/>
      <dgm:t>
        <a:bodyPr/>
        <a:lstStyle/>
        <a:p>
          <a:r>
            <a:rPr lang="en-US"/>
            <a:t>Subsidiary governance policies </a:t>
          </a:r>
        </a:p>
      </dgm:t>
    </dgm:pt>
    <dgm:pt modelId="{7B014C3F-BD6D-431B-AFAE-3FAF995F9746}" type="parTrans" cxnId="{C7E65F99-06B9-44B3-9FA8-2EB4753B85CA}">
      <dgm:prSet/>
      <dgm:spPr/>
      <dgm:t>
        <a:bodyPr/>
        <a:lstStyle/>
        <a:p>
          <a:endParaRPr lang="en-US"/>
        </a:p>
      </dgm:t>
    </dgm:pt>
    <dgm:pt modelId="{ABC3A8B4-E05A-4BE3-B14D-F5BB947165D8}" type="sibTrans" cxnId="{C7E65F99-06B9-44B3-9FA8-2EB4753B85CA}">
      <dgm:prSet/>
      <dgm:spPr/>
      <dgm:t>
        <a:bodyPr/>
        <a:lstStyle/>
        <a:p>
          <a:endParaRPr lang="en-US"/>
        </a:p>
      </dgm:t>
    </dgm:pt>
    <dgm:pt modelId="{70771D89-E9BE-4753-B5A0-3F632341F7DD}" type="pres">
      <dgm:prSet presAssocID="{B11A75B0-EC7F-4D54-A2E9-A1A89F71AFF4}" presName="root" presStyleCnt="0">
        <dgm:presLayoutVars>
          <dgm:dir/>
          <dgm:resizeHandles val="exact"/>
        </dgm:presLayoutVars>
      </dgm:prSet>
      <dgm:spPr/>
    </dgm:pt>
    <dgm:pt modelId="{A22CA94C-C02E-4444-9CE7-B155E89BF93A}" type="pres">
      <dgm:prSet presAssocID="{89C43241-51D5-46E6-9AE8-D84AACBE38C9}" presName="compNode" presStyleCnt="0"/>
      <dgm:spPr/>
    </dgm:pt>
    <dgm:pt modelId="{14BAC64A-5560-4A28-8BDF-5ECEBC910BCA}" type="pres">
      <dgm:prSet presAssocID="{89C43241-51D5-46E6-9AE8-D84AACBE38C9}" presName="bgRect" presStyleLbl="bgShp" presStyleIdx="0" presStyleCnt="8"/>
      <dgm:spPr/>
    </dgm:pt>
    <dgm:pt modelId="{4DB2F8C2-4ABF-4889-A322-9C536156D29B}" type="pres">
      <dgm:prSet presAssocID="{89C43241-51D5-46E6-9AE8-D84AACBE38C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A74BCA2E-ACEC-4C5D-B0B5-7F0D15AD5D38}" type="pres">
      <dgm:prSet presAssocID="{89C43241-51D5-46E6-9AE8-D84AACBE38C9}" presName="spaceRect" presStyleCnt="0"/>
      <dgm:spPr/>
    </dgm:pt>
    <dgm:pt modelId="{C7AC7B40-423A-4F2D-924B-FF7E0DFFD8F1}" type="pres">
      <dgm:prSet presAssocID="{89C43241-51D5-46E6-9AE8-D84AACBE38C9}" presName="parTx" presStyleLbl="revTx" presStyleIdx="0" presStyleCnt="8">
        <dgm:presLayoutVars>
          <dgm:chMax val="0"/>
          <dgm:chPref val="0"/>
        </dgm:presLayoutVars>
      </dgm:prSet>
      <dgm:spPr/>
    </dgm:pt>
    <dgm:pt modelId="{C958571A-E429-44AB-8804-8032A81FB2D4}" type="pres">
      <dgm:prSet presAssocID="{45313BB7-1289-486D-8891-7605CFB4019C}" presName="sibTrans" presStyleCnt="0"/>
      <dgm:spPr/>
    </dgm:pt>
    <dgm:pt modelId="{A22A3373-EDF9-43FE-9484-FBA5EA0026E7}" type="pres">
      <dgm:prSet presAssocID="{03F0BABE-9C0A-45FF-9F4C-02FEA5F796B3}" presName="compNode" presStyleCnt="0"/>
      <dgm:spPr/>
    </dgm:pt>
    <dgm:pt modelId="{D071C0E9-3D4E-4EEB-93E3-4B5CF16F1B03}" type="pres">
      <dgm:prSet presAssocID="{03F0BABE-9C0A-45FF-9F4C-02FEA5F796B3}" presName="bgRect" presStyleLbl="bgShp" presStyleIdx="1" presStyleCnt="8"/>
      <dgm:spPr/>
    </dgm:pt>
    <dgm:pt modelId="{866ECD00-A2DB-4BE6-A9F9-8CB32A83E5AB}" type="pres">
      <dgm:prSet presAssocID="{03F0BABE-9C0A-45FF-9F4C-02FEA5F796B3}"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FFB299F8-2064-4615-A4AA-4F8FD796026C}" type="pres">
      <dgm:prSet presAssocID="{03F0BABE-9C0A-45FF-9F4C-02FEA5F796B3}" presName="spaceRect" presStyleCnt="0"/>
      <dgm:spPr/>
    </dgm:pt>
    <dgm:pt modelId="{12CD92AB-159F-4877-B67D-4C079282A955}" type="pres">
      <dgm:prSet presAssocID="{03F0BABE-9C0A-45FF-9F4C-02FEA5F796B3}" presName="parTx" presStyleLbl="revTx" presStyleIdx="1" presStyleCnt="8">
        <dgm:presLayoutVars>
          <dgm:chMax val="0"/>
          <dgm:chPref val="0"/>
        </dgm:presLayoutVars>
      </dgm:prSet>
      <dgm:spPr/>
    </dgm:pt>
    <dgm:pt modelId="{21A31DC8-2505-46DF-99D3-1F34E9C5B73C}" type="pres">
      <dgm:prSet presAssocID="{392984E7-7DC6-44C2-B8E7-D214EAFD1281}" presName="sibTrans" presStyleCnt="0"/>
      <dgm:spPr/>
    </dgm:pt>
    <dgm:pt modelId="{15EB8B4E-A0C3-4D03-83F1-E483EF256BB0}" type="pres">
      <dgm:prSet presAssocID="{F498F8A1-55C1-450E-B895-3DEDABE27B58}" presName="compNode" presStyleCnt="0"/>
      <dgm:spPr/>
    </dgm:pt>
    <dgm:pt modelId="{5BA68660-39DB-442A-99C4-73278BF41448}" type="pres">
      <dgm:prSet presAssocID="{F498F8A1-55C1-450E-B895-3DEDABE27B58}" presName="bgRect" presStyleLbl="bgShp" presStyleIdx="2" presStyleCnt="8"/>
      <dgm:spPr/>
    </dgm:pt>
    <dgm:pt modelId="{459FEDFD-BF78-4C83-B71D-0A7B6BE17DDE}" type="pres">
      <dgm:prSet presAssocID="{F498F8A1-55C1-450E-B895-3DEDABE27B5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629D2DD5-DE9B-47DA-8772-B745C37E52D9}" type="pres">
      <dgm:prSet presAssocID="{F498F8A1-55C1-450E-B895-3DEDABE27B58}" presName="spaceRect" presStyleCnt="0"/>
      <dgm:spPr/>
    </dgm:pt>
    <dgm:pt modelId="{D6EDD4A5-0D4B-4974-8377-8D72D0AB9746}" type="pres">
      <dgm:prSet presAssocID="{F498F8A1-55C1-450E-B895-3DEDABE27B58}" presName="parTx" presStyleLbl="revTx" presStyleIdx="2" presStyleCnt="8">
        <dgm:presLayoutVars>
          <dgm:chMax val="0"/>
          <dgm:chPref val="0"/>
        </dgm:presLayoutVars>
      </dgm:prSet>
      <dgm:spPr/>
    </dgm:pt>
    <dgm:pt modelId="{21E0F35D-303C-4519-8E46-78F5848A9088}" type="pres">
      <dgm:prSet presAssocID="{7D800218-3579-4105-B1BF-1862EDDF2BB1}" presName="sibTrans" presStyleCnt="0"/>
      <dgm:spPr/>
    </dgm:pt>
    <dgm:pt modelId="{3F7B6DA1-A62F-4EC0-AB6A-8002B20F8B98}" type="pres">
      <dgm:prSet presAssocID="{9050D229-C389-4A9A-A976-9D04B094F3F3}" presName="compNode" presStyleCnt="0"/>
      <dgm:spPr/>
    </dgm:pt>
    <dgm:pt modelId="{C5A6D5F4-881A-497D-8B3E-77B366AFA79A}" type="pres">
      <dgm:prSet presAssocID="{9050D229-C389-4A9A-A976-9D04B094F3F3}" presName="bgRect" presStyleLbl="bgShp" presStyleIdx="3" presStyleCnt="8"/>
      <dgm:spPr/>
    </dgm:pt>
    <dgm:pt modelId="{972514CE-7F1B-4F26-AC33-3798F41DDFBB}" type="pres">
      <dgm:prSet presAssocID="{9050D229-C389-4A9A-A976-9D04B094F3F3}"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300E3B30-8AE1-41BD-A739-D9C3B3DE8510}" type="pres">
      <dgm:prSet presAssocID="{9050D229-C389-4A9A-A976-9D04B094F3F3}" presName="spaceRect" presStyleCnt="0"/>
      <dgm:spPr/>
    </dgm:pt>
    <dgm:pt modelId="{10293DEA-5278-4706-B12C-69BB2B132804}" type="pres">
      <dgm:prSet presAssocID="{9050D229-C389-4A9A-A976-9D04B094F3F3}" presName="parTx" presStyleLbl="revTx" presStyleIdx="3" presStyleCnt="8">
        <dgm:presLayoutVars>
          <dgm:chMax val="0"/>
          <dgm:chPref val="0"/>
        </dgm:presLayoutVars>
      </dgm:prSet>
      <dgm:spPr/>
    </dgm:pt>
    <dgm:pt modelId="{77C8B4F6-5A00-4194-8280-05ED987B75FD}" type="pres">
      <dgm:prSet presAssocID="{307FC406-6353-46F8-81BB-3029F215A6B1}" presName="sibTrans" presStyleCnt="0"/>
      <dgm:spPr/>
    </dgm:pt>
    <dgm:pt modelId="{67C6261C-C7D0-4A16-8053-292282E6B2C2}" type="pres">
      <dgm:prSet presAssocID="{AF6F9C8F-E558-437E-B54F-C5A4EFAD1E27}" presName="compNode" presStyleCnt="0"/>
      <dgm:spPr/>
    </dgm:pt>
    <dgm:pt modelId="{ADE6196F-0FD9-4179-A976-54237C982DF5}" type="pres">
      <dgm:prSet presAssocID="{AF6F9C8F-E558-437E-B54F-C5A4EFAD1E27}" presName="bgRect" presStyleLbl="bgShp" presStyleIdx="4" presStyleCnt="8"/>
      <dgm:spPr/>
    </dgm:pt>
    <dgm:pt modelId="{6DD3D8CC-F97C-4093-928D-E9EA40695B5A}" type="pres">
      <dgm:prSet presAssocID="{AF6F9C8F-E558-437E-B54F-C5A4EFAD1E27}"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8CE41CDA-2095-4B9D-BF84-D65200D3804A}" type="pres">
      <dgm:prSet presAssocID="{AF6F9C8F-E558-437E-B54F-C5A4EFAD1E27}" presName="spaceRect" presStyleCnt="0"/>
      <dgm:spPr/>
    </dgm:pt>
    <dgm:pt modelId="{0DBABDA8-F55D-4A52-86BE-B8E2210AEEE8}" type="pres">
      <dgm:prSet presAssocID="{AF6F9C8F-E558-437E-B54F-C5A4EFAD1E27}" presName="parTx" presStyleLbl="revTx" presStyleIdx="4" presStyleCnt="8">
        <dgm:presLayoutVars>
          <dgm:chMax val="0"/>
          <dgm:chPref val="0"/>
        </dgm:presLayoutVars>
      </dgm:prSet>
      <dgm:spPr/>
    </dgm:pt>
    <dgm:pt modelId="{BFB07879-DA71-4F70-97BD-DD8CEB19C428}" type="pres">
      <dgm:prSet presAssocID="{389A68EC-2964-456D-8932-F4F427586C0F}" presName="sibTrans" presStyleCnt="0"/>
      <dgm:spPr/>
    </dgm:pt>
    <dgm:pt modelId="{A555B7E4-3C92-44DC-9EA1-EADDD320B2E1}" type="pres">
      <dgm:prSet presAssocID="{9E23560F-AA48-4BCD-8514-37B3595A5E20}" presName="compNode" presStyleCnt="0"/>
      <dgm:spPr/>
    </dgm:pt>
    <dgm:pt modelId="{913E3CFA-2E82-4DD3-987C-AFB75BD0D6EA}" type="pres">
      <dgm:prSet presAssocID="{9E23560F-AA48-4BCD-8514-37B3595A5E20}" presName="bgRect" presStyleLbl="bgShp" presStyleIdx="5" presStyleCnt="8"/>
      <dgm:spPr/>
    </dgm:pt>
    <dgm:pt modelId="{6534B9EC-B376-4E3D-846A-7A1389537561}" type="pres">
      <dgm:prSet presAssocID="{9E23560F-AA48-4BCD-8514-37B3595A5E2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650EF60C-56EA-4C23-BBAA-A4CB3258E83F}" type="pres">
      <dgm:prSet presAssocID="{9E23560F-AA48-4BCD-8514-37B3595A5E20}" presName="spaceRect" presStyleCnt="0"/>
      <dgm:spPr/>
    </dgm:pt>
    <dgm:pt modelId="{8976283B-87F9-44EB-876D-3B16BC423636}" type="pres">
      <dgm:prSet presAssocID="{9E23560F-AA48-4BCD-8514-37B3595A5E20}" presName="parTx" presStyleLbl="revTx" presStyleIdx="5" presStyleCnt="8">
        <dgm:presLayoutVars>
          <dgm:chMax val="0"/>
          <dgm:chPref val="0"/>
        </dgm:presLayoutVars>
      </dgm:prSet>
      <dgm:spPr/>
    </dgm:pt>
    <dgm:pt modelId="{69A60603-A696-4E75-BE77-DCAEF978AEF0}" type="pres">
      <dgm:prSet presAssocID="{864F9AE0-992E-4C58-A552-CFC9E269404C}" presName="sibTrans" presStyleCnt="0"/>
      <dgm:spPr/>
    </dgm:pt>
    <dgm:pt modelId="{24524F4D-4221-42C4-A025-B517F5D6E16B}" type="pres">
      <dgm:prSet presAssocID="{192B41A9-9E59-49B6-80B8-6FBC1EED1D8B}" presName="compNode" presStyleCnt="0"/>
      <dgm:spPr/>
    </dgm:pt>
    <dgm:pt modelId="{CA8C9153-A6CB-4300-B652-9DA3FFFC1F42}" type="pres">
      <dgm:prSet presAssocID="{192B41A9-9E59-49B6-80B8-6FBC1EED1D8B}" presName="bgRect" presStyleLbl="bgShp" presStyleIdx="6" presStyleCnt="8"/>
      <dgm:spPr/>
    </dgm:pt>
    <dgm:pt modelId="{1EFC3A00-6DC2-455D-A2A0-46200872BCE4}" type="pres">
      <dgm:prSet presAssocID="{192B41A9-9E59-49B6-80B8-6FBC1EED1D8B}"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acher"/>
        </a:ext>
      </dgm:extLst>
    </dgm:pt>
    <dgm:pt modelId="{24085728-DAD2-4CD6-AB0D-8A69A0F40ADF}" type="pres">
      <dgm:prSet presAssocID="{192B41A9-9E59-49B6-80B8-6FBC1EED1D8B}" presName="spaceRect" presStyleCnt="0"/>
      <dgm:spPr/>
    </dgm:pt>
    <dgm:pt modelId="{D3E33848-6572-4068-82AA-7D5ED57AE251}" type="pres">
      <dgm:prSet presAssocID="{192B41A9-9E59-49B6-80B8-6FBC1EED1D8B}" presName="parTx" presStyleLbl="revTx" presStyleIdx="6" presStyleCnt="8">
        <dgm:presLayoutVars>
          <dgm:chMax val="0"/>
          <dgm:chPref val="0"/>
        </dgm:presLayoutVars>
      </dgm:prSet>
      <dgm:spPr/>
    </dgm:pt>
    <dgm:pt modelId="{CB25FE62-BB82-4B9D-80E1-93552095C389}" type="pres">
      <dgm:prSet presAssocID="{405BA489-CD83-463A-B5B3-B9591CC44877}" presName="sibTrans" presStyleCnt="0"/>
      <dgm:spPr/>
    </dgm:pt>
    <dgm:pt modelId="{3AACE05C-0BB0-433B-A8CF-1106C7050E0D}" type="pres">
      <dgm:prSet presAssocID="{DA07788B-64A7-4DA0-9030-9780E0D87854}" presName="compNode" presStyleCnt="0"/>
      <dgm:spPr/>
    </dgm:pt>
    <dgm:pt modelId="{202377E9-8A9A-40D1-B134-9E997BEDA8F9}" type="pres">
      <dgm:prSet presAssocID="{DA07788B-64A7-4DA0-9030-9780E0D87854}" presName="bgRect" presStyleLbl="bgShp" presStyleIdx="7" presStyleCnt="8"/>
      <dgm:spPr/>
    </dgm:pt>
    <dgm:pt modelId="{827BB0BE-69B9-4F6A-B27E-43AD9499D78E}" type="pres">
      <dgm:prSet presAssocID="{DA07788B-64A7-4DA0-9030-9780E0D87854}"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Users"/>
        </a:ext>
      </dgm:extLst>
    </dgm:pt>
    <dgm:pt modelId="{B76C684A-47B9-4E5F-A57D-CECB51F95136}" type="pres">
      <dgm:prSet presAssocID="{DA07788B-64A7-4DA0-9030-9780E0D87854}" presName="spaceRect" presStyleCnt="0"/>
      <dgm:spPr/>
    </dgm:pt>
    <dgm:pt modelId="{4D2E8712-23CD-4CF2-B59F-B7BE78B68902}" type="pres">
      <dgm:prSet presAssocID="{DA07788B-64A7-4DA0-9030-9780E0D87854}" presName="parTx" presStyleLbl="revTx" presStyleIdx="7" presStyleCnt="8">
        <dgm:presLayoutVars>
          <dgm:chMax val="0"/>
          <dgm:chPref val="0"/>
        </dgm:presLayoutVars>
      </dgm:prSet>
      <dgm:spPr/>
    </dgm:pt>
  </dgm:ptLst>
  <dgm:cxnLst>
    <dgm:cxn modelId="{24C0C202-1E7A-4FF6-BF45-4904F055A6B0}" type="presOf" srcId="{9050D229-C389-4A9A-A976-9D04B094F3F3}" destId="{10293DEA-5278-4706-B12C-69BB2B132804}" srcOrd="0" destOrd="0" presId="urn:microsoft.com/office/officeart/2018/2/layout/IconVerticalSolidList"/>
    <dgm:cxn modelId="{BA212703-239C-4AF5-B1FA-516A3E3792F4}" type="presOf" srcId="{DA07788B-64A7-4DA0-9030-9780E0D87854}" destId="{4D2E8712-23CD-4CF2-B59F-B7BE78B68902}" srcOrd="0" destOrd="0" presId="urn:microsoft.com/office/officeart/2018/2/layout/IconVerticalSolidList"/>
    <dgm:cxn modelId="{3AD9C408-9E3D-46D7-BAE6-50708D75D647}" type="presOf" srcId="{192B41A9-9E59-49B6-80B8-6FBC1EED1D8B}" destId="{D3E33848-6572-4068-82AA-7D5ED57AE251}" srcOrd="0" destOrd="0" presId="urn:microsoft.com/office/officeart/2018/2/layout/IconVerticalSolidList"/>
    <dgm:cxn modelId="{3D604320-7C36-4B74-A7BB-3D20E8118CF6}" type="presOf" srcId="{03F0BABE-9C0A-45FF-9F4C-02FEA5F796B3}" destId="{12CD92AB-159F-4877-B67D-4C079282A955}" srcOrd="0" destOrd="0" presId="urn:microsoft.com/office/officeart/2018/2/layout/IconVerticalSolidList"/>
    <dgm:cxn modelId="{39DC9F2A-609C-44C9-9DEA-AF412D5926BA}" srcId="{B11A75B0-EC7F-4D54-A2E9-A1A89F71AFF4}" destId="{192B41A9-9E59-49B6-80B8-6FBC1EED1D8B}" srcOrd="6" destOrd="0" parTransId="{4264D404-B1A1-48EF-A935-C7EECACAE813}" sibTransId="{405BA489-CD83-463A-B5B3-B9591CC44877}"/>
    <dgm:cxn modelId="{6B69AE2B-C77D-4542-8FA6-5DAAAD30F0DE}" srcId="{B11A75B0-EC7F-4D54-A2E9-A1A89F71AFF4}" destId="{03F0BABE-9C0A-45FF-9F4C-02FEA5F796B3}" srcOrd="1" destOrd="0" parTransId="{9E85A78E-2542-43D6-97EB-50A94D78581C}" sibTransId="{392984E7-7DC6-44C2-B8E7-D214EAFD1281}"/>
    <dgm:cxn modelId="{28575043-19B5-4C68-A93F-378BBCA044B4}" type="presOf" srcId="{89C43241-51D5-46E6-9AE8-D84AACBE38C9}" destId="{C7AC7B40-423A-4F2D-924B-FF7E0DFFD8F1}" srcOrd="0" destOrd="0" presId="urn:microsoft.com/office/officeart/2018/2/layout/IconVerticalSolidList"/>
    <dgm:cxn modelId="{F6865664-A2EA-4739-BFF1-550380611F8D}" srcId="{B11A75B0-EC7F-4D54-A2E9-A1A89F71AFF4}" destId="{F498F8A1-55C1-450E-B895-3DEDABE27B58}" srcOrd="2" destOrd="0" parTransId="{26EB8299-2827-4B96-8F2F-026C70628902}" sibTransId="{7D800218-3579-4105-B1BF-1862EDDF2BB1}"/>
    <dgm:cxn modelId="{466F6C67-E82D-4934-8B0D-55AA09CBAE53}" type="presOf" srcId="{AF6F9C8F-E558-437E-B54F-C5A4EFAD1E27}" destId="{0DBABDA8-F55D-4A52-86BE-B8E2210AEEE8}" srcOrd="0" destOrd="0" presId="urn:microsoft.com/office/officeart/2018/2/layout/IconVerticalSolidList"/>
    <dgm:cxn modelId="{C7E65F99-06B9-44B3-9FA8-2EB4753B85CA}" srcId="{B11A75B0-EC7F-4D54-A2E9-A1A89F71AFF4}" destId="{DA07788B-64A7-4DA0-9030-9780E0D87854}" srcOrd="7" destOrd="0" parTransId="{7B014C3F-BD6D-431B-AFAE-3FAF995F9746}" sibTransId="{ABC3A8B4-E05A-4BE3-B14D-F5BB947165D8}"/>
    <dgm:cxn modelId="{28DBA1A6-6942-47CF-AEC9-5FCDC6FDA88A}" srcId="{B11A75B0-EC7F-4D54-A2E9-A1A89F71AFF4}" destId="{AF6F9C8F-E558-437E-B54F-C5A4EFAD1E27}" srcOrd="4" destOrd="0" parTransId="{2E3E59DB-8340-4BB6-949F-CD503CA4EF44}" sibTransId="{389A68EC-2964-456D-8932-F4F427586C0F}"/>
    <dgm:cxn modelId="{6ECAF6B8-AE2C-4AAC-9B3E-E35F7B8435AD}" srcId="{B11A75B0-EC7F-4D54-A2E9-A1A89F71AFF4}" destId="{9E23560F-AA48-4BCD-8514-37B3595A5E20}" srcOrd="5" destOrd="0" parTransId="{4064407D-B9B8-4EBE-8B5C-0AD9398A9ECB}" sibTransId="{864F9AE0-992E-4C58-A552-CFC9E269404C}"/>
    <dgm:cxn modelId="{8C776CBC-5353-492E-AC04-C956BC5DACCC}" srcId="{B11A75B0-EC7F-4D54-A2E9-A1A89F71AFF4}" destId="{89C43241-51D5-46E6-9AE8-D84AACBE38C9}" srcOrd="0" destOrd="0" parTransId="{386FC345-4869-4597-8506-FBEF4352C7CD}" sibTransId="{45313BB7-1289-486D-8891-7605CFB4019C}"/>
    <dgm:cxn modelId="{CAC450CB-D694-47E3-A29A-425B5CA6F111}" type="presOf" srcId="{B11A75B0-EC7F-4D54-A2E9-A1A89F71AFF4}" destId="{70771D89-E9BE-4753-B5A0-3F632341F7DD}" srcOrd="0" destOrd="0" presId="urn:microsoft.com/office/officeart/2018/2/layout/IconVerticalSolidList"/>
    <dgm:cxn modelId="{071809E0-C8D5-49D3-B844-642515A59397}" type="presOf" srcId="{F498F8A1-55C1-450E-B895-3DEDABE27B58}" destId="{D6EDD4A5-0D4B-4974-8377-8D72D0AB9746}" srcOrd="0" destOrd="0" presId="urn:microsoft.com/office/officeart/2018/2/layout/IconVerticalSolidList"/>
    <dgm:cxn modelId="{ED7D72FB-B816-4BBF-AFDD-09714FFBC422}" srcId="{B11A75B0-EC7F-4D54-A2E9-A1A89F71AFF4}" destId="{9050D229-C389-4A9A-A976-9D04B094F3F3}" srcOrd="3" destOrd="0" parTransId="{1202029B-7BF1-4EE1-8330-9FB62C4576C0}" sibTransId="{307FC406-6353-46F8-81BB-3029F215A6B1}"/>
    <dgm:cxn modelId="{4734E6FE-F4A3-4AD2-A89A-08CFA670A7D6}" type="presOf" srcId="{9E23560F-AA48-4BCD-8514-37B3595A5E20}" destId="{8976283B-87F9-44EB-876D-3B16BC423636}" srcOrd="0" destOrd="0" presId="urn:microsoft.com/office/officeart/2018/2/layout/IconVerticalSolidList"/>
    <dgm:cxn modelId="{DE212ADA-614C-4086-8407-60C51F25513B}" type="presParOf" srcId="{70771D89-E9BE-4753-B5A0-3F632341F7DD}" destId="{A22CA94C-C02E-4444-9CE7-B155E89BF93A}" srcOrd="0" destOrd="0" presId="urn:microsoft.com/office/officeart/2018/2/layout/IconVerticalSolidList"/>
    <dgm:cxn modelId="{94EB0520-BB66-4F7D-9A66-F1CE5AD4C24E}" type="presParOf" srcId="{A22CA94C-C02E-4444-9CE7-B155E89BF93A}" destId="{14BAC64A-5560-4A28-8BDF-5ECEBC910BCA}" srcOrd="0" destOrd="0" presId="urn:microsoft.com/office/officeart/2018/2/layout/IconVerticalSolidList"/>
    <dgm:cxn modelId="{D5F1CAF1-D742-4E16-BA87-F4F184C9A2D7}" type="presParOf" srcId="{A22CA94C-C02E-4444-9CE7-B155E89BF93A}" destId="{4DB2F8C2-4ABF-4889-A322-9C536156D29B}" srcOrd="1" destOrd="0" presId="urn:microsoft.com/office/officeart/2018/2/layout/IconVerticalSolidList"/>
    <dgm:cxn modelId="{2A5123B2-0ECB-4A35-8668-724FBD67E097}" type="presParOf" srcId="{A22CA94C-C02E-4444-9CE7-B155E89BF93A}" destId="{A74BCA2E-ACEC-4C5D-B0B5-7F0D15AD5D38}" srcOrd="2" destOrd="0" presId="urn:microsoft.com/office/officeart/2018/2/layout/IconVerticalSolidList"/>
    <dgm:cxn modelId="{7D5F993A-919D-4CD1-9908-B1F60352687D}" type="presParOf" srcId="{A22CA94C-C02E-4444-9CE7-B155E89BF93A}" destId="{C7AC7B40-423A-4F2D-924B-FF7E0DFFD8F1}" srcOrd="3" destOrd="0" presId="urn:microsoft.com/office/officeart/2018/2/layout/IconVerticalSolidList"/>
    <dgm:cxn modelId="{5DEE95C2-D728-47B7-8B83-0AA1DAEDCA3E}" type="presParOf" srcId="{70771D89-E9BE-4753-B5A0-3F632341F7DD}" destId="{C958571A-E429-44AB-8804-8032A81FB2D4}" srcOrd="1" destOrd="0" presId="urn:microsoft.com/office/officeart/2018/2/layout/IconVerticalSolidList"/>
    <dgm:cxn modelId="{DB3B0519-FC38-4705-9DC1-BEA0C9F36B50}" type="presParOf" srcId="{70771D89-E9BE-4753-B5A0-3F632341F7DD}" destId="{A22A3373-EDF9-43FE-9484-FBA5EA0026E7}" srcOrd="2" destOrd="0" presId="urn:microsoft.com/office/officeart/2018/2/layout/IconVerticalSolidList"/>
    <dgm:cxn modelId="{F2862CC5-A2F4-4864-96A6-9106068BAFBD}" type="presParOf" srcId="{A22A3373-EDF9-43FE-9484-FBA5EA0026E7}" destId="{D071C0E9-3D4E-4EEB-93E3-4B5CF16F1B03}" srcOrd="0" destOrd="0" presId="urn:microsoft.com/office/officeart/2018/2/layout/IconVerticalSolidList"/>
    <dgm:cxn modelId="{66C1B362-9697-4E8C-AD2E-82BB7B4FB2A6}" type="presParOf" srcId="{A22A3373-EDF9-43FE-9484-FBA5EA0026E7}" destId="{866ECD00-A2DB-4BE6-A9F9-8CB32A83E5AB}" srcOrd="1" destOrd="0" presId="urn:microsoft.com/office/officeart/2018/2/layout/IconVerticalSolidList"/>
    <dgm:cxn modelId="{08401627-BE80-4BFB-B5CF-A845E698392F}" type="presParOf" srcId="{A22A3373-EDF9-43FE-9484-FBA5EA0026E7}" destId="{FFB299F8-2064-4615-A4AA-4F8FD796026C}" srcOrd="2" destOrd="0" presId="urn:microsoft.com/office/officeart/2018/2/layout/IconVerticalSolidList"/>
    <dgm:cxn modelId="{3C9F335F-4DCE-4DBA-B631-5B3EFA7EDFC8}" type="presParOf" srcId="{A22A3373-EDF9-43FE-9484-FBA5EA0026E7}" destId="{12CD92AB-159F-4877-B67D-4C079282A955}" srcOrd="3" destOrd="0" presId="urn:microsoft.com/office/officeart/2018/2/layout/IconVerticalSolidList"/>
    <dgm:cxn modelId="{30C9A1B4-5685-4E41-BCA5-705617D50BA9}" type="presParOf" srcId="{70771D89-E9BE-4753-B5A0-3F632341F7DD}" destId="{21A31DC8-2505-46DF-99D3-1F34E9C5B73C}" srcOrd="3" destOrd="0" presId="urn:microsoft.com/office/officeart/2018/2/layout/IconVerticalSolidList"/>
    <dgm:cxn modelId="{47B9ADDB-4835-4330-8E07-CD83B01B212E}" type="presParOf" srcId="{70771D89-E9BE-4753-B5A0-3F632341F7DD}" destId="{15EB8B4E-A0C3-4D03-83F1-E483EF256BB0}" srcOrd="4" destOrd="0" presId="urn:microsoft.com/office/officeart/2018/2/layout/IconVerticalSolidList"/>
    <dgm:cxn modelId="{0B56E6D6-1686-426D-96E9-3F1F7EF425DA}" type="presParOf" srcId="{15EB8B4E-A0C3-4D03-83F1-E483EF256BB0}" destId="{5BA68660-39DB-442A-99C4-73278BF41448}" srcOrd="0" destOrd="0" presId="urn:microsoft.com/office/officeart/2018/2/layout/IconVerticalSolidList"/>
    <dgm:cxn modelId="{8979F229-41C7-438B-AEE8-BB7C0079EDF4}" type="presParOf" srcId="{15EB8B4E-A0C3-4D03-83F1-E483EF256BB0}" destId="{459FEDFD-BF78-4C83-B71D-0A7B6BE17DDE}" srcOrd="1" destOrd="0" presId="urn:microsoft.com/office/officeart/2018/2/layout/IconVerticalSolidList"/>
    <dgm:cxn modelId="{97117BD3-D5D3-4D1C-9C7D-A716BDE8A7BE}" type="presParOf" srcId="{15EB8B4E-A0C3-4D03-83F1-E483EF256BB0}" destId="{629D2DD5-DE9B-47DA-8772-B745C37E52D9}" srcOrd="2" destOrd="0" presId="urn:microsoft.com/office/officeart/2018/2/layout/IconVerticalSolidList"/>
    <dgm:cxn modelId="{2A96E952-0A24-4820-B21E-8D6A18BEAEFF}" type="presParOf" srcId="{15EB8B4E-A0C3-4D03-83F1-E483EF256BB0}" destId="{D6EDD4A5-0D4B-4974-8377-8D72D0AB9746}" srcOrd="3" destOrd="0" presId="urn:microsoft.com/office/officeart/2018/2/layout/IconVerticalSolidList"/>
    <dgm:cxn modelId="{979E6776-83A1-4522-989B-78204EB30E8A}" type="presParOf" srcId="{70771D89-E9BE-4753-B5A0-3F632341F7DD}" destId="{21E0F35D-303C-4519-8E46-78F5848A9088}" srcOrd="5" destOrd="0" presId="urn:microsoft.com/office/officeart/2018/2/layout/IconVerticalSolidList"/>
    <dgm:cxn modelId="{0E20ED4F-5D15-411C-AEC9-95F267FF465F}" type="presParOf" srcId="{70771D89-E9BE-4753-B5A0-3F632341F7DD}" destId="{3F7B6DA1-A62F-4EC0-AB6A-8002B20F8B98}" srcOrd="6" destOrd="0" presId="urn:microsoft.com/office/officeart/2018/2/layout/IconVerticalSolidList"/>
    <dgm:cxn modelId="{C352E9DE-F75F-4A0F-A41D-DA41FE070A1F}" type="presParOf" srcId="{3F7B6DA1-A62F-4EC0-AB6A-8002B20F8B98}" destId="{C5A6D5F4-881A-497D-8B3E-77B366AFA79A}" srcOrd="0" destOrd="0" presId="urn:microsoft.com/office/officeart/2018/2/layout/IconVerticalSolidList"/>
    <dgm:cxn modelId="{7678F1B7-CBE8-4FBE-B85F-AA256118A9D5}" type="presParOf" srcId="{3F7B6DA1-A62F-4EC0-AB6A-8002B20F8B98}" destId="{972514CE-7F1B-4F26-AC33-3798F41DDFBB}" srcOrd="1" destOrd="0" presId="urn:microsoft.com/office/officeart/2018/2/layout/IconVerticalSolidList"/>
    <dgm:cxn modelId="{63D5CFD6-BF37-4490-8B08-CDE521B57154}" type="presParOf" srcId="{3F7B6DA1-A62F-4EC0-AB6A-8002B20F8B98}" destId="{300E3B30-8AE1-41BD-A739-D9C3B3DE8510}" srcOrd="2" destOrd="0" presId="urn:microsoft.com/office/officeart/2018/2/layout/IconVerticalSolidList"/>
    <dgm:cxn modelId="{1747DC1C-318B-4AC5-8172-265924988FA6}" type="presParOf" srcId="{3F7B6DA1-A62F-4EC0-AB6A-8002B20F8B98}" destId="{10293DEA-5278-4706-B12C-69BB2B132804}" srcOrd="3" destOrd="0" presId="urn:microsoft.com/office/officeart/2018/2/layout/IconVerticalSolidList"/>
    <dgm:cxn modelId="{EBC1972A-C290-4EAE-AD7D-15948853066B}" type="presParOf" srcId="{70771D89-E9BE-4753-B5A0-3F632341F7DD}" destId="{77C8B4F6-5A00-4194-8280-05ED987B75FD}" srcOrd="7" destOrd="0" presId="urn:microsoft.com/office/officeart/2018/2/layout/IconVerticalSolidList"/>
    <dgm:cxn modelId="{5CB2C676-0AB0-41E8-90C2-FF13A73690AB}" type="presParOf" srcId="{70771D89-E9BE-4753-B5A0-3F632341F7DD}" destId="{67C6261C-C7D0-4A16-8053-292282E6B2C2}" srcOrd="8" destOrd="0" presId="urn:microsoft.com/office/officeart/2018/2/layout/IconVerticalSolidList"/>
    <dgm:cxn modelId="{E2941A89-D730-4276-A923-7E5296B5B52C}" type="presParOf" srcId="{67C6261C-C7D0-4A16-8053-292282E6B2C2}" destId="{ADE6196F-0FD9-4179-A976-54237C982DF5}" srcOrd="0" destOrd="0" presId="urn:microsoft.com/office/officeart/2018/2/layout/IconVerticalSolidList"/>
    <dgm:cxn modelId="{819643CF-68A1-43E5-9776-82A7547FADB8}" type="presParOf" srcId="{67C6261C-C7D0-4A16-8053-292282E6B2C2}" destId="{6DD3D8CC-F97C-4093-928D-E9EA40695B5A}" srcOrd="1" destOrd="0" presId="urn:microsoft.com/office/officeart/2018/2/layout/IconVerticalSolidList"/>
    <dgm:cxn modelId="{23D8A664-E2DC-4287-B863-F70B3BC837B0}" type="presParOf" srcId="{67C6261C-C7D0-4A16-8053-292282E6B2C2}" destId="{8CE41CDA-2095-4B9D-BF84-D65200D3804A}" srcOrd="2" destOrd="0" presId="urn:microsoft.com/office/officeart/2018/2/layout/IconVerticalSolidList"/>
    <dgm:cxn modelId="{4AFCD3DA-7F69-478B-AEDB-F124F05C7B32}" type="presParOf" srcId="{67C6261C-C7D0-4A16-8053-292282E6B2C2}" destId="{0DBABDA8-F55D-4A52-86BE-B8E2210AEEE8}" srcOrd="3" destOrd="0" presId="urn:microsoft.com/office/officeart/2018/2/layout/IconVerticalSolidList"/>
    <dgm:cxn modelId="{8DEA2F3A-F476-4011-9D3E-64770CBC29FC}" type="presParOf" srcId="{70771D89-E9BE-4753-B5A0-3F632341F7DD}" destId="{BFB07879-DA71-4F70-97BD-DD8CEB19C428}" srcOrd="9" destOrd="0" presId="urn:microsoft.com/office/officeart/2018/2/layout/IconVerticalSolidList"/>
    <dgm:cxn modelId="{107D51CC-9F72-46BA-B10D-E842D0DEF807}" type="presParOf" srcId="{70771D89-E9BE-4753-B5A0-3F632341F7DD}" destId="{A555B7E4-3C92-44DC-9EA1-EADDD320B2E1}" srcOrd="10" destOrd="0" presId="urn:microsoft.com/office/officeart/2018/2/layout/IconVerticalSolidList"/>
    <dgm:cxn modelId="{13182640-847D-49BF-86D8-4690AAD5517F}" type="presParOf" srcId="{A555B7E4-3C92-44DC-9EA1-EADDD320B2E1}" destId="{913E3CFA-2E82-4DD3-987C-AFB75BD0D6EA}" srcOrd="0" destOrd="0" presId="urn:microsoft.com/office/officeart/2018/2/layout/IconVerticalSolidList"/>
    <dgm:cxn modelId="{1F6F052C-696F-4CBB-BF1F-469227E6D1D3}" type="presParOf" srcId="{A555B7E4-3C92-44DC-9EA1-EADDD320B2E1}" destId="{6534B9EC-B376-4E3D-846A-7A1389537561}" srcOrd="1" destOrd="0" presId="urn:microsoft.com/office/officeart/2018/2/layout/IconVerticalSolidList"/>
    <dgm:cxn modelId="{E58675B3-3DB5-4171-AADF-3823C9BCAD25}" type="presParOf" srcId="{A555B7E4-3C92-44DC-9EA1-EADDD320B2E1}" destId="{650EF60C-56EA-4C23-BBAA-A4CB3258E83F}" srcOrd="2" destOrd="0" presId="urn:microsoft.com/office/officeart/2018/2/layout/IconVerticalSolidList"/>
    <dgm:cxn modelId="{8AAF5641-BE0C-4106-B268-FB7A6C0D4469}" type="presParOf" srcId="{A555B7E4-3C92-44DC-9EA1-EADDD320B2E1}" destId="{8976283B-87F9-44EB-876D-3B16BC423636}" srcOrd="3" destOrd="0" presId="urn:microsoft.com/office/officeart/2018/2/layout/IconVerticalSolidList"/>
    <dgm:cxn modelId="{ECD157E3-E52D-4AA9-A997-18FBC8A55ADC}" type="presParOf" srcId="{70771D89-E9BE-4753-B5A0-3F632341F7DD}" destId="{69A60603-A696-4E75-BE77-DCAEF978AEF0}" srcOrd="11" destOrd="0" presId="urn:microsoft.com/office/officeart/2018/2/layout/IconVerticalSolidList"/>
    <dgm:cxn modelId="{73E941D2-5850-419F-A0D7-13C142FC3EC3}" type="presParOf" srcId="{70771D89-E9BE-4753-B5A0-3F632341F7DD}" destId="{24524F4D-4221-42C4-A025-B517F5D6E16B}" srcOrd="12" destOrd="0" presId="urn:microsoft.com/office/officeart/2018/2/layout/IconVerticalSolidList"/>
    <dgm:cxn modelId="{DB436827-D5C9-46BF-8353-569D567768F9}" type="presParOf" srcId="{24524F4D-4221-42C4-A025-B517F5D6E16B}" destId="{CA8C9153-A6CB-4300-B652-9DA3FFFC1F42}" srcOrd="0" destOrd="0" presId="urn:microsoft.com/office/officeart/2018/2/layout/IconVerticalSolidList"/>
    <dgm:cxn modelId="{6AA8A9A3-E399-40F1-BB20-60603508A986}" type="presParOf" srcId="{24524F4D-4221-42C4-A025-B517F5D6E16B}" destId="{1EFC3A00-6DC2-455D-A2A0-46200872BCE4}" srcOrd="1" destOrd="0" presId="urn:microsoft.com/office/officeart/2018/2/layout/IconVerticalSolidList"/>
    <dgm:cxn modelId="{F0C440E2-3EB9-4C25-B2A9-7CA7449FC068}" type="presParOf" srcId="{24524F4D-4221-42C4-A025-B517F5D6E16B}" destId="{24085728-DAD2-4CD6-AB0D-8A69A0F40ADF}" srcOrd="2" destOrd="0" presId="urn:microsoft.com/office/officeart/2018/2/layout/IconVerticalSolidList"/>
    <dgm:cxn modelId="{081EBCD6-7692-4FAB-AB84-F0EFD3BBD8FB}" type="presParOf" srcId="{24524F4D-4221-42C4-A025-B517F5D6E16B}" destId="{D3E33848-6572-4068-82AA-7D5ED57AE251}" srcOrd="3" destOrd="0" presId="urn:microsoft.com/office/officeart/2018/2/layout/IconVerticalSolidList"/>
    <dgm:cxn modelId="{EF237BC3-1055-4E27-BDD3-87D32E8823F5}" type="presParOf" srcId="{70771D89-E9BE-4753-B5A0-3F632341F7DD}" destId="{CB25FE62-BB82-4B9D-80E1-93552095C389}" srcOrd="13" destOrd="0" presId="urn:microsoft.com/office/officeart/2018/2/layout/IconVerticalSolidList"/>
    <dgm:cxn modelId="{F09CE315-F1DF-4AF5-9AF5-1EE899F26B86}" type="presParOf" srcId="{70771D89-E9BE-4753-B5A0-3F632341F7DD}" destId="{3AACE05C-0BB0-433B-A8CF-1106C7050E0D}" srcOrd="14" destOrd="0" presId="urn:microsoft.com/office/officeart/2018/2/layout/IconVerticalSolidList"/>
    <dgm:cxn modelId="{B5850529-B16E-4207-894E-39129FA64E9F}" type="presParOf" srcId="{3AACE05C-0BB0-433B-A8CF-1106C7050E0D}" destId="{202377E9-8A9A-40D1-B134-9E997BEDA8F9}" srcOrd="0" destOrd="0" presId="urn:microsoft.com/office/officeart/2018/2/layout/IconVerticalSolidList"/>
    <dgm:cxn modelId="{B03E6F22-ABA6-4095-9883-081EB52BC175}" type="presParOf" srcId="{3AACE05C-0BB0-433B-A8CF-1106C7050E0D}" destId="{827BB0BE-69B9-4F6A-B27E-43AD9499D78E}" srcOrd="1" destOrd="0" presId="urn:microsoft.com/office/officeart/2018/2/layout/IconVerticalSolidList"/>
    <dgm:cxn modelId="{2BD26D8B-F542-4981-AC43-9356DF84CAB8}" type="presParOf" srcId="{3AACE05C-0BB0-433B-A8CF-1106C7050E0D}" destId="{B76C684A-47B9-4E5F-A57D-CECB51F95136}" srcOrd="2" destOrd="0" presId="urn:microsoft.com/office/officeart/2018/2/layout/IconVerticalSolidList"/>
    <dgm:cxn modelId="{753325F9-5F43-4505-B6EB-30E6F799114E}" type="presParOf" srcId="{3AACE05C-0BB0-433B-A8CF-1106C7050E0D}" destId="{4D2E8712-23CD-4CF2-B59F-B7BE78B689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7889A8-4201-4EE6-86EE-567A0613EE8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D25D061-3486-4A22-9B85-5FBCD4C1062C}">
      <dgm:prSet/>
      <dgm:spPr/>
      <dgm:t>
        <a:bodyPr/>
        <a:lstStyle/>
        <a:p>
          <a:r>
            <a:rPr lang="en-US"/>
            <a:t>Businesses that proactively address the challenges of AI, cybersecurity and digital infrastructure resilience will be better positioned (WEF, 2026)</a:t>
          </a:r>
        </a:p>
      </dgm:t>
    </dgm:pt>
    <dgm:pt modelId="{0ADFF9FA-4320-44C5-BE1A-D565443DBAB4}" type="parTrans" cxnId="{401EEA3F-2FCA-4C2E-A778-243D8B5510E5}">
      <dgm:prSet/>
      <dgm:spPr/>
      <dgm:t>
        <a:bodyPr/>
        <a:lstStyle/>
        <a:p>
          <a:endParaRPr lang="en-US"/>
        </a:p>
      </dgm:t>
    </dgm:pt>
    <dgm:pt modelId="{8BF90D15-A8B6-4DE6-96F7-09216E5261A0}" type="sibTrans" cxnId="{401EEA3F-2FCA-4C2E-A778-243D8B5510E5}">
      <dgm:prSet/>
      <dgm:spPr/>
      <dgm:t>
        <a:bodyPr/>
        <a:lstStyle/>
        <a:p>
          <a:endParaRPr lang="en-US"/>
        </a:p>
      </dgm:t>
    </dgm:pt>
    <dgm:pt modelId="{06E74B41-BB37-4DA1-9A7B-4F32CDAFA352}">
      <dgm:prSet/>
      <dgm:spPr/>
      <dgm:t>
        <a:bodyPr/>
        <a:lstStyle/>
        <a:p>
          <a:r>
            <a:rPr lang="en-US"/>
            <a:t>Technology leadership grounded in responsibility and resilience will be a defining factor for success</a:t>
          </a:r>
        </a:p>
      </dgm:t>
    </dgm:pt>
    <dgm:pt modelId="{CD13D8FA-9A3B-47F4-BF6F-F70F3B5B88EF}" type="parTrans" cxnId="{989068F3-6EE5-4E9F-BF17-DA058B9ED5BC}">
      <dgm:prSet/>
      <dgm:spPr/>
      <dgm:t>
        <a:bodyPr/>
        <a:lstStyle/>
        <a:p>
          <a:endParaRPr lang="en-US"/>
        </a:p>
      </dgm:t>
    </dgm:pt>
    <dgm:pt modelId="{3AF39ACF-F574-42F9-9EEF-4C32F02FDC0E}" type="sibTrans" cxnId="{989068F3-6EE5-4E9F-BF17-DA058B9ED5BC}">
      <dgm:prSet/>
      <dgm:spPr/>
      <dgm:t>
        <a:bodyPr/>
        <a:lstStyle/>
        <a:p>
          <a:endParaRPr lang="en-US"/>
        </a:p>
      </dgm:t>
    </dgm:pt>
    <dgm:pt modelId="{B0CC2F33-CFD2-4790-AB52-EA4425F75DE3}" type="pres">
      <dgm:prSet presAssocID="{867889A8-4201-4EE6-86EE-567A0613EE80}" presName="root" presStyleCnt="0">
        <dgm:presLayoutVars>
          <dgm:dir/>
          <dgm:resizeHandles val="exact"/>
        </dgm:presLayoutVars>
      </dgm:prSet>
      <dgm:spPr/>
    </dgm:pt>
    <dgm:pt modelId="{E1B58280-F12D-4630-B006-09ACC7315D63}" type="pres">
      <dgm:prSet presAssocID="{3D25D061-3486-4A22-9B85-5FBCD4C1062C}" presName="compNode" presStyleCnt="0"/>
      <dgm:spPr/>
    </dgm:pt>
    <dgm:pt modelId="{52FF9477-37EF-4A24-97F8-B1C3C8EBEF32}" type="pres">
      <dgm:prSet presAssocID="{3D25D061-3486-4A22-9B85-5FBCD4C1062C}" presName="bgRect" presStyleLbl="bgShp" presStyleIdx="0" presStyleCnt="2"/>
      <dgm:spPr/>
    </dgm:pt>
    <dgm:pt modelId="{2C7F5024-1F32-4D7E-9621-9D7B0B285B62}" type="pres">
      <dgm:prSet presAssocID="{3D25D061-3486-4A22-9B85-5FBCD4C1062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5E371BF8-57F2-4F47-8BBC-23D74CD6E7FD}" type="pres">
      <dgm:prSet presAssocID="{3D25D061-3486-4A22-9B85-5FBCD4C1062C}" presName="spaceRect" presStyleCnt="0"/>
      <dgm:spPr/>
    </dgm:pt>
    <dgm:pt modelId="{F4EA94A3-83AF-4CB1-9B3D-2BBEDCBDE034}" type="pres">
      <dgm:prSet presAssocID="{3D25D061-3486-4A22-9B85-5FBCD4C1062C}" presName="parTx" presStyleLbl="revTx" presStyleIdx="0" presStyleCnt="2">
        <dgm:presLayoutVars>
          <dgm:chMax val="0"/>
          <dgm:chPref val="0"/>
        </dgm:presLayoutVars>
      </dgm:prSet>
      <dgm:spPr/>
    </dgm:pt>
    <dgm:pt modelId="{86230F6E-B552-4421-BF1B-89D93F7D99DB}" type="pres">
      <dgm:prSet presAssocID="{8BF90D15-A8B6-4DE6-96F7-09216E5261A0}" presName="sibTrans" presStyleCnt="0"/>
      <dgm:spPr/>
    </dgm:pt>
    <dgm:pt modelId="{663FE7EF-012F-43D2-9534-50ACBC98E5FE}" type="pres">
      <dgm:prSet presAssocID="{06E74B41-BB37-4DA1-9A7B-4F32CDAFA352}" presName="compNode" presStyleCnt="0"/>
      <dgm:spPr/>
    </dgm:pt>
    <dgm:pt modelId="{CF2FEDE4-6E27-4054-A6C6-0C82732C02B6}" type="pres">
      <dgm:prSet presAssocID="{06E74B41-BB37-4DA1-9A7B-4F32CDAFA352}" presName="bgRect" presStyleLbl="bgShp" presStyleIdx="1" presStyleCnt="2"/>
      <dgm:spPr/>
    </dgm:pt>
    <dgm:pt modelId="{B9E69D1B-DAAC-4246-95D7-72637E9AC526}" type="pres">
      <dgm:prSet presAssocID="{06E74B41-BB37-4DA1-9A7B-4F32CDAFA35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455758D-8A00-4390-A6E6-147D8371C8F4}" type="pres">
      <dgm:prSet presAssocID="{06E74B41-BB37-4DA1-9A7B-4F32CDAFA352}" presName="spaceRect" presStyleCnt="0"/>
      <dgm:spPr/>
    </dgm:pt>
    <dgm:pt modelId="{942A969D-40FD-40C9-BBAE-660EED0F7EFD}" type="pres">
      <dgm:prSet presAssocID="{06E74B41-BB37-4DA1-9A7B-4F32CDAFA352}" presName="parTx" presStyleLbl="revTx" presStyleIdx="1" presStyleCnt="2">
        <dgm:presLayoutVars>
          <dgm:chMax val="0"/>
          <dgm:chPref val="0"/>
        </dgm:presLayoutVars>
      </dgm:prSet>
      <dgm:spPr/>
    </dgm:pt>
  </dgm:ptLst>
  <dgm:cxnLst>
    <dgm:cxn modelId="{401EEA3F-2FCA-4C2E-A778-243D8B5510E5}" srcId="{867889A8-4201-4EE6-86EE-567A0613EE80}" destId="{3D25D061-3486-4A22-9B85-5FBCD4C1062C}" srcOrd="0" destOrd="0" parTransId="{0ADFF9FA-4320-44C5-BE1A-D565443DBAB4}" sibTransId="{8BF90D15-A8B6-4DE6-96F7-09216E5261A0}"/>
    <dgm:cxn modelId="{006E9D79-2976-44CF-A08F-A95B33B940FF}" type="presOf" srcId="{3D25D061-3486-4A22-9B85-5FBCD4C1062C}" destId="{F4EA94A3-83AF-4CB1-9B3D-2BBEDCBDE034}" srcOrd="0" destOrd="0" presId="urn:microsoft.com/office/officeart/2018/2/layout/IconVerticalSolidList"/>
    <dgm:cxn modelId="{96DB847E-02C6-463D-8063-1EC0482C00FA}" type="presOf" srcId="{867889A8-4201-4EE6-86EE-567A0613EE80}" destId="{B0CC2F33-CFD2-4790-AB52-EA4425F75DE3}" srcOrd="0" destOrd="0" presId="urn:microsoft.com/office/officeart/2018/2/layout/IconVerticalSolidList"/>
    <dgm:cxn modelId="{2D406ABD-E279-4F77-BE94-A023002376AB}" type="presOf" srcId="{06E74B41-BB37-4DA1-9A7B-4F32CDAFA352}" destId="{942A969D-40FD-40C9-BBAE-660EED0F7EFD}" srcOrd="0" destOrd="0" presId="urn:microsoft.com/office/officeart/2018/2/layout/IconVerticalSolidList"/>
    <dgm:cxn modelId="{989068F3-6EE5-4E9F-BF17-DA058B9ED5BC}" srcId="{867889A8-4201-4EE6-86EE-567A0613EE80}" destId="{06E74B41-BB37-4DA1-9A7B-4F32CDAFA352}" srcOrd="1" destOrd="0" parTransId="{CD13D8FA-9A3B-47F4-BF6F-F70F3B5B88EF}" sibTransId="{3AF39ACF-F574-42F9-9EEF-4C32F02FDC0E}"/>
    <dgm:cxn modelId="{3A7F3676-7ECF-4470-BF67-4B3A6F407808}" type="presParOf" srcId="{B0CC2F33-CFD2-4790-AB52-EA4425F75DE3}" destId="{E1B58280-F12D-4630-B006-09ACC7315D63}" srcOrd="0" destOrd="0" presId="urn:microsoft.com/office/officeart/2018/2/layout/IconVerticalSolidList"/>
    <dgm:cxn modelId="{7F2D58E8-EA62-40FC-898D-C33840A0D465}" type="presParOf" srcId="{E1B58280-F12D-4630-B006-09ACC7315D63}" destId="{52FF9477-37EF-4A24-97F8-B1C3C8EBEF32}" srcOrd="0" destOrd="0" presId="urn:microsoft.com/office/officeart/2018/2/layout/IconVerticalSolidList"/>
    <dgm:cxn modelId="{EA085CFA-11FE-4A0E-8E2F-A930ECB463AB}" type="presParOf" srcId="{E1B58280-F12D-4630-B006-09ACC7315D63}" destId="{2C7F5024-1F32-4D7E-9621-9D7B0B285B62}" srcOrd="1" destOrd="0" presId="urn:microsoft.com/office/officeart/2018/2/layout/IconVerticalSolidList"/>
    <dgm:cxn modelId="{61D13176-4DB9-4A42-BC29-ABBE10CA48F0}" type="presParOf" srcId="{E1B58280-F12D-4630-B006-09ACC7315D63}" destId="{5E371BF8-57F2-4F47-8BBC-23D74CD6E7FD}" srcOrd="2" destOrd="0" presId="urn:microsoft.com/office/officeart/2018/2/layout/IconVerticalSolidList"/>
    <dgm:cxn modelId="{80C79FEB-1008-4F57-940A-B05A388F4B2F}" type="presParOf" srcId="{E1B58280-F12D-4630-B006-09ACC7315D63}" destId="{F4EA94A3-83AF-4CB1-9B3D-2BBEDCBDE034}" srcOrd="3" destOrd="0" presId="urn:microsoft.com/office/officeart/2018/2/layout/IconVerticalSolidList"/>
    <dgm:cxn modelId="{883611CD-E92C-4A52-9E75-9170B1FF6B64}" type="presParOf" srcId="{B0CC2F33-CFD2-4790-AB52-EA4425F75DE3}" destId="{86230F6E-B552-4421-BF1B-89D93F7D99DB}" srcOrd="1" destOrd="0" presId="urn:microsoft.com/office/officeart/2018/2/layout/IconVerticalSolidList"/>
    <dgm:cxn modelId="{CE587937-6758-487A-8993-49505527CA43}" type="presParOf" srcId="{B0CC2F33-CFD2-4790-AB52-EA4425F75DE3}" destId="{663FE7EF-012F-43D2-9534-50ACBC98E5FE}" srcOrd="2" destOrd="0" presId="urn:microsoft.com/office/officeart/2018/2/layout/IconVerticalSolidList"/>
    <dgm:cxn modelId="{8DCB0D31-5EDD-4BF8-A3BD-AFB336FC8341}" type="presParOf" srcId="{663FE7EF-012F-43D2-9534-50ACBC98E5FE}" destId="{CF2FEDE4-6E27-4054-A6C6-0C82732C02B6}" srcOrd="0" destOrd="0" presId="urn:microsoft.com/office/officeart/2018/2/layout/IconVerticalSolidList"/>
    <dgm:cxn modelId="{124C7BDE-7377-4EB9-8928-6450B9949B66}" type="presParOf" srcId="{663FE7EF-012F-43D2-9534-50ACBC98E5FE}" destId="{B9E69D1B-DAAC-4246-95D7-72637E9AC526}" srcOrd="1" destOrd="0" presId="urn:microsoft.com/office/officeart/2018/2/layout/IconVerticalSolidList"/>
    <dgm:cxn modelId="{12669B29-6E4B-40F6-8AFD-CB5EFA8F0CD6}" type="presParOf" srcId="{663FE7EF-012F-43D2-9534-50ACBC98E5FE}" destId="{8455758D-8A00-4390-A6E6-147D8371C8F4}" srcOrd="2" destOrd="0" presId="urn:microsoft.com/office/officeart/2018/2/layout/IconVerticalSolidList"/>
    <dgm:cxn modelId="{7973A165-AC27-49F2-A178-7517D1ED89A6}" type="presParOf" srcId="{663FE7EF-012F-43D2-9534-50ACBC98E5FE}" destId="{942A969D-40FD-40C9-BBAE-660EED0F7E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901723F-9F29-44E2-AB07-8B8CA375AE6D}"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3EE095F-E3E4-404A-BEFA-25B54B644FCE}">
      <dgm:prSet/>
      <dgm:spPr/>
      <dgm:t>
        <a:bodyPr/>
        <a:lstStyle/>
        <a:p>
          <a:r>
            <a:rPr lang="en-US"/>
            <a:t>Audit &amp; Risk Committee</a:t>
          </a:r>
        </a:p>
      </dgm:t>
    </dgm:pt>
    <dgm:pt modelId="{65F30508-5E51-44BE-A54F-86DD49442256}" type="parTrans" cxnId="{1594827D-188B-4CD4-AC5F-E7B5A4A4D40D}">
      <dgm:prSet/>
      <dgm:spPr/>
      <dgm:t>
        <a:bodyPr/>
        <a:lstStyle/>
        <a:p>
          <a:endParaRPr lang="en-US"/>
        </a:p>
      </dgm:t>
    </dgm:pt>
    <dgm:pt modelId="{AC553EA4-229F-47F9-BEA2-03F4C2BE8C14}" type="sibTrans" cxnId="{1594827D-188B-4CD4-AC5F-E7B5A4A4D40D}">
      <dgm:prSet/>
      <dgm:spPr/>
      <dgm:t>
        <a:bodyPr/>
        <a:lstStyle/>
        <a:p>
          <a:endParaRPr lang="en-US"/>
        </a:p>
      </dgm:t>
    </dgm:pt>
    <dgm:pt modelId="{B92C7AA3-66B6-4DA8-AD49-19DCDF9F7E6E}">
      <dgm:prSet/>
      <dgm:spPr/>
      <dgm:t>
        <a:bodyPr/>
        <a:lstStyle/>
        <a:p>
          <a:r>
            <a:rPr lang="en-US"/>
            <a:t>Remuneration Committee</a:t>
          </a:r>
        </a:p>
      </dgm:t>
    </dgm:pt>
    <dgm:pt modelId="{DCF0C96C-63FC-43A0-B7F5-9911B63A932E}" type="parTrans" cxnId="{DF66947C-01EB-4139-8941-86AF219BAE41}">
      <dgm:prSet/>
      <dgm:spPr/>
      <dgm:t>
        <a:bodyPr/>
        <a:lstStyle/>
        <a:p>
          <a:endParaRPr lang="en-US"/>
        </a:p>
      </dgm:t>
    </dgm:pt>
    <dgm:pt modelId="{A8F8D0B1-E38D-4082-A4EA-CA4E63084FD2}" type="sibTrans" cxnId="{DF66947C-01EB-4139-8941-86AF219BAE41}">
      <dgm:prSet/>
      <dgm:spPr/>
      <dgm:t>
        <a:bodyPr/>
        <a:lstStyle/>
        <a:p>
          <a:endParaRPr lang="en-US"/>
        </a:p>
      </dgm:t>
    </dgm:pt>
    <dgm:pt modelId="{124F90C9-C144-4D5F-9C2B-4176EDEA62FF}">
      <dgm:prSet/>
      <dgm:spPr/>
      <dgm:t>
        <a:bodyPr/>
        <a:lstStyle/>
        <a:p>
          <a:r>
            <a:rPr lang="en-US"/>
            <a:t>Nomination &amp; Governance</a:t>
          </a:r>
        </a:p>
      </dgm:t>
    </dgm:pt>
    <dgm:pt modelId="{64C6185A-3C5F-47C7-A0C3-3AA8DFE67C89}" type="parTrans" cxnId="{9AD8409F-FE0F-4513-AD2D-3956AF7D3A1F}">
      <dgm:prSet/>
      <dgm:spPr/>
      <dgm:t>
        <a:bodyPr/>
        <a:lstStyle/>
        <a:p>
          <a:endParaRPr lang="en-US"/>
        </a:p>
      </dgm:t>
    </dgm:pt>
    <dgm:pt modelId="{9C6D0E3D-E134-4046-A484-D35D38F0BCDF}" type="sibTrans" cxnId="{9AD8409F-FE0F-4513-AD2D-3956AF7D3A1F}">
      <dgm:prSet/>
      <dgm:spPr/>
      <dgm:t>
        <a:bodyPr/>
        <a:lstStyle/>
        <a:p>
          <a:endParaRPr lang="en-US"/>
        </a:p>
      </dgm:t>
    </dgm:pt>
    <dgm:pt modelId="{C2033E77-40D5-42B4-ACF7-8AA45A0EC0EF}">
      <dgm:prSet/>
      <dgm:spPr/>
      <dgm:t>
        <a:bodyPr/>
        <a:lstStyle/>
        <a:p>
          <a:r>
            <a:rPr lang="en-US"/>
            <a:t>Technology/Digital Transformation Committee</a:t>
          </a:r>
        </a:p>
      </dgm:t>
    </dgm:pt>
    <dgm:pt modelId="{087D9C6A-D955-472A-A973-561DD0079AEC}" type="parTrans" cxnId="{D5AC0DFD-4A5C-425F-9FD7-88445BB0AB7C}">
      <dgm:prSet/>
      <dgm:spPr/>
      <dgm:t>
        <a:bodyPr/>
        <a:lstStyle/>
        <a:p>
          <a:endParaRPr lang="en-US"/>
        </a:p>
      </dgm:t>
    </dgm:pt>
    <dgm:pt modelId="{2B7B31A9-1CA4-4479-AC93-8E782CB56C69}" type="sibTrans" cxnId="{D5AC0DFD-4A5C-425F-9FD7-88445BB0AB7C}">
      <dgm:prSet/>
      <dgm:spPr/>
      <dgm:t>
        <a:bodyPr/>
        <a:lstStyle/>
        <a:p>
          <a:endParaRPr lang="en-US"/>
        </a:p>
      </dgm:t>
    </dgm:pt>
    <dgm:pt modelId="{9534541A-BDF9-4029-A6BF-C576FB5C90BE}">
      <dgm:prSet/>
      <dgm:spPr/>
      <dgm:t>
        <a:bodyPr/>
        <a:lstStyle/>
        <a:p>
          <a:r>
            <a:rPr lang="en-US"/>
            <a:t>ESG/Sustainability Committee</a:t>
          </a:r>
        </a:p>
      </dgm:t>
    </dgm:pt>
    <dgm:pt modelId="{98B3C0A1-E9ED-4545-9E52-9FAC027A2BC6}" type="parTrans" cxnId="{49448CBF-DB37-4014-819A-270795891FD5}">
      <dgm:prSet/>
      <dgm:spPr/>
      <dgm:t>
        <a:bodyPr/>
        <a:lstStyle/>
        <a:p>
          <a:endParaRPr lang="en-US"/>
        </a:p>
      </dgm:t>
    </dgm:pt>
    <dgm:pt modelId="{625EA787-ED98-4737-BD89-E2285E90C157}" type="sibTrans" cxnId="{49448CBF-DB37-4014-819A-270795891FD5}">
      <dgm:prSet/>
      <dgm:spPr/>
      <dgm:t>
        <a:bodyPr/>
        <a:lstStyle/>
        <a:p>
          <a:endParaRPr lang="en-US"/>
        </a:p>
      </dgm:t>
    </dgm:pt>
    <dgm:pt modelId="{078201BE-CDD7-46C1-BDB2-86E233EE2F09}">
      <dgm:prSet/>
      <dgm:spPr/>
      <dgm:t>
        <a:bodyPr/>
        <a:lstStyle/>
        <a:p>
          <a:r>
            <a:rPr lang="en-US"/>
            <a:t>Map the main AI risks and opportunities</a:t>
          </a:r>
        </a:p>
      </dgm:t>
    </dgm:pt>
    <dgm:pt modelId="{371C51DD-41C8-42FA-9B75-0B544B652A5E}" type="parTrans" cxnId="{A7F384D1-AA4B-4EFE-9130-70593B1764C1}">
      <dgm:prSet/>
      <dgm:spPr/>
      <dgm:t>
        <a:bodyPr/>
        <a:lstStyle/>
        <a:p>
          <a:endParaRPr lang="en-US"/>
        </a:p>
      </dgm:t>
    </dgm:pt>
    <dgm:pt modelId="{60238294-CC9D-4AB6-8A31-8A455776676E}" type="sibTrans" cxnId="{A7F384D1-AA4B-4EFE-9130-70593B1764C1}">
      <dgm:prSet/>
      <dgm:spPr/>
      <dgm:t>
        <a:bodyPr/>
        <a:lstStyle/>
        <a:p>
          <a:endParaRPr lang="en-US"/>
        </a:p>
      </dgm:t>
    </dgm:pt>
    <dgm:pt modelId="{770569FD-F3ED-49AE-AA8E-4452A0033CC4}">
      <dgm:prSet/>
      <dgm:spPr/>
      <dgm:t>
        <a:bodyPr/>
        <a:lstStyle/>
        <a:p>
          <a:r>
            <a:rPr lang="en-US"/>
            <a:t>Design governance mechanisms</a:t>
          </a:r>
        </a:p>
      </dgm:t>
    </dgm:pt>
    <dgm:pt modelId="{45495642-5F47-4279-9E33-D21059AA4BA3}" type="parTrans" cxnId="{E2372F1C-26FD-4C2B-81D3-E34B9D44D855}">
      <dgm:prSet/>
      <dgm:spPr/>
      <dgm:t>
        <a:bodyPr/>
        <a:lstStyle/>
        <a:p>
          <a:endParaRPr lang="en-US"/>
        </a:p>
      </dgm:t>
    </dgm:pt>
    <dgm:pt modelId="{0806E239-B6B1-43E0-A51D-EBCFE99AEAF4}" type="sibTrans" cxnId="{E2372F1C-26FD-4C2B-81D3-E34B9D44D855}">
      <dgm:prSet/>
      <dgm:spPr/>
      <dgm:t>
        <a:bodyPr/>
        <a:lstStyle/>
        <a:p>
          <a:endParaRPr lang="en-US"/>
        </a:p>
      </dgm:t>
    </dgm:pt>
    <dgm:pt modelId="{46CDA0A7-ADE0-4544-92D0-4E857F0ECBFB}">
      <dgm:prSet/>
      <dgm:spPr/>
      <dgm:t>
        <a:bodyPr/>
        <a:lstStyle/>
        <a:p>
          <a:r>
            <a:rPr lang="en-US"/>
            <a:t>What should the governance structure for AI look like?</a:t>
          </a:r>
        </a:p>
      </dgm:t>
    </dgm:pt>
    <dgm:pt modelId="{44BA543D-6D06-41CA-A0D1-5A087C327E2F}" type="parTrans" cxnId="{4CD28FDD-9CA9-42B6-B2A7-4F05DE836465}">
      <dgm:prSet/>
      <dgm:spPr/>
      <dgm:t>
        <a:bodyPr/>
        <a:lstStyle/>
        <a:p>
          <a:endParaRPr lang="en-US"/>
        </a:p>
      </dgm:t>
    </dgm:pt>
    <dgm:pt modelId="{4EB5E5D3-4FAE-4AB2-BC0B-54EEC7E31170}" type="sibTrans" cxnId="{4CD28FDD-9CA9-42B6-B2A7-4F05DE836465}">
      <dgm:prSet/>
      <dgm:spPr/>
      <dgm:t>
        <a:bodyPr/>
        <a:lstStyle/>
        <a:p>
          <a:endParaRPr lang="en-US"/>
        </a:p>
      </dgm:t>
    </dgm:pt>
    <dgm:pt modelId="{A09B2CEC-B774-43A2-9365-F6EFB13CBDAE}" type="pres">
      <dgm:prSet presAssocID="{A901723F-9F29-44E2-AB07-8B8CA375AE6D}" presName="linear" presStyleCnt="0">
        <dgm:presLayoutVars>
          <dgm:animLvl val="lvl"/>
          <dgm:resizeHandles val="exact"/>
        </dgm:presLayoutVars>
      </dgm:prSet>
      <dgm:spPr/>
    </dgm:pt>
    <dgm:pt modelId="{9E35A060-B583-4028-B46C-E725B58AD138}" type="pres">
      <dgm:prSet presAssocID="{E3EE095F-E3E4-404A-BEFA-25B54B644FCE}" presName="parentText" presStyleLbl="node1" presStyleIdx="0" presStyleCnt="8">
        <dgm:presLayoutVars>
          <dgm:chMax val="0"/>
          <dgm:bulletEnabled val="1"/>
        </dgm:presLayoutVars>
      </dgm:prSet>
      <dgm:spPr/>
    </dgm:pt>
    <dgm:pt modelId="{1C3810B8-0BE7-4B7C-8EA8-853F4AD7494A}" type="pres">
      <dgm:prSet presAssocID="{AC553EA4-229F-47F9-BEA2-03F4C2BE8C14}" presName="spacer" presStyleCnt="0"/>
      <dgm:spPr/>
    </dgm:pt>
    <dgm:pt modelId="{1BBA1434-856B-4737-B057-3363DDA378BC}" type="pres">
      <dgm:prSet presAssocID="{B92C7AA3-66B6-4DA8-AD49-19DCDF9F7E6E}" presName="parentText" presStyleLbl="node1" presStyleIdx="1" presStyleCnt="8">
        <dgm:presLayoutVars>
          <dgm:chMax val="0"/>
          <dgm:bulletEnabled val="1"/>
        </dgm:presLayoutVars>
      </dgm:prSet>
      <dgm:spPr/>
    </dgm:pt>
    <dgm:pt modelId="{1E290386-C295-4D78-9E0C-767079316620}" type="pres">
      <dgm:prSet presAssocID="{A8F8D0B1-E38D-4082-A4EA-CA4E63084FD2}" presName="spacer" presStyleCnt="0"/>
      <dgm:spPr/>
    </dgm:pt>
    <dgm:pt modelId="{FF624DF1-3C6A-4D2A-B4AA-4AD82DCBCC04}" type="pres">
      <dgm:prSet presAssocID="{124F90C9-C144-4D5F-9C2B-4176EDEA62FF}" presName="parentText" presStyleLbl="node1" presStyleIdx="2" presStyleCnt="8">
        <dgm:presLayoutVars>
          <dgm:chMax val="0"/>
          <dgm:bulletEnabled val="1"/>
        </dgm:presLayoutVars>
      </dgm:prSet>
      <dgm:spPr/>
    </dgm:pt>
    <dgm:pt modelId="{BE193900-530D-4FE8-8380-FD329F10C487}" type="pres">
      <dgm:prSet presAssocID="{9C6D0E3D-E134-4046-A484-D35D38F0BCDF}" presName="spacer" presStyleCnt="0"/>
      <dgm:spPr/>
    </dgm:pt>
    <dgm:pt modelId="{1D6E34BD-938A-4F6D-A850-5D02FE52EAA2}" type="pres">
      <dgm:prSet presAssocID="{C2033E77-40D5-42B4-ACF7-8AA45A0EC0EF}" presName="parentText" presStyleLbl="node1" presStyleIdx="3" presStyleCnt="8">
        <dgm:presLayoutVars>
          <dgm:chMax val="0"/>
          <dgm:bulletEnabled val="1"/>
        </dgm:presLayoutVars>
      </dgm:prSet>
      <dgm:spPr/>
    </dgm:pt>
    <dgm:pt modelId="{502EBA06-92A1-4C0D-8AAE-48A689408579}" type="pres">
      <dgm:prSet presAssocID="{2B7B31A9-1CA4-4479-AC93-8E782CB56C69}" presName="spacer" presStyleCnt="0"/>
      <dgm:spPr/>
    </dgm:pt>
    <dgm:pt modelId="{21F44C5D-31D9-4EA2-8A8A-D36921CAD5A8}" type="pres">
      <dgm:prSet presAssocID="{9534541A-BDF9-4029-A6BF-C576FB5C90BE}" presName="parentText" presStyleLbl="node1" presStyleIdx="4" presStyleCnt="8">
        <dgm:presLayoutVars>
          <dgm:chMax val="0"/>
          <dgm:bulletEnabled val="1"/>
        </dgm:presLayoutVars>
      </dgm:prSet>
      <dgm:spPr/>
    </dgm:pt>
    <dgm:pt modelId="{092FB47A-6F54-45EC-876A-9F6F4E36FCDA}" type="pres">
      <dgm:prSet presAssocID="{625EA787-ED98-4737-BD89-E2285E90C157}" presName="spacer" presStyleCnt="0"/>
      <dgm:spPr/>
    </dgm:pt>
    <dgm:pt modelId="{EC526A5E-418F-4EB1-8DB2-64D1CF63F179}" type="pres">
      <dgm:prSet presAssocID="{078201BE-CDD7-46C1-BDB2-86E233EE2F09}" presName="parentText" presStyleLbl="node1" presStyleIdx="5" presStyleCnt="8">
        <dgm:presLayoutVars>
          <dgm:chMax val="0"/>
          <dgm:bulletEnabled val="1"/>
        </dgm:presLayoutVars>
      </dgm:prSet>
      <dgm:spPr/>
    </dgm:pt>
    <dgm:pt modelId="{AB464ECF-8EBA-4F7F-8932-C9DF8C7CD8C8}" type="pres">
      <dgm:prSet presAssocID="{60238294-CC9D-4AB6-8A31-8A455776676E}" presName="spacer" presStyleCnt="0"/>
      <dgm:spPr/>
    </dgm:pt>
    <dgm:pt modelId="{1147F33C-E96E-48BE-97D1-2F1188EA2E64}" type="pres">
      <dgm:prSet presAssocID="{770569FD-F3ED-49AE-AA8E-4452A0033CC4}" presName="parentText" presStyleLbl="node1" presStyleIdx="6" presStyleCnt="8">
        <dgm:presLayoutVars>
          <dgm:chMax val="0"/>
          <dgm:bulletEnabled val="1"/>
        </dgm:presLayoutVars>
      </dgm:prSet>
      <dgm:spPr/>
    </dgm:pt>
    <dgm:pt modelId="{9DDDBFD2-5269-4852-80B8-0D0DBD47CEBE}" type="pres">
      <dgm:prSet presAssocID="{0806E239-B6B1-43E0-A51D-EBCFE99AEAF4}" presName="spacer" presStyleCnt="0"/>
      <dgm:spPr/>
    </dgm:pt>
    <dgm:pt modelId="{732872F4-FA7F-47F8-A5D5-7FD64CDACAC6}" type="pres">
      <dgm:prSet presAssocID="{46CDA0A7-ADE0-4544-92D0-4E857F0ECBFB}" presName="parentText" presStyleLbl="node1" presStyleIdx="7" presStyleCnt="8">
        <dgm:presLayoutVars>
          <dgm:chMax val="0"/>
          <dgm:bulletEnabled val="1"/>
        </dgm:presLayoutVars>
      </dgm:prSet>
      <dgm:spPr/>
    </dgm:pt>
  </dgm:ptLst>
  <dgm:cxnLst>
    <dgm:cxn modelId="{6A72E00A-5B04-4898-86B4-FA55BC780AA4}" type="presOf" srcId="{46CDA0A7-ADE0-4544-92D0-4E857F0ECBFB}" destId="{732872F4-FA7F-47F8-A5D5-7FD64CDACAC6}" srcOrd="0" destOrd="0" presId="urn:microsoft.com/office/officeart/2005/8/layout/vList2"/>
    <dgm:cxn modelId="{1002FE0A-BBC4-47C5-86E8-70158C79CCC9}" type="presOf" srcId="{9534541A-BDF9-4029-A6BF-C576FB5C90BE}" destId="{21F44C5D-31D9-4EA2-8A8A-D36921CAD5A8}" srcOrd="0" destOrd="0" presId="urn:microsoft.com/office/officeart/2005/8/layout/vList2"/>
    <dgm:cxn modelId="{E2372F1C-26FD-4C2B-81D3-E34B9D44D855}" srcId="{A901723F-9F29-44E2-AB07-8B8CA375AE6D}" destId="{770569FD-F3ED-49AE-AA8E-4452A0033CC4}" srcOrd="6" destOrd="0" parTransId="{45495642-5F47-4279-9E33-D21059AA4BA3}" sibTransId="{0806E239-B6B1-43E0-A51D-EBCFE99AEAF4}"/>
    <dgm:cxn modelId="{7307C742-1FCB-4404-9942-65ADD2D5DCDA}" type="presOf" srcId="{770569FD-F3ED-49AE-AA8E-4452A0033CC4}" destId="{1147F33C-E96E-48BE-97D1-2F1188EA2E64}" srcOrd="0" destOrd="0" presId="urn:microsoft.com/office/officeart/2005/8/layout/vList2"/>
    <dgm:cxn modelId="{3200F969-0F5D-4003-ACAF-22C1D5906062}" type="presOf" srcId="{124F90C9-C144-4D5F-9C2B-4176EDEA62FF}" destId="{FF624DF1-3C6A-4D2A-B4AA-4AD82DCBCC04}" srcOrd="0" destOrd="0" presId="urn:microsoft.com/office/officeart/2005/8/layout/vList2"/>
    <dgm:cxn modelId="{58E4796C-93A9-47D6-AF9D-5474A2A12FA8}" type="presOf" srcId="{078201BE-CDD7-46C1-BDB2-86E233EE2F09}" destId="{EC526A5E-418F-4EB1-8DB2-64D1CF63F179}" srcOrd="0" destOrd="0" presId="urn:microsoft.com/office/officeart/2005/8/layout/vList2"/>
    <dgm:cxn modelId="{A927FB51-B337-49BF-937E-EA8BBAE69471}" type="presOf" srcId="{A901723F-9F29-44E2-AB07-8B8CA375AE6D}" destId="{A09B2CEC-B774-43A2-9365-F6EFB13CBDAE}" srcOrd="0" destOrd="0" presId="urn:microsoft.com/office/officeart/2005/8/layout/vList2"/>
    <dgm:cxn modelId="{2C53AA78-FC7E-475B-BE6E-4B6CBC4F7661}" type="presOf" srcId="{B92C7AA3-66B6-4DA8-AD49-19DCDF9F7E6E}" destId="{1BBA1434-856B-4737-B057-3363DDA378BC}" srcOrd="0" destOrd="0" presId="urn:microsoft.com/office/officeart/2005/8/layout/vList2"/>
    <dgm:cxn modelId="{DF66947C-01EB-4139-8941-86AF219BAE41}" srcId="{A901723F-9F29-44E2-AB07-8B8CA375AE6D}" destId="{B92C7AA3-66B6-4DA8-AD49-19DCDF9F7E6E}" srcOrd="1" destOrd="0" parTransId="{DCF0C96C-63FC-43A0-B7F5-9911B63A932E}" sibTransId="{A8F8D0B1-E38D-4082-A4EA-CA4E63084FD2}"/>
    <dgm:cxn modelId="{1594827D-188B-4CD4-AC5F-E7B5A4A4D40D}" srcId="{A901723F-9F29-44E2-AB07-8B8CA375AE6D}" destId="{E3EE095F-E3E4-404A-BEFA-25B54B644FCE}" srcOrd="0" destOrd="0" parTransId="{65F30508-5E51-44BE-A54F-86DD49442256}" sibTransId="{AC553EA4-229F-47F9-BEA2-03F4C2BE8C14}"/>
    <dgm:cxn modelId="{9AD8409F-FE0F-4513-AD2D-3956AF7D3A1F}" srcId="{A901723F-9F29-44E2-AB07-8B8CA375AE6D}" destId="{124F90C9-C144-4D5F-9C2B-4176EDEA62FF}" srcOrd="2" destOrd="0" parTransId="{64C6185A-3C5F-47C7-A0C3-3AA8DFE67C89}" sibTransId="{9C6D0E3D-E134-4046-A484-D35D38F0BCDF}"/>
    <dgm:cxn modelId="{514B4AB1-72BF-4B71-815D-4E7DBE830990}" type="presOf" srcId="{C2033E77-40D5-42B4-ACF7-8AA45A0EC0EF}" destId="{1D6E34BD-938A-4F6D-A850-5D02FE52EAA2}" srcOrd="0" destOrd="0" presId="urn:microsoft.com/office/officeart/2005/8/layout/vList2"/>
    <dgm:cxn modelId="{6CEFBBBC-3B71-4655-8EF5-9ACCF19E2C89}" type="presOf" srcId="{E3EE095F-E3E4-404A-BEFA-25B54B644FCE}" destId="{9E35A060-B583-4028-B46C-E725B58AD138}" srcOrd="0" destOrd="0" presId="urn:microsoft.com/office/officeart/2005/8/layout/vList2"/>
    <dgm:cxn modelId="{49448CBF-DB37-4014-819A-270795891FD5}" srcId="{A901723F-9F29-44E2-AB07-8B8CA375AE6D}" destId="{9534541A-BDF9-4029-A6BF-C576FB5C90BE}" srcOrd="4" destOrd="0" parTransId="{98B3C0A1-E9ED-4545-9E52-9FAC027A2BC6}" sibTransId="{625EA787-ED98-4737-BD89-E2285E90C157}"/>
    <dgm:cxn modelId="{A7F384D1-AA4B-4EFE-9130-70593B1764C1}" srcId="{A901723F-9F29-44E2-AB07-8B8CA375AE6D}" destId="{078201BE-CDD7-46C1-BDB2-86E233EE2F09}" srcOrd="5" destOrd="0" parTransId="{371C51DD-41C8-42FA-9B75-0B544B652A5E}" sibTransId="{60238294-CC9D-4AB6-8A31-8A455776676E}"/>
    <dgm:cxn modelId="{4CD28FDD-9CA9-42B6-B2A7-4F05DE836465}" srcId="{A901723F-9F29-44E2-AB07-8B8CA375AE6D}" destId="{46CDA0A7-ADE0-4544-92D0-4E857F0ECBFB}" srcOrd="7" destOrd="0" parTransId="{44BA543D-6D06-41CA-A0D1-5A087C327E2F}" sibTransId="{4EB5E5D3-4FAE-4AB2-BC0B-54EEC7E31170}"/>
    <dgm:cxn modelId="{D5AC0DFD-4A5C-425F-9FD7-88445BB0AB7C}" srcId="{A901723F-9F29-44E2-AB07-8B8CA375AE6D}" destId="{C2033E77-40D5-42B4-ACF7-8AA45A0EC0EF}" srcOrd="3" destOrd="0" parTransId="{087D9C6A-D955-472A-A973-561DD0079AEC}" sibTransId="{2B7B31A9-1CA4-4479-AC93-8E782CB56C69}"/>
    <dgm:cxn modelId="{DA9D0F71-D4AD-4BD5-AFDA-F8ABAD6C53A3}" type="presParOf" srcId="{A09B2CEC-B774-43A2-9365-F6EFB13CBDAE}" destId="{9E35A060-B583-4028-B46C-E725B58AD138}" srcOrd="0" destOrd="0" presId="urn:microsoft.com/office/officeart/2005/8/layout/vList2"/>
    <dgm:cxn modelId="{DDFE90F4-AFBE-46DF-BA3D-682427AC00B7}" type="presParOf" srcId="{A09B2CEC-B774-43A2-9365-F6EFB13CBDAE}" destId="{1C3810B8-0BE7-4B7C-8EA8-853F4AD7494A}" srcOrd="1" destOrd="0" presId="urn:microsoft.com/office/officeart/2005/8/layout/vList2"/>
    <dgm:cxn modelId="{F1827E8F-C769-4C47-B87F-29EDD3819997}" type="presParOf" srcId="{A09B2CEC-B774-43A2-9365-F6EFB13CBDAE}" destId="{1BBA1434-856B-4737-B057-3363DDA378BC}" srcOrd="2" destOrd="0" presId="urn:microsoft.com/office/officeart/2005/8/layout/vList2"/>
    <dgm:cxn modelId="{BDAC407A-F442-403C-A827-3258C810F569}" type="presParOf" srcId="{A09B2CEC-B774-43A2-9365-F6EFB13CBDAE}" destId="{1E290386-C295-4D78-9E0C-767079316620}" srcOrd="3" destOrd="0" presId="urn:microsoft.com/office/officeart/2005/8/layout/vList2"/>
    <dgm:cxn modelId="{5E3C7528-170F-46FD-A1CC-282E3125BABB}" type="presParOf" srcId="{A09B2CEC-B774-43A2-9365-F6EFB13CBDAE}" destId="{FF624DF1-3C6A-4D2A-B4AA-4AD82DCBCC04}" srcOrd="4" destOrd="0" presId="urn:microsoft.com/office/officeart/2005/8/layout/vList2"/>
    <dgm:cxn modelId="{1DB178DA-75EF-473F-9839-616D10189664}" type="presParOf" srcId="{A09B2CEC-B774-43A2-9365-F6EFB13CBDAE}" destId="{BE193900-530D-4FE8-8380-FD329F10C487}" srcOrd="5" destOrd="0" presId="urn:microsoft.com/office/officeart/2005/8/layout/vList2"/>
    <dgm:cxn modelId="{74A67CC0-42C9-4289-AD67-950770D81B2C}" type="presParOf" srcId="{A09B2CEC-B774-43A2-9365-F6EFB13CBDAE}" destId="{1D6E34BD-938A-4F6D-A850-5D02FE52EAA2}" srcOrd="6" destOrd="0" presId="urn:microsoft.com/office/officeart/2005/8/layout/vList2"/>
    <dgm:cxn modelId="{C1A46554-FF2D-49EC-81CB-8BA078B22EE6}" type="presParOf" srcId="{A09B2CEC-B774-43A2-9365-F6EFB13CBDAE}" destId="{502EBA06-92A1-4C0D-8AAE-48A689408579}" srcOrd="7" destOrd="0" presId="urn:microsoft.com/office/officeart/2005/8/layout/vList2"/>
    <dgm:cxn modelId="{58A2885E-07DB-4233-BB0E-A3A8FB1E5352}" type="presParOf" srcId="{A09B2CEC-B774-43A2-9365-F6EFB13CBDAE}" destId="{21F44C5D-31D9-4EA2-8A8A-D36921CAD5A8}" srcOrd="8" destOrd="0" presId="urn:microsoft.com/office/officeart/2005/8/layout/vList2"/>
    <dgm:cxn modelId="{77437484-6AF0-4EA5-98FE-ADDB47525F47}" type="presParOf" srcId="{A09B2CEC-B774-43A2-9365-F6EFB13CBDAE}" destId="{092FB47A-6F54-45EC-876A-9F6F4E36FCDA}" srcOrd="9" destOrd="0" presId="urn:microsoft.com/office/officeart/2005/8/layout/vList2"/>
    <dgm:cxn modelId="{CD690759-FFAC-410D-BE93-E791697A70B5}" type="presParOf" srcId="{A09B2CEC-B774-43A2-9365-F6EFB13CBDAE}" destId="{EC526A5E-418F-4EB1-8DB2-64D1CF63F179}" srcOrd="10" destOrd="0" presId="urn:microsoft.com/office/officeart/2005/8/layout/vList2"/>
    <dgm:cxn modelId="{C51F6F81-00A3-48FC-8A7C-43A41BCE1A07}" type="presParOf" srcId="{A09B2CEC-B774-43A2-9365-F6EFB13CBDAE}" destId="{AB464ECF-8EBA-4F7F-8932-C9DF8C7CD8C8}" srcOrd="11" destOrd="0" presId="urn:microsoft.com/office/officeart/2005/8/layout/vList2"/>
    <dgm:cxn modelId="{2E0A2E83-ACFC-48A0-8650-35443026D5C9}" type="presParOf" srcId="{A09B2CEC-B774-43A2-9365-F6EFB13CBDAE}" destId="{1147F33C-E96E-48BE-97D1-2F1188EA2E64}" srcOrd="12" destOrd="0" presId="urn:microsoft.com/office/officeart/2005/8/layout/vList2"/>
    <dgm:cxn modelId="{4B5E34B1-CD50-49B0-AFEA-1607C8717446}" type="presParOf" srcId="{A09B2CEC-B774-43A2-9365-F6EFB13CBDAE}" destId="{9DDDBFD2-5269-4852-80B8-0D0DBD47CEBE}" srcOrd="13" destOrd="0" presId="urn:microsoft.com/office/officeart/2005/8/layout/vList2"/>
    <dgm:cxn modelId="{28E470FC-F629-40BA-B562-CBF7FBDBA2B9}" type="presParOf" srcId="{A09B2CEC-B774-43A2-9365-F6EFB13CBDAE}" destId="{732872F4-FA7F-47F8-A5D5-7FD64CDACAC6}"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A067D-BCD9-441E-9E0D-5077BB8E7923}">
      <dsp:nvSpPr>
        <dsp:cNvPr id="0" name=""/>
        <dsp:cNvSpPr/>
      </dsp:nvSpPr>
      <dsp:spPr>
        <a:xfrm>
          <a:off x="0" y="54331"/>
          <a:ext cx="6666833" cy="128663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Set of rules, practices and processes used to direct and control an organisation</a:t>
          </a:r>
        </a:p>
      </dsp:txBody>
      <dsp:txXfrm>
        <a:off x="62808" y="117139"/>
        <a:ext cx="6541217" cy="1161018"/>
      </dsp:txXfrm>
    </dsp:sp>
    <dsp:sp modelId="{B2CC5C43-406F-43EC-9DD0-1AA6B1403179}">
      <dsp:nvSpPr>
        <dsp:cNvPr id="0" name=""/>
        <dsp:cNvSpPr/>
      </dsp:nvSpPr>
      <dsp:spPr>
        <a:xfrm>
          <a:off x="0" y="1407205"/>
          <a:ext cx="6666833" cy="1286634"/>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Also relates to the concept of corporate authority</a:t>
          </a:r>
        </a:p>
      </dsp:txBody>
      <dsp:txXfrm>
        <a:off x="62808" y="1470013"/>
        <a:ext cx="6541217" cy="1161018"/>
      </dsp:txXfrm>
    </dsp:sp>
    <dsp:sp modelId="{608008CF-6759-4B31-ABBE-4D93093AB74E}">
      <dsp:nvSpPr>
        <dsp:cNvPr id="0" name=""/>
        <dsp:cNvSpPr/>
      </dsp:nvSpPr>
      <dsp:spPr>
        <a:xfrm>
          <a:off x="0" y="2760080"/>
          <a:ext cx="6666833" cy="1286634"/>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How corporate objectives are set and monitored and accountability is enforced amongst the board, management and shareholders</a:t>
          </a:r>
        </a:p>
      </dsp:txBody>
      <dsp:txXfrm>
        <a:off x="62808" y="2822888"/>
        <a:ext cx="6541217" cy="1161018"/>
      </dsp:txXfrm>
    </dsp:sp>
    <dsp:sp modelId="{B07BE34F-D739-4711-BA16-C24DD339DB50}">
      <dsp:nvSpPr>
        <dsp:cNvPr id="0" name=""/>
        <dsp:cNvSpPr/>
      </dsp:nvSpPr>
      <dsp:spPr>
        <a:xfrm>
          <a:off x="0" y="4112954"/>
          <a:ext cx="6666833" cy="1286634"/>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Boards of directors are the primary force determining corporate governance</a:t>
          </a:r>
        </a:p>
      </dsp:txBody>
      <dsp:txXfrm>
        <a:off x="62808" y="4175762"/>
        <a:ext cx="6541217" cy="1161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BFE60-ED56-49ED-AED0-0C8C27CD830A}">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436284-167B-40D4-A75F-27ED765033B6}">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Aligns the interests of owners, management and stakeholders</a:t>
          </a:r>
        </a:p>
      </dsp:txBody>
      <dsp:txXfrm>
        <a:off x="1011204" y="630714"/>
        <a:ext cx="1946396" cy="1946396"/>
      </dsp:txXfrm>
    </dsp:sp>
    <dsp:sp modelId="{9A95823D-6C0D-4EE3-86E1-FC463EF37A15}">
      <dsp:nvSpPr>
        <dsp:cNvPr id="0" name=""/>
        <dsp:cNvSpPr/>
      </dsp:nvSpPr>
      <dsp:spPr>
        <a:xfrm>
          <a:off x="3228818" y="525419"/>
          <a:ext cx="2156986" cy="21569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Promotes ethical conduct</a:t>
          </a:r>
        </a:p>
      </dsp:txBody>
      <dsp:txXfrm>
        <a:off x="3334113" y="630714"/>
        <a:ext cx="1946396" cy="1946396"/>
      </dsp:txXfrm>
    </dsp:sp>
    <dsp:sp modelId="{7C3B3D3B-02FC-4B72-B640-32D549DC87EB}">
      <dsp:nvSpPr>
        <dsp:cNvPr id="0" name=""/>
        <dsp:cNvSpPr/>
      </dsp:nvSpPr>
      <dsp:spPr>
        <a:xfrm>
          <a:off x="905909" y="2848328"/>
          <a:ext cx="2156986" cy="21569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Supports long-term value creation rather than short-term opportunism</a:t>
          </a:r>
        </a:p>
      </dsp:txBody>
      <dsp:txXfrm>
        <a:off x="1011204" y="2953623"/>
        <a:ext cx="1946396" cy="1946396"/>
      </dsp:txXfrm>
    </dsp:sp>
    <dsp:sp modelId="{51851D18-CFC8-4EE3-BED7-16D158320E8B}">
      <dsp:nvSpPr>
        <dsp:cNvPr id="0" name=""/>
        <dsp:cNvSpPr/>
      </dsp:nvSpPr>
      <dsp:spPr>
        <a:xfrm>
          <a:off x="3228818" y="2848328"/>
          <a:ext cx="2156986" cy="21569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Ensures that the organisation acts in the best interests of stakeholders</a:t>
          </a:r>
        </a:p>
      </dsp:txBody>
      <dsp:txXfrm>
        <a:off x="3334113" y="2953623"/>
        <a:ext cx="1946396" cy="1946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317740-1515-4899-A8C7-AC309A0A9452}">
      <dsp:nvSpPr>
        <dsp:cNvPr id="0" name=""/>
        <dsp:cNvSpPr/>
      </dsp:nvSpPr>
      <dsp:spPr>
        <a:xfrm>
          <a:off x="191248" y="2928755"/>
          <a:ext cx="1523475"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1998</a:t>
          </a:r>
        </a:p>
      </dsp:txBody>
      <dsp:txXfrm>
        <a:off x="191248" y="2928755"/>
        <a:ext cx="1523475" cy="616292"/>
      </dsp:txXfrm>
    </dsp:sp>
    <dsp:sp modelId="{BB4A3C0E-C2DC-4257-9963-717064B6BE0E}">
      <dsp:nvSpPr>
        <dsp:cNvPr id="0" name=""/>
        <dsp:cNvSpPr/>
      </dsp:nvSpPr>
      <dsp:spPr>
        <a:xfrm>
          <a:off x="0" y="2617881"/>
          <a:ext cx="6666833" cy="21815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1E24078-A211-4C27-9B90-1F521C74FE8B}">
      <dsp:nvSpPr>
        <dsp:cNvPr id="0" name=""/>
        <dsp:cNvSpPr/>
      </dsp:nvSpPr>
      <dsp:spPr>
        <a:xfrm>
          <a:off x="115074" y="929893"/>
          <a:ext cx="1675823" cy="76082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UK "comply or explain"</a:t>
          </a:r>
        </a:p>
      </dsp:txBody>
      <dsp:txXfrm>
        <a:off x="115074" y="929893"/>
        <a:ext cx="1675823" cy="760821"/>
      </dsp:txXfrm>
    </dsp:sp>
    <dsp:sp modelId="{EEC21B9A-61AA-4912-9CC4-3B4AEB1F52A5}">
      <dsp:nvSpPr>
        <dsp:cNvPr id="0" name=""/>
        <dsp:cNvSpPr/>
      </dsp:nvSpPr>
      <dsp:spPr>
        <a:xfrm>
          <a:off x="952986" y="1690715"/>
          <a:ext cx="0" cy="927166"/>
        </a:xfrm>
        <a:prstGeom prst="lin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0"/>
              <a:satOff val="0"/>
              <a:lumOff val="0"/>
              <a:alphaOff val="0"/>
            </a:schemeClr>
          </a:solidFill>
          <a:prstDash val="dash"/>
          <a:miter lim="800000"/>
        </a:ln>
        <a:effectLst/>
      </dsp:spPr>
      <dsp:style>
        <a:lnRef idx="1">
          <a:scrgbClr r="0" g="0" b="0"/>
        </a:lnRef>
        <a:fillRef idx="3">
          <a:scrgbClr r="0" g="0" b="0"/>
        </a:fillRef>
        <a:effectRef idx="2">
          <a:scrgbClr r="0" g="0" b="0"/>
        </a:effectRef>
        <a:fontRef idx="minor">
          <a:schemeClr val="lt1"/>
        </a:fontRef>
      </dsp:style>
    </dsp:sp>
    <dsp:sp modelId="{F1BFF2E0-8E7C-4DE9-AE22-E989B994C323}">
      <dsp:nvSpPr>
        <dsp:cNvPr id="0" name=""/>
        <dsp:cNvSpPr/>
      </dsp:nvSpPr>
      <dsp:spPr>
        <a:xfrm>
          <a:off x="1143420" y="1908871"/>
          <a:ext cx="1523475"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2000</a:t>
          </a:r>
        </a:p>
      </dsp:txBody>
      <dsp:txXfrm>
        <a:off x="1143420" y="1908871"/>
        <a:ext cx="1523475" cy="616292"/>
      </dsp:txXfrm>
    </dsp:sp>
    <dsp:sp modelId="{B6E420E6-2270-4F66-958E-68F7C230710C}">
      <dsp:nvSpPr>
        <dsp:cNvPr id="0" name=""/>
        <dsp:cNvSpPr/>
      </dsp:nvSpPr>
      <dsp:spPr>
        <a:xfrm>
          <a:off x="1067246" y="3763204"/>
          <a:ext cx="1675823" cy="760821"/>
        </a:xfrm>
        <a:prstGeom prst="rect">
          <a:avLst/>
        </a:prstGeom>
        <a:solidFill>
          <a:schemeClr val="accent5">
            <a:tint val="40000"/>
            <a:alpha val="90000"/>
            <a:hueOff val="-2388933"/>
            <a:satOff val="533"/>
            <a:lumOff val="80"/>
            <a:alphaOff val="0"/>
          </a:schemeClr>
        </a:solidFill>
        <a:ln w="12700" cap="flat" cmpd="sng" algn="ctr">
          <a:solidFill>
            <a:schemeClr val="accent5">
              <a:tint val="40000"/>
              <a:alpha val="90000"/>
              <a:hueOff val="-2388933"/>
              <a:satOff val="533"/>
              <a:lumOff val="8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India (Birla Committee)</a:t>
          </a:r>
        </a:p>
      </dsp:txBody>
      <dsp:txXfrm>
        <a:off x="1067246" y="3763204"/>
        <a:ext cx="1675823" cy="760821"/>
      </dsp:txXfrm>
    </dsp:sp>
    <dsp:sp modelId="{1F37634A-65C4-46C0-B409-7D316C273069}">
      <dsp:nvSpPr>
        <dsp:cNvPr id="0" name=""/>
        <dsp:cNvSpPr/>
      </dsp:nvSpPr>
      <dsp:spPr>
        <a:xfrm>
          <a:off x="1905158" y="2836038"/>
          <a:ext cx="0" cy="927166"/>
        </a:xfrm>
        <a:prstGeom prst="lin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2430430"/>
              <a:satOff val="-165"/>
              <a:lumOff val="392"/>
              <a:alphaOff val="0"/>
            </a:schemeClr>
          </a:solidFill>
          <a:prstDash val="dash"/>
          <a:miter lim="800000"/>
        </a:ln>
        <a:effectLst/>
      </dsp:spPr>
      <dsp:style>
        <a:lnRef idx="1">
          <a:scrgbClr r="0" g="0" b="0"/>
        </a:lnRef>
        <a:fillRef idx="3">
          <a:scrgbClr r="0" g="0" b="0"/>
        </a:fillRef>
        <a:effectRef idx="2">
          <a:scrgbClr r="0" g="0" b="0"/>
        </a:effectRef>
        <a:fontRef idx="minor">
          <a:schemeClr val="lt1"/>
        </a:fontRef>
      </dsp:style>
    </dsp:sp>
    <dsp:sp modelId="{BD7428BA-8D2F-49AF-91E0-0853E7B9D032}">
      <dsp:nvSpPr>
        <dsp:cNvPr id="0" name=""/>
        <dsp:cNvSpPr/>
      </dsp:nvSpPr>
      <dsp:spPr>
        <a:xfrm>
          <a:off x="884812" y="2658785"/>
          <a:ext cx="136348" cy="1363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 modelId="{A0D91A79-890F-4360-A16B-9DA180149ACA}">
      <dsp:nvSpPr>
        <dsp:cNvPr id="0" name=""/>
        <dsp:cNvSpPr/>
      </dsp:nvSpPr>
      <dsp:spPr>
        <a:xfrm>
          <a:off x="1836984" y="2658785"/>
          <a:ext cx="136348" cy="1363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 modelId="{ED8D999E-06A8-43B5-8287-118C8485848D}">
      <dsp:nvSpPr>
        <dsp:cNvPr id="0" name=""/>
        <dsp:cNvSpPr/>
      </dsp:nvSpPr>
      <dsp:spPr>
        <a:xfrm>
          <a:off x="2095592" y="2928755"/>
          <a:ext cx="1523475"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2002</a:t>
          </a:r>
        </a:p>
      </dsp:txBody>
      <dsp:txXfrm>
        <a:off x="2095592" y="2928755"/>
        <a:ext cx="1523475" cy="616292"/>
      </dsp:txXfrm>
    </dsp:sp>
    <dsp:sp modelId="{32E152CB-0AC3-4E7A-A214-F8D1601C1E90}">
      <dsp:nvSpPr>
        <dsp:cNvPr id="0" name=""/>
        <dsp:cNvSpPr/>
      </dsp:nvSpPr>
      <dsp:spPr>
        <a:xfrm>
          <a:off x="2019418" y="929893"/>
          <a:ext cx="1675823" cy="760821"/>
        </a:xfrm>
        <a:prstGeom prst="rect">
          <a:avLst/>
        </a:prstGeom>
        <a:solidFill>
          <a:schemeClr val="accent5">
            <a:tint val="40000"/>
            <a:alpha val="90000"/>
            <a:hueOff val="-4777866"/>
            <a:satOff val="1067"/>
            <a:lumOff val="160"/>
            <a:alphaOff val="0"/>
          </a:schemeClr>
        </a:solidFill>
        <a:ln w="12700" cap="flat" cmpd="sng" algn="ctr">
          <a:solidFill>
            <a:schemeClr val="accent5">
              <a:tint val="40000"/>
              <a:alpha val="90000"/>
              <a:hueOff val="-4777866"/>
              <a:satOff val="1067"/>
              <a:lumOff val="16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US following Enron </a:t>
          </a:r>
        </a:p>
      </dsp:txBody>
      <dsp:txXfrm>
        <a:off x="2019418" y="929893"/>
        <a:ext cx="1675823" cy="760821"/>
      </dsp:txXfrm>
    </dsp:sp>
    <dsp:sp modelId="{271EB428-C1B1-4C60-93A1-A939565202C0}">
      <dsp:nvSpPr>
        <dsp:cNvPr id="0" name=""/>
        <dsp:cNvSpPr/>
      </dsp:nvSpPr>
      <dsp:spPr>
        <a:xfrm>
          <a:off x="2857330" y="1690715"/>
          <a:ext cx="0" cy="927166"/>
        </a:xfrm>
        <a:prstGeom prst="lin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4860860"/>
              <a:satOff val="-330"/>
              <a:lumOff val="784"/>
              <a:alphaOff val="0"/>
            </a:schemeClr>
          </a:solidFill>
          <a:prstDash val="dash"/>
          <a:miter lim="800000"/>
        </a:ln>
        <a:effectLst/>
      </dsp:spPr>
      <dsp:style>
        <a:lnRef idx="1">
          <a:scrgbClr r="0" g="0" b="0"/>
        </a:lnRef>
        <a:fillRef idx="3">
          <a:scrgbClr r="0" g="0" b="0"/>
        </a:fillRef>
        <a:effectRef idx="2">
          <a:scrgbClr r="0" g="0" b="0"/>
        </a:effectRef>
        <a:fontRef idx="minor">
          <a:schemeClr val="lt1"/>
        </a:fontRef>
      </dsp:style>
    </dsp:sp>
    <dsp:sp modelId="{5AACF559-1024-427D-96DA-0A1CB6879648}">
      <dsp:nvSpPr>
        <dsp:cNvPr id="0" name=""/>
        <dsp:cNvSpPr/>
      </dsp:nvSpPr>
      <dsp:spPr>
        <a:xfrm>
          <a:off x="3047764" y="1908871"/>
          <a:ext cx="1523475"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2002</a:t>
          </a:r>
        </a:p>
      </dsp:txBody>
      <dsp:txXfrm>
        <a:off x="3047764" y="1908871"/>
        <a:ext cx="1523475" cy="616292"/>
      </dsp:txXfrm>
    </dsp:sp>
    <dsp:sp modelId="{2A780546-C1B2-4069-95A3-FD183FC64D2C}">
      <dsp:nvSpPr>
        <dsp:cNvPr id="0" name=""/>
        <dsp:cNvSpPr/>
      </dsp:nvSpPr>
      <dsp:spPr>
        <a:xfrm>
          <a:off x="2971591" y="3763204"/>
          <a:ext cx="1675823" cy="927251"/>
        </a:xfrm>
        <a:prstGeom prst="rect">
          <a:avLst/>
        </a:prstGeom>
        <a:solidFill>
          <a:schemeClr val="accent5">
            <a:tint val="40000"/>
            <a:alpha val="90000"/>
            <a:hueOff val="-7166800"/>
            <a:satOff val="1600"/>
            <a:lumOff val="241"/>
            <a:alphaOff val="0"/>
          </a:schemeClr>
        </a:solidFill>
        <a:ln w="12700" cap="flat" cmpd="sng" algn="ctr">
          <a:solidFill>
            <a:schemeClr val="accent5">
              <a:tint val="40000"/>
              <a:alpha val="90000"/>
              <a:hueOff val="-7166800"/>
              <a:satOff val="1600"/>
              <a:lumOff val="24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Australia (financial scandals)</a:t>
          </a:r>
        </a:p>
      </dsp:txBody>
      <dsp:txXfrm>
        <a:off x="2971591" y="3763204"/>
        <a:ext cx="1675823" cy="927251"/>
      </dsp:txXfrm>
    </dsp:sp>
    <dsp:sp modelId="{129EA95B-DA40-4AF0-9340-2392E4FF51D0}">
      <dsp:nvSpPr>
        <dsp:cNvPr id="0" name=""/>
        <dsp:cNvSpPr/>
      </dsp:nvSpPr>
      <dsp:spPr>
        <a:xfrm>
          <a:off x="3809502" y="2836038"/>
          <a:ext cx="0" cy="927166"/>
        </a:xfrm>
        <a:prstGeom prst="lin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7291290"/>
              <a:satOff val="-496"/>
              <a:lumOff val="1177"/>
              <a:alphaOff val="0"/>
            </a:schemeClr>
          </a:solidFill>
          <a:prstDash val="dash"/>
          <a:miter lim="800000"/>
        </a:ln>
        <a:effectLst/>
      </dsp:spPr>
      <dsp:style>
        <a:lnRef idx="1">
          <a:scrgbClr r="0" g="0" b="0"/>
        </a:lnRef>
        <a:fillRef idx="3">
          <a:scrgbClr r="0" g="0" b="0"/>
        </a:fillRef>
        <a:effectRef idx="2">
          <a:scrgbClr r="0" g="0" b="0"/>
        </a:effectRef>
        <a:fontRef idx="minor">
          <a:schemeClr val="lt1"/>
        </a:fontRef>
      </dsp:style>
    </dsp:sp>
    <dsp:sp modelId="{1CB4969E-3C0E-4E60-A1C9-A75073F2F870}">
      <dsp:nvSpPr>
        <dsp:cNvPr id="0" name=""/>
        <dsp:cNvSpPr/>
      </dsp:nvSpPr>
      <dsp:spPr>
        <a:xfrm>
          <a:off x="2789156" y="2658785"/>
          <a:ext cx="136348" cy="1363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 modelId="{23195E54-439F-4FD2-92E1-953BF6281651}">
      <dsp:nvSpPr>
        <dsp:cNvPr id="0" name=""/>
        <dsp:cNvSpPr/>
      </dsp:nvSpPr>
      <dsp:spPr>
        <a:xfrm>
          <a:off x="3741328" y="2658785"/>
          <a:ext cx="136348" cy="1363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 modelId="{3F9A4216-9DB8-4D03-8171-A3C9C1A95A34}">
      <dsp:nvSpPr>
        <dsp:cNvPr id="0" name=""/>
        <dsp:cNvSpPr/>
      </dsp:nvSpPr>
      <dsp:spPr>
        <a:xfrm>
          <a:off x="3999937" y="2928755"/>
          <a:ext cx="1523475"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2003</a:t>
          </a:r>
        </a:p>
      </dsp:txBody>
      <dsp:txXfrm>
        <a:off x="3999937" y="2928755"/>
        <a:ext cx="1523475" cy="616292"/>
      </dsp:txXfrm>
    </dsp:sp>
    <dsp:sp modelId="{648B9B98-2EFF-4B57-AAB1-D43EEE3BFE09}">
      <dsp:nvSpPr>
        <dsp:cNvPr id="0" name=""/>
        <dsp:cNvSpPr/>
      </dsp:nvSpPr>
      <dsp:spPr>
        <a:xfrm>
          <a:off x="3923763" y="929893"/>
          <a:ext cx="1675823" cy="760821"/>
        </a:xfrm>
        <a:prstGeom prst="rect">
          <a:avLst/>
        </a:prstGeom>
        <a:solidFill>
          <a:schemeClr val="accent5">
            <a:tint val="40000"/>
            <a:alpha val="90000"/>
            <a:hueOff val="-9555732"/>
            <a:satOff val="2134"/>
            <a:lumOff val="321"/>
            <a:alphaOff val="0"/>
          </a:schemeClr>
        </a:solidFill>
        <a:ln w="12700" cap="flat" cmpd="sng" algn="ctr">
          <a:solidFill>
            <a:schemeClr val="accent5">
              <a:tint val="40000"/>
              <a:alpha val="90000"/>
              <a:hueOff val="-9555732"/>
              <a:satOff val="2134"/>
              <a:lumOff val="32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Canada</a:t>
          </a:r>
        </a:p>
      </dsp:txBody>
      <dsp:txXfrm>
        <a:off x="3923763" y="929893"/>
        <a:ext cx="1675823" cy="760821"/>
      </dsp:txXfrm>
    </dsp:sp>
    <dsp:sp modelId="{8A7924BA-FC44-4ACC-B97F-CC64BDF07340}">
      <dsp:nvSpPr>
        <dsp:cNvPr id="0" name=""/>
        <dsp:cNvSpPr/>
      </dsp:nvSpPr>
      <dsp:spPr>
        <a:xfrm>
          <a:off x="4761674" y="1690715"/>
          <a:ext cx="0" cy="927166"/>
        </a:xfrm>
        <a:prstGeom prst="lin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9721720"/>
              <a:satOff val="-661"/>
              <a:lumOff val="1569"/>
              <a:alphaOff val="0"/>
            </a:schemeClr>
          </a:solidFill>
          <a:prstDash val="dash"/>
          <a:miter lim="800000"/>
        </a:ln>
        <a:effectLst/>
      </dsp:spPr>
      <dsp:style>
        <a:lnRef idx="1">
          <a:scrgbClr r="0" g="0" b="0"/>
        </a:lnRef>
        <a:fillRef idx="3">
          <a:scrgbClr r="0" g="0" b="0"/>
        </a:fillRef>
        <a:effectRef idx="2">
          <a:scrgbClr r="0" g="0" b="0"/>
        </a:effectRef>
        <a:fontRef idx="minor">
          <a:schemeClr val="lt1"/>
        </a:fontRef>
      </dsp:style>
    </dsp:sp>
    <dsp:sp modelId="{F5933C66-62F5-4FFB-AC69-B6E2CBA4F7D5}">
      <dsp:nvSpPr>
        <dsp:cNvPr id="0" name=""/>
        <dsp:cNvSpPr/>
      </dsp:nvSpPr>
      <dsp:spPr>
        <a:xfrm>
          <a:off x="4952109" y="1908871"/>
          <a:ext cx="1523475" cy="616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2015</a:t>
          </a:r>
        </a:p>
      </dsp:txBody>
      <dsp:txXfrm>
        <a:off x="4952109" y="1908871"/>
        <a:ext cx="1523475" cy="616292"/>
      </dsp:txXfrm>
    </dsp:sp>
    <dsp:sp modelId="{6721C1F4-92F4-4F5C-8A64-E63D0CC761EA}">
      <dsp:nvSpPr>
        <dsp:cNvPr id="0" name=""/>
        <dsp:cNvSpPr/>
      </dsp:nvSpPr>
      <dsp:spPr>
        <a:xfrm>
          <a:off x="4875935" y="3763204"/>
          <a:ext cx="1675823" cy="760821"/>
        </a:xfrm>
        <a:prstGeom prst="rect">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11944666"/>
              <a:satOff val="2667"/>
              <a:lumOff val="40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Japan</a:t>
          </a:r>
        </a:p>
      </dsp:txBody>
      <dsp:txXfrm>
        <a:off x="4875935" y="3763204"/>
        <a:ext cx="1675823" cy="760821"/>
      </dsp:txXfrm>
    </dsp:sp>
    <dsp:sp modelId="{EBCBCEC4-8843-4732-B34C-293A167787ED}">
      <dsp:nvSpPr>
        <dsp:cNvPr id="0" name=""/>
        <dsp:cNvSpPr/>
      </dsp:nvSpPr>
      <dsp:spPr>
        <a:xfrm>
          <a:off x="5713846" y="2836038"/>
          <a:ext cx="0" cy="927166"/>
        </a:xfrm>
        <a:prstGeom prst="lin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hueOff val="-12152150"/>
              <a:satOff val="-826"/>
              <a:lumOff val="1961"/>
              <a:alphaOff val="0"/>
            </a:schemeClr>
          </a:solidFill>
          <a:prstDash val="dash"/>
          <a:miter lim="800000"/>
        </a:ln>
        <a:effectLst/>
      </dsp:spPr>
      <dsp:style>
        <a:lnRef idx="1">
          <a:scrgbClr r="0" g="0" b="0"/>
        </a:lnRef>
        <a:fillRef idx="3">
          <a:scrgbClr r="0" g="0" b="0"/>
        </a:fillRef>
        <a:effectRef idx="2">
          <a:scrgbClr r="0" g="0" b="0"/>
        </a:effectRef>
        <a:fontRef idx="minor">
          <a:schemeClr val="lt1"/>
        </a:fontRef>
      </dsp:style>
    </dsp:sp>
    <dsp:sp modelId="{0E000C1B-F7D0-4B12-876F-190E931BBB37}">
      <dsp:nvSpPr>
        <dsp:cNvPr id="0" name=""/>
        <dsp:cNvSpPr/>
      </dsp:nvSpPr>
      <dsp:spPr>
        <a:xfrm>
          <a:off x="4693500" y="2658785"/>
          <a:ext cx="136348" cy="1363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 modelId="{2DCB9AE4-D832-499F-98A3-369FEB828A41}">
      <dsp:nvSpPr>
        <dsp:cNvPr id="0" name=""/>
        <dsp:cNvSpPr/>
      </dsp:nvSpPr>
      <dsp:spPr>
        <a:xfrm>
          <a:off x="5645672" y="2658785"/>
          <a:ext cx="136348" cy="136348"/>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C8865-D314-4DD9-9586-24C38D119078}">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6A125E-C0BD-4DDB-BAAC-D52B0F4655F1}">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5343A9-B588-45CD-9BD6-295BBB5D5DA0}">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The organisation's governing body: individuals elected by shareholders</a:t>
          </a:r>
        </a:p>
      </dsp:txBody>
      <dsp:txXfrm>
        <a:off x="1339618" y="2288"/>
        <a:ext cx="5024605" cy="1159843"/>
      </dsp:txXfrm>
    </dsp:sp>
    <dsp:sp modelId="{3B38F447-6E41-4EE1-8CDA-5DB94FBCB3B6}">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7C5210-1BFA-4118-94BC-EA5BFABDE46B}">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0552EF-B8C3-4546-A54B-D46C1D939045}">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Set company policies and supervise managers</a:t>
          </a:r>
        </a:p>
      </dsp:txBody>
      <dsp:txXfrm>
        <a:off x="1339618" y="1452092"/>
        <a:ext cx="5024605" cy="1159843"/>
      </dsp:txXfrm>
    </dsp:sp>
    <dsp:sp modelId="{238EAC9D-9D5C-410F-8ECF-CD3362646315}">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83D658-6A60-4854-A9D7-8D234979242C}">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AE0D3D-D979-4E36-A3DC-3C558B3CAF71}">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Good governance is about separating ownership and control</a:t>
          </a:r>
        </a:p>
      </dsp:txBody>
      <dsp:txXfrm>
        <a:off x="1339618" y="2901896"/>
        <a:ext cx="5024605" cy="1159843"/>
      </dsp:txXfrm>
    </dsp:sp>
    <dsp:sp modelId="{F7FFBCD1-6C33-43BD-A564-9E5EDB40E928}">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A5E33-4599-46EF-B059-2A6FE2D51831}">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71E233-2385-4AF4-A815-D265043A85D8}">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Shareholders own the company: managers control operations</a:t>
          </a:r>
        </a:p>
      </dsp:txBody>
      <dsp:txXfrm>
        <a:off x="1339618" y="4351700"/>
        <a:ext cx="5024605" cy="11598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DA379-FB08-4A8A-B1EB-61B74399E505}">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77F001-CA67-479F-B8B1-FD190BD836D6}">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What is this important concept in relation to Boards of Directors?</a:t>
          </a:r>
        </a:p>
      </dsp:txBody>
      <dsp:txXfrm>
        <a:off x="696297" y="538547"/>
        <a:ext cx="4171627" cy="2590157"/>
      </dsp:txXfrm>
    </dsp:sp>
    <dsp:sp modelId="{491D7B56-FAA9-4064-A920-17887727CF46}">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1F497-6933-4ADA-A8A8-30D3E6A5F4B8}">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Explain each duty</a:t>
          </a:r>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71FA1-8FD8-4ED4-9A8F-F1B1EE80B4A4}">
      <dsp:nvSpPr>
        <dsp:cNvPr id="0" name=""/>
        <dsp:cNvSpPr/>
      </dsp:nvSpPr>
      <dsp:spPr>
        <a:xfrm>
          <a:off x="0" y="440959"/>
          <a:ext cx="6666833" cy="1099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Duty of loyalty: must avoid conflicts of interests, not use their role or information for personal gain, and put company interests ahead of their own</a:t>
          </a:r>
        </a:p>
      </dsp:txBody>
      <dsp:txXfrm>
        <a:off x="53688" y="494647"/>
        <a:ext cx="6559457" cy="992424"/>
      </dsp:txXfrm>
    </dsp:sp>
    <dsp:sp modelId="{04A1A40C-91B5-4396-84A2-D85D5E6AA87D}">
      <dsp:nvSpPr>
        <dsp:cNvPr id="0" name=""/>
        <dsp:cNvSpPr/>
      </dsp:nvSpPr>
      <dsp:spPr>
        <a:xfrm>
          <a:off x="0" y="1598359"/>
          <a:ext cx="6666833" cy="109980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Duty of care: must make reasonable, informed decisions and take reasonable steps to understand issues, read papers, ask questions and seek expert advice</a:t>
          </a:r>
        </a:p>
      </dsp:txBody>
      <dsp:txXfrm>
        <a:off x="53688" y="1652047"/>
        <a:ext cx="6559457" cy="992424"/>
      </dsp:txXfrm>
    </dsp:sp>
    <dsp:sp modelId="{328D1718-B28C-4287-BFD8-697FAD5CC150}">
      <dsp:nvSpPr>
        <dsp:cNvPr id="0" name=""/>
        <dsp:cNvSpPr/>
      </dsp:nvSpPr>
      <dsp:spPr>
        <a:xfrm>
          <a:off x="0" y="2755759"/>
          <a:ext cx="6666833" cy="109980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Duty to act in good faith and within powers</a:t>
          </a:r>
        </a:p>
      </dsp:txBody>
      <dsp:txXfrm>
        <a:off x="53688" y="2809447"/>
        <a:ext cx="6559457" cy="992424"/>
      </dsp:txXfrm>
    </dsp:sp>
    <dsp:sp modelId="{5A10F7F4-8535-48C4-8EA3-6EDF552A7F1A}">
      <dsp:nvSpPr>
        <dsp:cNvPr id="0" name=""/>
        <dsp:cNvSpPr/>
      </dsp:nvSpPr>
      <dsp:spPr>
        <a:xfrm>
          <a:off x="0" y="3913160"/>
          <a:ext cx="6666833" cy="1099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Duty to act in the company's best interests</a:t>
          </a:r>
        </a:p>
      </dsp:txBody>
      <dsp:txXfrm>
        <a:off x="53688" y="3966848"/>
        <a:ext cx="6559457" cy="9924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AC64A-5560-4A28-8BDF-5ECEBC910BCA}">
      <dsp:nvSpPr>
        <dsp:cNvPr id="0" name=""/>
        <dsp:cNvSpPr/>
      </dsp:nvSpPr>
      <dsp:spPr>
        <a:xfrm>
          <a:off x="0" y="656"/>
          <a:ext cx="6802272" cy="55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B2F8C2-4ABF-4889-A322-9C536156D29B}">
      <dsp:nvSpPr>
        <dsp:cNvPr id="0" name=""/>
        <dsp:cNvSpPr/>
      </dsp:nvSpPr>
      <dsp:spPr>
        <a:xfrm>
          <a:off x="166919" y="124811"/>
          <a:ext cx="303489" cy="303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AC7B40-423A-4F2D-924B-FF7E0DFFD8F1}">
      <dsp:nvSpPr>
        <dsp:cNvPr id="0" name=""/>
        <dsp:cNvSpPr/>
      </dsp:nvSpPr>
      <dsp:spPr>
        <a:xfrm>
          <a:off x="637327" y="656"/>
          <a:ext cx="6164944" cy="55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9" tIns="58399" rIns="58399" bIns="58399" numCol="1" spcCol="1270" anchor="ctr" anchorCtr="0">
          <a:noAutofit/>
        </a:bodyPr>
        <a:lstStyle/>
        <a:p>
          <a:pPr marL="0" lvl="0" indent="0" algn="l" defTabSz="711200">
            <a:lnSpc>
              <a:spcPct val="90000"/>
            </a:lnSpc>
            <a:spcBef>
              <a:spcPct val="0"/>
            </a:spcBef>
            <a:spcAft>
              <a:spcPct val="35000"/>
            </a:spcAft>
            <a:buNone/>
          </a:pPr>
          <a:r>
            <a:rPr lang="en-US" sz="1600" kern="1200"/>
            <a:t>Governance frameworks</a:t>
          </a:r>
        </a:p>
      </dsp:txBody>
      <dsp:txXfrm>
        <a:off x="637327" y="656"/>
        <a:ext cx="6164944" cy="551799"/>
      </dsp:txXfrm>
    </dsp:sp>
    <dsp:sp modelId="{D071C0E9-3D4E-4EEB-93E3-4B5CF16F1B03}">
      <dsp:nvSpPr>
        <dsp:cNvPr id="0" name=""/>
        <dsp:cNvSpPr/>
      </dsp:nvSpPr>
      <dsp:spPr>
        <a:xfrm>
          <a:off x="0" y="690405"/>
          <a:ext cx="6802272" cy="55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6ECD00-A2DB-4BE6-A9F9-8CB32A83E5AB}">
      <dsp:nvSpPr>
        <dsp:cNvPr id="0" name=""/>
        <dsp:cNvSpPr/>
      </dsp:nvSpPr>
      <dsp:spPr>
        <a:xfrm>
          <a:off x="166919" y="814560"/>
          <a:ext cx="303489" cy="3034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CD92AB-159F-4877-B67D-4C079282A955}">
      <dsp:nvSpPr>
        <dsp:cNvPr id="0" name=""/>
        <dsp:cNvSpPr/>
      </dsp:nvSpPr>
      <dsp:spPr>
        <a:xfrm>
          <a:off x="637327" y="690405"/>
          <a:ext cx="6164944" cy="55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9" tIns="58399" rIns="58399" bIns="58399" numCol="1" spcCol="1270" anchor="ctr" anchorCtr="0">
          <a:noAutofit/>
        </a:bodyPr>
        <a:lstStyle/>
        <a:p>
          <a:pPr marL="0" lvl="0" indent="0" algn="l" defTabSz="711200">
            <a:lnSpc>
              <a:spcPct val="90000"/>
            </a:lnSpc>
            <a:spcBef>
              <a:spcPct val="0"/>
            </a:spcBef>
            <a:spcAft>
              <a:spcPct val="35000"/>
            </a:spcAft>
            <a:buNone/>
          </a:pPr>
          <a:r>
            <a:rPr lang="en-US" sz="1600" kern="1200"/>
            <a:t>Governance documentation</a:t>
          </a:r>
        </a:p>
      </dsp:txBody>
      <dsp:txXfrm>
        <a:off x="637327" y="690405"/>
        <a:ext cx="6164944" cy="551799"/>
      </dsp:txXfrm>
    </dsp:sp>
    <dsp:sp modelId="{5BA68660-39DB-442A-99C4-73278BF41448}">
      <dsp:nvSpPr>
        <dsp:cNvPr id="0" name=""/>
        <dsp:cNvSpPr/>
      </dsp:nvSpPr>
      <dsp:spPr>
        <a:xfrm>
          <a:off x="0" y="1380154"/>
          <a:ext cx="6802272" cy="55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FEDFD-BF78-4C83-B71D-0A7B6BE17DDE}">
      <dsp:nvSpPr>
        <dsp:cNvPr id="0" name=""/>
        <dsp:cNvSpPr/>
      </dsp:nvSpPr>
      <dsp:spPr>
        <a:xfrm>
          <a:off x="166919" y="1504309"/>
          <a:ext cx="303489" cy="3034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EDD4A5-0D4B-4974-8377-8D72D0AB9746}">
      <dsp:nvSpPr>
        <dsp:cNvPr id="0" name=""/>
        <dsp:cNvSpPr/>
      </dsp:nvSpPr>
      <dsp:spPr>
        <a:xfrm>
          <a:off x="637327" y="1380154"/>
          <a:ext cx="6164944" cy="55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9" tIns="58399" rIns="58399" bIns="58399" numCol="1" spcCol="1270" anchor="ctr" anchorCtr="0">
          <a:noAutofit/>
        </a:bodyPr>
        <a:lstStyle/>
        <a:p>
          <a:pPr marL="0" lvl="0" indent="0" algn="l" defTabSz="711200">
            <a:lnSpc>
              <a:spcPct val="90000"/>
            </a:lnSpc>
            <a:spcBef>
              <a:spcPct val="0"/>
            </a:spcBef>
            <a:spcAft>
              <a:spcPct val="35000"/>
            </a:spcAft>
            <a:buNone/>
          </a:pPr>
          <a:r>
            <a:rPr lang="en-US" sz="1600" kern="1200"/>
            <a:t>Legally compliant policies </a:t>
          </a:r>
        </a:p>
      </dsp:txBody>
      <dsp:txXfrm>
        <a:off x="637327" y="1380154"/>
        <a:ext cx="6164944" cy="551799"/>
      </dsp:txXfrm>
    </dsp:sp>
    <dsp:sp modelId="{C5A6D5F4-881A-497D-8B3E-77B366AFA79A}">
      <dsp:nvSpPr>
        <dsp:cNvPr id="0" name=""/>
        <dsp:cNvSpPr/>
      </dsp:nvSpPr>
      <dsp:spPr>
        <a:xfrm>
          <a:off x="0" y="2069903"/>
          <a:ext cx="6802272" cy="55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2514CE-7F1B-4F26-AC33-3798F41DDFBB}">
      <dsp:nvSpPr>
        <dsp:cNvPr id="0" name=""/>
        <dsp:cNvSpPr/>
      </dsp:nvSpPr>
      <dsp:spPr>
        <a:xfrm>
          <a:off x="166919" y="2194058"/>
          <a:ext cx="303489" cy="3034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293DEA-5278-4706-B12C-69BB2B132804}">
      <dsp:nvSpPr>
        <dsp:cNvPr id="0" name=""/>
        <dsp:cNvSpPr/>
      </dsp:nvSpPr>
      <dsp:spPr>
        <a:xfrm>
          <a:off x="637327" y="2069903"/>
          <a:ext cx="6164944" cy="55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9" tIns="58399" rIns="58399" bIns="58399" numCol="1" spcCol="1270" anchor="ctr" anchorCtr="0">
          <a:noAutofit/>
        </a:bodyPr>
        <a:lstStyle/>
        <a:p>
          <a:pPr marL="0" lvl="0" indent="0" algn="l" defTabSz="711200">
            <a:lnSpc>
              <a:spcPct val="90000"/>
            </a:lnSpc>
            <a:spcBef>
              <a:spcPct val="0"/>
            </a:spcBef>
            <a:spcAft>
              <a:spcPct val="35000"/>
            </a:spcAft>
            <a:buNone/>
          </a:pPr>
          <a:r>
            <a:rPr lang="en-US" sz="1600" kern="1200"/>
            <a:t>Documenting processes and procedures</a:t>
          </a:r>
        </a:p>
      </dsp:txBody>
      <dsp:txXfrm>
        <a:off x="637327" y="2069903"/>
        <a:ext cx="6164944" cy="551799"/>
      </dsp:txXfrm>
    </dsp:sp>
    <dsp:sp modelId="{ADE6196F-0FD9-4179-A976-54237C982DF5}">
      <dsp:nvSpPr>
        <dsp:cNvPr id="0" name=""/>
        <dsp:cNvSpPr/>
      </dsp:nvSpPr>
      <dsp:spPr>
        <a:xfrm>
          <a:off x="0" y="2759652"/>
          <a:ext cx="6802272" cy="55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D3D8CC-F97C-4093-928D-E9EA40695B5A}">
      <dsp:nvSpPr>
        <dsp:cNvPr id="0" name=""/>
        <dsp:cNvSpPr/>
      </dsp:nvSpPr>
      <dsp:spPr>
        <a:xfrm>
          <a:off x="166919" y="2883807"/>
          <a:ext cx="303489" cy="30348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BABDA8-F55D-4A52-86BE-B8E2210AEEE8}">
      <dsp:nvSpPr>
        <dsp:cNvPr id="0" name=""/>
        <dsp:cNvSpPr/>
      </dsp:nvSpPr>
      <dsp:spPr>
        <a:xfrm>
          <a:off x="637327" y="2759652"/>
          <a:ext cx="6164944" cy="55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9" tIns="58399" rIns="58399" bIns="58399" numCol="1" spcCol="1270" anchor="ctr" anchorCtr="0">
          <a:noAutofit/>
        </a:bodyPr>
        <a:lstStyle/>
        <a:p>
          <a:pPr marL="0" lvl="0" indent="0" algn="l" defTabSz="711200">
            <a:lnSpc>
              <a:spcPct val="90000"/>
            </a:lnSpc>
            <a:spcBef>
              <a:spcPct val="0"/>
            </a:spcBef>
            <a:spcAft>
              <a:spcPct val="35000"/>
            </a:spcAft>
            <a:buNone/>
          </a:pPr>
          <a:r>
            <a:rPr lang="en-US" sz="1600" kern="1200"/>
            <a:t>Effective board reporting</a:t>
          </a:r>
        </a:p>
      </dsp:txBody>
      <dsp:txXfrm>
        <a:off x="637327" y="2759652"/>
        <a:ext cx="6164944" cy="551799"/>
      </dsp:txXfrm>
    </dsp:sp>
    <dsp:sp modelId="{913E3CFA-2E82-4DD3-987C-AFB75BD0D6EA}">
      <dsp:nvSpPr>
        <dsp:cNvPr id="0" name=""/>
        <dsp:cNvSpPr/>
      </dsp:nvSpPr>
      <dsp:spPr>
        <a:xfrm>
          <a:off x="0" y="3449401"/>
          <a:ext cx="6802272" cy="55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34B9EC-B376-4E3D-846A-7A1389537561}">
      <dsp:nvSpPr>
        <dsp:cNvPr id="0" name=""/>
        <dsp:cNvSpPr/>
      </dsp:nvSpPr>
      <dsp:spPr>
        <a:xfrm>
          <a:off x="166919" y="3573556"/>
          <a:ext cx="303489" cy="30348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6283B-87F9-44EB-876D-3B16BC423636}">
      <dsp:nvSpPr>
        <dsp:cNvPr id="0" name=""/>
        <dsp:cNvSpPr/>
      </dsp:nvSpPr>
      <dsp:spPr>
        <a:xfrm>
          <a:off x="637327" y="3449401"/>
          <a:ext cx="6164944" cy="55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9" tIns="58399" rIns="58399" bIns="58399" numCol="1" spcCol="1270" anchor="ctr" anchorCtr="0">
          <a:noAutofit/>
        </a:bodyPr>
        <a:lstStyle/>
        <a:p>
          <a:pPr marL="0" lvl="0" indent="0" algn="l" defTabSz="711200">
            <a:lnSpc>
              <a:spcPct val="90000"/>
            </a:lnSpc>
            <a:spcBef>
              <a:spcPct val="0"/>
            </a:spcBef>
            <a:spcAft>
              <a:spcPct val="35000"/>
            </a:spcAft>
            <a:buNone/>
          </a:pPr>
          <a:r>
            <a:rPr lang="en-US" sz="1600" kern="1200"/>
            <a:t>Agendas and minutes </a:t>
          </a:r>
        </a:p>
      </dsp:txBody>
      <dsp:txXfrm>
        <a:off x="637327" y="3449401"/>
        <a:ext cx="6164944" cy="551799"/>
      </dsp:txXfrm>
    </dsp:sp>
    <dsp:sp modelId="{CA8C9153-A6CB-4300-B652-9DA3FFFC1F42}">
      <dsp:nvSpPr>
        <dsp:cNvPr id="0" name=""/>
        <dsp:cNvSpPr/>
      </dsp:nvSpPr>
      <dsp:spPr>
        <a:xfrm>
          <a:off x="0" y="4139150"/>
          <a:ext cx="6802272" cy="55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C3A00-6DC2-455D-A2A0-46200872BCE4}">
      <dsp:nvSpPr>
        <dsp:cNvPr id="0" name=""/>
        <dsp:cNvSpPr/>
      </dsp:nvSpPr>
      <dsp:spPr>
        <a:xfrm>
          <a:off x="166919" y="4263304"/>
          <a:ext cx="303489" cy="30348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33848-6572-4068-82AA-7D5ED57AE251}">
      <dsp:nvSpPr>
        <dsp:cNvPr id="0" name=""/>
        <dsp:cNvSpPr/>
      </dsp:nvSpPr>
      <dsp:spPr>
        <a:xfrm>
          <a:off x="637327" y="4139150"/>
          <a:ext cx="6164944" cy="55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9" tIns="58399" rIns="58399" bIns="58399" numCol="1" spcCol="1270" anchor="ctr" anchorCtr="0">
          <a:noAutofit/>
        </a:bodyPr>
        <a:lstStyle/>
        <a:p>
          <a:pPr marL="0" lvl="0" indent="0" algn="l" defTabSz="711200">
            <a:lnSpc>
              <a:spcPct val="90000"/>
            </a:lnSpc>
            <a:spcBef>
              <a:spcPct val="0"/>
            </a:spcBef>
            <a:spcAft>
              <a:spcPct val="35000"/>
            </a:spcAft>
            <a:buNone/>
          </a:pPr>
          <a:r>
            <a:rPr lang="en-US" sz="1600" kern="1200"/>
            <a:t>Director training and board evaluations</a:t>
          </a:r>
        </a:p>
      </dsp:txBody>
      <dsp:txXfrm>
        <a:off x="637327" y="4139150"/>
        <a:ext cx="6164944" cy="551799"/>
      </dsp:txXfrm>
    </dsp:sp>
    <dsp:sp modelId="{202377E9-8A9A-40D1-B134-9E997BEDA8F9}">
      <dsp:nvSpPr>
        <dsp:cNvPr id="0" name=""/>
        <dsp:cNvSpPr/>
      </dsp:nvSpPr>
      <dsp:spPr>
        <a:xfrm>
          <a:off x="0" y="4828898"/>
          <a:ext cx="6802272" cy="55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7BB0BE-69B9-4F6A-B27E-43AD9499D78E}">
      <dsp:nvSpPr>
        <dsp:cNvPr id="0" name=""/>
        <dsp:cNvSpPr/>
      </dsp:nvSpPr>
      <dsp:spPr>
        <a:xfrm>
          <a:off x="166919" y="4953053"/>
          <a:ext cx="303489" cy="30348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2E8712-23CD-4CF2-B59F-B7BE78B68902}">
      <dsp:nvSpPr>
        <dsp:cNvPr id="0" name=""/>
        <dsp:cNvSpPr/>
      </dsp:nvSpPr>
      <dsp:spPr>
        <a:xfrm>
          <a:off x="637327" y="4828898"/>
          <a:ext cx="6164944" cy="551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9" tIns="58399" rIns="58399" bIns="58399" numCol="1" spcCol="1270" anchor="ctr" anchorCtr="0">
          <a:noAutofit/>
        </a:bodyPr>
        <a:lstStyle/>
        <a:p>
          <a:pPr marL="0" lvl="0" indent="0" algn="l" defTabSz="711200">
            <a:lnSpc>
              <a:spcPct val="90000"/>
            </a:lnSpc>
            <a:spcBef>
              <a:spcPct val="0"/>
            </a:spcBef>
            <a:spcAft>
              <a:spcPct val="35000"/>
            </a:spcAft>
            <a:buNone/>
          </a:pPr>
          <a:r>
            <a:rPr lang="en-US" sz="1600" kern="1200"/>
            <a:t>Subsidiary governance policies </a:t>
          </a:r>
        </a:p>
      </dsp:txBody>
      <dsp:txXfrm>
        <a:off x="637327" y="4828898"/>
        <a:ext cx="6164944" cy="5517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F9477-37EF-4A24-97F8-B1C3C8EBEF32}">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F5024-1F32-4D7E-9621-9D7B0B285B62}">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EA94A3-83AF-4CB1-9B3D-2BBEDCBDE034}">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US" sz="2400" kern="1200"/>
            <a:t>Businesses that proactively address the challenges of AI, cybersecurity and digital infrastructure resilience will be better positioned (WEF, 2026)</a:t>
          </a:r>
        </a:p>
      </dsp:txBody>
      <dsp:txXfrm>
        <a:off x="1509882" y="708097"/>
        <a:ext cx="9005717" cy="1307257"/>
      </dsp:txXfrm>
    </dsp:sp>
    <dsp:sp modelId="{CF2FEDE4-6E27-4054-A6C6-0C82732C02B6}">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69D1B-DAAC-4246-95D7-72637E9AC526}">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2A969D-40FD-40C9-BBAE-660EED0F7EFD}">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US" sz="2400" kern="1200"/>
            <a:t>Technology leadership grounded in responsibility and resilience will be a defining factor for success</a:t>
          </a:r>
        </a:p>
      </dsp:txBody>
      <dsp:txXfrm>
        <a:off x="1509882" y="2342169"/>
        <a:ext cx="9005717" cy="13072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5A060-B583-4028-B46C-E725B58AD138}">
      <dsp:nvSpPr>
        <dsp:cNvPr id="0" name=""/>
        <dsp:cNvSpPr/>
      </dsp:nvSpPr>
      <dsp:spPr>
        <a:xfrm>
          <a:off x="0" y="451399"/>
          <a:ext cx="6666833" cy="5159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Audit &amp; Risk Committee</a:t>
          </a:r>
        </a:p>
      </dsp:txBody>
      <dsp:txXfrm>
        <a:off x="25188" y="476587"/>
        <a:ext cx="6616457" cy="465594"/>
      </dsp:txXfrm>
    </dsp:sp>
    <dsp:sp modelId="{1BBA1434-856B-4737-B057-3363DDA378BC}">
      <dsp:nvSpPr>
        <dsp:cNvPr id="0" name=""/>
        <dsp:cNvSpPr/>
      </dsp:nvSpPr>
      <dsp:spPr>
        <a:xfrm>
          <a:off x="0" y="1027849"/>
          <a:ext cx="6666833" cy="515970"/>
        </a:xfrm>
        <a:prstGeom prst="round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Remuneration Committee</a:t>
          </a:r>
        </a:p>
      </dsp:txBody>
      <dsp:txXfrm>
        <a:off x="25188" y="1053037"/>
        <a:ext cx="6616457" cy="465594"/>
      </dsp:txXfrm>
    </dsp:sp>
    <dsp:sp modelId="{FF624DF1-3C6A-4D2A-B4AA-4AD82DCBCC04}">
      <dsp:nvSpPr>
        <dsp:cNvPr id="0" name=""/>
        <dsp:cNvSpPr/>
      </dsp:nvSpPr>
      <dsp:spPr>
        <a:xfrm>
          <a:off x="0" y="1604299"/>
          <a:ext cx="6666833" cy="515970"/>
        </a:xfrm>
        <a:prstGeom prst="roundRect">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Nomination &amp; Governance</a:t>
          </a:r>
        </a:p>
      </dsp:txBody>
      <dsp:txXfrm>
        <a:off x="25188" y="1629487"/>
        <a:ext cx="6616457" cy="465594"/>
      </dsp:txXfrm>
    </dsp:sp>
    <dsp:sp modelId="{1D6E34BD-938A-4F6D-A850-5D02FE52EAA2}">
      <dsp:nvSpPr>
        <dsp:cNvPr id="0" name=""/>
        <dsp:cNvSpPr/>
      </dsp:nvSpPr>
      <dsp:spPr>
        <a:xfrm>
          <a:off x="0" y="2180749"/>
          <a:ext cx="6666833" cy="515970"/>
        </a:xfrm>
        <a:prstGeom prst="round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Technology/Digital Transformation Committee</a:t>
          </a:r>
        </a:p>
      </dsp:txBody>
      <dsp:txXfrm>
        <a:off x="25188" y="2205937"/>
        <a:ext cx="6616457" cy="465594"/>
      </dsp:txXfrm>
    </dsp:sp>
    <dsp:sp modelId="{21F44C5D-31D9-4EA2-8A8A-D36921CAD5A8}">
      <dsp:nvSpPr>
        <dsp:cNvPr id="0" name=""/>
        <dsp:cNvSpPr/>
      </dsp:nvSpPr>
      <dsp:spPr>
        <a:xfrm>
          <a:off x="0" y="2757200"/>
          <a:ext cx="6666833" cy="515970"/>
        </a:xfrm>
        <a:prstGeom prst="roundRect">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ESG/Sustainability Committee</a:t>
          </a:r>
        </a:p>
      </dsp:txBody>
      <dsp:txXfrm>
        <a:off x="25188" y="2782388"/>
        <a:ext cx="6616457" cy="465594"/>
      </dsp:txXfrm>
    </dsp:sp>
    <dsp:sp modelId="{EC526A5E-418F-4EB1-8DB2-64D1CF63F179}">
      <dsp:nvSpPr>
        <dsp:cNvPr id="0" name=""/>
        <dsp:cNvSpPr/>
      </dsp:nvSpPr>
      <dsp:spPr>
        <a:xfrm>
          <a:off x="0" y="3333650"/>
          <a:ext cx="6666833" cy="515970"/>
        </a:xfrm>
        <a:prstGeom prst="round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Map the main AI risks and opportunities</a:t>
          </a:r>
        </a:p>
      </dsp:txBody>
      <dsp:txXfrm>
        <a:off x="25188" y="3358838"/>
        <a:ext cx="6616457" cy="465594"/>
      </dsp:txXfrm>
    </dsp:sp>
    <dsp:sp modelId="{1147F33C-E96E-48BE-97D1-2F1188EA2E64}">
      <dsp:nvSpPr>
        <dsp:cNvPr id="0" name=""/>
        <dsp:cNvSpPr/>
      </dsp:nvSpPr>
      <dsp:spPr>
        <a:xfrm>
          <a:off x="0" y="3910100"/>
          <a:ext cx="6666833" cy="515970"/>
        </a:xfrm>
        <a:prstGeom prst="roundRect">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Design governance mechanisms</a:t>
          </a:r>
        </a:p>
      </dsp:txBody>
      <dsp:txXfrm>
        <a:off x="25188" y="3935288"/>
        <a:ext cx="6616457" cy="465594"/>
      </dsp:txXfrm>
    </dsp:sp>
    <dsp:sp modelId="{732872F4-FA7F-47F8-A5D5-7FD64CDACAC6}">
      <dsp:nvSpPr>
        <dsp:cNvPr id="0" name=""/>
        <dsp:cNvSpPr/>
      </dsp:nvSpPr>
      <dsp:spPr>
        <a:xfrm>
          <a:off x="0" y="4486550"/>
          <a:ext cx="6666833" cy="51597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What should the governance structure for AI look like?</a:t>
          </a:r>
        </a:p>
      </dsp:txBody>
      <dsp:txXfrm>
        <a:off x="25188" y="4511738"/>
        <a:ext cx="6616457" cy="4655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Corporate Governance</a:t>
            </a:r>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US"/>
              <a:t>6th March 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98F9285-690D-9AF8-E0B9-0B8D85F991FA}"/>
              </a:ext>
            </a:extLst>
          </p:cNvPr>
          <p:cNvPicPr>
            <a:picLocks noChangeAspect="1"/>
          </p:cNvPicPr>
          <p:nvPr/>
        </p:nvPicPr>
        <p:blipFill>
          <a:blip r:embed="rId2"/>
          <a:srcRect l="1561" r="51618" b="6250"/>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F960B-7692-B218-E11F-B8E14B1CC29B}"/>
              </a:ext>
            </a:extLst>
          </p:cNvPr>
          <p:cNvSpPr>
            <a:spLocks noGrp="1"/>
          </p:cNvSpPr>
          <p:nvPr>
            <p:ph type="title"/>
          </p:nvPr>
        </p:nvSpPr>
        <p:spPr>
          <a:xfrm>
            <a:off x="761801" y="328512"/>
            <a:ext cx="4778387" cy="1628970"/>
          </a:xfrm>
        </p:spPr>
        <p:txBody>
          <a:bodyPr anchor="ctr">
            <a:normAutofit/>
          </a:bodyPr>
          <a:lstStyle/>
          <a:p>
            <a:r>
              <a:rPr lang="en-US" sz="4000"/>
              <a:t>Introduction</a:t>
            </a:r>
          </a:p>
        </p:txBody>
      </p:sp>
      <p:sp>
        <p:nvSpPr>
          <p:cNvPr id="3" name="Content Placeholder 2">
            <a:extLst>
              <a:ext uri="{FF2B5EF4-FFF2-40B4-BE49-F238E27FC236}">
                <a16:creationId xmlns:a16="http://schemas.microsoft.com/office/drawing/2014/main" id="{F872366A-67FA-2165-02EC-A63994B07CD7}"/>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US" sz="1400" dirty="0"/>
              <a:t>Corporate Governance plays an important role in ensuring transparency, fairness, accountability and responsibility into everyday people practices, cultures and </a:t>
            </a:r>
            <a:r>
              <a:rPr lang="en-US" sz="1400" dirty="0" err="1"/>
              <a:t>behaviours</a:t>
            </a:r>
            <a:r>
              <a:rPr lang="en-US" sz="1400" dirty="0"/>
              <a:t> across the </a:t>
            </a:r>
            <a:r>
              <a:rPr lang="en-US" sz="1400" dirty="0" err="1"/>
              <a:t>organisation</a:t>
            </a:r>
            <a:r>
              <a:rPr lang="en-US" sz="1400" dirty="0"/>
              <a:t>.</a:t>
            </a:r>
          </a:p>
          <a:p>
            <a:r>
              <a:rPr lang="en-US" sz="1400" dirty="0"/>
              <a:t>But what is corporate governance? How does the </a:t>
            </a:r>
            <a:r>
              <a:rPr lang="en-US" sz="1400" err="1"/>
              <a:t>organisation</a:t>
            </a:r>
            <a:r>
              <a:rPr lang="en-US" sz="1400"/>
              <a:t> ensure that the principles are translated into people management processes?</a:t>
            </a:r>
            <a:endParaRPr lang="en-US" sz="1400" dirty="0"/>
          </a:p>
        </p:txBody>
      </p:sp>
    </p:spTree>
    <p:extLst>
      <p:ext uri="{BB962C8B-B14F-4D97-AF65-F5344CB8AC3E}">
        <p14:creationId xmlns:p14="http://schemas.microsoft.com/office/powerpoint/2010/main" val="3261557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9CE6B-90C1-844E-6607-1FDE52A03A24}"/>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What is corporate governance?</a:t>
            </a:r>
          </a:p>
        </p:txBody>
      </p:sp>
      <p:graphicFrame>
        <p:nvGraphicFramePr>
          <p:cNvPr id="5" name="Content Placeholder 2">
            <a:extLst>
              <a:ext uri="{FF2B5EF4-FFF2-40B4-BE49-F238E27FC236}">
                <a16:creationId xmlns:a16="http://schemas.microsoft.com/office/drawing/2014/main" id="{35A5BA81-DC4F-8E4F-F76C-A0FAFEAE9414}"/>
              </a:ext>
            </a:extLst>
          </p:cNvPr>
          <p:cNvGraphicFramePr>
            <a:graphicFrameLocks noGrp="1"/>
          </p:cNvGraphicFramePr>
          <p:nvPr>
            <p:ph idx="1"/>
            <p:extLst>
              <p:ext uri="{D42A27DB-BD31-4B8C-83A1-F6EECF244321}">
                <p14:modId xmlns:p14="http://schemas.microsoft.com/office/powerpoint/2010/main" val="225742364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6810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F9D10-50A7-0F7B-A749-4DCF709BAD32}"/>
              </a:ext>
            </a:extLst>
          </p:cNvPr>
          <p:cNvSpPr>
            <a:spLocks noGrp="1"/>
          </p:cNvSpPr>
          <p:nvPr>
            <p:ph type="title"/>
          </p:nvPr>
        </p:nvSpPr>
        <p:spPr>
          <a:xfrm>
            <a:off x="686834" y="1153572"/>
            <a:ext cx="3200400" cy="4461163"/>
          </a:xfrm>
        </p:spPr>
        <p:txBody>
          <a:bodyPr>
            <a:normAutofit/>
          </a:bodyPr>
          <a:lstStyle/>
          <a:p>
            <a:r>
              <a:rPr lang="en-US">
                <a:solidFill>
                  <a:srgbClr val="FFFFFF"/>
                </a:solidFill>
              </a:rPr>
              <a:t>History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798D268-57E7-F6A5-4BC0-0A237012F91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Emerged 1970s – prior to this very little oversight</a:t>
            </a:r>
          </a:p>
          <a:p>
            <a:r>
              <a:rPr lang="en-US"/>
              <a:t>UK – first country to develop a corporate governance code</a:t>
            </a:r>
            <a:endParaRPr lang="en-US" dirty="0"/>
          </a:p>
          <a:p>
            <a:pPr lvl="1">
              <a:buFont typeface="Courier New" panose="020B0604020202020204" pitchFamily="34" charset="0"/>
              <a:buChar char="o"/>
            </a:pPr>
            <a:r>
              <a:rPr lang="en-US"/>
              <a:t>How do we make companies behave themselves?</a:t>
            </a:r>
            <a:endParaRPr lang="en-US" dirty="0"/>
          </a:p>
          <a:p>
            <a:pPr lvl="1">
              <a:buFont typeface="Courier New" panose="020B0604020202020204" pitchFamily="34" charset="0"/>
              <a:buChar char="o"/>
            </a:pPr>
            <a:r>
              <a:rPr lang="en-US"/>
              <a:t>A series of scandals in the early 90s led to 1992 Cadbury Report</a:t>
            </a:r>
          </a:p>
          <a:p>
            <a:pPr marL="457200" lvl="1" indent="0">
              <a:buNone/>
            </a:pPr>
            <a:endParaRPr lang="en-US" dirty="0"/>
          </a:p>
        </p:txBody>
      </p:sp>
    </p:spTree>
    <p:extLst>
      <p:ext uri="{BB962C8B-B14F-4D97-AF65-F5344CB8AC3E}">
        <p14:creationId xmlns:p14="http://schemas.microsoft.com/office/powerpoint/2010/main" val="948623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8C196288-E5A1-94A0-5303-9193EF0D9608}"/>
              </a:ext>
            </a:extLst>
          </p:cNvPr>
          <p:cNvSpPr>
            <a:spLocks noGrp="1"/>
          </p:cNvSpPr>
          <p:nvPr>
            <p:ph type="title"/>
          </p:nvPr>
        </p:nvSpPr>
        <p:spPr>
          <a:xfrm>
            <a:off x="838200" y="643467"/>
            <a:ext cx="2951205" cy="5571066"/>
          </a:xfrm>
        </p:spPr>
        <p:txBody>
          <a:bodyPr>
            <a:normAutofit/>
          </a:bodyPr>
          <a:lstStyle/>
          <a:p>
            <a:r>
              <a:rPr lang="en-US">
                <a:solidFill>
                  <a:srgbClr val="FFFFFF"/>
                </a:solidFill>
              </a:rPr>
              <a:t>Purpose of Corporate Governance</a:t>
            </a:r>
          </a:p>
        </p:txBody>
      </p:sp>
      <p:graphicFrame>
        <p:nvGraphicFramePr>
          <p:cNvPr id="5" name="Content Placeholder 2">
            <a:extLst>
              <a:ext uri="{FF2B5EF4-FFF2-40B4-BE49-F238E27FC236}">
                <a16:creationId xmlns:a16="http://schemas.microsoft.com/office/drawing/2014/main" id="{12EF1586-394F-AEBA-E08D-787B98205255}"/>
              </a:ext>
            </a:extLst>
          </p:cNvPr>
          <p:cNvGraphicFramePr>
            <a:graphicFrameLocks noGrp="1"/>
          </p:cNvGraphicFramePr>
          <p:nvPr>
            <p:ph idx="1"/>
            <p:extLst>
              <p:ext uri="{D42A27DB-BD31-4B8C-83A1-F6EECF244321}">
                <p14:modId xmlns:p14="http://schemas.microsoft.com/office/powerpoint/2010/main" val="367247087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114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touching a small plant">
            <a:extLst>
              <a:ext uri="{FF2B5EF4-FFF2-40B4-BE49-F238E27FC236}">
                <a16:creationId xmlns:a16="http://schemas.microsoft.com/office/drawing/2014/main" id="{7061300E-6003-7ADA-F4F1-2DAADB971CAC}"/>
              </a:ext>
            </a:extLst>
          </p:cNvPr>
          <p:cNvPicPr>
            <a:picLocks noChangeAspect="1"/>
          </p:cNvPicPr>
          <p:nvPr/>
        </p:nvPicPr>
        <p:blipFill>
          <a:blip r:embed="rId2"/>
          <a:srcRect l="40825" r="-3"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FCCF2-BA80-3E89-C1FA-75C9AB9C584B}"/>
              </a:ext>
            </a:extLst>
          </p:cNvPr>
          <p:cNvSpPr>
            <a:spLocks noGrp="1"/>
          </p:cNvSpPr>
          <p:nvPr>
            <p:ph type="title"/>
          </p:nvPr>
        </p:nvSpPr>
        <p:spPr>
          <a:xfrm>
            <a:off x="761801" y="328512"/>
            <a:ext cx="4778387" cy="1628970"/>
          </a:xfrm>
        </p:spPr>
        <p:txBody>
          <a:bodyPr anchor="ctr">
            <a:normAutofit/>
          </a:bodyPr>
          <a:lstStyle/>
          <a:p>
            <a:r>
              <a:rPr lang="en-US" sz="4000"/>
              <a:t>Core Principles</a:t>
            </a:r>
          </a:p>
        </p:txBody>
      </p:sp>
      <p:sp>
        <p:nvSpPr>
          <p:cNvPr id="3" name="Content Placeholder 2">
            <a:extLst>
              <a:ext uri="{FF2B5EF4-FFF2-40B4-BE49-F238E27FC236}">
                <a16:creationId xmlns:a16="http://schemas.microsoft.com/office/drawing/2014/main" id="{814007F9-7E4B-F3CC-F659-9948D2487BF1}"/>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US" sz="2000"/>
              <a:t>Accountability</a:t>
            </a:r>
          </a:p>
          <a:p>
            <a:r>
              <a:rPr lang="en-US" sz="2000"/>
              <a:t>Transparency</a:t>
            </a:r>
          </a:p>
          <a:p>
            <a:r>
              <a:rPr lang="en-US" sz="2000"/>
              <a:t>Fairness</a:t>
            </a:r>
          </a:p>
          <a:p>
            <a:r>
              <a:rPr lang="en-US" sz="2000"/>
              <a:t>Responsibility</a:t>
            </a:r>
          </a:p>
          <a:p>
            <a:pPr marL="0" indent="0">
              <a:buNone/>
            </a:pPr>
            <a:endParaRPr lang="en-US" sz="2000"/>
          </a:p>
        </p:txBody>
      </p:sp>
    </p:spTree>
    <p:extLst>
      <p:ext uri="{BB962C8B-B14F-4D97-AF65-F5344CB8AC3E}">
        <p14:creationId xmlns:p14="http://schemas.microsoft.com/office/powerpoint/2010/main" val="399916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51584-0FAB-34D9-680C-5E0076692030}"/>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Timeline  - corporate governance codes</a:t>
            </a:r>
          </a:p>
        </p:txBody>
      </p:sp>
      <p:graphicFrame>
        <p:nvGraphicFramePr>
          <p:cNvPr id="5" name="Content Placeholder 2">
            <a:extLst>
              <a:ext uri="{FF2B5EF4-FFF2-40B4-BE49-F238E27FC236}">
                <a16:creationId xmlns:a16="http://schemas.microsoft.com/office/drawing/2014/main" id="{6CE382E5-9EC0-76D2-531D-B6178B17AFA0}"/>
              </a:ext>
            </a:extLst>
          </p:cNvPr>
          <p:cNvGraphicFramePr>
            <a:graphicFrameLocks noGrp="1"/>
          </p:cNvGraphicFramePr>
          <p:nvPr>
            <p:ph idx="1"/>
            <p:extLst>
              <p:ext uri="{D42A27DB-BD31-4B8C-83A1-F6EECF244321}">
                <p14:modId xmlns:p14="http://schemas.microsoft.com/office/powerpoint/2010/main" val="269367693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5233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B8476F-111F-5400-7153-36903AA54FE8}"/>
              </a:ext>
            </a:extLst>
          </p:cNvPr>
          <p:cNvSpPr>
            <a:spLocks noGrp="1"/>
          </p:cNvSpPr>
          <p:nvPr>
            <p:ph type="title"/>
          </p:nvPr>
        </p:nvSpPr>
        <p:spPr>
          <a:xfrm>
            <a:off x="621792" y="1161288"/>
            <a:ext cx="3602736" cy="4526280"/>
          </a:xfrm>
        </p:spPr>
        <p:txBody>
          <a:bodyPr>
            <a:normAutofit/>
          </a:bodyPr>
          <a:lstStyle/>
          <a:p>
            <a:r>
              <a:rPr lang="en-US" sz="4000"/>
              <a:t>What is a Board of Directors?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1E650B9-06E4-5D54-C89F-6CACC19B20C9}"/>
              </a:ext>
            </a:extLst>
          </p:cNvPr>
          <p:cNvGraphicFramePr>
            <a:graphicFrameLocks noGrp="1"/>
          </p:cNvGraphicFramePr>
          <p:nvPr>
            <p:ph idx="1"/>
            <p:extLst>
              <p:ext uri="{D42A27DB-BD31-4B8C-83A1-F6EECF244321}">
                <p14:modId xmlns:p14="http://schemas.microsoft.com/office/powerpoint/2010/main" val="314556362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2422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DDAC9-9855-3A9F-2D18-654C38F3EE30}"/>
              </a:ext>
            </a:extLst>
          </p:cNvPr>
          <p:cNvSpPr>
            <a:spLocks noGrp="1"/>
          </p:cNvSpPr>
          <p:nvPr>
            <p:ph type="title"/>
          </p:nvPr>
        </p:nvSpPr>
        <p:spPr>
          <a:xfrm>
            <a:off x="761800" y="762001"/>
            <a:ext cx="5334197" cy="1708242"/>
          </a:xfrm>
        </p:spPr>
        <p:txBody>
          <a:bodyPr anchor="ctr">
            <a:normAutofit/>
          </a:bodyPr>
          <a:lstStyle/>
          <a:p>
            <a:r>
              <a:rPr lang="en-US" sz="4000"/>
              <a:t>Key responsibilities of the board of directors</a:t>
            </a:r>
          </a:p>
        </p:txBody>
      </p:sp>
      <p:sp>
        <p:nvSpPr>
          <p:cNvPr id="3" name="Content Placeholder 2">
            <a:extLst>
              <a:ext uri="{FF2B5EF4-FFF2-40B4-BE49-F238E27FC236}">
                <a16:creationId xmlns:a16="http://schemas.microsoft.com/office/drawing/2014/main" id="{E132936E-59D8-9834-1B55-4193DB6A39A4}"/>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t>Recruitment (and replacement) of top executives</a:t>
            </a:r>
          </a:p>
          <a:p>
            <a:r>
              <a:rPr lang="en-US" sz="1700"/>
              <a:t>Set corporate objectives</a:t>
            </a:r>
          </a:p>
          <a:p>
            <a:r>
              <a:rPr lang="en-US" sz="1700"/>
              <a:t>Tone from the top: culture, values</a:t>
            </a:r>
          </a:p>
          <a:p>
            <a:r>
              <a:rPr lang="en-US" sz="1700"/>
              <a:t>Monitor financial performance and integrity of financial controls</a:t>
            </a:r>
          </a:p>
          <a:p>
            <a:r>
              <a:rPr lang="en-US" sz="1700"/>
              <a:t>Establish executive compensation (RemCo)</a:t>
            </a:r>
          </a:p>
          <a:p>
            <a:r>
              <a:rPr lang="en-US" sz="1700"/>
              <a:t>Monitor executive performance</a:t>
            </a:r>
          </a:p>
          <a:p>
            <a:r>
              <a:rPr lang="en-US" sz="1700"/>
              <a:t>Long-term succession planning</a:t>
            </a:r>
          </a:p>
          <a:p>
            <a:r>
              <a:rPr lang="en-US" sz="1700"/>
              <a:t>Managing internal controls and corporate governance</a:t>
            </a:r>
          </a:p>
          <a:p>
            <a:r>
              <a:rPr lang="en-US" sz="1700"/>
              <a:t>Risk management</a:t>
            </a:r>
          </a:p>
          <a:p>
            <a:endParaRPr lang="en-US" sz="1700"/>
          </a:p>
        </p:txBody>
      </p:sp>
      <p:pic>
        <p:nvPicPr>
          <p:cNvPr id="5" name="Picture 4" descr="Desk with productivity items">
            <a:extLst>
              <a:ext uri="{FF2B5EF4-FFF2-40B4-BE49-F238E27FC236}">
                <a16:creationId xmlns:a16="http://schemas.microsoft.com/office/drawing/2014/main" id="{3317980A-7C1D-5BD9-2A79-E522D6121036}"/>
              </a:ext>
            </a:extLst>
          </p:cNvPr>
          <p:cNvPicPr>
            <a:picLocks noChangeAspect="1"/>
          </p:cNvPicPr>
          <p:nvPr/>
        </p:nvPicPr>
        <p:blipFill>
          <a:blip r:embed="rId2"/>
          <a:srcRect l="32314" r="15926"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56802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50E0E-9326-A03A-D68E-F591933E21CD}"/>
              </a:ext>
            </a:extLst>
          </p:cNvPr>
          <p:cNvSpPr>
            <a:spLocks noGrp="1"/>
          </p:cNvSpPr>
          <p:nvPr>
            <p:ph type="title"/>
          </p:nvPr>
        </p:nvSpPr>
        <p:spPr>
          <a:xfrm>
            <a:off x="1043631" y="809898"/>
            <a:ext cx="10173010" cy="1554480"/>
          </a:xfrm>
        </p:spPr>
        <p:txBody>
          <a:bodyPr anchor="ctr">
            <a:normAutofit/>
          </a:bodyPr>
          <a:lstStyle/>
          <a:p>
            <a:r>
              <a:rPr lang="en-US" sz="4800"/>
              <a:t>Fiduciary duties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39F0E96-943C-C920-1B4D-F5A49CDF15DA}"/>
              </a:ext>
            </a:extLst>
          </p:cNvPr>
          <p:cNvGraphicFramePr>
            <a:graphicFrameLocks noGrp="1"/>
          </p:cNvGraphicFramePr>
          <p:nvPr>
            <p:ph idx="1"/>
            <p:extLst>
              <p:ext uri="{D42A27DB-BD31-4B8C-83A1-F6EECF244321}">
                <p14:modId xmlns:p14="http://schemas.microsoft.com/office/powerpoint/2010/main" val="227149452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5969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89EEA-B4A9-0FDA-2B80-2817EB1EF09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Fiduciary duties</a:t>
            </a:r>
          </a:p>
        </p:txBody>
      </p:sp>
      <p:graphicFrame>
        <p:nvGraphicFramePr>
          <p:cNvPr id="5" name="Content Placeholder 2">
            <a:extLst>
              <a:ext uri="{FF2B5EF4-FFF2-40B4-BE49-F238E27FC236}">
                <a16:creationId xmlns:a16="http://schemas.microsoft.com/office/drawing/2014/main" id="{73F9ACDB-ED02-7BB7-9BE5-2F485E84AEC4}"/>
              </a:ext>
            </a:extLst>
          </p:cNvPr>
          <p:cNvGraphicFramePr>
            <a:graphicFrameLocks noGrp="1"/>
          </p:cNvGraphicFramePr>
          <p:nvPr>
            <p:ph idx="1"/>
            <p:extLst>
              <p:ext uri="{D42A27DB-BD31-4B8C-83A1-F6EECF244321}">
                <p14:modId xmlns:p14="http://schemas.microsoft.com/office/powerpoint/2010/main" val="368492727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8367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61F74A-548B-6F0F-93FE-3FF38C9F52C8}"/>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Governance failures</a:t>
            </a:r>
          </a:p>
        </p:txBody>
      </p:sp>
      <p:sp>
        <p:nvSpPr>
          <p:cNvPr id="3" name="Content Placeholder 2">
            <a:extLst>
              <a:ext uri="{FF2B5EF4-FFF2-40B4-BE49-F238E27FC236}">
                <a16:creationId xmlns:a16="http://schemas.microsoft.com/office/drawing/2014/main" id="{BCEB756E-97DC-F87C-9684-66EA37743833}"/>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2000"/>
              <a:t>Enron (US, 2001)</a:t>
            </a:r>
          </a:p>
          <a:p>
            <a:r>
              <a:rPr lang="en-US" sz="2000"/>
              <a:t>Lehamn Brothers (US, 2008)</a:t>
            </a:r>
          </a:p>
          <a:p>
            <a:r>
              <a:rPr lang="en-US" sz="2000"/>
              <a:t>Satyam Computer Services (India, 2009)</a:t>
            </a:r>
          </a:p>
          <a:p>
            <a:r>
              <a:rPr lang="en-US" sz="2000"/>
              <a:t>Volkswagen (Germany, 2015)</a:t>
            </a:r>
          </a:p>
          <a:p>
            <a:r>
              <a:rPr lang="en-US" sz="2000"/>
              <a:t>Wells Fargo (US, 2016)</a:t>
            </a:r>
          </a:p>
          <a:p>
            <a:r>
              <a:rPr lang="en-US" sz="2000"/>
              <a:t>Carillion (IK, 2018)</a:t>
            </a:r>
          </a:p>
          <a:p>
            <a:r>
              <a:rPr lang="en-US" sz="2000"/>
              <a:t>Theranos (US, 2018)</a:t>
            </a:r>
          </a:p>
          <a:p>
            <a:endParaRPr lang="en-US" sz="2000"/>
          </a:p>
          <a:p>
            <a:endParaRPr lang="en-US" sz="20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866471E-9A44-98F1-5590-D7C80DCE4462}"/>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What went wrong?</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What were the failures of corporate governance?</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endParaRPr lang="en-US" sz="2000" dirty="0"/>
          </a:p>
        </p:txBody>
      </p:sp>
    </p:spTree>
    <p:extLst>
      <p:ext uri="{BB962C8B-B14F-4D97-AF65-F5344CB8AC3E}">
        <p14:creationId xmlns:p14="http://schemas.microsoft.com/office/powerpoint/2010/main" val="1752188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D474154-0048-4A0B-86E0-67A4CDD24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AAFF2-6D78-762A-FCCA-2E4374176971}"/>
              </a:ext>
            </a:extLst>
          </p:cNvPr>
          <p:cNvSpPr>
            <a:spLocks noGrp="1"/>
          </p:cNvSpPr>
          <p:nvPr>
            <p:ph type="title"/>
          </p:nvPr>
        </p:nvSpPr>
        <p:spPr>
          <a:xfrm>
            <a:off x="422900" y="948519"/>
            <a:ext cx="3835202" cy="4976179"/>
          </a:xfrm>
        </p:spPr>
        <p:txBody>
          <a:bodyPr>
            <a:normAutofit/>
          </a:bodyPr>
          <a:lstStyle/>
          <a:p>
            <a:r>
              <a:rPr lang="en-US"/>
              <a:t>Key components of corporate governa</a:t>
            </a:r>
            <a:r>
              <a:rPr lang="en-US" dirty="0"/>
              <a:t>nce (PwC, 2023)</a:t>
            </a:r>
          </a:p>
        </p:txBody>
      </p:sp>
      <p:cxnSp>
        <p:nvCxnSpPr>
          <p:cNvPr id="15" name="Straight Connector 14">
            <a:extLst>
              <a:ext uri="{FF2B5EF4-FFF2-40B4-BE49-F238E27FC236}">
                <a16:creationId xmlns:a16="http://schemas.microsoft.com/office/drawing/2014/main" id="{E3C7BFBF-27DA-4968-849A-7F4F78A2C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A737DCD-FB81-475E-8C23-6B73350AFC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6EE5B8-2C13-34D6-AD70-B23F1E2B028C}"/>
              </a:ext>
            </a:extLst>
          </p:cNvPr>
          <p:cNvGraphicFramePr>
            <a:graphicFrameLocks noGrp="1"/>
          </p:cNvGraphicFramePr>
          <p:nvPr>
            <p:ph idx="1"/>
            <p:extLst>
              <p:ext uri="{D42A27DB-BD31-4B8C-83A1-F6EECF244321}">
                <p14:modId xmlns:p14="http://schemas.microsoft.com/office/powerpoint/2010/main" val="2805070900"/>
              </p:ext>
            </p:extLst>
          </p:nvPr>
        </p:nvGraphicFramePr>
        <p:xfrm>
          <a:off x="4674359" y="753026"/>
          <a:ext cx="6802272" cy="53813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202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E946121D-39A9-D5A8-274D-5375218C8C76}"/>
              </a:ext>
            </a:extLst>
          </p:cNvPr>
          <p:cNvPicPr>
            <a:picLocks noChangeAspect="1"/>
          </p:cNvPicPr>
          <p:nvPr/>
        </p:nvPicPr>
        <p:blipFill>
          <a:blip r:embed="rId2"/>
          <a:srcRect t="9019" r="-2" b="6583"/>
          <a:stretch>
            <a:fillRect/>
          </a:stretch>
        </p:blipFill>
        <p:spPr>
          <a:xfrm>
            <a:off x="20" y="10"/>
            <a:ext cx="12191980" cy="6857990"/>
          </a:xfrm>
          <a:prstGeom prst="rect">
            <a:avLst/>
          </a:prstGeom>
        </p:spPr>
      </p:pic>
      <p:sp>
        <p:nvSpPr>
          <p:cNvPr id="9"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4838700"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0F986-59BB-5FC0-B98B-EFA24B607823}"/>
              </a:ext>
            </a:extLst>
          </p:cNvPr>
          <p:cNvSpPr>
            <a:spLocks noGrp="1"/>
          </p:cNvSpPr>
          <p:nvPr>
            <p:ph type="title"/>
          </p:nvPr>
        </p:nvSpPr>
        <p:spPr>
          <a:xfrm>
            <a:off x="1276350" y="4981575"/>
            <a:ext cx="3228976" cy="860426"/>
          </a:xfrm>
          <a:prstGeom prst="rect">
            <a:avLst/>
          </a:prstGeom>
          <a:noFill/>
          <a:ln w="174625" cap="sq" cmpd="thinThick">
            <a:noFill/>
            <a:miter lim="800000"/>
          </a:ln>
        </p:spPr>
        <p:txBody>
          <a:bodyPr vert="horz" lIns="91440" tIns="45720" rIns="91440" bIns="45720" rtlCol="0" anchor="ctr">
            <a:normAutofit/>
          </a:bodyPr>
          <a:lstStyle/>
          <a:p>
            <a:pPr algn="r"/>
            <a:r>
              <a:rPr lang="en-US" sz="2400">
                <a:solidFill>
                  <a:srgbClr val="FFFFFF"/>
                </a:solidFill>
              </a:rPr>
              <a:t>Break</a:t>
            </a:r>
          </a:p>
        </p:txBody>
      </p:sp>
      <p:cxnSp>
        <p:nvCxnSpPr>
          <p:cNvPr id="11" name="Straight Connector 10">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48768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59690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7707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60B28-FCF5-95CE-07FD-A6E3F5C6B3A4}"/>
              </a:ext>
            </a:extLst>
          </p:cNvPr>
          <p:cNvSpPr>
            <a:spLocks noGrp="1"/>
          </p:cNvSpPr>
          <p:nvPr>
            <p:ph type="title"/>
          </p:nvPr>
        </p:nvSpPr>
        <p:spPr>
          <a:xfrm>
            <a:off x="841248" y="256032"/>
            <a:ext cx="10506456" cy="1014984"/>
          </a:xfrm>
        </p:spPr>
        <p:txBody>
          <a:bodyPr anchor="b">
            <a:normAutofit/>
          </a:bodyPr>
          <a:lstStyle/>
          <a:p>
            <a:r>
              <a:rPr lang="en-US" dirty="0"/>
              <a:t>Let's start with tech</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539CD0D-23E3-0863-717A-09A4B8BB5E5D}"/>
              </a:ext>
            </a:extLst>
          </p:cNvPr>
          <p:cNvGraphicFramePr>
            <a:graphicFrameLocks noGrp="1"/>
          </p:cNvGraphicFramePr>
          <p:nvPr>
            <p:ph idx="1"/>
            <p:extLst>
              <p:ext uri="{D42A27DB-BD31-4B8C-83A1-F6EECF244321}">
                <p14:modId xmlns:p14="http://schemas.microsoft.com/office/powerpoint/2010/main" val="216567642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2701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242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7B25C-0F29-2C73-ED83-E24A03ED6C16}"/>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Risk profile (WEF, 2026)</a:t>
            </a:r>
          </a:p>
        </p:txBody>
      </p:sp>
      <p:pic>
        <p:nvPicPr>
          <p:cNvPr id="4" name="Content Placeholder 3">
            <a:extLst>
              <a:ext uri="{FF2B5EF4-FFF2-40B4-BE49-F238E27FC236}">
                <a16:creationId xmlns:a16="http://schemas.microsoft.com/office/drawing/2014/main" id="{BCFF8702-D634-2AB9-A732-91810F228E71}"/>
              </a:ext>
            </a:extLst>
          </p:cNvPr>
          <p:cNvPicPr>
            <a:picLocks noGrp="1" noChangeAspect="1"/>
          </p:cNvPicPr>
          <p:nvPr>
            <p:ph idx="1"/>
          </p:nvPr>
        </p:nvPicPr>
        <p:blipFill>
          <a:blip r:embed="rId2"/>
          <a:stretch>
            <a:fillRect/>
          </a:stretch>
        </p:blipFill>
        <p:spPr>
          <a:xfrm>
            <a:off x="5028087" y="640080"/>
            <a:ext cx="5707228" cy="5578816"/>
          </a:xfrm>
          <a:prstGeom prst="rect">
            <a:avLst/>
          </a:prstGeom>
        </p:spPr>
      </p:pic>
    </p:spTree>
    <p:extLst>
      <p:ext uri="{BB962C8B-B14F-4D97-AF65-F5344CB8AC3E}">
        <p14:creationId xmlns:p14="http://schemas.microsoft.com/office/powerpoint/2010/main" val="1864897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0F834-C302-9116-2AE7-F3EBA74EC79D}"/>
              </a:ext>
            </a:extLst>
          </p:cNvPr>
          <p:cNvSpPr>
            <a:spLocks noGrp="1"/>
          </p:cNvSpPr>
          <p:nvPr>
            <p:ph type="title"/>
          </p:nvPr>
        </p:nvSpPr>
        <p:spPr/>
        <p:txBody>
          <a:bodyPr/>
          <a:lstStyle/>
          <a:p>
            <a:r>
              <a:rPr lang="en-US"/>
              <a:t>The Exercise</a:t>
            </a:r>
          </a:p>
        </p:txBody>
      </p:sp>
      <p:sp>
        <p:nvSpPr>
          <p:cNvPr id="3" name="Content Placeholder 2">
            <a:extLst>
              <a:ext uri="{FF2B5EF4-FFF2-40B4-BE49-F238E27FC236}">
                <a16:creationId xmlns:a16="http://schemas.microsoft.com/office/drawing/2014/main" id="{32C3CCFD-9BDD-27FA-0926-C5775787778C}"/>
              </a:ext>
            </a:extLst>
          </p:cNvPr>
          <p:cNvSpPr>
            <a:spLocks noGrp="1"/>
          </p:cNvSpPr>
          <p:nvPr>
            <p:ph idx="1"/>
          </p:nvPr>
        </p:nvSpPr>
        <p:spPr/>
        <p:txBody>
          <a:bodyPr vert="horz" lIns="91440" tIns="45720" rIns="91440" bIns="45720" rtlCol="0" anchor="t">
            <a:normAutofit/>
          </a:bodyPr>
          <a:lstStyle/>
          <a:p>
            <a:r>
              <a:rPr lang="en-US" sz="1200" dirty="0" err="1">
                <a:ea typeface="+mn-lt"/>
                <a:cs typeface="+mn-lt"/>
              </a:rPr>
              <a:t>GlobalCo</a:t>
            </a:r>
            <a:r>
              <a:rPr lang="en-US" sz="1200" dirty="0">
                <a:ea typeface="+mn-lt"/>
                <a:cs typeface="+mn-lt"/>
              </a:rPr>
              <a:t> is a listed multinational operating in financial services, healthcare data analytics, and consumer payments. It is rapidly deploying AI (including generative AI) across:</a:t>
            </a:r>
            <a:endParaRPr lang="en-US" dirty="0"/>
          </a:p>
          <a:p>
            <a:r>
              <a:rPr lang="en-US" sz="1200">
                <a:ea typeface="+mn-lt"/>
                <a:cs typeface="+mn-lt"/>
              </a:rPr>
              <a:t>Credit‑scoring and loan approvals</a:t>
            </a:r>
            <a:endParaRPr lang="en-US"/>
          </a:p>
          <a:p>
            <a:r>
              <a:rPr lang="en-US" sz="1200">
                <a:ea typeface="+mn-lt"/>
                <a:cs typeface="+mn-lt"/>
              </a:rPr>
              <a:t>Automated claims handling in health insurance</a:t>
            </a:r>
            <a:endParaRPr lang="en-US"/>
          </a:p>
          <a:p>
            <a:r>
              <a:rPr lang="en-US" sz="1200">
                <a:ea typeface="+mn-lt"/>
                <a:cs typeface="+mn-lt"/>
              </a:rPr>
              <a:t>Chatbots and co‑pilot tools for customer service and internal productivity</a:t>
            </a:r>
            <a:endParaRPr lang="en-US"/>
          </a:p>
          <a:p>
            <a:r>
              <a:rPr lang="en-US" sz="1200">
                <a:ea typeface="+mn-lt"/>
                <a:cs typeface="+mn-lt"/>
              </a:rPr>
              <a:t>HR screening of applicants and performance‑risk analytics</a:t>
            </a:r>
            <a:endParaRPr lang="en-US"/>
          </a:p>
          <a:p>
            <a:r>
              <a:rPr lang="en-US" sz="1200" dirty="0">
                <a:ea typeface="+mn-lt"/>
                <a:cs typeface="+mn-lt"/>
              </a:rPr>
              <a:t>Regulators in the EU, US and several Asian markets are tightening AI and data rules. </a:t>
            </a:r>
            <a:r>
              <a:rPr lang="en-US" sz="1200" dirty="0" err="1">
                <a:ea typeface="+mn-lt"/>
                <a:cs typeface="+mn-lt"/>
              </a:rPr>
              <a:t>GlobalCo’s</a:t>
            </a:r>
            <a:r>
              <a:rPr lang="en-US" sz="1200" dirty="0">
                <a:ea typeface="+mn-lt"/>
                <a:cs typeface="+mn-lt"/>
              </a:rPr>
              <a:t> CEO wants to “move fast” to keep up with competitors. The board has no dedicated AI committee and limited AI literacy. Several incidents have occurred:</a:t>
            </a:r>
            <a:endParaRPr lang="en-US" dirty="0"/>
          </a:p>
          <a:p>
            <a:r>
              <a:rPr lang="en-US" sz="1200" dirty="0">
                <a:ea typeface="+mn-lt"/>
                <a:cs typeface="+mn-lt"/>
              </a:rPr>
              <a:t>An AI credit model produces systematically lower credit limits for applicants from certain postcodes.</a:t>
            </a:r>
            <a:endParaRPr lang="en-US" dirty="0"/>
          </a:p>
          <a:p>
            <a:r>
              <a:rPr lang="en-US" sz="1200">
                <a:ea typeface="+mn-lt"/>
                <a:cs typeface="+mn-lt"/>
              </a:rPr>
              <a:t>A chatbot gives misleading product advice in Germany.</a:t>
            </a:r>
            <a:endParaRPr lang="en-US"/>
          </a:p>
          <a:p>
            <a:r>
              <a:rPr lang="en-US" sz="1200">
                <a:ea typeface="+mn-lt"/>
                <a:cs typeface="+mn-lt"/>
              </a:rPr>
              <a:t>Staff have been pasting sensitive client data into public AI tools.</a:t>
            </a:r>
            <a:endParaRPr lang="en-US"/>
          </a:p>
          <a:p>
            <a:r>
              <a:rPr lang="en-US" sz="1200">
                <a:ea typeface="+mn-lt"/>
                <a:cs typeface="+mn-lt"/>
              </a:rPr>
              <a:t>A whistleblower alleges that time‑to‑market targets are overruling internal AI ethics guidelines.</a:t>
            </a:r>
            <a:endParaRPr lang="en-US"/>
          </a:p>
          <a:p>
            <a:r>
              <a:rPr lang="en-US" sz="1200">
                <a:ea typeface="+mn-lt"/>
                <a:cs typeface="+mn-lt"/>
              </a:rPr>
              <a:t>The board has asked for proposals on </a:t>
            </a:r>
            <a:r>
              <a:rPr lang="en-US" sz="1200" b="1">
                <a:ea typeface="+mn-lt"/>
                <a:cs typeface="+mn-lt"/>
              </a:rPr>
              <a:t>effective corporate governance of AI use</a:t>
            </a:r>
            <a:r>
              <a:rPr lang="en-US" sz="1200">
                <a:ea typeface="+mn-lt"/>
                <a:cs typeface="+mn-lt"/>
              </a:rPr>
              <a:t> that support innovation but manage risk.</a:t>
            </a:r>
            <a:endParaRPr lang="en-US"/>
          </a:p>
          <a:p>
            <a:pPr marL="0" indent="0">
              <a:buNone/>
            </a:pPr>
            <a:endParaRPr lang="en-US" dirty="0"/>
          </a:p>
        </p:txBody>
      </p:sp>
    </p:spTree>
    <p:extLst>
      <p:ext uri="{BB962C8B-B14F-4D97-AF65-F5344CB8AC3E}">
        <p14:creationId xmlns:p14="http://schemas.microsoft.com/office/powerpoint/2010/main" val="2538487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92978-10A1-DC7A-5E55-FBC8F37E00D6}"/>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Committees</a:t>
            </a:r>
          </a:p>
        </p:txBody>
      </p:sp>
      <p:graphicFrame>
        <p:nvGraphicFramePr>
          <p:cNvPr id="5" name="Content Placeholder 2">
            <a:extLst>
              <a:ext uri="{FF2B5EF4-FFF2-40B4-BE49-F238E27FC236}">
                <a16:creationId xmlns:a16="http://schemas.microsoft.com/office/drawing/2014/main" id="{9C3B7246-C89A-0093-E310-4C1042632C45}"/>
              </a:ext>
            </a:extLst>
          </p:cNvPr>
          <p:cNvGraphicFramePr>
            <a:graphicFrameLocks noGrp="1"/>
          </p:cNvGraphicFramePr>
          <p:nvPr>
            <p:ph idx="1"/>
            <p:extLst>
              <p:ext uri="{D42A27DB-BD31-4B8C-83A1-F6EECF244321}">
                <p14:modId xmlns:p14="http://schemas.microsoft.com/office/powerpoint/2010/main" val="205096125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5360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772628-BC97-A12E-05DF-D20206F7A5A9}"/>
              </a:ext>
            </a:extLst>
          </p:cNvPr>
          <p:cNvSpPr>
            <a:spLocks noGrp="1"/>
          </p:cNvSpPr>
          <p:nvPr>
            <p:ph type="title"/>
          </p:nvPr>
        </p:nvSpPr>
        <p:spPr>
          <a:xfrm>
            <a:off x="686834" y="1153572"/>
            <a:ext cx="3200400" cy="4461163"/>
          </a:xfrm>
        </p:spPr>
        <p:txBody>
          <a:bodyPr>
            <a:normAutofit/>
          </a:bodyPr>
          <a:lstStyle/>
          <a:p>
            <a:r>
              <a:rPr lang="en-US">
                <a:solidFill>
                  <a:srgbClr val="FFFFFF"/>
                </a:solidFill>
              </a:rPr>
              <a:t>Output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AE2D20C-9822-5B4A-9AA2-278DE7B8507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US" dirty="0"/>
          </a:p>
          <a:p>
            <a:r>
              <a:rPr lang="en-US" dirty="0"/>
              <a:t>Where in </a:t>
            </a:r>
            <a:r>
              <a:rPr lang="en-US"/>
              <a:t>the governance structure should AI oversight sit?</a:t>
            </a:r>
          </a:p>
          <a:p>
            <a:r>
              <a:rPr lang="en-US" dirty="0"/>
              <a:t>Who (which committee) is accountable for AI strategy, risk and compliance?</a:t>
            </a:r>
          </a:p>
          <a:p>
            <a:r>
              <a:rPr lang="en-US"/>
              <a:t>How often and in what form should AI be on the board agenda?</a:t>
            </a:r>
          </a:p>
          <a:p>
            <a:r>
              <a:rPr lang="en-US" dirty="0"/>
              <a:t>What information would you, as a </a:t>
            </a:r>
            <a:r>
              <a:rPr lang="en-US"/>
              <a:t>director, insist on seeing quarterly?</a:t>
            </a:r>
          </a:p>
          <a:p>
            <a:pPr marL="0" indent="0">
              <a:buNone/>
            </a:pPr>
            <a:endParaRPr lang="en-US" dirty="0"/>
          </a:p>
        </p:txBody>
      </p:sp>
    </p:spTree>
    <p:extLst>
      <p:ext uri="{BB962C8B-B14F-4D97-AF65-F5344CB8AC3E}">
        <p14:creationId xmlns:p14="http://schemas.microsoft.com/office/powerpoint/2010/main" val="662866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Corporate Governance</vt:lpstr>
      <vt:lpstr>Introduction</vt:lpstr>
      <vt:lpstr>What is corporate governance?</vt:lpstr>
      <vt:lpstr>History</vt:lpstr>
      <vt:lpstr>Purpose of Corporate Governance</vt:lpstr>
      <vt:lpstr>Core Principles</vt:lpstr>
      <vt:lpstr>Timeline  - corporate governance codes</vt:lpstr>
      <vt:lpstr>What is a Board of Directors?</vt:lpstr>
      <vt:lpstr>Key responsibilities of the board of directors</vt:lpstr>
      <vt:lpstr>Fiduciary duties</vt:lpstr>
      <vt:lpstr>Fiduciary duties</vt:lpstr>
      <vt:lpstr>Governance failures</vt:lpstr>
      <vt:lpstr>Key components of corporate governance (PwC, 2023)</vt:lpstr>
      <vt:lpstr>Break</vt:lpstr>
      <vt:lpstr>Let's start with tech</vt:lpstr>
      <vt:lpstr>Risk profile (WEF, 2026)</vt:lpstr>
      <vt:lpstr>The Exercise</vt:lpstr>
      <vt:lpstr>Committees</vt:lpstr>
      <vt:lpstr>Output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413</cp:revision>
  <dcterms:created xsi:type="dcterms:W3CDTF">2026-03-04T11:37:57Z</dcterms:created>
  <dcterms:modified xsi:type="dcterms:W3CDTF">2026-03-06T09:19:05Z</dcterms:modified>
</cp:coreProperties>
</file>