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777" r:id="rId2"/>
    <p:sldMasterId id="2147483781" r:id="rId3"/>
  </p:sldMasterIdLst>
  <p:notesMasterIdLst>
    <p:notesMasterId r:id="rId42"/>
  </p:notesMasterIdLst>
  <p:sldIdLst>
    <p:sldId id="257" r:id="rId4"/>
    <p:sldId id="1023" r:id="rId5"/>
    <p:sldId id="266" r:id="rId6"/>
    <p:sldId id="976" r:id="rId7"/>
    <p:sldId id="1064" r:id="rId8"/>
    <p:sldId id="1104" r:id="rId9"/>
    <p:sldId id="1105" r:id="rId10"/>
    <p:sldId id="1106" r:id="rId11"/>
    <p:sldId id="1107" r:id="rId12"/>
    <p:sldId id="1109" r:id="rId13"/>
    <p:sldId id="1110" r:id="rId14"/>
    <p:sldId id="1102" r:id="rId15"/>
    <p:sldId id="1016" r:id="rId16"/>
    <p:sldId id="1025" r:id="rId17"/>
    <p:sldId id="1108" r:id="rId18"/>
    <p:sldId id="1024" r:id="rId19"/>
    <p:sldId id="1111" r:id="rId20"/>
    <p:sldId id="1112" r:id="rId21"/>
    <p:sldId id="1113" r:id="rId22"/>
    <p:sldId id="1114" r:id="rId23"/>
    <p:sldId id="1026" r:id="rId24"/>
    <p:sldId id="1117" r:id="rId25"/>
    <p:sldId id="1115" r:id="rId26"/>
    <p:sldId id="1116" r:id="rId27"/>
    <p:sldId id="1118" r:id="rId28"/>
    <p:sldId id="1119" r:id="rId29"/>
    <p:sldId id="1120" r:id="rId30"/>
    <p:sldId id="1082" r:id="rId31"/>
    <p:sldId id="1121" r:id="rId32"/>
    <p:sldId id="1122" r:id="rId33"/>
    <p:sldId id="1123" r:id="rId34"/>
    <p:sldId id="1124" r:id="rId35"/>
    <p:sldId id="1125" r:id="rId36"/>
    <p:sldId id="1103" r:id="rId37"/>
    <p:sldId id="986" r:id="rId38"/>
    <p:sldId id="984" r:id="rId39"/>
    <p:sldId id="1018" r:id="rId40"/>
    <p:sldId id="1063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5F1472-4593-4F5A-910C-FAA4AD949763}" v="29" dt="2026-10-09T21:37:44.3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27" autoAdjust="0"/>
    <p:restoredTop sz="83117" autoAdjust="0"/>
  </p:normalViewPr>
  <p:slideViewPr>
    <p:cSldViewPr snapToGrid="0">
      <p:cViewPr varScale="1">
        <p:scale>
          <a:sx n="45" d="100"/>
          <a:sy n="45" d="100"/>
        </p:scale>
        <p:origin x="48" y="9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microsoft.com/office/2015/10/relationships/revisionInfo" Target="revisionInfo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heme" Target="theme/theme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71450B28-6A91-49C5-BC88-2D7784511A7D}"/>
    <pc:docChg chg="undo custSel addSld delSld modSld sldOrd">
      <pc:chgData name="Jessica Newport" userId="dede3334-717e-4998-a1ad-2432f5a188d4" providerId="ADAL" clId="{71450B28-6A91-49C5-BC88-2D7784511A7D}" dt="2026-10-09T21:37:53.750" v="8040" actId="2696"/>
      <pc:docMkLst>
        <pc:docMk/>
      </pc:docMkLst>
      <pc:sldChg chg="modSp mod">
        <pc:chgData name="Jessica Newport" userId="dede3334-717e-4998-a1ad-2432f5a188d4" providerId="ADAL" clId="{71450B28-6A91-49C5-BC88-2D7784511A7D}" dt="2026-10-07T15:08:55.736" v="45" actId="20577"/>
        <pc:sldMkLst>
          <pc:docMk/>
          <pc:sldMk cId="1370600217" sldId="257"/>
        </pc:sldMkLst>
        <pc:spChg chg="mod">
          <ac:chgData name="Jessica Newport" userId="dede3334-717e-4998-a1ad-2432f5a188d4" providerId="ADAL" clId="{71450B28-6A91-49C5-BC88-2D7784511A7D}" dt="2026-10-07T15:08:55.736" v="45" actId="20577"/>
          <ac:spMkLst>
            <pc:docMk/>
            <pc:sldMk cId="1370600217" sldId="257"/>
            <ac:spMk id="4" creationId="{99042483-E171-D46B-184F-10986136BEF0}"/>
          </ac:spMkLst>
        </pc:spChg>
      </pc:sldChg>
      <pc:sldChg chg="modSp mod">
        <pc:chgData name="Jessica Newport" userId="dede3334-717e-4998-a1ad-2432f5a188d4" providerId="ADAL" clId="{71450B28-6A91-49C5-BC88-2D7784511A7D}" dt="2026-10-09T21:33:55.411" v="7965" actId="20577"/>
        <pc:sldMkLst>
          <pc:docMk/>
          <pc:sldMk cId="1257164693" sldId="266"/>
        </pc:sldMkLst>
        <pc:spChg chg="mod">
          <ac:chgData name="Jessica Newport" userId="dede3334-717e-4998-a1ad-2432f5a188d4" providerId="ADAL" clId="{71450B28-6A91-49C5-BC88-2D7784511A7D}" dt="2026-10-09T21:33:55.411" v="7965" actId="20577"/>
          <ac:spMkLst>
            <pc:docMk/>
            <pc:sldMk cId="1257164693" sldId="266"/>
            <ac:spMk id="6" creationId="{BFBD3389-FD69-41D9-29BC-6E46EEFE5F1A}"/>
          </ac:spMkLst>
        </pc:spChg>
      </pc:sldChg>
      <pc:sldChg chg="modSp mod">
        <pc:chgData name="Jessica Newport" userId="dede3334-717e-4998-a1ad-2432f5a188d4" providerId="ADAL" clId="{71450B28-6A91-49C5-BC88-2D7784511A7D}" dt="2026-10-07T15:13:46.269" v="388" actId="1076"/>
        <pc:sldMkLst>
          <pc:docMk/>
          <pc:sldMk cId="411527637" sldId="976"/>
        </pc:sldMkLst>
        <pc:spChg chg="mod">
          <ac:chgData name="Jessica Newport" userId="dede3334-717e-4998-a1ad-2432f5a188d4" providerId="ADAL" clId="{71450B28-6A91-49C5-BC88-2D7784511A7D}" dt="2026-10-07T15:13:46.269" v="388" actId="1076"/>
          <ac:spMkLst>
            <pc:docMk/>
            <pc:sldMk cId="411527637" sldId="976"/>
            <ac:spMk id="15" creationId="{A8892569-A9A8-F1D3-F8DF-F624BF4DB5CC}"/>
          </ac:spMkLst>
        </pc:spChg>
      </pc:sldChg>
      <pc:sldChg chg="modSp mod">
        <pc:chgData name="Jessica Newport" userId="dede3334-717e-4998-a1ad-2432f5a188d4" providerId="ADAL" clId="{71450B28-6A91-49C5-BC88-2D7784511A7D}" dt="2026-10-09T21:33:42.486" v="7948" actId="20577"/>
        <pc:sldMkLst>
          <pc:docMk/>
          <pc:sldMk cId="797842822" sldId="986"/>
        </pc:sldMkLst>
        <pc:spChg chg="mod">
          <ac:chgData name="Jessica Newport" userId="dede3334-717e-4998-a1ad-2432f5a188d4" providerId="ADAL" clId="{71450B28-6A91-49C5-BC88-2D7784511A7D}" dt="2026-10-09T21:33:42.486" v="7948" actId="20577"/>
          <ac:spMkLst>
            <pc:docMk/>
            <pc:sldMk cId="797842822" sldId="986"/>
            <ac:spMk id="6" creationId="{8A9FD258-1DAC-7DAE-4A22-1CE5CC92D1A1}"/>
          </ac:spMkLst>
        </pc:spChg>
      </pc:sldChg>
      <pc:sldChg chg="del">
        <pc:chgData name="Jessica Newport" userId="dede3334-717e-4998-a1ad-2432f5a188d4" providerId="ADAL" clId="{71450B28-6A91-49C5-BC88-2D7784511A7D}" dt="2026-10-09T21:12:00.953" v="6820" actId="2696"/>
        <pc:sldMkLst>
          <pc:docMk/>
          <pc:sldMk cId="3142701293" sldId="1016"/>
        </pc:sldMkLst>
      </pc:sldChg>
      <pc:sldChg chg="add">
        <pc:chgData name="Jessica Newport" userId="dede3334-717e-4998-a1ad-2432f5a188d4" providerId="ADAL" clId="{71450B28-6A91-49C5-BC88-2D7784511A7D}" dt="2026-10-09T21:12:10.155" v="6821"/>
        <pc:sldMkLst>
          <pc:docMk/>
          <pc:sldMk cId="3969563370" sldId="1016"/>
        </pc:sldMkLst>
      </pc:sldChg>
      <pc:sldChg chg="delSp modSp mod">
        <pc:chgData name="Jessica Newport" userId="dede3334-717e-4998-a1ad-2432f5a188d4" providerId="ADAL" clId="{71450B28-6A91-49C5-BC88-2D7784511A7D}" dt="2026-10-07T15:11:55.526" v="359" actId="478"/>
        <pc:sldMkLst>
          <pc:docMk/>
          <pc:sldMk cId="150895877" sldId="1018"/>
        </pc:sldMkLst>
        <pc:spChg chg="mod">
          <ac:chgData name="Jessica Newport" userId="dede3334-717e-4998-a1ad-2432f5a188d4" providerId="ADAL" clId="{71450B28-6A91-49C5-BC88-2D7784511A7D}" dt="2026-10-07T15:11:17.110" v="358" actId="20577"/>
          <ac:spMkLst>
            <pc:docMk/>
            <pc:sldMk cId="150895877" sldId="1018"/>
            <ac:spMk id="15" creationId="{48AC07C7-72A7-DD2F-90A5-4814B59C864D}"/>
          </ac:spMkLst>
        </pc:spChg>
      </pc:sldChg>
      <pc:sldChg chg="modSp mod">
        <pc:chgData name="Jessica Newport" userId="dede3334-717e-4998-a1ad-2432f5a188d4" providerId="ADAL" clId="{71450B28-6A91-49C5-BC88-2D7784511A7D}" dt="2026-10-07T15:09:40.751" v="180" actId="1076"/>
        <pc:sldMkLst>
          <pc:docMk/>
          <pc:sldMk cId="3518430131" sldId="1023"/>
        </pc:sldMkLst>
        <pc:spChg chg="mod">
          <ac:chgData name="Jessica Newport" userId="dede3334-717e-4998-a1ad-2432f5a188d4" providerId="ADAL" clId="{71450B28-6A91-49C5-BC88-2D7784511A7D}" dt="2026-10-07T15:09:40.751" v="180" actId="1076"/>
          <ac:spMkLst>
            <pc:docMk/>
            <pc:sldMk cId="3518430131" sldId="1023"/>
            <ac:spMk id="6" creationId="{BFBD3389-FD69-41D9-29BC-6E46EEFE5F1A}"/>
          </ac:spMkLst>
        </pc:spChg>
      </pc:sldChg>
      <pc:sldChg chg="modSp mod">
        <pc:chgData name="Jessica Newport" userId="dede3334-717e-4998-a1ad-2432f5a188d4" providerId="ADAL" clId="{71450B28-6A91-49C5-BC88-2D7784511A7D}" dt="2026-10-07T15:37:34.560" v="1597" actId="20577"/>
        <pc:sldMkLst>
          <pc:docMk/>
          <pc:sldMk cId="368255204" sldId="1024"/>
        </pc:sldMkLst>
        <pc:spChg chg="mod">
          <ac:chgData name="Jessica Newport" userId="dede3334-717e-4998-a1ad-2432f5a188d4" providerId="ADAL" clId="{71450B28-6A91-49C5-BC88-2D7784511A7D}" dt="2026-10-07T15:37:34.560" v="1597" actId="20577"/>
          <ac:spMkLst>
            <pc:docMk/>
            <pc:sldMk cId="368255204" sldId="1024"/>
            <ac:spMk id="15" creationId="{4D3C3185-D70D-9199-7A58-1A948279E960}"/>
          </ac:spMkLst>
        </pc:spChg>
      </pc:sldChg>
      <pc:sldChg chg="modSp mod ord">
        <pc:chgData name="Jessica Newport" userId="dede3334-717e-4998-a1ad-2432f5a188d4" providerId="ADAL" clId="{71450B28-6A91-49C5-BC88-2D7784511A7D}" dt="2026-10-09T08:35:29.716" v="2471" actId="1076"/>
        <pc:sldMkLst>
          <pc:docMk/>
          <pc:sldMk cId="1966329444" sldId="1025"/>
        </pc:sldMkLst>
        <pc:spChg chg="mod">
          <ac:chgData name="Jessica Newport" userId="dede3334-717e-4998-a1ad-2432f5a188d4" providerId="ADAL" clId="{71450B28-6A91-49C5-BC88-2D7784511A7D}" dt="2026-10-09T08:35:29.716" v="2471" actId="1076"/>
          <ac:spMkLst>
            <pc:docMk/>
            <pc:sldMk cId="1966329444" sldId="1025"/>
            <ac:spMk id="15" creationId="{B217FF17-9B86-4A55-308F-2700B4F07E7B}"/>
          </ac:spMkLst>
        </pc:spChg>
      </pc:sldChg>
      <pc:sldChg chg="modSp mod">
        <pc:chgData name="Jessica Newport" userId="dede3334-717e-4998-a1ad-2432f5a188d4" providerId="ADAL" clId="{71450B28-6A91-49C5-BC88-2D7784511A7D}" dt="2026-10-07T15:38:08.279" v="1630" actId="20577"/>
        <pc:sldMkLst>
          <pc:docMk/>
          <pc:sldMk cId="555359698" sldId="1026"/>
        </pc:sldMkLst>
        <pc:spChg chg="mod">
          <ac:chgData name="Jessica Newport" userId="dede3334-717e-4998-a1ad-2432f5a188d4" providerId="ADAL" clId="{71450B28-6A91-49C5-BC88-2D7784511A7D}" dt="2026-10-07T15:38:08.279" v="1630" actId="20577"/>
          <ac:spMkLst>
            <pc:docMk/>
            <pc:sldMk cId="555359698" sldId="1026"/>
            <ac:spMk id="15" creationId="{80BF5640-B2FD-9C95-865B-3CAB0BF0B92F}"/>
          </ac:spMkLst>
        </pc:spChg>
      </pc:sldChg>
      <pc:sldChg chg="modSp mod">
        <pc:chgData name="Jessica Newport" userId="dede3334-717e-4998-a1ad-2432f5a188d4" providerId="ADAL" clId="{71450B28-6A91-49C5-BC88-2D7784511A7D}" dt="2026-10-09T21:37:45.079" v="8039" actId="20577"/>
        <pc:sldMkLst>
          <pc:docMk/>
          <pc:sldMk cId="2905352407" sldId="1063"/>
        </pc:sldMkLst>
        <pc:spChg chg="mod">
          <ac:chgData name="Jessica Newport" userId="dede3334-717e-4998-a1ad-2432f5a188d4" providerId="ADAL" clId="{71450B28-6A91-49C5-BC88-2D7784511A7D}" dt="2026-10-09T21:36:22.948" v="7967" actId="1076"/>
          <ac:spMkLst>
            <pc:docMk/>
            <pc:sldMk cId="2905352407" sldId="1063"/>
            <ac:spMk id="2" creationId="{D93E1EAA-C0CF-886D-2AC1-3FDE2E73C077}"/>
          </ac:spMkLst>
        </pc:spChg>
        <pc:spChg chg="mod">
          <ac:chgData name="Jessica Newport" userId="dede3334-717e-4998-a1ad-2432f5a188d4" providerId="ADAL" clId="{71450B28-6A91-49C5-BC88-2D7784511A7D}" dt="2026-10-09T21:37:45.079" v="8039" actId="20577"/>
          <ac:spMkLst>
            <pc:docMk/>
            <pc:sldMk cId="2905352407" sldId="1063"/>
            <ac:spMk id="6" creationId="{CBC739D6-7EAD-8FB0-4FC9-74DCDE435522}"/>
          </ac:spMkLst>
        </pc:spChg>
      </pc:sldChg>
      <pc:sldChg chg="addSp delSp modSp mod">
        <pc:chgData name="Jessica Newport" userId="dede3334-717e-4998-a1ad-2432f5a188d4" providerId="ADAL" clId="{71450B28-6A91-49C5-BC88-2D7784511A7D}" dt="2026-10-07T15:35:30" v="1420" actId="1076"/>
        <pc:sldMkLst>
          <pc:docMk/>
          <pc:sldMk cId="1652735270" sldId="1064"/>
        </pc:sldMkLst>
        <pc:spChg chg="mod">
          <ac:chgData name="Jessica Newport" userId="dede3334-717e-4998-a1ad-2432f5a188d4" providerId="ADAL" clId="{71450B28-6A91-49C5-BC88-2D7784511A7D}" dt="2026-10-07T15:21:40.485" v="428" actId="1076"/>
          <ac:spMkLst>
            <pc:docMk/>
            <pc:sldMk cId="1652735270" sldId="1064"/>
            <ac:spMk id="2" creationId="{78375681-6815-252C-D94D-1E51321BA550}"/>
          </ac:spMkLst>
        </pc:spChg>
        <pc:spChg chg="mod">
          <ac:chgData name="Jessica Newport" userId="dede3334-717e-4998-a1ad-2432f5a188d4" providerId="ADAL" clId="{71450B28-6A91-49C5-BC88-2D7784511A7D}" dt="2026-10-07T15:34:23.026" v="1414" actId="255"/>
          <ac:spMkLst>
            <pc:docMk/>
            <pc:sldMk cId="1652735270" sldId="1064"/>
            <ac:spMk id="5" creationId="{CAAD448C-D0FC-325C-3940-549D92AE7418}"/>
          </ac:spMkLst>
        </pc:spChg>
        <pc:spChg chg="mod">
          <ac:chgData name="Jessica Newport" userId="dede3334-717e-4998-a1ad-2432f5a188d4" providerId="ADAL" clId="{71450B28-6A91-49C5-BC88-2D7784511A7D}" dt="2026-10-07T15:35:30" v="1420" actId="1076"/>
          <ac:spMkLst>
            <pc:docMk/>
            <pc:sldMk cId="1652735270" sldId="1064"/>
            <ac:spMk id="6" creationId="{838DDD6D-94BF-BD72-5117-5A48880AF0A1}"/>
          </ac:spMkLst>
        </pc:spChg>
        <pc:picChg chg="add mod">
          <ac:chgData name="Jessica Newport" userId="dede3334-717e-4998-a1ad-2432f5a188d4" providerId="ADAL" clId="{71450B28-6A91-49C5-BC88-2D7784511A7D}" dt="2026-10-07T15:35:03.440" v="1419" actId="1076"/>
          <ac:picMkLst>
            <pc:docMk/>
            <pc:sldMk cId="1652735270" sldId="1064"/>
            <ac:picMk id="8" creationId="{48584DB5-2AE6-8D66-888A-91A3B81C5367}"/>
          </ac:picMkLst>
        </pc:picChg>
      </pc:sldChg>
      <pc:sldChg chg="modSp add del mod">
        <pc:chgData name="Jessica Newport" userId="dede3334-717e-4998-a1ad-2432f5a188d4" providerId="ADAL" clId="{71450B28-6A91-49C5-BC88-2D7784511A7D}" dt="2026-10-09T21:10:00.539" v="6810" actId="20577"/>
        <pc:sldMkLst>
          <pc:docMk/>
          <pc:sldMk cId="1430631877" sldId="1082"/>
        </pc:sldMkLst>
        <pc:spChg chg="mod">
          <ac:chgData name="Jessica Newport" userId="dede3334-717e-4998-a1ad-2432f5a188d4" providerId="ADAL" clId="{71450B28-6A91-49C5-BC88-2D7784511A7D}" dt="2026-10-09T21:10:00.539" v="6810" actId="20577"/>
          <ac:spMkLst>
            <pc:docMk/>
            <pc:sldMk cId="1430631877" sldId="1082"/>
            <ac:spMk id="15" creationId="{D6417BAE-BA4C-4A88-3B28-28900A5182B8}"/>
          </ac:spMkLst>
        </pc:spChg>
      </pc:sldChg>
      <pc:sldChg chg="delSp modSp del mod">
        <pc:chgData name="Jessica Newport" userId="dede3334-717e-4998-a1ad-2432f5a188d4" providerId="ADAL" clId="{71450B28-6A91-49C5-BC88-2D7784511A7D}" dt="2026-10-09T21:37:53.750" v="8040" actId="2696"/>
        <pc:sldMkLst>
          <pc:docMk/>
          <pc:sldMk cId="3323219454" sldId="1089"/>
        </pc:sldMkLst>
      </pc:sldChg>
      <pc:sldChg chg="add del">
        <pc:chgData name="Jessica Newport" userId="dede3334-717e-4998-a1ad-2432f5a188d4" providerId="ADAL" clId="{71450B28-6A91-49C5-BC88-2D7784511A7D}" dt="2026-10-09T21:10:10.963" v="6811" actId="47"/>
        <pc:sldMkLst>
          <pc:docMk/>
          <pc:sldMk cId="3890870486" sldId="1097"/>
        </pc:sldMkLst>
      </pc:sldChg>
      <pc:sldChg chg="add del">
        <pc:chgData name="Jessica Newport" userId="dede3334-717e-4998-a1ad-2432f5a188d4" providerId="ADAL" clId="{71450B28-6A91-49C5-BC88-2D7784511A7D}" dt="2026-10-09T21:10:12.608" v="6812" actId="47"/>
        <pc:sldMkLst>
          <pc:docMk/>
          <pc:sldMk cId="1453191229" sldId="1098"/>
        </pc:sldMkLst>
      </pc:sldChg>
      <pc:sldChg chg="add del">
        <pc:chgData name="Jessica Newport" userId="dede3334-717e-4998-a1ad-2432f5a188d4" providerId="ADAL" clId="{71450B28-6A91-49C5-BC88-2D7784511A7D}" dt="2026-10-09T21:10:15.375" v="6813" actId="47"/>
        <pc:sldMkLst>
          <pc:docMk/>
          <pc:sldMk cId="2873042782" sldId="1099"/>
        </pc:sldMkLst>
      </pc:sldChg>
      <pc:sldChg chg="add del">
        <pc:chgData name="Jessica Newport" userId="dede3334-717e-4998-a1ad-2432f5a188d4" providerId="ADAL" clId="{71450B28-6A91-49C5-BC88-2D7784511A7D}" dt="2026-10-09T21:10:17.117" v="6814" actId="47"/>
        <pc:sldMkLst>
          <pc:docMk/>
          <pc:sldMk cId="918308932" sldId="1100"/>
        </pc:sldMkLst>
      </pc:sldChg>
      <pc:sldChg chg="add del">
        <pc:chgData name="Jessica Newport" userId="dede3334-717e-4998-a1ad-2432f5a188d4" providerId="ADAL" clId="{71450B28-6A91-49C5-BC88-2D7784511A7D}" dt="2026-10-09T21:10:31.124" v="6815" actId="47"/>
        <pc:sldMkLst>
          <pc:docMk/>
          <pc:sldMk cId="3151587269" sldId="1101"/>
        </pc:sldMkLst>
      </pc:sldChg>
      <pc:sldChg chg="add del ord">
        <pc:chgData name="Jessica Newport" userId="dede3334-717e-4998-a1ad-2432f5a188d4" providerId="ADAL" clId="{71450B28-6A91-49C5-BC88-2D7784511A7D}" dt="2026-10-09T21:11:41.251" v="6819"/>
        <pc:sldMkLst>
          <pc:docMk/>
          <pc:sldMk cId="1473939580" sldId="1102"/>
        </pc:sldMkLst>
      </pc:sldChg>
      <pc:sldChg chg="addSp delSp modSp add mod">
        <pc:chgData name="Jessica Newport" userId="dede3334-717e-4998-a1ad-2432f5a188d4" providerId="ADAL" clId="{71450B28-6A91-49C5-BC88-2D7784511A7D}" dt="2026-10-08T15:32:05.986" v="2176" actId="207"/>
        <pc:sldMkLst>
          <pc:docMk/>
          <pc:sldMk cId="3845834065" sldId="1104"/>
        </pc:sldMkLst>
        <pc:spChg chg="mod">
          <ac:chgData name="Jessica Newport" userId="dede3334-717e-4998-a1ad-2432f5a188d4" providerId="ADAL" clId="{71450B28-6A91-49C5-BC88-2D7784511A7D}" dt="2026-10-08T15:31:04.955" v="2136" actId="1076"/>
          <ac:spMkLst>
            <pc:docMk/>
            <pc:sldMk cId="3845834065" sldId="1104"/>
            <ac:spMk id="2" creationId="{BEA84394-326D-FAF0-042A-F2AB742F3CD2}"/>
          </ac:spMkLst>
        </pc:spChg>
        <pc:spChg chg="del">
          <ac:chgData name="Jessica Newport" userId="dede3334-717e-4998-a1ad-2432f5a188d4" providerId="ADAL" clId="{71450B28-6A91-49C5-BC88-2D7784511A7D}" dt="2026-10-08T15:30:15.166" v="2127" actId="478"/>
          <ac:spMkLst>
            <pc:docMk/>
            <pc:sldMk cId="3845834065" sldId="1104"/>
            <ac:spMk id="5" creationId="{D22BC62E-2C8F-CE29-10A6-06F3D02E78B8}"/>
          </ac:spMkLst>
        </pc:spChg>
        <pc:spChg chg="mod">
          <ac:chgData name="Jessica Newport" userId="dede3334-717e-4998-a1ad-2432f5a188d4" providerId="ADAL" clId="{71450B28-6A91-49C5-BC88-2D7784511A7D}" dt="2026-10-08T15:30:53.845" v="2133" actId="1076"/>
          <ac:spMkLst>
            <pc:docMk/>
            <pc:sldMk cId="3845834065" sldId="1104"/>
            <ac:spMk id="6" creationId="{F539DF90-6E9C-9C22-3ECB-FB988ACD8425}"/>
          </ac:spMkLst>
        </pc:spChg>
        <pc:spChg chg="add del mod">
          <ac:chgData name="Jessica Newport" userId="dede3334-717e-4998-a1ad-2432f5a188d4" providerId="ADAL" clId="{71450B28-6A91-49C5-BC88-2D7784511A7D}" dt="2026-10-08T15:31:10.754" v="2137" actId="478"/>
          <ac:spMkLst>
            <pc:docMk/>
            <pc:sldMk cId="3845834065" sldId="1104"/>
            <ac:spMk id="9" creationId="{BF0D1A30-1AD1-B6BE-94C5-14FDD8B37789}"/>
          </ac:spMkLst>
        </pc:spChg>
        <pc:spChg chg="add mod">
          <ac:chgData name="Jessica Newport" userId="dede3334-717e-4998-a1ad-2432f5a188d4" providerId="ADAL" clId="{71450B28-6A91-49C5-BC88-2D7784511A7D}" dt="2026-10-08T15:32:05.986" v="2176" actId="207"/>
          <ac:spMkLst>
            <pc:docMk/>
            <pc:sldMk cId="3845834065" sldId="1104"/>
            <ac:spMk id="10" creationId="{AFCE345A-2C25-F419-EF9D-7FC98C16D904}"/>
          </ac:spMkLst>
        </pc:spChg>
        <pc:picChg chg="add mod">
          <ac:chgData name="Jessica Newport" userId="dede3334-717e-4998-a1ad-2432f5a188d4" providerId="ADAL" clId="{71450B28-6A91-49C5-BC88-2D7784511A7D}" dt="2026-10-08T15:31:14.221" v="2138" actId="1076"/>
          <ac:picMkLst>
            <pc:docMk/>
            <pc:sldMk cId="3845834065" sldId="1104"/>
            <ac:picMk id="7" creationId="{74FDA1C9-B1F4-E162-38A2-5165F2DE207B}"/>
          </ac:picMkLst>
        </pc:picChg>
        <pc:picChg chg="del">
          <ac:chgData name="Jessica Newport" userId="dede3334-717e-4998-a1ad-2432f5a188d4" providerId="ADAL" clId="{71450B28-6A91-49C5-BC88-2D7784511A7D}" dt="2026-10-08T15:30:17.147" v="2128" actId="478"/>
          <ac:picMkLst>
            <pc:docMk/>
            <pc:sldMk cId="3845834065" sldId="1104"/>
            <ac:picMk id="8" creationId="{C55DFF0C-503B-C182-271A-C4CD7BC43AED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10-08T15:39:38.171" v="2440" actId="1076"/>
        <pc:sldMkLst>
          <pc:docMk/>
          <pc:sldMk cId="2003468141" sldId="1105"/>
        </pc:sldMkLst>
        <pc:spChg chg="mod">
          <ac:chgData name="Jessica Newport" userId="dede3334-717e-4998-a1ad-2432f5a188d4" providerId="ADAL" clId="{71450B28-6A91-49C5-BC88-2D7784511A7D}" dt="2026-10-08T15:37:35.752" v="2206" actId="20577"/>
          <ac:spMkLst>
            <pc:docMk/>
            <pc:sldMk cId="2003468141" sldId="1105"/>
            <ac:spMk id="2" creationId="{727ACE44-6485-68CD-7BFF-9D3FCA82894D}"/>
          </ac:spMkLst>
        </pc:spChg>
        <pc:spChg chg="mod">
          <ac:chgData name="Jessica Newport" userId="dede3334-717e-4998-a1ad-2432f5a188d4" providerId="ADAL" clId="{71450B28-6A91-49C5-BC88-2D7784511A7D}" dt="2026-10-08T15:39:38.171" v="2440" actId="1076"/>
          <ac:spMkLst>
            <pc:docMk/>
            <pc:sldMk cId="2003468141" sldId="1105"/>
            <ac:spMk id="6" creationId="{3059D0E2-0864-288B-893D-41A026A79A52}"/>
          </ac:spMkLst>
        </pc:spChg>
        <pc:spChg chg="add del mod">
          <ac:chgData name="Jessica Newport" userId="dede3334-717e-4998-a1ad-2432f5a188d4" providerId="ADAL" clId="{71450B28-6A91-49C5-BC88-2D7784511A7D}" dt="2026-10-08T15:37:24.803" v="2196" actId="478"/>
          <ac:spMkLst>
            <pc:docMk/>
            <pc:sldMk cId="2003468141" sldId="1105"/>
            <ac:spMk id="8" creationId="{87D99423-0B4D-968C-A8A2-9B3D3DDBB877}"/>
          </ac:spMkLst>
        </pc:spChg>
        <pc:spChg chg="del">
          <ac:chgData name="Jessica Newport" userId="dede3334-717e-4998-a1ad-2432f5a188d4" providerId="ADAL" clId="{71450B28-6A91-49C5-BC88-2D7784511A7D}" dt="2026-10-08T15:39:16.185" v="2435" actId="478"/>
          <ac:spMkLst>
            <pc:docMk/>
            <pc:sldMk cId="2003468141" sldId="1105"/>
            <ac:spMk id="10" creationId="{3B707614-E364-B00B-5CC3-690297F6F511}"/>
          </ac:spMkLst>
        </pc:spChg>
        <pc:picChg chg="add mod">
          <ac:chgData name="Jessica Newport" userId="dede3334-717e-4998-a1ad-2432f5a188d4" providerId="ADAL" clId="{71450B28-6A91-49C5-BC88-2D7784511A7D}" dt="2026-10-08T15:39:25.064" v="2437" actId="1076"/>
          <ac:picMkLst>
            <pc:docMk/>
            <pc:sldMk cId="2003468141" sldId="1105"/>
            <ac:picMk id="5" creationId="{907EAF2F-05B5-3AF6-D041-409323648540}"/>
          </ac:picMkLst>
        </pc:picChg>
        <pc:picChg chg="del">
          <ac:chgData name="Jessica Newport" userId="dede3334-717e-4998-a1ad-2432f5a188d4" providerId="ADAL" clId="{71450B28-6A91-49C5-BC88-2D7784511A7D}" dt="2026-10-08T15:35:23.453" v="2192" actId="478"/>
          <ac:picMkLst>
            <pc:docMk/>
            <pc:sldMk cId="2003468141" sldId="1105"/>
            <ac:picMk id="7" creationId="{2A9D5ECC-66D6-BE40-6A9F-37272B93CC3E}"/>
          </ac:picMkLst>
        </pc:picChg>
      </pc:sldChg>
      <pc:sldChg chg="add">
        <pc:chgData name="Jessica Newport" userId="dede3334-717e-4998-a1ad-2432f5a188d4" providerId="ADAL" clId="{71450B28-6A91-49C5-BC88-2D7784511A7D}" dt="2026-10-08T15:40:07.049" v="2441"/>
        <pc:sldMkLst>
          <pc:docMk/>
          <pc:sldMk cId="4125189348" sldId="1106"/>
        </pc:sldMkLst>
      </pc:sldChg>
      <pc:sldChg chg="add">
        <pc:chgData name="Jessica Newport" userId="dede3334-717e-4998-a1ad-2432f5a188d4" providerId="ADAL" clId="{71450B28-6A91-49C5-BC88-2D7784511A7D}" dt="2026-10-08T15:40:31.645" v="2442"/>
        <pc:sldMkLst>
          <pc:docMk/>
          <pc:sldMk cId="3789043421" sldId="1107"/>
        </pc:sldMkLst>
      </pc:sldChg>
      <pc:sldChg chg="addSp delSp modSp add mod">
        <pc:chgData name="Jessica Newport" userId="dede3334-717e-4998-a1ad-2432f5a188d4" providerId="ADAL" clId="{71450B28-6A91-49C5-BC88-2D7784511A7D}" dt="2026-10-09T08:45:32.425" v="3286" actId="208"/>
        <pc:sldMkLst>
          <pc:docMk/>
          <pc:sldMk cId="3076367707" sldId="1108"/>
        </pc:sldMkLst>
        <pc:spChg chg="add mod">
          <ac:chgData name="Jessica Newport" userId="dede3334-717e-4998-a1ad-2432f5a188d4" providerId="ADAL" clId="{71450B28-6A91-49C5-BC88-2D7784511A7D}" dt="2026-10-09T08:45:32.425" v="3286" actId="208"/>
          <ac:spMkLst>
            <pc:docMk/>
            <pc:sldMk cId="3076367707" sldId="1108"/>
            <ac:spMk id="4" creationId="{8B2469BA-6F57-CBB9-3496-BEA6A34CDA31}"/>
          </ac:spMkLst>
        </pc:spChg>
        <pc:spChg chg="mod">
          <ac:chgData name="Jessica Newport" userId="dede3334-717e-4998-a1ad-2432f5a188d4" providerId="ADAL" clId="{71450B28-6A91-49C5-BC88-2D7784511A7D}" dt="2026-10-09T08:44:59.393" v="3283" actId="1076"/>
          <ac:spMkLst>
            <pc:docMk/>
            <pc:sldMk cId="3076367707" sldId="1108"/>
            <ac:spMk id="15" creationId="{FE086221-B7E1-AC3E-3649-A706DA6A437E}"/>
          </ac:spMkLst>
        </pc:spChg>
        <pc:graphicFrameChg chg="add del mod">
          <ac:chgData name="Jessica Newport" userId="dede3334-717e-4998-a1ad-2432f5a188d4" providerId="ADAL" clId="{71450B28-6A91-49C5-BC88-2D7784511A7D}" dt="2026-10-09T08:38:31.105" v="2808" actId="478"/>
          <ac:graphicFrameMkLst>
            <pc:docMk/>
            <pc:sldMk cId="3076367707" sldId="1108"/>
            <ac:graphicFrameMk id="2" creationId="{9519DE00-7FBE-0673-82AE-5B30FC5D7E80}"/>
          </ac:graphicFrameMkLst>
        </pc:graphicFrameChg>
        <pc:graphicFrameChg chg="add mod modGraphic">
          <ac:chgData name="Jessica Newport" userId="dede3334-717e-4998-a1ad-2432f5a188d4" providerId="ADAL" clId="{71450B28-6A91-49C5-BC88-2D7784511A7D}" dt="2026-10-09T08:44:53.044" v="3282" actId="1076"/>
          <ac:graphicFrameMkLst>
            <pc:docMk/>
            <pc:sldMk cId="3076367707" sldId="1108"/>
            <ac:graphicFrameMk id="3" creationId="{354694EF-05D5-8FB3-0E7A-D1B6417CFF16}"/>
          </ac:graphicFrameMkLst>
        </pc:graphicFrameChg>
        <pc:picChg chg="del">
          <ac:chgData name="Jessica Newport" userId="dede3334-717e-4998-a1ad-2432f5a188d4" providerId="ADAL" clId="{71450B28-6A91-49C5-BC88-2D7784511A7D}" dt="2026-10-09T08:36:37.528" v="2640" actId="478"/>
          <ac:picMkLst>
            <pc:docMk/>
            <pc:sldMk cId="3076367707" sldId="1108"/>
            <ac:picMk id="7" creationId="{4F701B2E-2275-9744-D73E-00AE08DD4BE3}"/>
          </ac:picMkLst>
        </pc:picChg>
      </pc:sldChg>
      <pc:sldChg chg="add del">
        <pc:chgData name="Jessica Newport" userId="dede3334-717e-4998-a1ad-2432f5a188d4" providerId="ADAL" clId="{71450B28-6A91-49C5-BC88-2D7784511A7D}" dt="2026-10-09T08:48:21.913" v="3288" actId="2696"/>
        <pc:sldMkLst>
          <pc:docMk/>
          <pc:sldMk cId="3925238847" sldId="1109"/>
        </pc:sldMkLst>
      </pc:sldChg>
      <pc:sldChg chg="addSp delSp modSp add mod ord">
        <pc:chgData name="Jessica Newport" userId="dede3334-717e-4998-a1ad-2432f5a188d4" providerId="ADAL" clId="{71450B28-6A91-49C5-BC88-2D7784511A7D}" dt="2026-10-09T09:07:01.237" v="4095" actId="1076"/>
        <pc:sldMkLst>
          <pc:docMk/>
          <pc:sldMk cId="3960642466" sldId="1109"/>
        </pc:sldMkLst>
        <pc:spChg chg="mod">
          <ac:chgData name="Jessica Newport" userId="dede3334-717e-4998-a1ad-2432f5a188d4" providerId="ADAL" clId="{71450B28-6A91-49C5-BC88-2D7784511A7D}" dt="2026-10-09T09:06:46.997" v="4091" actId="1076"/>
          <ac:spMkLst>
            <pc:docMk/>
            <pc:sldMk cId="3960642466" sldId="1109"/>
            <ac:spMk id="2" creationId="{A6A7276A-1D47-569F-2D11-B757B9AA3523}"/>
          </ac:spMkLst>
        </pc:spChg>
        <pc:spChg chg="mod">
          <ac:chgData name="Jessica Newport" userId="dede3334-717e-4998-a1ad-2432f5a188d4" providerId="ADAL" clId="{71450B28-6A91-49C5-BC88-2D7784511A7D}" dt="2026-10-09T09:02:31.546" v="4068" actId="113"/>
          <ac:spMkLst>
            <pc:docMk/>
            <pc:sldMk cId="3960642466" sldId="1109"/>
            <ac:spMk id="6" creationId="{699E6EBB-8273-E288-3D8C-55F9413A3C07}"/>
          </ac:spMkLst>
        </pc:spChg>
        <pc:spChg chg="add del mod">
          <ac:chgData name="Jessica Newport" userId="dede3334-717e-4998-a1ad-2432f5a188d4" providerId="ADAL" clId="{71450B28-6A91-49C5-BC88-2D7784511A7D}" dt="2026-10-09T08:58:36.127" v="3592" actId="478"/>
          <ac:spMkLst>
            <pc:docMk/>
            <pc:sldMk cId="3960642466" sldId="1109"/>
            <ac:spMk id="8" creationId="{A3E24EA5-3829-3923-4683-23BA35F6DB77}"/>
          </ac:spMkLst>
        </pc:spChg>
        <pc:spChg chg="del">
          <ac:chgData name="Jessica Newport" userId="dede3334-717e-4998-a1ad-2432f5a188d4" providerId="ADAL" clId="{71450B28-6A91-49C5-BC88-2D7784511A7D}" dt="2026-10-09T08:48:33.878" v="3292" actId="478"/>
          <ac:spMkLst>
            <pc:docMk/>
            <pc:sldMk cId="3960642466" sldId="1109"/>
            <ac:spMk id="10" creationId="{84446573-6DA5-E941-A922-D5149E0A30ED}"/>
          </ac:spMkLst>
        </pc:spChg>
        <pc:spChg chg="add del mod">
          <ac:chgData name="Jessica Newport" userId="dede3334-717e-4998-a1ad-2432f5a188d4" providerId="ADAL" clId="{71450B28-6A91-49C5-BC88-2D7784511A7D}" dt="2026-10-09T09:05:16.596" v="4080" actId="478"/>
          <ac:spMkLst>
            <pc:docMk/>
            <pc:sldMk cId="3960642466" sldId="1109"/>
            <ac:spMk id="14" creationId="{E53586C3-B210-5A33-8D23-30715AD07575}"/>
          </ac:spMkLst>
        </pc:spChg>
        <pc:spChg chg="add del mod">
          <ac:chgData name="Jessica Newport" userId="dede3334-717e-4998-a1ad-2432f5a188d4" providerId="ADAL" clId="{71450B28-6A91-49C5-BC88-2D7784511A7D}" dt="2026-10-09T09:05:43.475" v="4083" actId="478"/>
          <ac:spMkLst>
            <pc:docMk/>
            <pc:sldMk cId="3960642466" sldId="1109"/>
            <ac:spMk id="17" creationId="{97BBF252-C5FC-0CC1-3E81-85DE70F95220}"/>
          </ac:spMkLst>
        </pc:spChg>
        <pc:picChg chg="add del mod">
          <ac:chgData name="Jessica Newport" userId="dede3334-717e-4998-a1ad-2432f5a188d4" providerId="ADAL" clId="{71450B28-6A91-49C5-BC88-2D7784511A7D}" dt="2026-10-09T09:02:39.580" v="4071" actId="478"/>
          <ac:picMkLst>
            <pc:docMk/>
            <pc:sldMk cId="3960642466" sldId="1109"/>
            <ac:picMk id="5" creationId="{E8A15429-96AB-3607-A88F-3D9643BBCE50}"/>
          </ac:picMkLst>
        </pc:picChg>
        <pc:picChg chg="del">
          <ac:chgData name="Jessica Newport" userId="dede3334-717e-4998-a1ad-2432f5a188d4" providerId="ADAL" clId="{71450B28-6A91-49C5-BC88-2D7784511A7D}" dt="2026-10-09T08:51:18.813" v="3588" actId="478"/>
          <ac:picMkLst>
            <pc:docMk/>
            <pc:sldMk cId="3960642466" sldId="1109"/>
            <ac:picMk id="7" creationId="{2841B1BF-B6C1-074E-470E-BA45EE639462}"/>
          </ac:picMkLst>
        </pc:picChg>
        <pc:picChg chg="add mod">
          <ac:chgData name="Jessica Newport" userId="dede3334-717e-4998-a1ad-2432f5a188d4" providerId="ADAL" clId="{71450B28-6A91-49C5-BC88-2D7784511A7D}" dt="2026-10-09T09:06:56.352" v="4094" actId="1076"/>
          <ac:picMkLst>
            <pc:docMk/>
            <pc:sldMk cId="3960642466" sldId="1109"/>
            <ac:picMk id="11" creationId="{C0FF39C9-BB47-5195-3F1E-336554425636}"/>
          </ac:picMkLst>
        </pc:picChg>
        <pc:picChg chg="add mod">
          <ac:chgData name="Jessica Newport" userId="dede3334-717e-4998-a1ad-2432f5a188d4" providerId="ADAL" clId="{71450B28-6A91-49C5-BC88-2D7784511A7D}" dt="2026-10-09T09:05:50.012" v="4084" actId="1076"/>
          <ac:picMkLst>
            <pc:docMk/>
            <pc:sldMk cId="3960642466" sldId="1109"/>
            <ac:picMk id="13" creationId="{1E949906-E05D-AEC9-0B52-D5B8EE681D53}"/>
          </ac:picMkLst>
        </pc:picChg>
        <pc:picChg chg="add mod">
          <ac:chgData name="Jessica Newport" userId="dede3334-717e-4998-a1ad-2432f5a188d4" providerId="ADAL" clId="{71450B28-6A91-49C5-BC88-2D7784511A7D}" dt="2026-10-09T09:05:51.738" v="4085" actId="1076"/>
          <ac:picMkLst>
            <pc:docMk/>
            <pc:sldMk cId="3960642466" sldId="1109"/>
            <ac:picMk id="16" creationId="{D767426B-DCFF-09D0-8EA5-342994B0D61E}"/>
          </ac:picMkLst>
        </pc:picChg>
        <pc:picChg chg="add mod">
          <ac:chgData name="Jessica Newport" userId="dede3334-717e-4998-a1ad-2432f5a188d4" providerId="ADAL" clId="{71450B28-6A91-49C5-BC88-2D7784511A7D}" dt="2026-10-09T09:07:01.237" v="4095" actId="1076"/>
          <ac:picMkLst>
            <pc:docMk/>
            <pc:sldMk cId="3960642466" sldId="1109"/>
            <ac:picMk id="19" creationId="{2DE33DFA-5767-A842-D7E7-71F2564E3A5E}"/>
          </ac:picMkLst>
        </pc:picChg>
      </pc:sldChg>
      <pc:sldChg chg="add">
        <pc:chgData name="Jessica Newport" userId="dede3334-717e-4998-a1ad-2432f5a188d4" providerId="ADAL" clId="{71450B28-6A91-49C5-BC88-2D7784511A7D}" dt="2026-10-09T08:59:37.286" v="3608" actId="2890"/>
        <pc:sldMkLst>
          <pc:docMk/>
          <pc:sldMk cId="899270643" sldId="1110"/>
        </pc:sldMkLst>
      </pc:sldChg>
      <pc:sldChg chg="addSp delSp modSp add mod ord">
        <pc:chgData name="Jessica Newport" userId="dede3334-717e-4998-a1ad-2432f5a188d4" providerId="ADAL" clId="{71450B28-6A91-49C5-BC88-2D7784511A7D}" dt="2026-10-09T20:23:35.516" v="4549" actId="1076"/>
        <pc:sldMkLst>
          <pc:docMk/>
          <pc:sldMk cId="1043866000" sldId="1111"/>
        </pc:sldMkLst>
        <pc:spChg chg="mod">
          <ac:chgData name="Jessica Newport" userId="dede3334-717e-4998-a1ad-2432f5a188d4" providerId="ADAL" clId="{71450B28-6A91-49C5-BC88-2D7784511A7D}" dt="2026-10-09T20:23:35.516" v="4549" actId="1076"/>
          <ac:spMkLst>
            <pc:docMk/>
            <pc:sldMk cId="1043866000" sldId="1111"/>
            <ac:spMk id="2" creationId="{20682824-338A-77FD-35C7-7CF4B9D7BC65}"/>
          </ac:spMkLst>
        </pc:spChg>
        <pc:spChg chg="mod">
          <ac:chgData name="Jessica Newport" userId="dede3334-717e-4998-a1ad-2432f5a188d4" providerId="ADAL" clId="{71450B28-6A91-49C5-BC88-2D7784511A7D}" dt="2026-10-09T20:23:27.395" v="4548" actId="1076"/>
          <ac:spMkLst>
            <pc:docMk/>
            <pc:sldMk cId="1043866000" sldId="1111"/>
            <ac:spMk id="6" creationId="{DC32DB30-271D-81DE-DAD2-D7A81C209D73}"/>
          </ac:spMkLst>
        </pc:spChg>
        <pc:spChg chg="add del mod">
          <ac:chgData name="Jessica Newport" userId="dede3334-717e-4998-a1ad-2432f5a188d4" providerId="ADAL" clId="{71450B28-6A91-49C5-BC88-2D7784511A7D}" dt="2026-10-09T20:19:48.187" v="4157" actId="478"/>
          <ac:spMkLst>
            <pc:docMk/>
            <pc:sldMk cId="1043866000" sldId="1111"/>
            <ac:spMk id="8" creationId="{B0F90005-A8B7-85B9-051F-7F082F734B9B}"/>
          </ac:spMkLst>
        </pc:spChg>
        <pc:picChg chg="del">
          <ac:chgData name="Jessica Newport" userId="dede3334-717e-4998-a1ad-2432f5a188d4" providerId="ADAL" clId="{71450B28-6A91-49C5-BC88-2D7784511A7D}" dt="2026-10-09T20:18:02.593" v="4153" actId="478"/>
          <ac:picMkLst>
            <pc:docMk/>
            <pc:sldMk cId="1043866000" sldId="1111"/>
            <ac:picMk id="5" creationId="{72286E94-5F41-1356-AA15-B9E7882AECD0}"/>
          </ac:picMkLst>
        </pc:picChg>
        <pc:picChg chg="add mod">
          <ac:chgData name="Jessica Newport" userId="dede3334-717e-4998-a1ad-2432f5a188d4" providerId="ADAL" clId="{71450B28-6A91-49C5-BC88-2D7784511A7D}" dt="2026-10-09T20:20:01.110" v="4160" actId="1076"/>
          <ac:picMkLst>
            <pc:docMk/>
            <pc:sldMk cId="1043866000" sldId="1111"/>
            <ac:picMk id="7" creationId="{1159079B-5480-9852-B80C-7B1CC05604B2}"/>
          </ac:picMkLst>
        </pc:picChg>
      </pc:sldChg>
      <pc:sldChg chg="modSp add mod">
        <pc:chgData name="Jessica Newport" userId="dede3334-717e-4998-a1ad-2432f5a188d4" providerId="ADAL" clId="{71450B28-6A91-49C5-BC88-2D7784511A7D}" dt="2026-10-09T20:31:06.991" v="4988" actId="1076"/>
        <pc:sldMkLst>
          <pc:docMk/>
          <pc:sldMk cId="209158299" sldId="1112"/>
        </pc:sldMkLst>
        <pc:spChg chg="mod">
          <ac:chgData name="Jessica Newport" userId="dede3334-717e-4998-a1ad-2432f5a188d4" providerId="ADAL" clId="{71450B28-6A91-49C5-BC88-2D7784511A7D}" dt="2026-10-09T20:31:06.991" v="4988" actId="1076"/>
          <ac:spMkLst>
            <pc:docMk/>
            <pc:sldMk cId="209158299" sldId="1112"/>
            <ac:spMk id="2" creationId="{2138D791-E22C-D072-7753-C90AC771D234}"/>
          </ac:spMkLst>
        </pc:spChg>
        <pc:spChg chg="mod">
          <ac:chgData name="Jessica Newport" userId="dede3334-717e-4998-a1ad-2432f5a188d4" providerId="ADAL" clId="{71450B28-6A91-49C5-BC88-2D7784511A7D}" dt="2026-10-09T20:31:01.871" v="4987" actId="1076"/>
          <ac:spMkLst>
            <pc:docMk/>
            <pc:sldMk cId="209158299" sldId="1112"/>
            <ac:spMk id="6" creationId="{4B045295-AE0E-92E7-692C-729D28449C82}"/>
          </ac:spMkLst>
        </pc:spChg>
      </pc:sldChg>
      <pc:sldChg chg="modSp add mod ord">
        <pc:chgData name="Jessica Newport" userId="dede3334-717e-4998-a1ad-2432f5a188d4" providerId="ADAL" clId="{71450B28-6A91-49C5-BC88-2D7784511A7D}" dt="2026-10-09T20:31:47.132" v="4993" actId="1076"/>
        <pc:sldMkLst>
          <pc:docMk/>
          <pc:sldMk cId="1754794823" sldId="1113"/>
        </pc:sldMkLst>
        <pc:spChg chg="mod">
          <ac:chgData name="Jessica Newport" userId="dede3334-717e-4998-a1ad-2432f5a188d4" providerId="ADAL" clId="{71450B28-6A91-49C5-BC88-2D7784511A7D}" dt="2026-10-09T20:31:47.132" v="4993" actId="1076"/>
          <ac:spMkLst>
            <pc:docMk/>
            <pc:sldMk cId="1754794823" sldId="1113"/>
            <ac:spMk id="15" creationId="{08F4A1EF-4708-FFF6-8659-2691A46FA059}"/>
          </ac:spMkLst>
        </pc:spChg>
      </pc:sldChg>
      <pc:sldChg chg="addSp delSp modSp add mod">
        <pc:chgData name="Jessica Newport" userId="dede3334-717e-4998-a1ad-2432f5a188d4" providerId="ADAL" clId="{71450B28-6A91-49C5-BC88-2D7784511A7D}" dt="2026-10-09T20:33:33.816" v="5091" actId="1076"/>
        <pc:sldMkLst>
          <pc:docMk/>
          <pc:sldMk cId="3229966254" sldId="1114"/>
        </pc:sldMkLst>
        <pc:spChg chg="mod">
          <ac:chgData name="Jessica Newport" userId="dede3334-717e-4998-a1ad-2432f5a188d4" providerId="ADAL" clId="{71450B28-6A91-49C5-BC88-2D7784511A7D}" dt="2026-10-09T20:32:24.622" v="5085" actId="1076"/>
          <ac:spMkLst>
            <pc:docMk/>
            <pc:sldMk cId="3229966254" sldId="1114"/>
            <ac:spMk id="15" creationId="{ED239904-D1F6-39A8-EED9-FD51E740B2B9}"/>
          </ac:spMkLst>
        </pc:spChg>
        <pc:picChg chg="add mod">
          <ac:chgData name="Jessica Newport" userId="dede3334-717e-4998-a1ad-2432f5a188d4" providerId="ADAL" clId="{71450B28-6A91-49C5-BC88-2D7784511A7D}" dt="2026-10-09T20:33:33.816" v="5091" actId="1076"/>
          <ac:picMkLst>
            <pc:docMk/>
            <pc:sldMk cId="3229966254" sldId="1114"/>
            <ac:picMk id="3" creationId="{73030607-6464-17B1-6016-CDA06EA53DA6}"/>
          </ac:picMkLst>
        </pc:picChg>
        <pc:picChg chg="del">
          <ac:chgData name="Jessica Newport" userId="dede3334-717e-4998-a1ad-2432f5a188d4" providerId="ADAL" clId="{71450B28-6A91-49C5-BC88-2D7784511A7D}" dt="2026-10-09T20:32:25.839" v="5086" actId="478"/>
          <ac:picMkLst>
            <pc:docMk/>
            <pc:sldMk cId="3229966254" sldId="1114"/>
            <ac:picMk id="7" creationId="{2582FDC6-99EC-7589-8939-5BC7B9AEBD14}"/>
          </ac:picMkLst>
        </pc:picChg>
      </pc:sldChg>
      <pc:sldChg chg="addSp delSp modSp add mod ord">
        <pc:chgData name="Jessica Newport" userId="dede3334-717e-4998-a1ad-2432f5a188d4" providerId="ADAL" clId="{71450B28-6A91-49C5-BC88-2D7784511A7D}" dt="2026-10-09T20:51:01.559" v="6236" actId="2085"/>
        <pc:sldMkLst>
          <pc:docMk/>
          <pc:sldMk cId="906413445" sldId="1115"/>
        </pc:sldMkLst>
        <pc:spChg chg="mod">
          <ac:chgData name="Jessica Newport" userId="dede3334-717e-4998-a1ad-2432f5a188d4" providerId="ADAL" clId="{71450B28-6A91-49C5-BC88-2D7784511A7D}" dt="2026-10-09T20:39:56.115" v="5117" actId="1076"/>
          <ac:spMkLst>
            <pc:docMk/>
            <pc:sldMk cId="906413445" sldId="1115"/>
            <ac:spMk id="2" creationId="{B4B4145F-60FC-DCCD-97D6-180DB7C93AF1}"/>
          </ac:spMkLst>
        </pc:spChg>
        <pc:spChg chg="add mod">
          <ac:chgData name="Jessica Newport" userId="dede3334-717e-4998-a1ad-2432f5a188d4" providerId="ADAL" clId="{71450B28-6A91-49C5-BC88-2D7784511A7D}" dt="2026-10-09T20:50:48.500" v="6234" actId="1076"/>
          <ac:spMkLst>
            <pc:docMk/>
            <pc:sldMk cId="906413445" sldId="1115"/>
            <ac:spMk id="5" creationId="{65B838D8-B6F7-7EDF-242E-55CC8E46CFEB}"/>
          </ac:spMkLst>
        </pc:spChg>
        <pc:spChg chg="mod">
          <ac:chgData name="Jessica Newport" userId="dede3334-717e-4998-a1ad-2432f5a188d4" providerId="ADAL" clId="{71450B28-6A91-49C5-BC88-2D7784511A7D}" dt="2026-10-09T20:51:01.559" v="6236" actId="2085"/>
          <ac:spMkLst>
            <pc:docMk/>
            <pc:sldMk cId="906413445" sldId="1115"/>
            <ac:spMk id="6" creationId="{D9FC5230-3EB9-0B74-1D7A-8578A84EA490}"/>
          </ac:spMkLst>
        </pc:spChg>
        <pc:picChg chg="del">
          <ac:chgData name="Jessica Newport" userId="dede3334-717e-4998-a1ad-2432f5a188d4" providerId="ADAL" clId="{71450B28-6A91-49C5-BC88-2D7784511A7D}" dt="2026-10-09T20:42:37.162" v="5435" actId="478"/>
          <ac:picMkLst>
            <pc:docMk/>
            <pc:sldMk cId="906413445" sldId="1115"/>
            <ac:picMk id="7" creationId="{A5635A7F-327E-24A0-658E-439BA4050E97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10-09T20:48:22.519" v="5957" actId="14100"/>
        <pc:sldMkLst>
          <pc:docMk/>
          <pc:sldMk cId="3872648332" sldId="1116"/>
        </pc:sldMkLst>
        <pc:spChg chg="del mod">
          <ac:chgData name="Jessica Newport" userId="dede3334-717e-4998-a1ad-2432f5a188d4" providerId="ADAL" clId="{71450B28-6A91-49C5-BC88-2D7784511A7D}" dt="2026-10-09T20:46:19.756" v="5833" actId="478"/>
          <ac:spMkLst>
            <pc:docMk/>
            <pc:sldMk cId="3872648332" sldId="1116"/>
            <ac:spMk id="5" creationId="{42700B92-4488-9C6F-26CE-7B1EE6180BD0}"/>
          </ac:spMkLst>
        </pc:spChg>
        <pc:spChg chg="mod">
          <ac:chgData name="Jessica Newport" userId="dede3334-717e-4998-a1ad-2432f5a188d4" providerId="ADAL" clId="{71450B28-6A91-49C5-BC88-2D7784511A7D}" dt="2026-10-09T20:48:05.977" v="5953" actId="2085"/>
          <ac:spMkLst>
            <pc:docMk/>
            <pc:sldMk cId="3872648332" sldId="1116"/>
            <ac:spMk id="6" creationId="{FA050C2C-74BF-0B5D-7B43-1365F82F3825}"/>
          </ac:spMkLst>
        </pc:spChg>
        <pc:spChg chg="add del mod">
          <ac:chgData name="Jessica Newport" userId="dede3334-717e-4998-a1ad-2432f5a188d4" providerId="ADAL" clId="{71450B28-6A91-49C5-BC88-2D7784511A7D}" dt="2026-10-09T20:48:11.584" v="5954" actId="478"/>
          <ac:spMkLst>
            <pc:docMk/>
            <pc:sldMk cId="3872648332" sldId="1116"/>
            <ac:spMk id="8" creationId="{2361F15B-E3BC-A625-430E-BB9EE7F722E1}"/>
          </ac:spMkLst>
        </pc:spChg>
        <pc:picChg chg="add mod">
          <ac:chgData name="Jessica Newport" userId="dede3334-717e-4998-a1ad-2432f5a188d4" providerId="ADAL" clId="{71450B28-6A91-49C5-BC88-2D7784511A7D}" dt="2026-10-09T20:48:22.519" v="5957" actId="14100"/>
          <ac:picMkLst>
            <pc:docMk/>
            <pc:sldMk cId="3872648332" sldId="1116"/>
            <ac:picMk id="7" creationId="{16446559-D4FE-2468-19A7-464A0940474D}"/>
          </ac:picMkLst>
        </pc:picChg>
      </pc:sldChg>
      <pc:sldChg chg="add ord">
        <pc:chgData name="Jessica Newport" userId="dede3334-717e-4998-a1ad-2432f5a188d4" providerId="ADAL" clId="{71450B28-6A91-49C5-BC88-2D7784511A7D}" dt="2026-10-09T20:51:19.463" v="6239"/>
        <pc:sldMkLst>
          <pc:docMk/>
          <pc:sldMk cId="3681801361" sldId="1117"/>
        </pc:sldMkLst>
      </pc:sldChg>
      <pc:sldChg chg="addSp delSp modSp add mod ord">
        <pc:chgData name="Jessica Newport" userId="dede3334-717e-4998-a1ad-2432f5a188d4" providerId="ADAL" clId="{71450B28-6A91-49C5-BC88-2D7784511A7D}" dt="2026-10-09T20:58:13.836" v="6419" actId="1076"/>
        <pc:sldMkLst>
          <pc:docMk/>
          <pc:sldMk cId="3978347599" sldId="1118"/>
        </pc:sldMkLst>
        <pc:spChg chg="mod">
          <ac:chgData name="Jessica Newport" userId="dede3334-717e-4998-a1ad-2432f5a188d4" providerId="ADAL" clId="{71450B28-6A91-49C5-BC88-2D7784511A7D}" dt="2026-10-09T20:56:20.285" v="6274" actId="1076"/>
          <ac:spMkLst>
            <pc:docMk/>
            <pc:sldMk cId="3978347599" sldId="1118"/>
            <ac:spMk id="2" creationId="{BC04A48D-89B3-FE05-4F38-218EDB5B0B5F}"/>
          </ac:spMkLst>
        </pc:spChg>
        <pc:spChg chg="mod">
          <ac:chgData name="Jessica Newport" userId="dede3334-717e-4998-a1ad-2432f5a188d4" providerId="ADAL" clId="{71450B28-6A91-49C5-BC88-2D7784511A7D}" dt="2026-10-09T20:57:18.859" v="6412" actId="1076"/>
          <ac:spMkLst>
            <pc:docMk/>
            <pc:sldMk cId="3978347599" sldId="1118"/>
            <ac:spMk id="6" creationId="{39D3EAAD-DC0E-C68B-500C-553D6AE940CA}"/>
          </ac:spMkLst>
        </pc:spChg>
        <pc:spChg chg="add del mod">
          <ac:chgData name="Jessica Newport" userId="dede3334-717e-4998-a1ad-2432f5a188d4" providerId="ADAL" clId="{71450B28-6A91-49C5-BC88-2D7784511A7D}" dt="2026-10-09T20:58:08.589" v="6417" actId="478"/>
          <ac:spMkLst>
            <pc:docMk/>
            <pc:sldMk cId="3978347599" sldId="1118"/>
            <ac:spMk id="8" creationId="{2475037A-61F5-6005-71C1-14C9FE619EB4}"/>
          </ac:spMkLst>
        </pc:spChg>
        <pc:picChg chg="add mod">
          <ac:chgData name="Jessica Newport" userId="dede3334-717e-4998-a1ad-2432f5a188d4" providerId="ADAL" clId="{71450B28-6A91-49C5-BC88-2D7784511A7D}" dt="2026-10-09T20:58:13.836" v="6419" actId="1076"/>
          <ac:picMkLst>
            <pc:docMk/>
            <pc:sldMk cId="3978347599" sldId="1118"/>
            <ac:picMk id="5" creationId="{55B6F85C-8CBC-599B-F4D3-D7AD17269EE6}"/>
          </ac:picMkLst>
        </pc:picChg>
        <pc:picChg chg="del">
          <ac:chgData name="Jessica Newport" userId="dede3334-717e-4998-a1ad-2432f5a188d4" providerId="ADAL" clId="{71450B28-6A91-49C5-BC88-2D7784511A7D}" dt="2026-10-09T20:57:20.140" v="6413" actId="478"/>
          <ac:picMkLst>
            <pc:docMk/>
            <pc:sldMk cId="3978347599" sldId="1118"/>
            <ac:picMk id="7" creationId="{0CE8C847-75D2-C887-A251-AD772DD2CB37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10-09T21:03:22.439" v="6618" actId="478"/>
        <pc:sldMkLst>
          <pc:docMk/>
          <pc:sldMk cId="3791072418" sldId="1119"/>
        </pc:sldMkLst>
        <pc:spChg chg="mod">
          <ac:chgData name="Jessica Newport" userId="dede3334-717e-4998-a1ad-2432f5a188d4" providerId="ADAL" clId="{71450B28-6A91-49C5-BC88-2D7784511A7D}" dt="2026-10-09T20:58:59.626" v="6458" actId="14100"/>
          <ac:spMkLst>
            <pc:docMk/>
            <pc:sldMk cId="3791072418" sldId="1119"/>
            <ac:spMk id="2" creationId="{7D5A5710-403C-9672-202C-04A7ACF05167}"/>
          </ac:spMkLst>
        </pc:spChg>
        <pc:spChg chg="mod">
          <ac:chgData name="Jessica Newport" userId="dede3334-717e-4998-a1ad-2432f5a188d4" providerId="ADAL" clId="{71450B28-6A91-49C5-BC88-2D7784511A7D}" dt="2026-10-09T21:00:54.718" v="6611" actId="1076"/>
          <ac:spMkLst>
            <pc:docMk/>
            <pc:sldMk cId="3791072418" sldId="1119"/>
            <ac:spMk id="6" creationId="{50866298-3942-7328-16AC-D608EC65C601}"/>
          </ac:spMkLst>
        </pc:spChg>
        <pc:spChg chg="add del mod">
          <ac:chgData name="Jessica Newport" userId="dede3334-717e-4998-a1ad-2432f5a188d4" providerId="ADAL" clId="{71450B28-6A91-49C5-BC88-2D7784511A7D}" dt="2026-10-09T21:03:22.439" v="6618" actId="478"/>
          <ac:spMkLst>
            <pc:docMk/>
            <pc:sldMk cId="3791072418" sldId="1119"/>
            <ac:spMk id="8" creationId="{64882A45-3DBA-2E80-C343-9AEDB141C009}"/>
          </ac:spMkLst>
        </pc:spChg>
        <pc:picChg chg="del">
          <ac:chgData name="Jessica Newport" userId="dede3334-717e-4998-a1ad-2432f5a188d4" providerId="ADAL" clId="{71450B28-6A91-49C5-BC88-2D7784511A7D}" dt="2026-10-09T21:00:56.740" v="6612" actId="478"/>
          <ac:picMkLst>
            <pc:docMk/>
            <pc:sldMk cId="3791072418" sldId="1119"/>
            <ac:picMk id="5" creationId="{07DB4EA3-5B95-7261-AB24-FB8C8D791118}"/>
          </ac:picMkLst>
        </pc:picChg>
        <pc:picChg chg="add mod">
          <ac:chgData name="Jessica Newport" userId="dede3334-717e-4998-a1ad-2432f5a188d4" providerId="ADAL" clId="{71450B28-6A91-49C5-BC88-2D7784511A7D}" dt="2026-10-09T21:03:18.558" v="6617" actId="1076"/>
          <ac:picMkLst>
            <pc:docMk/>
            <pc:sldMk cId="3791072418" sldId="1119"/>
            <ac:picMk id="7" creationId="{F217F3A1-B7DF-21D4-4C05-5079F6AD4594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10-09T21:08:59.329" v="6795" actId="14100"/>
        <pc:sldMkLst>
          <pc:docMk/>
          <pc:sldMk cId="3594318098" sldId="1120"/>
        </pc:sldMkLst>
        <pc:spChg chg="mod">
          <ac:chgData name="Jessica Newport" userId="dede3334-717e-4998-a1ad-2432f5a188d4" providerId="ADAL" clId="{71450B28-6A91-49C5-BC88-2D7784511A7D}" dt="2026-10-09T21:03:50.300" v="6655" actId="20577"/>
          <ac:spMkLst>
            <pc:docMk/>
            <pc:sldMk cId="3594318098" sldId="1120"/>
            <ac:spMk id="2" creationId="{425918D3-4F50-1F4A-802F-19BDD466E017}"/>
          </ac:spMkLst>
        </pc:spChg>
        <pc:spChg chg="mod">
          <ac:chgData name="Jessica Newport" userId="dede3334-717e-4998-a1ad-2432f5a188d4" providerId="ADAL" clId="{71450B28-6A91-49C5-BC88-2D7784511A7D}" dt="2026-10-09T21:04:39.524" v="6780" actId="20577"/>
          <ac:spMkLst>
            <pc:docMk/>
            <pc:sldMk cId="3594318098" sldId="1120"/>
            <ac:spMk id="6" creationId="{EC04C7A5-1980-7893-2BC0-06906C4E8664}"/>
          </ac:spMkLst>
        </pc:spChg>
        <pc:spChg chg="add del mod">
          <ac:chgData name="Jessica Newport" userId="dede3334-717e-4998-a1ad-2432f5a188d4" providerId="ADAL" clId="{71450B28-6A91-49C5-BC88-2D7784511A7D}" dt="2026-10-09T21:07:36.246" v="6787" actId="478"/>
          <ac:spMkLst>
            <pc:docMk/>
            <pc:sldMk cId="3594318098" sldId="1120"/>
            <ac:spMk id="10" creationId="{4EBCF1DD-06A3-B993-37F6-2660E89C6193}"/>
          </ac:spMkLst>
        </pc:spChg>
        <pc:picChg chg="add mod">
          <ac:chgData name="Jessica Newport" userId="dede3334-717e-4998-a1ad-2432f5a188d4" providerId="ADAL" clId="{71450B28-6A91-49C5-BC88-2D7784511A7D}" dt="2026-10-09T21:05:49.130" v="6784" actId="14100"/>
          <ac:picMkLst>
            <pc:docMk/>
            <pc:sldMk cId="3594318098" sldId="1120"/>
            <ac:picMk id="5" creationId="{BBFCCD50-5017-C386-13E8-74F57723DA21}"/>
          </ac:picMkLst>
        </pc:picChg>
        <pc:picChg chg="del">
          <ac:chgData name="Jessica Newport" userId="dede3334-717e-4998-a1ad-2432f5a188d4" providerId="ADAL" clId="{71450B28-6A91-49C5-BC88-2D7784511A7D}" dt="2026-10-09T21:04:54.505" v="6781" actId="478"/>
          <ac:picMkLst>
            <pc:docMk/>
            <pc:sldMk cId="3594318098" sldId="1120"/>
            <ac:picMk id="7" creationId="{5A8FE6BC-51B9-7A79-9636-CB92951645E7}"/>
          </ac:picMkLst>
        </pc:picChg>
        <pc:picChg chg="add mod">
          <ac:chgData name="Jessica Newport" userId="dede3334-717e-4998-a1ad-2432f5a188d4" providerId="ADAL" clId="{71450B28-6A91-49C5-BC88-2D7784511A7D}" dt="2026-10-09T21:07:39.830" v="6788" actId="14100"/>
          <ac:picMkLst>
            <pc:docMk/>
            <pc:sldMk cId="3594318098" sldId="1120"/>
            <ac:picMk id="9" creationId="{78C4DD4B-BC00-5EAE-A050-B55370BE4006}"/>
          </ac:picMkLst>
        </pc:picChg>
        <pc:picChg chg="add mod">
          <ac:chgData name="Jessica Newport" userId="dede3334-717e-4998-a1ad-2432f5a188d4" providerId="ADAL" clId="{71450B28-6A91-49C5-BC88-2D7784511A7D}" dt="2026-10-09T21:08:23.357" v="6791" actId="1076"/>
          <ac:picMkLst>
            <pc:docMk/>
            <pc:sldMk cId="3594318098" sldId="1120"/>
            <ac:picMk id="12" creationId="{6250506D-CB29-E26F-B6BE-D9E102565C2F}"/>
          </ac:picMkLst>
        </pc:picChg>
        <pc:picChg chg="add mod">
          <ac:chgData name="Jessica Newport" userId="dede3334-717e-4998-a1ad-2432f5a188d4" providerId="ADAL" clId="{71450B28-6A91-49C5-BC88-2D7784511A7D}" dt="2026-10-09T21:08:59.329" v="6795" actId="14100"/>
          <ac:picMkLst>
            <pc:docMk/>
            <pc:sldMk cId="3594318098" sldId="1120"/>
            <ac:picMk id="14" creationId="{A6A78125-FF95-E2F0-D301-904B8B7DBF9A}"/>
          </ac:picMkLst>
        </pc:picChg>
      </pc:sldChg>
      <pc:sldChg chg="addSp delSp modSp add del mod ord">
        <pc:chgData name="Jessica Newport" userId="dede3334-717e-4998-a1ad-2432f5a188d4" providerId="ADAL" clId="{71450B28-6A91-49C5-BC88-2D7784511A7D}" dt="2026-10-09T21:17:34.223" v="7056" actId="2696"/>
        <pc:sldMkLst>
          <pc:docMk/>
          <pc:sldMk cId="2079717389" sldId="1121"/>
        </pc:sldMkLst>
        <pc:spChg chg="mod">
          <ac:chgData name="Jessica Newport" userId="dede3334-717e-4998-a1ad-2432f5a188d4" providerId="ADAL" clId="{71450B28-6A91-49C5-BC88-2D7784511A7D}" dt="2026-10-09T21:14:22.457" v="6835" actId="20577"/>
          <ac:spMkLst>
            <pc:docMk/>
            <pc:sldMk cId="2079717389" sldId="1121"/>
            <ac:spMk id="2" creationId="{C19AE717-29CD-B883-EBA1-7E5886550939}"/>
          </ac:spMkLst>
        </pc:spChg>
        <pc:spChg chg="mod">
          <ac:chgData name="Jessica Newport" userId="dede3334-717e-4998-a1ad-2432f5a188d4" providerId="ADAL" clId="{71450B28-6A91-49C5-BC88-2D7784511A7D}" dt="2026-10-09T21:16:12.239" v="7051" actId="1076"/>
          <ac:spMkLst>
            <pc:docMk/>
            <pc:sldMk cId="2079717389" sldId="1121"/>
            <ac:spMk id="6" creationId="{E48BB868-B143-653F-ACE2-272FA4004825}"/>
          </ac:spMkLst>
        </pc:spChg>
        <pc:picChg chg="add mod">
          <ac:chgData name="Jessica Newport" userId="dede3334-717e-4998-a1ad-2432f5a188d4" providerId="ADAL" clId="{71450B28-6A91-49C5-BC88-2D7784511A7D}" dt="2026-10-09T21:16:27.143" v="7054" actId="1076"/>
          <ac:picMkLst>
            <pc:docMk/>
            <pc:sldMk cId="2079717389" sldId="1121"/>
            <ac:picMk id="5" creationId="{7DEACA46-33D0-0BC6-EDD0-818D8CC351D1}"/>
          </ac:picMkLst>
        </pc:picChg>
        <pc:picChg chg="del">
          <ac:chgData name="Jessica Newport" userId="dede3334-717e-4998-a1ad-2432f5a188d4" providerId="ADAL" clId="{71450B28-6A91-49C5-BC88-2D7784511A7D}" dt="2026-10-09T21:16:13.591" v="7052" actId="478"/>
          <ac:picMkLst>
            <pc:docMk/>
            <pc:sldMk cId="2079717389" sldId="1121"/>
            <ac:picMk id="7" creationId="{D782D088-C6BC-3F3A-6AA6-6727AF388199}"/>
          </ac:picMkLst>
        </pc:picChg>
      </pc:sldChg>
      <pc:sldChg chg="addSp delSp modSp add mod ord modClrScheme chgLayout">
        <pc:chgData name="Jessica Newport" userId="dede3334-717e-4998-a1ad-2432f5a188d4" providerId="ADAL" clId="{71450B28-6A91-49C5-BC88-2D7784511A7D}" dt="2026-10-09T21:19:53.378" v="7108" actId="1076"/>
        <pc:sldMkLst>
          <pc:docMk/>
          <pc:sldMk cId="1976897310" sldId="1122"/>
        </pc:sldMkLst>
        <pc:spChg chg="mod">
          <ac:chgData name="Jessica Newport" userId="dede3334-717e-4998-a1ad-2432f5a188d4" providerId="ADAL" clId="{71450B28-6A91-49C5-BC88-2D7784511A7D}" dt="2026-10-09T21:19:53.378" v="7108" actId="1076"/>
          <ac:spMkLst>
            <pc:docMk/>
            <pc:sldMk cId="1976897310" sldId="1122"/>
            <ac:spMk id="2" creationId="{929F8837-01CB-E62C-899F-B3F64B30A1E5}"/>
          </ac:spMkLst>
        </pc:spChg>
        <pc:spChg chg="ord">
          <ac:chgData name="Jessica Newport" userId="dede3334-717e-4998-a1ad-2432f5a188d4" providerId="ADAL" clId="{71450B28-6A91-49C5-BC88-2D7784511A7D}" dt="2026-10-09T21:18:17.521" v="7095" actId="26606"/>
          <ac:spMkLst>
            <pc:docMk/>
            <pc:sldMk cId="1976897310" sldId="1122"/>
            <ac:spMk id="4" creationId="{E48F7C8F-CE12-4644-4026-61B17DE1C545}"/>
          </ac:spMkLst>
        </pc:spChg>
        <pc:spChg chg="del">
          <ac:chgData name="Jessica Newport" userId="dede3334-717e-4998-a1ad-2432f5a188d4" providerId="ADAL" clId="{71450B28-6A91-49C5-BC88-2D7784511A7D}" dt="2026-10-09T21:18:09.189" v="7092" actId="478"/>
          <ac:spMkLst>
            <pc:docMk/>
            <pc:sldMk cId="1976897310" sldId="1122"/>
            <ac:spMk id="6" creationId="{EC6A6600-4705-1E6B-0BDB-45B3C7F1F733}"/>
          </ac:spMkLst>
        </pc:spChg>
        <pc:picChg chg="add mod">
          <ac:chgData name="Jessica Newport" userId="dede3334-717e-4998-a1ad-2432f5a188d4" providerId="ADAL" clId="{71450B28-6A91-49C5-BC88-2D7784511A7D}" dt="2026-10-09T21:19:15.285" v="7104" actId="14100"/>
          <ac:picMkLst>
            <pc:docMk/>
            <pc:sldMk cId="1976897310" sldId="1122"/>
            <ac:picMk id="5" creationId="{6BCB8945-62E1-43DF-5F6B-08B20A0D7243}"/>
          </ac:picMkLst>
        </pc:picChg>
        <pc:picChg chg="del">
          <ac:chgData name="Jessica Newport" userId="dede3334-717e-4998-a1ad-2432f5a188d4" providerId="ADAL" clId="{71450B28-6A91-49C5-BC88-2D7784511A7D}" dt="2026-10-09T21:18:10.649" v="7093" actId="478"/>
          <ac:picMkLst>
            <pc:docMk/>
            <pc:sldMk cId="1976897310" sldId="1122"/>
            <ac:picMk id="7" creationId="{81843CC5-3C84-46CA-AB2E-3E835FE4AC4D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10-09T21:28:02.330" v="7676" actId="20577"/>
        <pc:sldMkLst>
          <pc:docMk/>
          <pc:sldMk cId="2740481805" sldId="1123"/>
        </pc:sldMkLst>
        <pc:spChg chg="mod">
          <ac:chgData name="Jessica Newport" userId="dede3334-717e-4998-a1ad-2432f5a188d4" providerId="ADAL" clId="{71450B28-6A91-49C5-BC88-2D7784511A7D}" dt="2026-10-09T21:23:10.475" v="7246" actId="20577"/>
          <ac:spMkLst>
            <pc:docMk/>
            <pc:sldMk cId="2740481805" sldId="1123"/>
            <ac:spMk id="2" creationId="{7ABA6CD4-2047-7508-F17F-3F867E0C8488}"/>
          </ac:spMkLst>
        </pc:spChg>
        <pc:spChg chg="mod">
          <ac:chgData name="Jessica Newport" userId="dede3334-717e-4998-a1ad-2432f5a188d4" providerId="ADAL" clId="{71450B28-6A91-49C5-BC88-2D7784511A7D}" dt="2026-10-09T21:28:02.330" v="7676" actId="20577"/>
          <ac:spMkLst>
            <pc:docMk/>
            <pc:sldMk cId="2740481805" sldId="1123"/>
            <ac:spMk id="6" creationId="{CFB928E6-22A0-C441-A2BF-7E99E67E1EE8}"/>
          </ac:spMkLst>
        </pc:spChg>
        <pc:picChg chg="add mod">
          <ac:chgData name="Jessica Newport" userId="dede3334-717e-4998-a1ad-2432f5a188d4" providerId="ADAL" clId="{71450B28-6A91-49C5-BC88-2D7784511A7D}" dt="2026-10-09T21:24:45.348" v="7314" actId="1076"/>
          <ac:picMkLst>
            <pc:docMk/>
            <pc:sldMk cId="2740481805" sldId="1123"/>
            <ac:picMk id="5" creationId="{856C7931-D3FC-36DD-D34A-5D732D20A353}"/>
          </ac:picMkLst>
        </pc:picChg>
        <pc:picChg chg="del">
          <ac:chgData name="Jessica Newport" userId="dede3334-717e-4998-a1ad-2432f5a188d4" providerId="ADAL" clId="{71450B28-6A91-49C5-BC88-2D7784511A7D}" dt="2026-10-09T21:24:36.509" v="7311" actId="478"/>
          <ac:picMkLst>
            <pc:docMk/>
            <pc:sldMk cId="2740481805" sldId="1123"/>
            <ac:picMk id="7" creationId="{EA3FC644-FFB3-66C0-BC60-3EF918E5266A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10-09T21:31:05.908" v="7844" actId="1076"/>
        <pc:sldMkLst>
          <pc:docMk/>
          <pc:sldMk cId="787861766" sldId="1124"/>
        </pc:sldMkLst>
        <pc:spChg chg="mod">
          <ac:chgData name="Jessica Newport" userId="dede3334-717e-4998-a1ad-2432f5a188d4" providerId="ADAL" clId="{71450B28-6A91-49C5-BC88-2D7784511A7D}" dt="2026-10-09T21:23:30.799" v="7277" actId="20577"/>
          <ac:spMkLst>
            <pc:docMk/>
            <pc:sldMk cId="787861766" sldId="1124"/>
            <ac:spMk id="2" creationId="{A6036DDC-74F7-E418-04F3-836F9747D505}"/>
          </ac:spMkLst>
        </pc:spChg>
        <pc:spChg chg="mod">
          <ac:chgData name="Jessica Newport" userId="dede3334-717e-4998-a1ad-2432f5a188d4" providerId="ADAL" clId="{71450B28-6A91-49C5-BC88-2D7784511A7D}" dt="2026-10-09T21:31:05.908" v="7844" actId="1076"/>
          <ac:spMkLst>
            <pc:docMk/>
            <pc:sldMk cId="787861766" sldId="1124"/>
            <ac:spMk id="6" creationId="{B29C5078-F636-994C-DB3A-0CE7F0EFAE64}"/>
          </ac:spMkLst>
        </pc:spChg>
        <pc:picChg chg="add mod">
          <ac:chgData name="Jessica Newport" userId="dede3334-717e-4998-a1ad-2432f5a188d4" providerId="ADAL" clId="{71450B28-6A91-49C5-BC88-2D7784511A7D}" dt="2026-10-09T21:31:00.184" v="7842" actId="1076"/>
          <ac:picMkLst>
            <pc:docMk/>
            <pc:sldMk cId="787861766" sldId="1124"/>
            <ac:picMk id="5" creationId="{A9FDE31D-E0FA-D036-3EDB-BB71F3D9A60B}"/>
          </ac:picMkLst>
        </pc:picChg>
        <pc:picChg chg="del">
          <ac:chgData name="Jessica Newport" userId="dede3334-717e-4998-a1ad-2432f5a188d4" providerId="ADAL" clId="{71450B28-6A91-49C5-BC88-2D7784511A7D}" dt="2026-10-09T21:30:52.109" v="7839" actId="478"/>
          <ac:picMkLst>
            <pc:docMk/>
            <pc:sldMk cId="787861766" sldId="1124"/>
            <ac:picMk id="7" creationId="{E571A9A3-0964-329D-B43B-2B986695BB51}"/>
          </ac:picMkLst>
        </pc:picChg>
      </pc:sldChg>
      <pc:sldChg chg="addSp delSp modSp add mod">
        <pc:chgData name="Jessica Newport" userId="dede3334-717e-4998-a1ad-2432f5a188d4" providerId="ADAL" clId="{71450B28-6A91-49C5-BC88-2D7784511A7D}" dt="2026-10-09T21:33:19.406" v="7931" actId="1076"/>
        <pc:sldMkLst>
          <pc:docMk/>
          <pc:sldMk cId="2152717074" sldId="1125"/>
        </pc:sldMkLst>
        <pc:spChg chg="mod">
          <ac:chgData name="Jessica Newport" userId="dede3334-717e-4998-a1ad-2432f5a188d4" providerId="ADAL" clId="{71450B28-6A91-49C5-BC88-2D7784511A7D}" dt="2026-10-09T21:23:44.787" v="7310" actId="20577"/>
          <ac:spMkLst>
            <pc:docMk/>
            <pc:sldMk cId="2152717074" sldId="1125"/>
            <ac:spMk id="2" creationId="{DD932CA7-1EDB-2FBD-E8BD-A2BF31D49DD0}"/>
          </ac:spMkLst>
        </pc:spChg>
        <pc:spChg chg="mod">
          <ac:chgData name="Jessica Newport" userId="dede3334-717e-4998-a1ad-2432f5a188d4" providerId="ADAL" clId="{71450B28-6A91-49C5-BC88-2D7784511A7D}" dt="2026-10-09T21:33:19.406" v="7931" actId="1076"/>
          <ac:spMkLst>
            <pc:docMk/>
            <pc:sldMk cId="2152717074" sldId="1125"/>
            <ac:spMk id="6" creationId="{10624BBF-94FF-DE07-C0DA-5B29320024CF}"/>
          </ac:spMkLst>
        </pc:spChg>
        <pc:picChg chg="add mod">
          <ac:chgData name="Jessica Newport" userId="dede3334-717e-4998-a1ad-2432f5a188d4" providerId="ADAL" clId="{71450B28-6A91-49C5-BC88-2D7784511A7D}" dt="2026-10-09T21:33:14.959" v="7930" actId="1076"/>
          <ac:picMkLst>
            <pc:docMk/>
            <pc:sldMk cId="2152717074" sldId="1125"/>
            <ac:picMk id="5" creationId="{2DBE61AE-507D-2028-E3D0-B8FACF3409CE}"/>
          </ac:picMkLst>
        </pc:picChg>
        <pc:picChg chg="del">
          <ac:chgData name="Jessica Newport" userId="dede3334-717e-4998-a1ad-2432f5a188d4" providerId="ADAL" clId="{71450B28-6A91-49C5-BC88-2D7784511A7D}" dt="2026-10-09T21:32:17.204" v="7845" actId="478"/>
          <ac:picMkLst>
            <pc:docMk/>
            <pc:sldMk cId="2152717074" sldId="1125"/>
            <ac:picMk id="7" creationId="{80EAB3A6-ED1C-4B20-CFAF-48135ED6443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2A777C-666A-4A8A-A329-8ABDD8ACD1D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1789E3-D01B-4A50-B371-A81777B3FE1E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Vision</a:t>
          </a:r>
        </a:p>
      </dgm:t>
    </dgm:pt>
    <dgm:pt modelId="{B3C1DD06-CD36-4B83-82DC-9F2F564D56F6}" type="parTrans" cxnId="{DC7B710F-53B4-481B-88F8-2D5988307C07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89715D2D-6BAA-4380-BB8A-7755D86ED47E}" type="sibTrans" cxnId="{DC7B710F-53B4-481B-88F8-2D5988307C07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7C1D2B84-2EEB-4318-9292-A2A148AE4FC4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Analysis</a:t>
          </a:r>
        </a:p>
      </dgm:t>
    </dgm:pt>
    <dgm:pt modelId="{34774530-3236-40DB-B365-40E9B0F23325}" type="parTrans" cxnId="{882B97BC-1A10-421F-806C-67BF9143B447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E8B80A66-64FE-4A99-BE22-63D5232E694E}" type="sibTrans" cxnId="{882B97BC-1A10-421F-806C-67BF9143B447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8E994420-9F8E-45E5-8392-9BCDF5913095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Implementation</a:t>
          </a:r>
        </a:p>
      </dgm:t>
    </dgm:pt>
    <dgm:pt modelId="{C0587D8F-D5F7-4196-A5B2-AD50DB3BFF64}" type="parTrans" cxnId="{7823DC35-6183-446E-AB6B-AE6C954BC6CE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25D820FC-70E1-47CB-88B9-0A0755A3B7BE}" type="sibTrans" cxnId="{7823DC35-6183-446E-AB6B-AE6C954BC6CE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D3A8A90F-B3A3-421F-A413-42E47F9A995C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Evaluation</a:t>
          </a:r>
        </a:p>
      </dgm:t>
    </dgm:pt>
    <dgm:pt modelId="{CD9F423E-D1CB-4AE3-BA87-91CCD31259DD}" type="parTrans" cxnId="{9CD42B8B-6B96-4641-AE9E-F00702AC81E4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C29C5862-F7B2-4BAA-BE9B-DCA388EEC0E6}" type="sibTrans" cxnId="{9CD42B8B-6B96-4641-AE9E-F00702AC81E4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4EB95C2B-3967-4648-993B-D9D7D307888C}" type="pres">
      <dgm:prSet presAssocID="{D52A777C-666A-4A8A-A329-8ABDD8ACD1D6}" presName="Name0" presStyleCnt="0">
        <dgm:presLayoutVars>
          <dgm:dir/>
          <dgm:resizeHandles val="exact"/>
        </dgm:presLayoutVars>
      </dgm:prSet>
      <dgm:spPr/>
    </dgm:pt>
    <dgm:pt modelId="{33E3F54D-3463-4D47-8C2A-D330D91139B4}" type="pres">
      <dgm:prSet presAssocID="{7D1789E3-D01B-4A50-B371-A81777B3FE1E}" presName="node" presStyleLbl="node1" presStyleIdx="0" presStyleCnt="4">
        <dgm:presLayoutVars>
          <dgm:bulletEnabled val="1"/>
        </dgm:presLayoutVars>
      </dgm:prSet>
      <dgm:spPr/>
    </dgm:pt>
    <dgm:pt modelId="{B6592B39-1EA2-4641-9A17-37524D73DA48}" type="pres">
      <dgm:prSet presAssocID="{89715D2D-6BAA-4380-BB8A-7755D86ED47E}" presName="sibTrans" presStyleLbl="sibTrans2D1" presStyleIdx="0" presStyleCnt="3"/>
      <dgm:spPr/>
    </dgm:pt>
    <dgm:pt modelId="{E36A58C1-89AC-44D1-A6A5-7F6889DF0264}" type="pres">
      <dgm:prSet presAssocID="{89715D2D-6BAA-4380-BB8A-7755D86ED47E}" presName="connectorText" presStyleLbl="sibTrans2D1" presStyleIdx="0" presStyleCnt="3"/>
      <dgm:spPr/>
    </dgm:pt>
    <dgm:pt modelId="{1CDF4810-F1B8-43E4-8BD7-039E34D24509}" type="pres">
      <dgm:prSet presAssocID="{7C1D2B84-2EEB-4318-9292-A2A148AE4FC4}" presName="node" presStyleLbl="node1" presStyleIdx="1" presStyleCnt="4">
        <dgm:presLayoutVars>
          <dgm:bulletEnabled val="1"/>
        </dgm:presLayoutVars>
      </dgm:prSet>
      <dgm:spPr/>
    </dgm:pt>
    <dgm:pt modelId="{64898F97-0F12-49C8-AC24-208C431846CB}" type="pres">
      <dgm:prSet presAssocID="{E8B80A66-64FE-4A99-BE22-63D5232E694E}" presName="sibTrans" presStyleLbl="sibTrans2D1" presStyleIdx="1" presStyleCnt="3"/>
      <dgm:spPr/>
    </dgm:pt>
    <dgm:pt modelId="{F2E81D6B-BB53-4CF6-AC99-054EB3808E77}" type="pres">
      <dgm:prSet presAssocID="{E8B80A66-64FE-4A99-BE22-63D5232E694E}" presName="connectorText" presStyleLbl="sibTrans2D1" presStyleIdx="1" presStyleCnt="3"/>
      <dgm:spPr/>
    </dgm:pt>
    <dgm:pt modelId="{15840923-9A01-455D-91A5-B81A5D88A2BE}" type="pres">
      <dgm:prSet presAssocID="{8E994420-9F8E-45E5-8392-9BCDF5913095}" presName="node" presStyleLbl="node1" presStyleIdx="2" presStyleCnt="4">
        <dgm:presLayoutVars>
          <dgm:bulletEnabled val="1"/>
        </dgm:presLayoutVars>
      </dgm:prSet>
      <dgm:spPr/>
    </dgm:pt>
    <dgm:pt modelId="{600676BA-C79A-4D2B-82C2-466A19CB2650}" type="pres">
      <dgm:prSet presAssocID="{25D820FC-70E1-47CB-88B9-0A0755A3B7BE}" presName="sibTrans" presStyleLbl="sibTrans2D1" presStyleIdx="2" presStyleCnt="3"/>
      <dgm:spPr/>
    </dgm:pt>
    <dgm:pt modelId="{670D19C0-17BF-4536-B78A-7E2E1D182C0C}" type="pres">
      <dgm:prSet presAssocID="{25D820FC-70E1-47CB-88B9-0A0755A3B7BE}" presName="connectorText" presStyleLbl="sibTrans2D1" presStyleIdx="2" presStyleCnt="3"/>
      <dgm:spPr/>
    </dgm:pt>
    <dgm:pt modelId="{5CFB18FB-FF48-4B56-A4B0-AC2FB923DFB9}" type="pres">
      <dgm:prSet presAssocID="{D3A8A90F-B3A3-421F-A413-42E47F9A995C}" presName="node" presStyleLbl="node1" presStyleIdx="3" presStyleCnt="4">
        <dgm:presLayoutVars>
          <dgm:bulletEnabled val="1"/>
        </dgm:presLayoutVars>
      </dgm:prSet>
      <dgm:spPr/>
    </dgm:pt>
  </dgm:ptLst>
  <dgm:cxnLst>
    <dgm:cxn modelId="{71F64904-F947-4B8B-9C08-117C91246971}" type="presOf" srcId="{7D1789E3-D01B-4A50-B371-A81777B3FE1E}" destId="{33E3F54D-3463-4D47-8C2A-D330D91139B4}" srcOrd="0" destOrd="0" presId="urn:microsoft.com/office/officeart/2005/8/layout/process1"/>
    <dgm:cxn modelId="{DC7B710F-53B4-481B-88F8-2D5988307C07}" srcId="{D52A777C-666A-4A8A-A329-8ABDD8ACD1D6}" destId="{7D1789E3-D01B-4A50-B371-A81777B3FE1E}" srcOrd="0" destOrd="0" parTransId="{B3C1DD06-CD36-4B83-82DC-9F2F564D56F6}" sibTransId="{89715D2D-6BAA-4380-BB8A-7755D86ED47E}"/>
    <dgm:cxn modelId="{20C96224-AC8D-4AF6-A0F9-45B369EF24AA}" type="presOf" srcId="{7C1D2B84-2EEB-4318-9292-A2A148AE4FC4}" destId="{1CDF4810-F1B8-43E4-8BD7-039E34D24509}" srcOrd="0" destOrd="0" presId="urn:microsoft.com/office/officeart/2005/8/layout/process1"/>
    <dgm:cxn modelId="{D9117A2A-0308-4C88-B306-96F7CD01845E}" type="presOf" srcId="{8E994420-9F8E-45E5-8392-9BCDF5913095}" destId="{15840923-9A01-455D-91A5-B81A5D88A2BE}" srcOrd="0" destOrd="0" presId="urn:microsoft.com/office/officeart/2005/8/layout/process1"/>
    <dgm:cxn modelId="{7823DC35-6183-446E-AB6B-AE6C954BC6CE}" srcId="{D52A777C-666A-4A8A-A329-8ABDD8ACD1D6}" destId="{8E994420-9F8E-45E5-8392-9BCDF5913095}" srcOrd="2" destOrd="0" parTransId="{C0587D8F-D5F7-4196-A5B2-AD50DB3BFF64}" sibTransId="{25D820FC-70E1-47CB-88B9-0A0755A3B7BE}"/>
    <dgm:cxn modelId="{3A1BB738-5749-4014-8015-4E7FC7CFE9C6}" type="presOf" srcId="{E8B80A66-64FE-4A99-BE22-63D5232E694E}" destId="{64898F97-0F12-49C8-AC24-208C431846CB}" srcOrd="0" destOrd="0" presId="urn:microsoft.com/office/officeart/2005/8/layout/process1"/>
    <dgm:cxn modelId="{F9C3B964-13A7-4F57-BB39-70E8A4C5E15F}" type="presOf" srcId="{25D820FC-70E1-47CB-88B9-0A0755A3B7BE}" destId="{600676BA-C79A-4D2B-82C2-466A19CB2650}" srcOrd="0" destOrd="0" presId="urn:microsoft.com/office/officeart/2005/8/layout/process1"/>
    <dgm:cxn modelId="{CD3EA16D-7502-4032-B74A-5FB6003BA242}" type="presOf" srcId="{D52A777C-666A-4A8A-A329-8ABDD8ACD1D6}" destId="{4EB95C2B-3967-4648-993B-D9D7D307888C}" srcOrd="0" destOrd="0" presId="urn:microsoft.com/office/officeart/2005/8/layout/process1"/>
    <dgm:cxn modelId="{9CD42B8B-6B96-4641-AE9E-F00702AC81E4}" srcId="{D52A777C-666A-4A8A-A329-8ABDD8ACD1D6}" destId="{D3A8A90F-B3A3-421F-A413-42E47F9A995C}" srcOrd="3" destOrd="0" parTransId="{CD9F423E-D1CB-4AE3-BA87-91CCD31259DD}" sibTransId="{C29C5862-F7B2-4BAA-BE9B-DCA388EEC0E6}"/>
    <dgm:cxn modelId="{7683C2B3-A933-4203-A7F5-41BB30BBF059}" type="presOf" srcId="{D3A8A90F-B3A3-421F-A413-42E47F9A995C}" destId="{5CFB18FB-FF48-4B56-A4B0-AC2FB923DFB9}" srcOrd="0" destOrd="0" presId="urn:microsoft.com/office/officeart/2005/8/layout/process1"/>
    <dgm:cxn modelId="{882B97BC-1A10-421F-806C-67BF9143B447}" srcId="{D52A777C-666A-4A8A-A329-8ABDD8ACD1D6}" destId="{7C1D2B84-2EEB-4318-9292-A2A148AE4FC4}" srcOrd="1" destOrd="0" parTransId="{34774530-3236-40DB-B365-40E9B0F23325}" sibTransId="{E8B80A66-64FE-4A99-BE22-63D5232E694E}"/>
    <dgm:cxn modelId="{A37820BE-3BE6-439A-BF0B-1B47BDF7CF18}" type="presOf" srcId="{89715D2D-6BAA-4380-BB8A-7755D86ED47E}" destId="{B6592B39-1EA2-4641-9A17-37524D73DA48}" srcOrd="0" destOrd="0" presId="urn:microsoft.com/office/officeart/2005/8/layout/process1"/>
    <dgm:cxn modelId="{EE333BDE-A47B-40CB-BAA0-745E3A36C7DD}" type="presOf" srcId="{25D820FC-70E1-47CB-88B9-0A0755A3B7BE}" destId="{670D19C0-17BF-4536-B78A-7E2E1D182C0C}" srcOrd="1" destOrd="0" presId="urn:microsoft.com/office/officeart/2005/8/layout/process1"/>
    <dgm:cxn modelId="{CAF53DDF-CC1A-46FD-B7CE-5EEC7078E7F5}" type="presOf" srcId="{89715D2D-6BAA-4380-BB8A-7755D86ED47E}" destId="{E36A58C1-89AC-44D1-A6A5-7F6889DF0264}" srcOrd="1" destOrd="0" presId="urn:microsoft.com/office/officeart/2005/8/layout/process1"/>
    <dgm:cxn modelId="{3EA4CAE6-AAFA-40C8-A91E-27D052596F26}" type="presOf" srcId="{E8B80A66-64FE-4A99-BE22-63D5232E694E}" destId="{F2E81D6B-BB53-4CF6-AC99-054EB3808E77}" srcOrd="1" destOrd="0" presId="urn:microsoft.com/office/officeart/2005/8/layout/process1"/>
    <dgm:cxn modelId="{DD854683-5927-4D57-8DD7-39D3E15DCF11}" type="presParOf" srcId="{4EB95C2B-3967-4648-993B-D9D7D307888C}" destId="{33E3F54D-3463-4D47-8C2A-D330D91139B4}" srcOrd="0" destOrd="0" presId="urn:microsoft.com/office/officeart/2005/8/layout/process1"/>
    <dgm:cxn modelId="{052A9CAF-7B60-464E-9A47-EF8DFB7A0BC7}" type="presParOf" srcId="{4EB95C2B-3967-4648-993B-D9D7D307888C}" destId="{B6592B39-1EA2-4641-9A17-37524D73DA48}" srcOrd="1" destOrd="0" presId="urn:microsoft.com/office/officeart/2005/8/layout/process1"/>
    <dgm:cxn modelId="{07956869-0C50-4830-8593-1E99FF67B93E}" type="presParOf" srcId="{B6592B39-1EA2-4641-9A17-37524D73DA48}" destId="{E36A58C1-89AC-44D1-A6A5-7F6889DF0264}" srcOrd="0" destOrd="0" presId="urn:microsoft.com/office/officeart/2005/8/layout/process1"/>
    <dgm:cxn modelId="{E0B88CCF-6551-40EE-A37D-784C950F83CA}" type="presParOf" srcId="{4EB95C2B-3967-4648-993B-D9D7D307888C}" destId="{1CDF4810-F1B8-43E4-8BD7-039E34D24509}" srcOrd="2" destOrd="0" presId="urn:microsoft.com/office/officeart/2005/8/layout/process1"/>
    <dgm:cxn modelId="{36F7DFF3-A307-45B4-A46F-8BEDA539D8AC}" type="presParOf" srcId="{4EB95C2B-3967-4648-993B-D9D7D307888C}" destId="{64898F97-0F12-49C8-AC24-208C431846CB}" srcOrd="3" destOrd="0" presId="urn:microsoft.com/office/officeart/2005/8/layout/process1"/>
    <dgm:cxn modelId="{085F3692-27FE-4BC4-A0B0-2D6EEB966F03}" type="presParOf" srcId="{64898F97-0F12-49C8-AC24-208C431846CB}" destId="{F2E81D6B-BB53-4CF6-AC99-054EB3808E77}" srcOrd="0" destOrd="0" presId="urn:microsoft.com/office/officeart/2005/8/layout/process1"/>
    <dgm:cxn modelId="{05E99FCB-CC0B-43B4-85DE-9AD187FF1995}" type="presParOf" srcId="{4EB95C2B-3967-4648-993B-D9D7D307888C}" destId="{15840923-9A01-455D-91A5-B81A5D88A2BE}" srcOrd="4" destOrd="0" presId="urn:microsoft.com/office/officeart/2005/8/layout/process1"/>
    <dgm:cxn modelId="{5BA62264-5186-4D98-9AA7-F0C3A70A230E}" type="presParOf" srcId="{4EB95C2B-3967-4648-993B-D9D7D307888C}" destId="{600676BA-C79A-4D2B-82C2-466A19CB2650}" srcOrd="5" destOrd="0" presId="urn:microsoft.com/office/officeart/2005/8/layout/process1"/>
    <dgm:cxn modelId="{11E871E3-2ED3-47C3-A5D0-E007A365BCC0}" type="presParOf" srcId="{600676BA-C79A-4D2B-82C2-466A19CB2650}" destId="{670D19C0-17BF-4536-B78A-7E2E1D182C0C}" srcOrd="0" destOrd="0" presId="urn:microsoft.com/office/officeart/2005/8/layout/process1"/>
    <dgm:cxn modelId="{F497D23A-E54E-46D1-B911-57FBE44EA0BF}" type="presParOf" srcId="{4EB95C2B-3967-4648-993B-D9D7D307888C}" destId="{5CFB18FB-FF48-4B56-A4B0-AC2FB923DFB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2A777C-666A-4A8A-A329-8ABDD8ACD1D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1789E3-D01B-4A50-B371-A81777B3FE1E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Vision</a:t>
          </a:r>
        </a:p>
      </dgm:t>
    </dgm:pt>
    <dgm:pt modelId="{B3C1DD06-CD36-4B83-82DC-9F2F564D56F6}" type="parTrans" cxnId="{DC7B710F-53B4-481B-88F8-2D5988307C07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89715D2D-6BAA-4380-BB8A-7755D86ED47E}" type="sibTrans" cxnId="{DC7B710F-53B4-481B-88F8-2D5988307C07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7C1D2B84-2EEB-4318-9292-A2A148AE4FC4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Analysis</a:t>
          </a:r>
        </a:p>
      </dgm:t>
    </dgm:pt>
    <dgm:pt modelId="{34774530-3236-40DB-B365-40E9B0F23325}" type="parTrans" cxnId="{882B97BC-1A10-421F-806C-67BF9143B447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E8B80A66-64FE-4A99-BE22-63D5232E694E}" type="sibTrans" cxnId="{882B97BC-1A10-421F-806C-67BF9143B447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8E994420-9F8E-45E5-8392-9BCDF5913095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Implementation</a:t>
          </a:r>
        </a:p>
      </dgm:t>
    </dgm:pt>
    <dgm:pt modelId="{C0587D8F-D5F7-4196-A5B2-AD50DB3BFF64}" type="parTrans" cxnId="{7823DC35-6183-446E-AB6B-AE6C954BC6CE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25D820FC-70E1-47CB-88B9-0A0755A3B7BE}" type="sibTrans" cxnId="{7823DC35-6183-446E-AB6B-AE6C954BC6CE}">
      <dgm:prSet custT="1"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D3A8A90F-B3A3-421F-A413-42E47F9A995C}">
      <dgm:prSet phldrT="[Text]" phldr="0" custT="1"/>
      <dgm:spPr/>
      <dgm:t>
        <a:bodyPr/>
        <a:lstStyle/>
        <a:p>
          <a:r>
            <a:rPr lang="en-GB" sz="2000" dirty="0">
              <a:latin typeface="Raleway" pitchFamily="2" charset="0"/>
            </a:rPr>
            <a:t>Evaluation</a:t>
          </a:r>
        </a:p>
      </dgm:t>
    </dgm:pt>
    <dgm:pt modelId="{CD9F423E-D1CB-4AE3-BA87-91CCD31259DD}" type="parTrans" cxnId="{9CD42B8B-6B96-4641-AE9E-F00702AC81E4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C29C5862-F7B2-4BAA-BE9B-DCA388EEC0E6}" type="sibTrans" cxnId="{9CD42B8B-6B96-4641-AE9E-F00702AC81E4}">
      <dgm:prSet/>
      <dgm:spPr/>
      <dgm:t>
        <a:bodyPr/>
        <a:lstStyle/>
        <a:p>
          <a:endParaRPr lang="en-GB" sz="2000">
            <a:latin typeface="Raleway" pitchFamily="2" charset="0"/>
          </a:endParaRPr>
        </a:p>
      </dgm:t>
    </dgm:pt>
    <dgm:pt modelId="{4EB95C2B-3967-4648-993B-D9D7D307888C}" type="pres">
      <dgm:prSet presAssocID="{D52A777C-666A-4A8A-A329-8ABDD8ACD1D6}" presName="Name0" presStyleCnt="0">
        <dgm:presLayoutVars>
          <dgm:dir/>
          <dgm:resizeHandles val="exact"/>
        </dgm:presLayoutVars>
      </dgm:prSet>
      <dgm:spPr/>
    </dgm:pt>
    <dgm:pt modelId="{33E3F54D-3463-4D47-8C2A-D330D91139B4}" type="pres">
      <dgm:prSet presAssocID="{7D1789E3-D01B-4A50-B371-A81777B3FE1E}" presName="node" presStyleLbl="node1" presStyleIdx="0" presStyleCnt="4">
        <dgm:presLayoutVars>
          <dgm:bulletEnabled val="1"/>
        </dgm:presLayoutVars>
      </dgm:prSet>
      <dgm:spPr/>
    </dgm:pt>
    <dgm:pt modelId="{B6592B39-1EA2-4641-9A17-37524D73DA48}" type="pres">
      <dgm:prSet presAssocID="{89715D2D-6BAA-4380-BB8A-7755D86ED47E}" presName="sibTrans" presStyleLbl="sibTrans2D1" presStyleIdx="0" presStyleCnt="3"/>
      <dgm:spPr/>
    </dgm:pt>
    <dgm:pt modelId="{E36A58C1-89AC-44D1-A6A5-7F6889DF0264}" type="pres">
      <dgm:prSet presAssocID="{89715D2D-6BAA-4380-BB8A-7755D86ED47E}" presName="connectorText" presStyleLbl="sibTrans2D1" presStyleIdx="0" presStyleCnt="3"/>
      <dgm:spPr/>
    </dgm:pt>
    <dgm:pt modelId="{1CDF4810-F1B8-43E4-8BD7-039E34D24509}" type="pres">
      <dgm:prSet presAssocID="{7C1D2B84-2EEB-4318-9292-A2A148AE4FC4}" presName="node" presStyleLbl="node1" presStyleIdx="1" presStyleCnt="4">
        <dgm:presLayoutVars>
          <dgm:bulletEnabled val="1"/>
        </dgm:presLayoutVars>
      </dgm:prSet>
      <dgm:spPr/>
    </dgm:pt>
    <dgm:pt modelId="{64898F97-0F12-49C8-AC24-208C431846CB}" type="pres">
      <dgm:prSet presAssocID="{E8B80A66-64FE-4A99-BE22-63D5232E694E}" presName="sibTrans" presStyleLbl="sibTrans2D1" presStyleIdx="1" presStyleCnt="3"/>
      <dgm:spPr/>
    </dgm:pt>
    <dgm:pt modelId="{F2E81D6B-BB53-4CF6-AC99-054EB3808E77}" type="pres">
      <dgm:prSet presAssocID="{E8B80A66-64FE-4A99-BE22-63D5232E694E}" presName="connectorText" presStyleLbl="sibTrans2D1" presStyleIdx="1" presStyleCnt="3"/>
      <dgm:spPr/>
    </dgm:pt>
    <dgm:pt modelId="{15840923-9A01-455D-91A5-B81A5D88A2BE}" type="pres">
      <dgm:prSet presAssocID="{8E994420-9F8E-45E5-8392-9BCDF5913095}" presName="node" presStyleLbl="node1" presStyleIdx="2" presStyleCnt="4">
        <dgm:presLayoutVars>
          <dgm:bulletEnabled val="1"/>
        </dgm:presLayoutVars>
      </dgm:prSet>
      <dgm:spPr/>
    </dgm:pt>
    <dgm:pt modelId="{600676BA-C79A-4D2B-82C2-466A19CB2650}" type="pres">
      <dgm:prSet presAssocID="{25D820FC-70E1-47CB-88B9-0A0755A3B7BE}" presName="sibTrans" presStyleLbl="sibTrans2D1" presStyleIdx="2" presStyleCnt="3"/>
      <dgm:spPr/>
    </dgm:pt>
    <dgm:pt modelId="{670D19C0-17BF-4536-B78A-7E2E1D182C0C}" type="pres">
      <dgm:prSet presAssocID="{25D820FC-70E1-47CB-88B9-0A0755A3B7BE}" presName="connectorText" presStyleLbl="sibTrans2D1" presStyleIdx="2" presStyleCnt="3"/>
      <dgm:spPr/>
    </dgm:pt>
    <dgm:pt modelId="{5CFB18FB-FF48-4B56-A4B0-AC2FB923DFB9}" type="pres">
      <dgm:prSet presAssocID="{D3A8A90F-B3A3-421F-A413-42E47F9A995C}" presName="node" presStyleLbl="node1" presStyleIdx="3" presStyleCnt="4">
        <dgm:presLayoutVars>
          <dgm:bulletEnabled val="1"/>
        </dgm:presLayoutVars>
      </dgm:prSet>
      <dgm:spPr/>
    </dgm:pt>
  </dgm:ptLst>
  <dgm:cxnLst>
    <dgm:cxn modelId="{71F64904-F947-4B8B-9C08-117C91246971}" type="presOf" srcId="{7D1789E3-D01B-4A50-B371-A81777B3FE1E}" destId="{33E3F54D-3463-4D47-8C2A-D330D91139B4}" srcOrd="0" destOrd="0" presId="urn:microsoft.com/office/officeart/2005/8/layout/process1"/>
    <dgm:cxn modelId="{DC7B710F-53B4-481B-88F8-2D5988307C07}" srcId="{D52A777C-666A-4A8A-A329-8ABDD8ACD1D6}" destId="{7D1789E3-D01B-4A50-B371-A81777B3FE1E}" srcOrd="0" destOrd="0" parTransId="{B3C1DD06-CD36-4B83-82DC-9F2F564D56F6}" sibTransId="{89715D2D-6BAA-4380-BB8A-7755D86ED47E}"/>
    <dgm:cxn modelId="{20C96224-AC8D-4AF6-A0F9-45B369EF24AA}" type="presOf" srcId="{7C1D2B84-2EEB-4318-9292-A2A148AE4FC4}" destId="{1CDF4810-F1B8-43E4-8BD7-039E34D24509}" srcOrd="0" destOrd="0" presId="urn:microsoft.com/office/officeart/2005/8/layout/process1"/>
    <dgm:cxn modelId="{D9117A2A-0308-4C88-B306-96F7CD01845E}" type="presOf" srcId="{8E994420-9F8E-45E5-8392-9BCDF5913095}" destId="{15840923-9A01-455D-91A5-B81A5D88A2BE}" srcOrd="0" destOrd="0" presId="urn:microsoft.com/office/officeart/2005/8/layout/process1"/>
    <dgm:cxn modelId="{7823DC35-6183-446E-AB6B-AE6C954BC6CE}" srcId="{D52A777C-666A-4A8A-A329-8ABDD8ACD1D6}" destId="{8E994420-9F8E-45E5-8392-9BCDF5913095}" srcOrd="2" destOrd="0" parTransId="{C0587D8F-D5F7-4196-A5B2-AD50DB3BFF64}" sibTransId="{25D820FC-70E1-47CB-88B9-0A0755A3B7BE}"/>
    <dgm:cxn modelId="{3A1BB738-5749-4014-8015-4E7FC7CFE9C6}" type="presOf" srcId="{E8B80A66-64FE-4A99-BE22-63D5232E694E}" destId="{64898F97-0F12-49C8-AC24-208C431846CB}" srcOrd="0" destOrd="0" presId="urn:microsoft.com/office/officeart/2005/8/layout/process1"/>
    <dgm:cxn modelId="{F9C3B964-13A7-4F57-BB39-70E8A4C5E15F}" type="presOf" srcId="{25D820FC-70E1-47CB-88B9-0A0755A3B7BE}" destId="{600676BA-C79A-4D2B-82C2-466A19CB2650}" srcOrd="0" destOrd="0" presId="urn:microsoft.com/office/officeart/2005/8/layout/process1"/>
    <dgm:cxn modelId="{CD3EA16D-7502-4032-B74A-5FB6003BA242}" type="presOf" srcId="{D52A777C-666A-4A8A-A329-8ABDD8ACD1D6}" destId="{4EB95C2B-3967-4648-993B-D9D7D307888C}" srcOrd="0" destOrd="0" presId="urn:microsoft.com/office/officeart/2005/8/layout/process1"/>
    <dgm:cxn modelId="{9CD42B8B-6B96-4641-AE9E-F00702AC81E4}" srcId="{D52A777C-666A-4A8A-A329-8ABDD8ACD1D6}" destId="{D3A8A90F-B3A3-421F-A413-42E47F9A995C}" srcOrd="3" destOrd="0" parTransId="{CD9F423E-D1CB-4AE3-BA87-91CCD31259DD}" sibTransId="{C29C5862-F7B2-4BAA-BE9B-DCA388EEC0E6}"/>
    <dgm:cxn modelId="{7683C2B3-A933-4203-A7F5-41BB30BBF059}" type="presOf" srcId="{D3A8A90F-B3A3-421F-A413-42E47F9A995C}" destId="{5CFB18FB-FF48-4B56-A4B0-AC2FB923DFB9}" srcOrd="0" destOrd="0" presId="urn:microsoft.com/office/officeart/2005/8/layout/process1"/>
    <dgm:cxn modelId="{882B97BC-1A10-421F-806C-67BF9143B447}" srcId="{D52A777C-666A-4A8A-A329-8ABDD8ACD1D6}" destId="{7C1D2B84-2EEB-4318-9292-A2A148AE4FC4}" srcOrd="1" destOrd="0" parTransId="{34774530-3236-40DB-B365-40E9B0F23325}" sibTransId="{E8B80A66-64FE-4A99-BE22-63D5232E694E}"/>
    <dgm:cxn modelId="{A37820BE-3BE6-439A-BF0B-1B47BDF7CF18}" type="presOf" srcId="{89715D2D-6BAA-4380-BB8A-7755D86ED47E}" destId="{B6592B39-1EA2-4641-9A17-37524D73DA48}" srcOrd="0" destOrd="0" presId="urn:microsoft.com/office/officeart/2005/8/layout/process1"/>
    <dgm:cxn modelId="{EE333BDE-A47B-40CB-BAA0-745E3A36C7DD}" type="presOf" srcId="{25D820FC-70E1-47CB-88B9-0A0755A3B7BE}" destId="{670D19C0-17BF-4536-B78A-7E2E1D182C0C}" srcOrd="1" destOrd="0" presId="urn:microsoft.com/office/officeart/2005/8/layout/process1"/>
    <dgm:cxn modelId="{CAF53DDF-CC1A-46FD-B7CE-5EEC7078E7F5}" type="presOf" srcId="{89715D2D-6BAA-4380-BB8A-7755D86ED47E}" destId="{E36A58C1-89AC-44D1-A6A5-7F6889DF0264}" srcOrd="1" destOrd="0" presId="urn:microsoft.com/office/officeart/2005/8/layout/process1"/>
    <dgm:cxn modelId="{3EA4CAE6-AAFA-40C8-A91E-27D052596F26}" type="presOf" srcId="{E8B80A66-64FE-4A99-BE22-63D5232E694E}" destId="{F2E81D6B-BB53-4CF6-AC99-054EB3808E77}" srcOrd="1" destOrd="0" presId="urn:microsoft.com/office/officeart/2005/8/layout/process1"/>
    <dgm:cxn modelId="{DD854683-5927-4D57-8DD7-39D3E15DCF11}" type="presParOf" srcId="{4EB95C2B-3967-4648-993B-D9D7D307888C}" destId="{33E3F54D-3463-4D47-8C2A-D330D91139B4}" srcOrd="0" destOrd="0" presId="urn:microsoft.com/office/officeart/2005/8/layout/process1"/>
    <dgm:cxn modelId="{052A9CAF-7B60-464E-9A47-EF8DFB7A0BC7}" type="presParOf" srcId="{4EB95C2B-3967-4648-993B-D9D7D307888C}" destId="{B6592B39-1EA2-4641-9A17-37524D73DA48}" srcOrd="1" destOrd="0" presId="urn:microsoft.com/office/officeart/2005/8/layout/process1"/>
    <dgm:cxn modelId="{07956869-0C50-4830-8593-1E99FF67B93E}" type="presParOf" srcId="{B6592B39-1EA2-4641-9A17-37524D73DA48}" destId="{E36A58C1-89AC-44D1-A6A5-7F6889DF0264}" srcOrd="0" destOrd="0" presId="urn:microsoft.com/office/officeart/2005/8/layout/process1"/>
    <dgm:cxn modelId="{E0B88CCF-6551-40EE-A37D-784C950F83CA}" type="presParOf" srcId="{4EB95C2B-3967-4648-993B-D9D7D307888C}" destId="{1CDF4810-F1B8-43E4-8BD7-039E34D24509}" srcOrd="2" destOrd="0" presId="urn:microsoft.com/office/officeart/2005/8/layout/process1"/>
    <dgm:cxn modelId="{36F7DFF3-A307-45B4-A46F-8BEDA539D8AC}" type="presParOf" srcId="{4EB95C2B-3967-4648-993B-D9D7D307888C}" destId="{64898F97-0F12-49C8-AC24-208C431846CB}" srcOrd="3" destOrd="0" presId="urn:microsoft.com/office/officeart/2005/8/layout/process1"/>
    <dgm:cxn modelId="{085F3692-27FE-4BC4-A0B0-2D6EEB966F03}" type="presParOf" srcId="{64898F97-0F12-49C8-AC24-208C431846CB}" destId="{F2E81D6B-BB53-4CF6-AC99-054EB3808E77}" srcOrd="0" destOrd="0" presId="urn:microsoft.com/office/officeart/2005/8/layout/process1"/>
    <dgm:cxn modelId="{05E99FCB-CC0B-43B4-85DE-9AD187FF1995}" type="presParOf" srcId="{4EB95C2B-3967-4648-993B-D9D7D307888C}" destId="{15840923-9A01-455D-91A5-B81A5D88A2BE}" srcOrd="4" destOrd="0" presId="urn:microsoft.com/office/officeart/2005/8/layout/process1"/>
    <dgm:cxn modelId="{5BA62264-5186-4D98-9AA7-F0C3A70A230E}" type="presParOf" srcId="{4EB95C2B-3967-4648-993B-D9D7D307888C}" destId="{600676BA-C79A-4D2B-82C2-466A19CB2650}" srcOrd="5" destOrd="0" presId="urn:microsoft.com/office/officeart/2005/8/layout/process1"/>
    <dgm:cxn modelId="{11E871E3-2ED3-47C3-A5D0-E007A365BCC0}" type="presParOf" srcId="{600676BA-C79A-4D2B-82C2-466A19CB2650}" destId="{670D19C0-17BF-4536-B78A-7E2E1D182C0C}" srcOrd="0" destOrd="0" presId="urn:microsoft.com/office/officeart/2005/8/layout/process1"/>
    <dgm:cxn modelId="{F497D23A-E54E-46D1-B911-57FBE44EA0BF}" type="presParOf" srcId="{4EB95C2B-3967-4648-993B-D9D7D307888C}" destId="{5CFB18FB-FF48-4B56-A4B0-AC2FB923DFB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3F54D-3463-4D47-8C2A-D330D91139B4}">
      <dsp:nvSpPr>
        <dsp:cNvPr id="0" name=""/>
        <dsp:cNvSpPr/>
      </dsp:nvSpPr>
      <dsp:spPr>
        <a:xfrm>
          <a:off x="5253" y="2387684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Vision</a:t>
          </a:r>
        </a:p>
      </dsp:txBody>
      <dsp:txXfrm>
        <a:off x="45616" y="2428047"/>
        <a:ext cx="2216120" cy="1297381"/>
      </dsp:txXfrm>
    </dsp:sp>
    <dsp:sp modelId="{B6592B39-1EA2-4641-9A17-37524D73DA48}">
      <dsp:nvSpPr>
        <dsp:cNvPr id="0" name=""/>
        <dsp:cNvSpPr/>
      </dsp:nvSpPr>
      <dsp:spPr>
        <a:xfrm>
          <a:off x="2531784" y="2791929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2531784" y="2905852"/>
        <a:ext cx="340852" cy="341771"/>
      </dsp:txXfrm>
    </dsp:sp>
    <dsp:sp modelId="{1CDF4810-F1B8-43E4-8BD7-039E34D24509}">
      <dsp:nvSpPr>
        <dsp:cNvPr id="0" name=""/>
        <dsp:cNvSpPr/>
      </dsp:nvSpPr>
      <dsp:spPr>
        <a:xfrm>
          <a:off x="3220838" y="2387684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Analysis</a:t>
          </a:r>
        </a:p>
      </dsp:txBody>
      <dsp:txXfrm>
        <a:off x="3261201" y="2428047"/>
        <a:ext cx="2216120" cy="1297381"/>
      </dsp:txXfrm>
    </dsp:sp>
    <dsp:sp modelId="{64898F97-0F12-49C8-AC24-208C431846CB}">
      <dsp:nvSpPr>
        <dsp:cNvPr id="0" name=""/>
        <dsp:cNvSpPr/>
      </dsp:nvSpPr>
      <dsp:spPr>
        <a:xfrm>
          <a:off x="5747369" y="2791929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5747369" y="2905852"/>
        <a:ext cx="340852" cy="341771"/>
      </dsp:txXfrm>
    </dsp:sp>
    <dsp:sp modelId="{15840923-9A01-455D-91A5-B81A5D88A2BE}">
      <dsp:nvSpPr>
        <dsp:cNvPr id="0" name=""/>
        <dsp:cNvSpPr/>
      </dsp:nvSpPr>
      <dsp:spPr>
        <a:xfrm>
          <a:off x="6436423" y="2387684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Implementation</a:t>
          </a:r>
        </a:p>
      </dsp:txBody>
      <dsp:txXfrm>
        <a:off x="6476786" y="2428047"/>
        <a:ext cx="2216120" cy="1297381"/>
      </dsp:txXfrm>
    </dsp:sp>
    <dsp:sp modelId="{600676BA-C79A-4D2B-82C2-466A19CB2650}">
      <dsp:nvSpPr>
        <dsp:cNvPr id="0" name=""/>
        <dsp:cNvSpPr/>
      </dsp:nvSpPr>
      <dsp:spPr>
        <a:xfrm>
          <a:off x="8962955" y="2791929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8962955" y="2905852"/>
        <a:ext cx="340852" cy="341771"/>
      </dsp:txXfrm>
    </dsp:sp>
    <dsp:sp modelId="{5CFB18FB-FF48-4B56-A4B0-AC2FB923DFB9}">
      <dsp:nvSpPr>
        <dsp:cNvPr id="0" name=""/>
        <dsp:cNvSpPr/>
      </dsp:nvSpPr>
      <dsp:spPr>
        <a:xfrm>
          <a:off x="9652009" y="2387684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Evaluation</a:t>
          </a:r>
        </a:p>
      </dsp:txBody>
      <dsp:txXfrm>
        <a:off x="9692372" y="2428047"/>
        <a:ext cx="2216120" cy="12973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3F54D-3463-4D47-8C2A-D330D91139B4}">
      <dsp:nvSpPr>
        <dsp:cNvPr id="0" name=""/>
        <dsp:cNvSpPr/>
      </dsp:nvSpPr>
      <dsp:spPr>
        <a:xfrm>
          <a:off x="5253" y="851931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Vision</a:t>
          </a:r>
        </a:p>
      </dsp:txBody>
      <dsp:txXfrm>
        <a:off x="45616" y="892294"/>
        <a:ext cx="2216120" cy="1297381"/>
      </dsp:txXfrm>
    </dsp:sp>
    <dsp:sp modelId="{B6592B39-1EA2-4641-9A17-37524D73DA48}">
      <dsp:nvSpPr>
        <dsp:cNvPr id="0" name=""/>
        <dsp:cNvSpPr/>
      </dsp:nvSpPr>
      <dsp:spPr>
        <a:xfrm>
          <a:off x="2531784" y="1256176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2531784" y="1370099"/>
        <a:ext cx="340852" cy="341771"/>
      </dsp:txXfrm>
    </dsp:sp>
    <dsp:sp modelId="{1CDF4810-F1B8-43E4-8BD7-039E34D24509}">
      <dsp:nvSpPr>
        <dsp:cNvPr id="0" name=""/>
        <dsp:cNvSpPr/>
      </dsp:nvSpPr>
      <dsp:spPr>
        <a:xfrm>
          <a:off x="3220838" y="851931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Analysis</a:t>
          </a:r>
        </a:p>
      </dsp:txBody>
      <dsp:txXfrm>
        <a:off x="3261201" y="892294"/>
        <a:ext cx="2216120" cy="1297381"/>
      </dsp:txXfrm>
    </dsp:sp>
    <dsp:sp modelId="{64898F97-0F12-49C8-AC24-208C431846CB}">
      <dsp:nvSpPr>
        <dsp:cNvPr id="0" name=""/>
        <dsp:cNvSpPr/>
      </dsp:nvSpPr>
      <dsp:spPr>
        <a:xfrm>
          <a:off x="5747369" y="1256176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5747369" y="1370099"/>
        <a:ext cx="340852" cy="341771"/>
      </dsp:txXfrm>
    </dsp:sp>
    <dsp:sp modelId="{15840923-9A01-455D-91A5-B81A5D88A2BE}">
      <dsp:nvSpPr>
        <dsp:cNvPr id="0" name=""/>
        <dsp:cNvSpPr/>
      </dsp:nvSpPr>
      <dsp:spPr>
        <a:xfrm>
          <a:off x="6436423" y="851931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Implementation</a:t>
          </a:r>
        </a:p>
      </dsp:txBody>
      <dsp:txXfrm>
        <a:off x="6476786" y="892294"/>
        <a:ext cx="2216120" cy="1297381"/>
      </dsp:txXfrm>
    </dsp:sp>
    <dsp:sp modelId="{600676BA-C79A-4D2B-82C2-466A19CB2650}">
      <dsp:nvSpPr>
        <dsp:cNvPr id="0" name=""/>
        <dsp:cNvSpPr/>
      </dsp:nvSpPr>
      <dsp:spPr>
        <a:xfrm>
          <a:off x="8962955" y="1256176"/>
          <a:ext cx="486931" cy="5696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>
            <a:latin typeface="Raleway" pitchFamily="2" charset="0"/>
          </a:endParaRPr>
        </a:p>
      </dsp:txBody>
      <dsp:txXfrm>
        <a:off x="8962955" y="1370099"/>
        <a:ext cx="340852" cy="341771"/>
      </dsp:txXfrm>
    </dsp:sp>
    <dsp:sp modelId="{5CFB18FB-FF48-4B56-A4B0-AC2FB923DFB9}">
      <dsp:nvSpPr>
        <dsp:cNvPr id="0" name=""/>
        <dsp:cNvSpPr/>
      </dsp:nvSpPr>
      <dsp:spPr>
        <a:xfrm>
          <a:off x="9652009" y="851931"/>
          <a:ext cx="2296846" cy="13781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Raleway" pitchFamily="2" charset="0"/>
            </a:rPr>
            <a:t>Evaluation</a:t>
          </a:r>
        </a:p>
      </dsp:txBody>
      <dsp:txXfrm>
        <a:off x="9692372" y="892294"/>
        <a:ext cx="2216120" cy="1297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0897D-0F5A-43C8-9B79-361F3261D0BC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AE680-CCF8-44A4-99B7-5694A4EA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014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260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1AE680-CCF8-44A4-99B7-5694A4EA13A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4663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798D4-713B-9C30-0401-5DB91FA4A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AD85A3-2F90-6DE1-E9E7-7E82B155F1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FA4D5F-D974-8D44-6225-9EDB81201C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F8D684-A8FD-5470-40BD-35573B345B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71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35554-163E-8258-E018-026E2606E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75AD0D-BA54-64A1-4742-8CFD942009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4C7DD4-9242-2F42-E173-199274C1AD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371878-B999-48CE-F427-A03F75CBFC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197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DFCCB9-4820-1813-0596-AE1764065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502CAA-4043-128C-673F-B0B699FA38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35A337-0B29-59AB-6EFA-41ABF18F82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32B4E7-65F3-FE87-7070-610E684BBA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5976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95E4B-6BFB-3D70-6ED4-522BEA1A1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53B026-060F-8383-DD5B-425933AD9B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752334-D2D0-8F9B-6615-F0DC5AB6DF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67FA9-00D2-7A00-F27A-08F2ADAAF4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5237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7BD514-2DC8-FEFD-A2FB-EA8D4A3DB7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854D4A-7A86-B3D6-B5CE-414E3FBA6D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32873C-830A-9584-514E-3425F7CA59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6F8BE3-3872-B3F9-BFD4-816DE21AB6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5552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7A6400-7FA1-39EA-5AFA-E72EAABD9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FC279B-24A1-302E-8289-3D70DFC18B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5BBD12-3EC3-3452-88F6-D0586563FE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A55C32-9C20-46D3-84FB-516A9E5265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9537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F710E1-E5C6-0FCB-741E-4ED33F0D6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14D1B4-6BB2-2430-D9D0-01DCC40757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D8E581-C361-10A3-A72F-5AAD26F517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63E30F-E458-8A6F-A1CA-E66E865D7D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3331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949CAD-7D21-72B7-B042-2498EDFC05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C95F16-3505-C0A0-D386-1B3503D22B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C4C04E-35A5-CB60-7F97-76C3882421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58DFB4-372F-E2C7-5850-8EC375F8E2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0579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F334D3-02EE-50BC-921B-D2279EA2A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E3E60F-5187-C6ED-5505-DCDE0E14CF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0555CA-45C4-85A7-32D6-EBF55BAB20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31123-4E70-63AA-D69E-626B449815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097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506FA7-986F-78B0-7351-D60E4E14BB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0AF2ED-4378-468A-1D3F-9519160775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08AE2E-B17E-5DE8-48B6-91095A33A4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7D726-153B-2486-C706-F38556F84E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3607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D1A5F-F410-93F3-DAAC-CBE875A68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B4039E-614F-A482-BF47-6958FDF2CC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0B1218-C1C7-B62A-1513-C85B35A166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59ED0-80D3-373E-3695-B73D0EE673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8641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4A82D-7CD7-3D45-5C9D-AC9646073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188D28-A559-77D1-59AD-87767161F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E59462-9F86-654E-CC57-B4B39370EC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5D61FA-73A0-BACA-BBCD-218F88CB47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6487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845AF-DF84-4728-AA18-A1CAF4DEF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8785A6-A89E-5B5D-5867-AB61074F15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2DDE13-4874-84F1-AC6A-524A6E1330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B564E-96FB-49A5-0D37-1F745259FC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278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E850AB-6FA7-FC6E-2ABC-1E789563C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127021-966C-697B-FED4-681759B374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0AB8E6-9C1F-BF11-CF04-E058D571F9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6CF72-09C2-BC32-BF45-8D23472FAE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862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29F75-0E28-7CEB-2A87-80BEDC347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69285E-28C7-B91D-4462-2210F4328C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21BAEC-F01D-24E9-B5A7-A65C0FA762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947835-6A8F-F877-0C7B-AF42706209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1194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C209F-FE7F-1F8F-950B-1315B24E2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2E721E-4A1C-DDAF-CF45-51235CE23C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BB844D-30B0-6DEA-C5F6-B19F3B4CA8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340987-7C7D-04A4-DF6C-2C29040508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2897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9ECF43-4E46-0B22-6977-7A3D831F3C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C041FA-E2C0-9FD5-DEA5-8F4CD2508A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D4C890-7997-16F8-CE39-0F6F5C75DF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04700B-60E7-C586-824B-01F8760165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950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996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68981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601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14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70896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23055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3868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57968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8862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1980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964548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658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429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4873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10/09/2026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573225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776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689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27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69701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rofesoracarolinapr.blogspot.com/2018/05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0808-chain-link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hyperlink" Target="https://pxhere.com/en/photo/1078280" TargetMode="External"/><Relationship Id="rId7" Type="http://schemas.openxmlformats.org/officeDocument/2006/relationships/hyperlink" Target="https://www.geograph.org.uk/photo/5184110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g"/><Relationship Id="rId5" Type="http://schemas.openxmlformats.org/officeDocument/2006/relationships/hyperlink" Target="https://bppugm.github.io/biomic-2023/article/venue.html" TargetMode="External"/><Relationship Id="rId4" Type="http://schemas.openxmlformats.org/officeDocument/2006/relationships/image" Target="../media/image9.jpg"/><Relationship Id="rId9" Type="http://schemas.openxmlformats.org/officeDocument/2006/relationships/hyperlink" Target="https://www.planninggeek.co.uk/conservation/listed-building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823-key-png-image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projmgmteventplanning/chapter/12-4-preparing-information-with-impact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projmgmteventplanning/chapter/12-4-preparing-information-with-impact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svgsilh.com/fr/cddc39/image/1262311.htm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8341-success-pn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20/09/colleges-shouldnt-overfocus-on.html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robbiepruitt.blogspot.com/2010/09/humility-key-to-christian-leadership.html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hyperlink" Target="https://pixabay.com/en/recycling-arrows-circuit-254312/" TargetMode="External"/><Relationship Id="rId7" Type="http://schemas.openxmlformats.org/officeDocument/2006/relationships/hyperlink" Target="https://76440proyecto.webnode.es/modulo-3/debate/v522-google-analytics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.jpg"/><Relationship Id="rId5" Type="http://schemas.openxmlformats.org/officeDocument/2006/relationships/hyperlink" Target="https://www.tradeshowinsights.com/tag/hybrid-events/" TargetMode="External"/><Relationship Id="rId4" Type="http://schemas.openxmlformats.org/officeDocument/2006/relationships/image" Target="../media/image20.png"/><Relationship Id="rId9" Type="http://schemas.openxmlformats.org/officeDocument/2006/relationships/hyperlink" Target="https://www.contentgrip.com/crisis-communication-examples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xfuel.com/en/free-photo-quaez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bok.org/index.php/embok-model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doi-org.uwtsd.idm.oclc.org/10.1177/1096348019889121" TargetMode="External"/><Relationship Id="rId4" Type="http://schemas.openxmlformats.org/officeDocument/2006/relationships/hyperlink" Target="https://doi-org.uwtsd.idm.oclc.org/10.1080/15470148.2022.203455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275C2A-1D8C-ABFD-CBA2-EC2FDDC2D700}"/>
              </a:ext>
            </a:extLst>
          </p:cNvPr>
          <p:cNvSpPr txBox="1"/>
          <p:nvPr/>
        </p:nvSpPr>
        <p:spPr>
          <a:xfrm>
            <a:off x="3583341" y="712334"/>
            <a:ext cx="798488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International Meetings Management</a:t>
            </a:r>
          </a:p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Hospitality &amp; Hotel Management</a:t>
            </a:r>
          </a:p>
          <a:p>
            <a:pPr marL="0" marR="0" lvl="0" indent="0" algn="l" defTabSz="370332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[BMIH6010/D]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042483-E171-D46B-184F-10986136BEF0}"/>
              </a:ext>
            </a:extLst>
          </p:cNvPr>
          <p:cNvSpPr txBox="1"/>
          <p:nvPr/>
        </p:nvSpPr>
        <p:spPr>
          <a:xfrm>
            <a:off x="3583341" y="3722554"/>
            <a:ext cx="77509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Week 3 – Venue Selection &amp; Destination Analysis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07351F-A7F4-02CD-7131-EC911641390A}"/>
              </a:ext>
            </a:extLst>
          </p:cNvPr>
          <p:cNvSpPr txBox="1"/>
          <p:nvPr/>
        </p:nvSpPr>
        <p:spPr>
          <a:xfrm>
            <a:off x="4952097" y="161643"/>
            <a:ext cx="22878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66A39-41C6-E830-EDC9-72C83913FAA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D3389-FD69-41D9-29BC-6E46EEFE5F1A}"/>
              </a:ext>
            </a:extLst>
          </p:cNvPr>
          <p:cNvSpPr txBox="1"/>
          <p:nvPr/>
        </p:nvSpPr>
        <p:spPr>
          <a:xfrm>
            <a:off x="289195" y="1259175"/>
            <a:ext cx="1121938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altLang="zh-MO" sz="3600" dirty="0">
                <a:solidFill>
                  <a:prstClr val="black"/>
                </a:solidFill>
                <a:latin typeface="Raleway" pitchFamily="2" charset="0"/>
              </a:rPr>
              <a:t>Types of meetings</a:t>
            </a: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endParaRPr lang="en-GB" sz="3600" dirty="0">
              <a:solidFill>
                <a:prstClr val="black"/>
              </a:solidFill>
              <a:latin typeface="Raleway" pitchFamily="2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3600" dirty="0">
                <a:solidFill>
                  <a:prstClr val="black"/>
                </a:solidFill>
                <a:latin typeface="Raleway" pitchFamily="2" charset="0"/>
              </a:rPr>
              <a:t>Economic &amp; Social Impacts of MICE Tourism</a:t>
            </a: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endParaRPr lang="en-GB" sz="3600" dirty="0">
              <a:solidFill>
                <a:prstClr val="black"/>
              </a:solidFill>
              <a:latin typeface="Raleway" pitchFamily="2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3600" dirty="0">
                <a:solidFill>
                  <a:prstClr val="black"/>
                </a:solidFill>
                <a:latin typeface="Raleway" pitchFamily="2" charset="0"/>
              </a:rPr>
              <a:t>The Event Lifecycle Model</a:t>
            </a: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endParaRPr lang="en-GB" sz="3600" dirty="0">
              <a:solidFill>
                <a:prstClr val="black"/>
              </a:solidFill>
              <a:latin typeface="Raleway" pitchFamily="2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defRPr/>
            </a:pPr>
            <a:r>
              <a:rPr lang="en-GB" sz="3600" dirty="0">
                <a:solidFill>
                  <a:prstClr val="black"/>
                </a:solidFill>
                <a:latin typeface="Raleway" pitchFamily="2" charset="0"/>
              </a:rPr>
              <a:t>Strategic Planning for Events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8430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07351F-A7F4-02CD-7131-EC911641390A}"/>
              </a:ext>
            </a:extLst>
          </p:cNvPr>
          <p:cNvSpPr txBox="1"/>
          <p:nvPr/>
        </p:nvSpPr>
        <p:spPr>
          <a:xfrm>
            <a:off x="2945233" y="223199"/>
            <a:ext cx="63015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66A39-41C6-E830-EDC9-72C83913FAA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D3389-FD69-41D9-29BC-6E46EEFE5F1A}"/>
              </a:ext>
            </a:extLst>
          </p:cNvPr>
          <p:cNvSpPr txBox="1"/>
          <p:nvPr/>
        </p:nvSpPr>
        <p:spPr>
          <a:xfrm>
            <a:off x="1050590" y="1690062"/>
            <a:ext cx="1009081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Venue &amp; Destination Analysis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Hotel Event Planner Role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Skills for Event Planning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The EMBOK Model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7164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4B018-F14B-4EBD-8093-86C335738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A8892569-A9A8-F1D3-F8DF-F624BF4DB5CC}"/>
              </a:ext>
            </a:extLst>
          </p:cNvPr>
          <p:cNvSpPr txBox="1"/>
          <p:nvPr/>
        </p:nvSpPr>
        <p:spPr>
          <a:xfrm>
            <a:off x="491173" y="1490006"/>
            <a:ext cx="67834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Venue &amp; Destination Analysis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B69BC6-C4B3-59DC-679E-AEEAA14C03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27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BEB2BF-63C6-D026-738B-B1DCEE1181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375681-6815-252C-D94D-1E51321BA550}"/>
              </a:ext>
            </a:extLst>
          </p:cNvPr>
          <p:cNvSpPr txBox="1"/>
          <p:nvPr/>
        </p:nvSpPr>
        <p:spPr>
          <a:xfrm>
            <a:off x="359716" y="-103946"/>
            <a:ext cx="114725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What is Venue &amp; Destination Analysis?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39FC4A-4FE6-E481-5E5B-D18F6D88D23B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8DDD6D-94BF-BD72-5117-5A48880AF0A1}"/>
              </a:ext>
            </a:extLst>
          </p:cNvPr>
          <p:cNvSpPr txBox="1"/>
          <p:nvPr/>
        </p:nvSpPr>
        <p:spPr>
          <a:xfrm>
            <a:off x="359716" y="1670591"/>
            <a:ext cx="764600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The study and assessment of locations where tourism activities occur, with a focus on identifying trends/patterns and establishing a clear understanding of what influences site or venue selection.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It is a critical component of event planning &amp; extends outside of specific amenities such as event space or accommodation to elements including sustainability &amp; Corporate Social Responsibility (CSR).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AD448C-D0FC-325C-3940-549D92AE7418}"/>
              </a:ext>
            </a:extLst>
          </p:cNvPr>
          <p:cNvSpPr txBox="1"/>
          <p:nvPr/>
        </p:nvSpPr>
        <p:spPr>
          <a:xfrm>
            <a:off x="8314661" y="5207620"/>
            <a:ext cx="2981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Raleway" pitchFamily="2" charset="0"/>
              </a:rPr>
              <a:t>(Vu, H.Q et al. 2020; </a:t>
            </a:r>
            <a:r>
              <a:rPr lang="en-GB" sz="1400" b="1" dirty="0" err="1">
                <a:latin typeface="Raleway" pitchFamily="2" charset="0"/>
              </a:rPr>
              <a:t>Suwannasat</a:t>
            </a:r>
            <a:r>
              <a:rPr lang="en-GB" sz="1400" b="1" dirty="0">
                <a:latin typeface="Raleway" pitchFamily="2" charset="0"/>
              </a:rPr>
              <a:t>, J et al. 2022)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8584DB5-2AE6-8D66-888A-91A3B81C53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05721" y="1870276"/>
            <a:ext cx="3960123" cy="2299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735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F847DC-7D38-9FFA-7086-7B4715E7A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A84394-326D-FAF0-042A-F2AB742F3CD2}"/>
              </a:ext>
            </a:extLst>
          </p:cNvPr>
          <p:cNvSpPr txBox="1"/>
          <p:nvPr/>
        </p:nvSpPr>
        <p:spPr>
          <a:xfrm>
            <a:off x="6429153" y="251146"/>
            <a:ext cx="6217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Tools to support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DEA71D-0806-5E00-951F-21CDF2E6D18A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9DF90-6E9C-9C22-3ECB-FB988ACD8425}"/>
              </a:ext>
            </a:extLst>
          </p:cNvPr>
          <p:cNvSpPr txBox="1"/>
          <p:nvPr/>
        </p:nvSpPr>
        <p:spPr>
          <a:xfrm>
            <a:off x="118711" y="797510"/>
            <a:ext cx="597728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SWOT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 – what makes the destination attractive? Are there any limitations or challenges? What trends could benefit the event? What risks could impact on success?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PEST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 – political stability/visa/government, economic costs/currency type &amp; financial incentives, social appeal/cultural elements/language &amp; hospitality, technical capabilities, legal requirements &amp; sustainability initiatives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FDA1C9-B1F4-E162-38A2-5165F2DE20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29153" y="1714499"/>
            <a:ext cx="5255173" cy="3429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FCE345A-2C25-F419-EF9D-7FC98C16D904}"/>
              </a:ext>
            </a:extLst>
          </p:cNvPr>
          <p:cNvSpPr txBox="1"/>
          <p:nvPr/>
        </p:nvSpPr>
        <p:spPr>
          <a:xfrm>
            <a:off x="5762848" y="5380073"/>
            <a:ext cx="5255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Raleway" pitchFamily="2" charset="0"/>
              </a:rPr>
              <a:t>Can you think of any examples?</a:t>
            </a:r>
          </a:p>
        </p:txBody>
      </p:sp>
    </p:spTree>
    <p:extLst>
      <p:ext uri="{BB962C8B-B14F-4D97-AF65-F5344CB8AC3E}">
        <p14:creationId xmlns:p14="http://schemas.microsoft.com/office/powerpoint/2010/main" val="3845834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AE82E6-3B8F-DD08-3B04-DF250A1EB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7ACE44-6485-68CD-7BFF-9D3FCA82894D}"/>
              </a:ext>
            </a:extLst>
          </p:cNvPr>
          <p:cNvSpPr txBox="1"/>
          <p:nvPr/>
        </p:nvSpPr>
        <p:spPr>
          <a:xfrm>
            <a:off x="6429153" y="251146"/>
            <a:ext cx="6217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Links 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9FC1C8-F3F9-4B8F-7C31-F0E969E507E7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59D0E2-0864-288B-893D-41A026A79A52}"/>
              </a:ext>
            </a:extLst>
          </p:cNvPr>
          <p:cNvSpPr txBox="1"/>
          <p:nvPr/>
        </p:nvSpPr>
        <p:spPr>
          <a:xfrm>
            <a:off x="118711" y="1905506"/>
            <a:ext cx="59772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A venue/destination analysis is a link in the chain of strategic planning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32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We covered this last week, but let’s remind ourselves…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7EAF2F-05B5-3AF6-D041-4093236485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77441" y="1072369"/>
            <a:ext cx="6804196" cy="3823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468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05547-B3B4-2F0F-D0A3-9B43CFD1C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5C9CB3-12B4-A24D-D252-06E71E656F60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B2AD62-56DF-EA3C-A7BA-768047B1B07D}"/>
              </a:ext>
            </a:extLst>
          </p:cNvPr>
          <p:cNvSpPr txBox="1"/>
          <p:nvPr/>
        </p:nvSpPr>
        <p:spPr>
          <a:xfrm>
            <a:off x="1486077" y="83570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What is the process?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3F9345F-4746-3AC4-94F1-3752DD820886}"/>
              </a:ext>
            </a:extLst>
          </p:cNvPr>
          <p:cNvGraphicFramePr/>
          <p:nvPr/>
        </p:nvGraphicFramePr>
        <p:xfrm>
          <a:off x="118945" y="83570"/>
          <a:ext cx="11954109" cy="61534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25189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8318F7-7DF2-F204-67C9-5E1843E14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6F6B817-011D-FC42-32F6-DFD1F777189E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ECCA97-B542-E509-EEB5-BD1053B21153}"/>
              </a:ext>
            </a:extLst>
          </p:cNvPr>
          <p:cNvSpPr txBox="1"/>
          <p:nvPr/>
        </p:nvSpPr>
        <p:spPr>
          <a:xfrm>
            <a:off x="1419169" y="112370"/>
            <a:ext cx="898195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In Practice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DE97F9F-5DDD-F23B-D277-0E1FDA3E162E}"/>
              </a:ext>
            </a:extLst>
          </p:cNvPr>
          <p:cNvGraphicFramePr/>
          <p:nvPr/>
        </p:nvGraphicFramePr>
        <p:xfrm>
          <a:off x="118945" y="97448"/>
          <a:ext cx="11954109" cy="3081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A087841-FF26-BBCF-C336-0A6CDC60B9DD}"/>
              </a:ext>
            </a:extLst>
          </p:cNvPr>
          <p:cNvSpPr txBox="1"/>
          <p:nvPr/>
        </p:nvSpPr>
        <p:spPr>
          <a:xfrm>
            <a:off x="245326" y="2405980"/>
            <a:ext cx="21298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Raleway" pitchFamily="2" charset="0"/>
              </a:rPr>
              <a:t>What do we want to achieve &amp; in what time frame?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09D20C-A521-AEBC-BE51-BAE92C8849C6}"/>
              </a:ext>
            </a:extLst>
          </p:cNvPr>
          <p:cNvSpPr txBox="1"/>
          <p:nvPr/>
        </p:nvSpPr>
        <p:spPr>
          <a:xfrm>
            <a:off x="3459820" y="2405980"/>
            <a:ext cx="21298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Raleway" pitchFamily="2" charset="0"/>
              </a:rPr>
              <a:t>Internal &amp; external environment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What we can/cannot control. Why?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Create SMART objectives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CCB5B3-4CB4-3AA7-35B5-1027615E18CE}"/>
              </a:ext>
            </a:extLst>
          </p:cNvPr>
          <p:cNvSpPr txBox="1"/>
          <p:nvPr/>
        </p:nvSpPr>
        <p:spPr>
          <a:xfrm>
            <a:off x="6600283" y="2405980"/>
            <a:ext cx="212988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Raleway" pitchFamily="2" charset="0"/>
              </a:rPr>
              <a:t>Marketing (social media, partnerships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Sponsorship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Sustainability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Technology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Put your plans into action!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3F70E9-D98B-7059-818C-2C42AB9F5519}"/>
              </a:ext>
            </a:extLst>
          </p:cNvPr>
          <p:cNvSpPr txBox="1"/>
          <p:nvPr/>
        </p:nvSpPr>
        <p:spPr>
          <a:xfrm>
            <a:off x="9816791" y="2405980"/>
            <a:ext cx="21298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Raleway" pitchFamily="2" charset="0"/>
              </a:rPr>
              <a:t>Profit/Loss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ROI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Revenue streams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Satisfaction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dirty="0">
                <a:latin typeface="Raleway" pitchFamily="2" charset="0"/>
              </a:rPr>
              <a:t>Carbon footprint</a:t>
            </a:r>
          </a:p>
        </p:txBody>
      </p:sp>
    </p:spTree>
    <p:extLst>
      <p:ext uri="{BB962C8B-B14F-4D97-AF65-F5344CB8AC3E}">
        <p14:creationId xmlns:p14="http://schemas.microsoft.com/office/powerpoint/2010/main" val="3789043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3E13F4-8E65-E84C-1359-D8F8831722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A7276A-1D47-569F-2D11-B757B9AA3523}"/>
              </a:ext>
            </a:extLst>
          </p:cNvPr>
          <p:cNvSpPr txBox="1"/>
          <p:nvPr/>
        </p:nvSpPr>
        <p:spPr>
          <a:xfrm>
            <a:off x="7060019" y="-23804"/>
            <a:ext cx="6217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Venue Types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968D9-D652-E034-2686-B437804F073B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9E6EBB-8273-E288-3D8C-55F9413A3C07}"/>
              </a:ext>
            </a:extLst>
          </p:cNvPr>
          <p:cNvSpPr txBox="1"/>
          <p:nvPr/>
        </p:nvSpPr>
        <p:spPr>
          <a:xfrm>
            <a:off x="118711" y="457268"/>
            <a:ext cx="69413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Convention Centres: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large-scale conferences/exhibitions, high capacity &amp; focus on tech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b="1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Hotels &amp; Resorts: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incentive travel/meetings, focus on accommodation, meeting space &amp; leisure amenities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Academic Institutions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educational conferences, lecture space, breakout rooms &amp; immersive experiences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b="1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Unique venues: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brand launches/networking, museums, castles, stadiums, listed buildings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FF39C9-BB47-5195-3F1E-3365544256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73115" y="1525373"/>
            <a:ext cx="2743200" cy="20574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E949906-E05D-AEC9-0B52-D5B8EE681D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75647" y="3685385"/>
            <a:ext cx="2245425" cy="16228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767426B-DCFF-09D0-8EA5-342994B0D61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865595" y="4254159"/>
            <a:ext cx="1950720" cy="14660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DE33DFA-5767-A842-D7E7-71F2564E3A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060019" y="1025482"/>
            <a:ext cx="1950720" cy="130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642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787F04-E78F-CF71-D91A-AE8BB28BD7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09CE77-657D-1FAF-F86E-AE757CB67A9D}"/>
              </a:ext>
            </a:extLst>
          </p:cNvPr>
          <p:cNvSpPr txBox="1"/>
          <p:nvPr/>
        </p:nvSpPr>
        <p:spPr>
          <a:xfrm>
            <a:off x="5974605" y="214423"/>
            <a:ext cx="6217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Key components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6E2682-E6DD-ECF9-DEAB-FB370D02DBEA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4E9E5E-336E-B0F4-6864-87CE88151956}"/>
              </a:ext>
            </a:extLst>
          </p:cNvPr>
          <p:cNvSpPr txBox="1"/>
          <p:nvPr/>
        </p:nvSpPr>
        <p:spPr>
          <a:xfrm>
            <a:off x="118711" y="457268"/>
            <a:ext cx="597728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Capacity/Layout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is it suitable?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Location/Accessibility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transport/visa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Technology/</a:t>
            </a:r>
            <a:r>
              <a:rPr lang="en-GB" sz="2400" b="1" dirty="0">
                <a:solidFill>
                  <a:prstClr val="black"/>
                </a:solidFill>
                <a:latin typeface="Raleway" pitchFamily="2" charset="0"/>
              </a:rPr>
              <a:t>Infrastructure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: AV, Wi-Fi, hybrid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Raleway" pitchFamily="2" charset="0"/>
              </a:rPr>
              <a:t>Cost/Value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: budget, hidden costs, contingency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Raleway" pitchFamily="2" charset="0"/>
              </a:rPr>
              <a:t>Safety/Security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: what are the risks?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Raleway" pitchFamily="2" charset="0"/>
              </a:rPr>
              <a:t>Sustainability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: Green? Waste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312AFE-E2BB-6D82-EA1D-56BE78CC6D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51392" y="1839432"/>
            <a:ext cx="3153588" cy="3179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270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89D7B6-982E-5A2A-83D2-D8CC6EE2D3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15B97264-66C0-BC3F-8ECC-56AF45520FE2}"/>
              </a:ext>
            </a:extLst>
          </p:cNvPr>
          <p:cNvSpPr txBox="1"/>
          <p:nvPr/>
        </p:nvSpPr>
        <p:spPr>
          <a:xfrm>
            <a:off x="650402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Test Your Knowledge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1F545A-274A-86D7-A186-854AFF3CD8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939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F6DC08-C271-0040-0668-B24077C265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1568B29-8940-B57E-AEFC-790C6757EFC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F0AC3D-EDB7-B743-D6B2-76DB87B62714}"/>
              </a:ext>
            </a:extLst>
          </p:cNvPr>
          <p:cNvSpPr txBox="1"/>
          <p:nvPr/>
        </p:nvSpPr>
        <p:spPr>
          <a:xfrm>
            <a:off x="255181" y="233916"/>
            <a:ext cx="11440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atin typeface="Raleway" pitchFamily="2" charset="0"/>
              </a:rPr>
              <a:t>Real world application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5F86D1-4CC7-7F27-BFD2-143F5424C1E0}"/>
              </a:ext>
            </a:extLst>
          </p:cNvPr>
          <p:cNvSpPr txBox="1"/>
          <p:nvPr/>
        </p:nvSpPr>
        <p:spPr>
          <a:xfrm>
            <a:off x="255181" y="1157246"/>
            <a:ext cx="5840819" cy="4801314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Raleway" pitchFamily="2" charset="0"/>
              </a:rPr>
              <a:t>Scenario: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A new two-day international hospitality and tourism conference is being planned in Bristol.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The event organisers hope to attract: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300 delegates including Hotel Managers, Tourism Professionals, Event Planners &amp; Hospitality Students.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The conference will include: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Guest speakers, networking opportunities, a small exhibition space.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It is hoped this will become annual if successful.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878CC0-3086-8E37-B039-3332C461D233}"/>
              </a:ext>
            </a:extLst>
          </p:cNvPr>
          <p:cNvSpPr txBox="1"/>
          <p:nvPr/>
        </p:nvSpPr>
        <p:spPr>
          <a:xfrm>
            <a:off x="6229814" y="1408898"/>
            <a:ext cx="5840819" cy="34163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Raleway" pitchFamily="2" charset="0"/>
              </a:rPr>
              <a:t>Task:</a:t>
            </a:r>
          </a:p>
          <a:p>
            <a:endParaRPr lang="en-GB" dirty="0">
              <a:latin typeface="Raleway" pitchFamily="2" charset="0"/>
            </a:endParaRPr>
          </a:p>
          <a:p>
            <a:r>
              <a:rPr lang="en-GB" dirty="0">
                <a:latin typeface="Raleway" pitchFamily="2" charset="0"/>
              </a:rPr>
              <a:t>Select a tool of your choice: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SMART – Create one SMART objective for attendance &amp; one for satisfaction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SWOT – Identify one element for each category</a:t>
            </a:r>
          </a:p>
          <a:p>
            <a:endParaRPr lang="en-GB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Raleway" pitchFamily="2" charset="0"/>
              </a:rPr>
              <a:t>PEST – Identify one factor for each category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5633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BF24D-075F-78F5-ABE8-F22B3BDF5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B217FF17-9B86-4A55-308F-2700B4F07E7B}"/>
              </a:ext>
            </a:extLst>
          </p:cNvPr>
          <p:cNvSpPr txBox="1"/>
          <p:nvPr/>
        </p:nvSpPr>
        <p:spPr>
          <a:xfrm>
            <a:off x="454040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Activity: Let’s start analysing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A322AF-6E67-C533-8B18-00DDC72745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329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0DEBF8-ABB3-1BC7-12B9-7C23BABF4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FE086221-B7E1-AC3E-3649-A706DA6A437E}"/>
              </a:ext>
            </a:extLst>
          </p:cNvPr>
          <p:cNvSpPr txBox="1"/>
          <p:nvPr/>
        </p:nvSpPr>
        <p:spPr>
          <a:xfrm>
            <a:off x="98112" y="77110"/>
            <a:ext cx="1134810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Raleway" pitchFamily="2" charset="0"/>
              </a:rPr>
              <a:t>Scenario:</a:t>
            </a:r>
          </a:p>
          <a:p>
            <a:endParaRPr lang="en-GB" sz="2400" b="1" dirty="0">
              <a:latin typeface="Raleway" pitchFamily="2" charset="0"/>
            </a:endParaRPr>
          </a:p>
          <a:p>
            <a:r>
              <a:rPr lang="en-GB" sz="2400" b="1" dirty="0">
                <a:latin typeface="Raleway" pitchFamily="2" charset="0"/>
              </a:rPr>
              <a:t>A company wants to host a 200-person conference. You have been given three possible venues. Which would you recommend and why?</a:t>
            </a:r>
          </a:p>
          <a:p>
            <a:endParaRPr lang="en-GB" sz="2800" dirty="0">
              <a:latin typeface="Raleway" pitchFamily="2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54694EF-05D5-8FB3-0E7A-D1B6417CFF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7179658"/>
              </p:ext>
            </p:extLst>
          </p:nvPr>
        </p:nvGraphicFramePr>
        <p:xfrm>
          <a:off x="98112" y="2368498"/>
          <a:ext cx="8427000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2982">
                  <a:extLst>
                    <a:ext uri="{9D8B030D-6E8A-4147-A177-3AD203B41FA5}">
                      <a16:colId xmlns:a16="http://schemas.microsoft.com/office/drawing/2014/main" val="3496829589"/>
                    </a:ext>
                  </a:extLst>
                </a:gridCol>
                <a:gridCol w="1606352">
                  <a:extLst>
                    <a:ext uri="{9D8B030D-6E8A-4147-A177-3AD203B41FA5}">
                      <a16:colId xmlns:a16="http://schemas.microsoft.com/office/drawing/2014/main" val="4268408888"/>
                    </a:ext>
                  </a:extLst>
                </a:gridCol>
                <a:gridCol w="1159150">
                  <a:extLst>
                    <a:ext uri="{9D8B030D-6E8A-4147-A177-3AD203B41FA5}">
                      <a16:colId xmlns:a16="http://schemas.microsoft.com/office/drawing/2014/main" val="2099475694"/>
                    </a:ext>
                  </a:extLst>
                </a:gridCol>
                <a:gridCol w="1550184">
                  <a:extLst>
                    <a:ext uri="{9D8B030D-6E8A-4147-A177-3AD203B41FA5}">
                      <a16:colId xmlns:a16="http://schemas.microsoft.com/office/drawing/2014/main" val="2731000393"/>
                    </a:ext>
                  </a:extLst>
                </a:gridCol>
                <a:gridCol w="1248773">
                  <a:extLst>
                    <a:ext uri="{9D8B030D-6E8A-4147-A177-3AD203B41FA5}">
                      <a16:colId xmlns:a16="http://schemas.microsoft.com/office/drawing/2014/main" val="385126269"/>
                    </a:ext>
                  </a:extLst>
                </a:gridCol>
                <a:gridCol w="1759559">
                  <a:extLst>
                    <a:ext uri="{9D8B030D-6E8A-4147-A177-3AD203B41FA5}">
                      <a16:colId xmlns:a16="http://schemas.microsoft.com/office/drawing/2014/main" val="6496970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Venue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Venue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Bedrooms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AV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9400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City centre hotel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Higher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Available but a little dated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1124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Conference centre near motorway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Moderate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Yes, modern &amp; up-to-date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78857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Historic 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Limited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Lower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Raleway" pitchFamily="2" charset="0"/>
                        </a:rPr>
                        <a:t>Limited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590500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B2469BA-6F57-CBB9-3496-BEA6A34CDA31}"/>
              </a:ext>
            </a:extLst>
          </p:cNvPr>
          <p:cNvSpPr txBox="1"/>
          <p:nvPr/>
        </p:nvSpPr>
        <p:spPr>
          <a:xfrm>
            <a:off x="8906972" y="1865785"/>
            <a:ext cx="3019647" cy="40934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Raleway" pitchFamily="2" charset="0"/>
              </a:rPr>
              <a:t>Score each venue out of 5 (5 being highest) for:</a:t>
            </a:r>
          </a:p>
          <a:p>
            <a:endParaRPr lang="en-GB" sz="20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Raleway" pitchFamily="2" charset="0"/>
              </a:rPr>
              <a:t>Accessibility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Raleway" pitchFamily="2" charset="0"/>
              </a:rPr>
              <a:t>Capacity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Raleway" pitchFamily="2" charset="0"/>
              </a:rPr>
              <a:t>Facilities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Raleway" pitchFamily="2" charset="0"/>
              </a:rPr>
              <a:t>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latin typeface="Raleway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Raleway" pitchFamily="2" charset="0"/>
              </a:rPr>
              <a:t>Delegate experience</a:t>
            </a:r>
          </a:p>
        </p:txBody>
      </p:sp>
    </p:spTree>
    <p:extLst>
      <p:ext uri="{BB962C8B-B14F-4D97-AF65-F5344CB8AC3E}">
        <p14:creationId xmlns:p14="http://schemas.microsoft.com/office/powerpoint/2010/main" val="3076367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99DC90-1DF8-9C44-FA22-29EBD9022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4D3C3185-D70D-9199-7A58-1A948279E960}"/>
              </a:ext>
            </a:extLst>
          </p:cNvPr>
          <p:cNvSpPr txBox="1"/>
          <p:nvPr/>
        </p:nvSpPr>
        <p:spPr>
          <a:xfrm>
            <a:off x="382772" y="1997839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Hotel Event Planner Role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F57D74-4D28-43CD-8B80-0F16BD1943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55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F8D36C-5953-8222-DD39-A64A657153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682824-338A-77FD-35C7-7CF4B9D7BC65}"/>
              </a:ext>
            </a:extLst>
          </p:cNvPr>
          <p:cNvSpPr txBox="1"/>
          <p:nvPr/>
        </p:nvSpPr>
        <p:spPr>
          <a:xfrm>
            <a:off x="6612559" y="352024"/>
            <a:ext cx="621739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Hotel Event Planner Role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9797B0-B7F7-99CB-E711-99C559D25A21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32DB30-271D-81DE-DAD2-D7A81C209D73}"/>
              </a:ext>
            </a:extLst>
          </p:cNvPr>
          <p:cNvSpPr txBox="1"/>
          <p:nvPr/>
        </p:nvSpPr>
        <p:spPr>
          <a:xfrm>
            <a:off x="118711" y="214423"/>
            <a:ext cx="597728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Responsible for meeting client expectations in line with capabilities of hotel operations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Initial consultation/meeting to understand wants/needs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Venue show round and discussion of packages available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Banquet Event Order (BEO) – crucial for successful event day delivery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Upselling/on-site delivery/post event feedback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59079B-5480-9852-B80C-7B1CC05604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35926" y="2106350"/>
            <a:ext cx="3186536" cy="3613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866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6E2D8-317E-CE41-E2C6-E71BE3A4B2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38D791-E22C-D072-7753-C90AC771D234}"/>
              </a:ext>
            </a:extLst>
          </p:cNvPr>
          <p:cNvSpPr txBox="1"/>
          <p:nvPr/>
        </p:nvSpPr>
        <p:spPr>
          <a:xfrm>
            <a:off x="6223591" y="260590"/>
            <a:ext cx="621739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Hotel Event Planner Role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777E4E-E776-D71D-B34E-92AA8BF7D895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045295-AE0E-92E7-692C-729D28449C82}"/>
              </a:ext>
            </a:extLst>
          </p:cNvPr>
          <p:cNvSpPr txBox="1"/>
          <p:nvPr/>
        </p:nvSpPr>
        <p:spPr>
          <a:xfrm>
            <a:off x="118711" y="1166842"/>
            <a:ext cx="597728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Skills required: organisation, com</a:t>
            </a:r>
            <a:r>
              <a:rPr lang="en-GB" sz="2400" dirty="0" err="1">
                <a:solidFill>
                  <a:prstClr val="black"/>
                </a:solidFill>
                <a:latin typeface="Raleway" pitchFamily="2" charset="0"/>
              </a:rPr>
              <a:t>munication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, budget management, cross department skillset, adaptability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Tools to do the job: Property Management System (PMS) e.g. Opera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Collaboration – honour the needs of all guests/user of the hotel, consider support needed from other departments, how will this 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be coordinated?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BC2D68-2641-0493-07C4-5318BB5A0C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35926" y="2106350"/>
            <a:ext cx="3186536" cy="3613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582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ADC53F-DD58-3365-1FAC-1A8CF1FD6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08F4A1EF-4708-FFF6-8659-2691A46FA059}"/>
              </a:ext>
            </a:extLst>
          </p:cNvPr>
          <p:cNvSpPr txBox="1"/>
          <p:nvPr/>
        </p:nvSpPr>
        <p:spPr>
          <a:xfrm>
            <a:off x="475305" y="2413337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Activity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03388B-07BB-DFD3-6D3E-66DC1E09D8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7948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BA80D-0BC7-D434-AD21-A29A6B8839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D239904-D1F6-39A8-EED9-FD51E740B2B9}"/>
              </a:ext>
            </a:extLst>
          </p:cNvPr>
          <p:cNvSpPr txBox="1"/>
          <p:nvPr/>
        </p:nvSpPr>
        <p:spPr>
          <a:xfrm>
            <a:off x="432774" y="659009"/>
            <a:ext cx="678347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Raleway" pitchFamily="2" charset="0"/>
              </a:rPr>
              <a:t>Group Discussion:</a:t>
            </a:r>
          </a:p>
          <a:p>
            <a:endParaRPr lang="en-GB" sz="4800" dirty="0">
              <a:latin typeface="Raleway" pitchFamily="2" charset="0"/>
            </a:endParaRPr>
          </a:p>
          <a:p>
            <a:r>
              <a:rPr lang="en-GB" sz="4800" dirty="0">
                <a:latin typeface="Raleway" pitchFamily="2" charset="0"/>
              </a:rPr>
              <a:t>How may the role of an event planner differ depending on venue type?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73030607-6464-17B1-6016-CDA06EA53DA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16252" y="871764"/>
            <a:ext cx="4603064" cy="409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9662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30122-3BD1-E433-0019-6536DB70B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80BF5640-B2FD-9C95-865B-3CAB0BF0B92F}"/>
              </a:ext>
            </a:extLst>
          </p:cNvPr>
          <p:cNvSpPr txBox="1"/>
          <p:nvPr/>
        </p:nvSpPr>
        <p:spPr>
          <a:xfrm>
            <a:off x="382772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Skills for Event Planning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DAD47A-4371-4C1A-95D1-62E44ED93D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3596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218559-5701-87BE-EFA6-A11987F69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30380904-ADD4-8537-E924-28B6EBB2A7F9}"/>
              </a:ext>
            </a:extLst>
          </p:cNvPr>
          <p:cNvSpPr txBox="1"/>
          <p:nvPr/>
        </p:nvSpPr>
        <p:spPr>
          <a:xfrm>
            <a:off x="475305" y="2413337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Activity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F3486A-C753-42D1-E8F4-B4D2132571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8013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D2D18-F232-C941-D76B-1E0D6C0DF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B4145F-60FC-DCCD-97D6-180DB7C93AF1}"/>
              </a:ext>
            </a:extLst>
          </p:cNvPr>
          <p:cNvSpPr txBox="1"/>
          <p:nvPr/>
        </p:nvSpPr>
        <p:spPr>
          <a:xfrm>
            <a:off x="351187" y="197983"/>
            <a:ext cx="10916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Practical Scenarios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1FFBB0-F042-E68E-3762-D97A24C2B70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FC5230-3EB9-0B74-1D7A-8578A84EA490}"/>
              </a:ext>
            </a:extLst>
          </p:cNvPr>
          <p:cNvSpPr txBox="1"/>
          <p:nvPr/>
        </p:nvSpPr>
        <p:spPr>
          <a:xfrm>
            <a:off x="351187" y="1121313"/>
            <a:ext cx="7431846" cy="489364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1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A major sponsor for an international exhibition pulls out two weeks before the event. How can you manage this situation?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2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You are organising an incentive trip for 200 employees from different countries. What skills are needed to ensure cultural sensitivity &amp; smooth logistics?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3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Delegates at a global conference are struggling with the event app &amp; registration system. How would you respond? What skills will 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help you react appropriately?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B838D8-B6F7-7EDF-242E-55CC8E46CFEB}"/>
              </a:ext>
            </a:extLst>
          </p:cNvPr>
          <p:cNvSpPr txBox="1"/>
          <p:nvPr/>
        </p:nvSpPr>
        <p:spPr>
          <a:xfrm>
            <a:off x="8269142" y="1843950"/>
            <a:ext cx="3484248" cy="3170099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How would you respond? What skills are essential?</a:t>
            </a:r>
          </a:p>
        </p:txBody>
      </p:sp>
    </p:spTree>
    <p:extLst>
      <p:ext uri="{BB962C8B-B14F-4D97-AF65-F5344CB8AC3E}">
        <p14:creationId xmlns:p14="http://schemas.microsoft.com/office/powerpoint/2010/main" val="9064134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0C6F2-26E9-CD14-05D9-15E50A5F92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00F4A0-53A8-185F-A9C9-0433A8E9529D}"/>
              </a:ext>
            </a:extLst>
          </p:cNvPr>
          <p:cNvSpPr txBox="1"/>
          <p:nvPr/>
        </p:nvSpPr>
        <p:spPr>
          <a:xfrm>
            <a:off x="351187" y="197983"/>
            <a:ext cx="10916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Practical Scenarios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DC51FF-B912-9D38-24A4-604A23173986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050C2C-74BF-0B5D-7B43-1365F82F3825}"/>
              </a:ext>
            </a:extLst>
          </p:cNvPr>
          <p:cNvSpPr txBox="1"/>
          <p:nvPr/>
        </p:nvSpPr>
        <p:spPr>
          <a:xfrm>
            <a:off x="351187" y="1351508"/>
            <a:ext cx="9303176" cy="41549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1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Quickly seek alternative sponsors or adjust budget. Communicate clearly with stakeholders &amp; reallocate resources to maintain event quality. Skills: problem-solving, negotiation, communication.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2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Research cultural preferences, dietary needs &amp; customs. Plan inclusive activities &amp; ensure clear multilingual communication.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3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Provide on-site support, offer alternative registration methods &amp; communicate updates clearly to delegates.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446559-D4FE-2468-19A7-464A094047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69244" y="2488019"/>
            <a:ext cx="3422756" cy="2152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6483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4C4D4-8A72-FFA6-1F81-108876B60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04A48D-89B3-FE05-4F38-218EDB5B0B5F}"/>
              </a:ext>
            </a:extLst>
          </p:cNvPr>
          <p:cNvSpPr txBox="1"/>
          <p:nvPr/>
        </p:nvSpPr>
        <p:spPr>
          <a:xfrm>
            <a:off x="418215" y="243512"/>
            <a:ext cx="6217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Technical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94E865-F46D-3447-13A4-70D85C3D07D4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D3EAAD-DC0E-C68B-500C-553D6AE940CA}"/>
              </a:ext>
            </a:extLst>
          </p:cNvPr>
          <p:cNvSpPr txBox="1"/>
          <p:nvPr/>
        </p:nvSpPr>
        <p:spPr>
          <a:xfrm>
            <a:off x="418215" y="2061080"/>
            <a:ext cx="59772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Budgeting &amp; financial planning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Venue &amp; supplier management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Risk assessment &amp; contingency planning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Use of event management software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B6F85C-8CBC-599B-F4D3-D7AD17269E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0260" y="1440712"/>
            <a:ext cx="3976576" cy="3976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3475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A1A9D-AB7E-AA24-28DA-D377763DC5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5A5710-403C-9672-202C-04A7ACF05167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Interpersonal &amp; Leadership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44ADE3-1EAA-E530-CC80-6C19B249C2F7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866298-3942-7328-16AC-D608EC65C601}"/>
              </a:ext>
            </a:extLst>
          </p:cNvPr>
          <p:cNvSpPr txBox="1"/>
          <p:nvPr/>
        </p:nvSpPr>
        <p:spPr>
          <a:xfrm>
            <a:off x="418215" y="1905506"/>
            <a:ext cx="59772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Team coordination &amp; delegation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Stakeholder engagement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Conflict resolution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Cultural sensitivity (particularly in international contexts)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17F3A1-B7DF-21D4-4C05-5079F6AD4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17489" y="1602328"/>
            <a:ext cx="4019106" cy="4019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0724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F1A44-DA4F-F022-77FE-DEBD75DAF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5918D3-4F50-1F4A-802F-19BDD466E017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Emerging Skills in Modern Events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EA1A94-FD92-BD76-4067-54862D728A71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04C7A5-1980-7893-2BC0-06906C4E8664}"/>
              </a:ext>
            </a:extLst>
          </p:cNvPr>
          <p:cNvSpPr txBox="1"/>
          <p:nvPr/>
        </p:nvSpPr>
        <p:spPr>
          <a:xfrm>
            <a:off x="418215" y="1905506"/>
            <a:ext cx="59772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Hybrid event technology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Sustainability &amp; ethical sourcing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Data analytics for attendee engagement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Crisis communication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FCCD50-5017-C386-13E8-74F57723DA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06586" y="1714499"/>
            <a:ext cx="3873131" cy="25820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8C4DD4B-BC00-5EAE-A050-B55370BE40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06277" y="3721394"/>
            <a:ext cx="3336435" cy="18795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250506D-CB29-E26F-B6BE-D9E102565C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243193" y="4144986"/>
            <a:ext cx="2582826" cy="19970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A78125-FF95-E2F0-D301-904B8B7DBF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528930" y="1457275"/>
            <a:ext cx="2574693" cy="1716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3180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880877-9346-1091-DD67-632631A6C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D6417BAE-BA4C-4A88-3B28-28900A5182B8}"/>
              </a:ext>
            </a:extLst>
          </p:cNvPr>
          <p:cNvSpPr txBox="1"/>
          <p:nvPr/>
        </p:nvSpPr>
        <p:spPr>
          <a:xfrm>
            <a:off x="382772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The EMBOK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E75733-5F02-D51B-1EEF-BFC5A81076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6318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DF5D48-7646-BDF8-8519-5EC5A5E89B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9AE717-29CD-B883-EBA1-7E5886550939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What is it?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43C348-B518-B333-CFE2-9A6599A4CBE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8BB868-B143-653F-ACE2-272FA4004825}"/>
              </a:ext>
            </a:extLst>
          </p:cNvPr>
          <p:cNvSpPr txBox="1"/>
          <p:nvPr/>
        </p:nvSpPr>
        <p:spPr>
          <a:xfrm>
            <a:off x="418215" y="1534389"/>
            <a:ext cx="34799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The Event Management Body of Knowledge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Designed to define &amp; standardise knowledge/skills/processes to create, develop &amp; deliver events (EMBOK, 2026)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DEACA46-33D0-0BC6-EDD0-818D8CC35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400" y="243512"/>
            <a:ext cx="7491984" cy="56189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7173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5F6F4-36BA-C4A8-EFF5-C0E6BABFF5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9F8837-01CB-E62C-899F-B3F64B30A1E5}"/>
              </a:ext>
            </a:extLst>
          </p:cNvPr>
          <p:cNvSpPr txBox="1"/>
          <p:nvPr/>
        </p:nvSpPr>
        <p:spPr>
          <a:xfrm>
            <a:off x="824024" y="15236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54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Raleway" pitchFamily="2" charset="0"/>
                <a:ea typeface="+mj-ea"/>
                <a:cs typeface="+mj-cs"/>
              </a:rPr>
              <a:t>The EMBOK Model – 5 Domains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CB8945-62E1-43DF-5F6B-08B20A0D72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978" y="1690689"/>
            <a:ext cx="11525692" cy="3519264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8F7C8F-CE12-4644-4026-61B17DE1C545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68973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1AEAC9-5E4A-9E53-6910-FD4E8F807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BA6CD4-2047-7508-F17F-3F867E0C8488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EMBOK Model - Processes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0ECB41-0471-906E-7118-8FF0F6E99EF1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B928E6-22A0-C441-A2BF-7E99E67E1EE8}"/>
              </a:ext>
            </a:extLst>
          </p:cNvPr>
          <p:cNvSpPr txBox="1"/>
          <p:nvPr/>
        </p:nvSpPr>
        <p:spPr>
          <a:xfrm>
            <a:off x="418215" y="1166842"/>
            <a:ext cx="597728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A series of tasks/activities required to deliver an event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Management, analysis, communication, decision optimisation, scheduling, risk analysis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Conference registration, press accreditation, site choice, procurement, request for proposals, costing, engaging speakers, contracting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6C7931-D3FC-36DD-D34A-5D732D20A3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5504" y="1532454"/>
            <a:ext cx="5089058" cy="3885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4818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F78B1-5127-7CC9-3BD5-D9BCD0AC6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036DDC-74F7-E418-04F3-836F9747D505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EMBOK Model – Phases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599DE1-4310-3971-6D78-8D384A9C2E01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9C5078-F636-994C-DB3A-0CE7F0EFAE64}"/>
              </a:ext>
            </a:extLst>
          </p:cNvPr>
          <p:cNvSpPr txBox="1"/>
          <p:nvPr/>
        </p:nvSpPr>
        <p:spPr>
          <a:xfrm>
            <a:off x="418215" y="1351508"/>
            <a:ext cx="483426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Event management passes through a series of phases: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Inititation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Planning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Implementation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Event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Closure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Different phases require different tasks.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FDE31D-E0FA-D036-3EDB-BB71F3D9A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9880" y="1892581"/>
            <a:ext cx="7053905" cy="307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8617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2070A-2FD6-EF98-052E-8EA96630B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932CA7-1EDB-2FBD-E8BD-A2BF31D49DD0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EMBOK Model – Core Values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C5DB98-2050-BC78-A43F-2FC880C96F3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624BBF-94FF-DE07-C0DA-5B29320024CF}"/>
              </a:ext>
            </a:extLst>
          </p:cNvPr>
          <p:cNvSpPr txBox="1"/>
          <p:nvPr/>
        </p:nvSpPr>
        <p:spPr>
          <a:xfrm>
            <a:off x="418215" y="2828834"/>
            <a:ext cx="509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The core values permeate all aspects of the event management process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BE61AE-507D-2028-E3D0-B8FACF340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172" y="1450297"/>
            <a:ext cx="5625932" cy="3957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7170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4C885-2A97-48F6-A584-7D8985F15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4C896D-5722-3C11-67EB-5FA2F35E8C2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C15111-98F0-5FFD-E3CF-30C09697B8E0}"/>
              </a:ext>
            </a:extLst>
          </p:cNvPr>
          <p:cNvSpPr txBox="1"/>
          <p:nvPr/>
        </p:nvSpPr>
        <p:spPr>
          <a:xfrm>
            <a:off x="326135" y="2314537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Assignment Support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DC5655-58E9-E61E-DF3F-4CF4CFE130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04359" y="1493154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6880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F7A50-ED6E-2EAA-2488-76E409FDB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EF6BFB-651F-7303-6DE8-4034FE356CEE}"/>
              </a:ext>
            </a:extLst>
          </p:cNvPr>
          <p:cNvSpPr txBox="1"/>
          <p:nvPr/>
        </p:nvSpPr>
        <p:spPr>
          <a:xfrm>
            <a:off x="234459" y="199136"/>
            <a:ext cx="117230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 – did we achieve them?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9F694E-5EAD-8521-F470-967AEFF7BD3A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9FD258-1DAC-7DAE-4A22-1CE5CC92D1A1}"/>
              </a:ext>
            </a:extLst>
          </p:cNvPr>
          <p:cNvSpPr txBox="1"/>
          <p:nvPr/>
        </p:nvSpPr>
        <p:spPr>
          <a:xfrm>
            <a:off x="1050590" y="1690062"/>
            <a:ext cx="1009081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Venue &amp; Destination Analysis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Hotel Event Planner Role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Skills for Event Planning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The EMBOK Model</a:t>
            </a:r>
          </a:p>
          <a:p>
            <a:endParaRPr lang="en-GB" sz="2800" dirty="0">
              <a:latin typeface="Raleway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78428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26FB9-616B-FD07-CA20-F667263E1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45B7C8-98E7-5B46-B84B-78CCD357123D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81DA94-551A-D4D1-30BC-996ED4652C24}"/>
              </a:ext>
            </a:extLst>
          </p:cNvPr>
          <p:cNvSpPr txBox="1"/>
          <p:nvPr/>
        </p:nvSpPr>
        <p:spPr>
          <a:xfrm>
            <a:off x="370740" y="2459503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Any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DC5C05-592C-D927-FDC5-096E3903ED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04359" y="1493154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380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2E6BB-20D5-6498-7CFB-DC678501A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48AC07C7-72A7-DD2F-90A5-4814B59C864D}"/>
              </a:ext>
            </a:extLst>
          </p:cNvPr>
          <p:cNvSpPr txBox="1"/>
          <p:nvPr/>
        </p:nvSpPr>
        <p:spPr>
          <a:xfrm>
            <a:off x="177396" y="1730595"/>
            <a:ext cx="56691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2800" dirty="0">
                <a:latin typeface="Raleway" pitchFamily="2" charset="0"/>
              </a:rPr>
              <a:t>Feasibility Studies in Events Management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2800" dirty="0">
                <a:latin typeface="Raleway" pitchFamily="2" charset="0"/>
              </a:rPr>
              <a:t>Assignment Workshop (C1)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440F56-ADDF-CC21-219D-43ECE5FBF3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1271770"/>
            <a:ext cx="5400675" cy="359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58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FF236-FB48-81BC-BD40-7ACFE8527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C19260-10B9-08EC-D2BF-149F7CE2710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3E1EAA-C0CF-886D-2AC1-3FDE2E73C077}"/>
              </a:ext>
            </a:extLst>
          </p:cNvPr>
          <p:cNvSpPr txBox="1"/>
          <p:nvPr/>
        </p:nvSpPr>
        <p:spPr>
          <a:xfrm>
            <a:off x="301256" y="155345"/>
            <a:ext cx="11589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Raleway" pitchFamily="2" charset="0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C739D6-7EAD-8FB0-4FC9-74DCDE435522}"/>
              </a:ext>
            </a:extLst>
          </p:cNvPr>
          <p:cNvSpPr txBox="1"/>
          <p:nvPr/>
        </p:nvSpPr>
        <p:spPr>
          <a:xfrm>
            <a:off x="301256" y="1182231"/>
            <a:ext cx="11589487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Raleway" pitchFamily="2" charset="0"/>
              </a:rPr>
              <a:t>EMBOK.org (2026) EMBOK Model, available at: </a:t>
            </a:r>
            <a:r>
              <a:rPr lang="en-GB" sz="1400" dirty="0">
                <a:hlinkClick r:id="rId3"/>
              </a:rPr>
              <a:t>EMBOK - Event Management Body of Knowledge - EMBOK Model</a:t>
            </a:r>
            <a:r>
              <a:rPr lang="en-GB" sz="1400" dirty="0"/>
              <a:t> </a:t>
            </a:r>
            <a:endParaRPr lang="en-GB" sz="1400" dirty="0">
              <a:effectLst/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 err="1">
                <a:effectLst/>
                <a:latin typeface="Raleway" pitchFamily="2" charset="0"/>
              </a:rPr>
              <a:t>Suwannasat</a:t>
            </a:r>
            <a:r>
              <a:rPr lang="en-GB" sz="1400" dirty="0">
                <a:effectLst/>
                <a:latin typeface="Raleway" pitchFamily="2" charset="0"/>
              </a:rPr>
              <a:t>, J., </a:t>
            </a:r>
            <a:r>
              <a:rPr lang="en-GB" sz="1400" dirty="0" err="1">
                <a:effectLst/>
                <a:latin typeface="Raleway" pitchFamily="2" charset="0"/>
              </a:rPr>
              <a:t>Katawandee</a:t>
            </a:r>
            <a:r>
              <a:rPr lang="en-GB" sz="1400" dirty="0">
                <a:effectLst/>
                <a:latin typeface="Raleway" pitchFamily="2" charset="0"/>
              </a:rPr>
              <a:t>, P., </a:t>
            </a:r>
            <a:r>
              <a:rPr lang="en-GB" sz="1400" dirty="0" err="1">
                <a:effectLst/>
                <a:latin typeface="Raleway" pitchFamily="2" charset="0"/>
              </a:rPr>
              <a:t>Chandrachai</a:t>
            </a:r>
            <a:r>
              <a:rPr lang="en-GB" sz="1400" dirty="0">
                <a:effectLst/>
                <a:latin typeface="Raleway" pitchFamily="2" charset="0"/>
              </a:rPr>
              <a:t>, A. and </a:t>
            </a:r>
            <a:r>
              <a:rPr lang="en-GB" sz="1400" dirty="0" err="1">
                <a:effectLst/>
                <a:latin typeface="Raleway" pitchFamily="2" charset="0"/>
              </a:rPr>
              <a:t>Bhattarakosol</a:t>
            </a:r>
            <a:r>
              <a:rPr lang="en-GB" sz="1400" dirty="0">
                <a:effectLst/>
                <a:latin typeface="Raleway" pitchFamily="2" charset="0"/>
              </a:rPr>
              <a:t>, P. (2022) Site selection determinant factors: An empirical study from meeting and conference organizers’ perspectives, Journal of Convention &amp; Event Tourism, 23 (3), available at: </a:t>
            </a:r>
            <a:r>
              <a:rPr lang="en-GB" sz="1400" dirty="0">
                <a:effectLst/>
                <a:latin typeface="Raleway" pitchFamily="2" charset="0"/>
                <a:hlinkClick r:id="rId4"/>
              </a:rPr>
              <a:t>https://doi-org.uwtsd.idm.oclc.org/10.1080/15470148.2022.2034557</a:t>
            </a:r>
            <a:r>
              <a:rPr lang="en-GB" sz="1400" dirty="0">
                <a:effectLst/>
                <a:latin typeface="Raleway" pitchFamily="2" charset="0"/>
              </a:rPr>
              <a:t> </a:t>
            </a:r>
          </a:p>
          <a:p>
            <a:endParaRPr lang="en-GB" sz="1400" dirty="0">
              <a:latin typeface="Raleway" pitchFamily="2" charset="0"/>
            </a:endParaRPr>
          </a:p>
          <a:p>
            <a:r>
              <a:rPr lang="en-GB" sz="1400" dirty="0">
                <a:latin typeface="Raleway" pitchFamily="2" charset="0"/>
              </a:rPr>
              <a:t>Vu, H.Q., Luo, J.M., Li, G. and Law, R. (2019) Exploration of Tourist Activities in Urban Destination Using Venue Check-In Data, Journal of Hospitality &amp; Tourism Research, 44 (3), available at: </a:t>
            </a:r>
            <a:r>
              <a:rPr lang="en-GB" sz="1400" dirty="0">
                <a:latin typeface="Raleway" pitchFamily="2" charset="0"/>
                <a:hlinkClick r:id="rId5"/>
              </a:rPr>
              <a:t>https://doi-org.uwtsd.idm.oclc.org/10.1177/1096348019889121</a:t>
            </a:r>
            <a:endParaRPr lang="en-GB" sz="1400" dirty="0"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endParaRPr lang="en-GB" sz="1400" dirty="0">
              <a:effectLst/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35240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4cf142e9-6262-4971-b76f-2fc6e55fa87e"/>
  <p:tag name="VEVOX.CONNECTED.SESSION" val="{&quot;access_code&quot;:&quot;104943682&quot;,&quot;project_id&quot;:961181}"/>
</p:tagLst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739DE3E-BA5A-4B61-94FC-6DED29A22BCB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1342</Words>
  <Application>Microsoft Office PowerPoint</Application>
  <PresentationFormat>Widescreen</PresentationFormat>
  <Paragraphs>276</Paragraphs>
  <Slides>38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Calibri</vt:lpstr>
      <vt:lpstr>Calibri Light</vt:lpstr>
      <vt:lpstr>Raleway</vt:lpstr>
      <vt:lpstr>Wingdings</vt:lpstr>
      <vt:lpstr>Title Slide 1</vt:lpstr>
      <vt:lpstr>Sub Title 1</vt:lpstr>
      <vt:lpstr>Accessible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Wilkin</dc:creator>
  <cp:lastModifiedBy>Jessica Newport</cp:lastModifiedBy>
  <cp:revision>50</cp:revision>
  <dcterms:created xsi:type="dcterms:W3CDTF">2022-09-15T13:13:50Z</dcterms:created>
  <dcterms:modified xsi:type="dcterms:W3CDTF">2026-10-09T21:37:58Z</dcterms:modified>
</cp:coreProperties>
</file>