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>
        <p:scale>
          <a:sx n="86" d="100"/>
          <a:sy n="86" d="100"/>
        </p:scale>
        <p:origin x="48" y="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42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675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39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979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1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32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293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341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405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438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117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58806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85" r:id="rId5"/>
    <p:sldLayoutId id="2147483679" r:id="rId6"/>
    <p:sldLayoutId id="2147483680" r:id="rId7"/>
    <p:sldLayoutId id="2147483681" r:id="rId8"/>
    <p:sldLayoutId id="2147483684" r:id="rId9"/>
    <p:sldLayoutId id="2147483682" r:id="rId10"/>
    <p:sldLayoutId id="2147483683" r:id="rId11"/>
  </p:sldLayoutIdLs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27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7493CB-1761-4151-81AD-B699224AB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66242" y="678090"/>
            <a:ext cx="3511233" cy="3047007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Show me the answers!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9FC640-60E7-43F0-9EC4-70D285525C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2738" y="3854548"/>
            <a:ext cx="3777731" cy="2032286"/>
          </a:xfrm>
        </p:spPr>
        <p:txBody>
          <a:bodyPr anchor="t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sz="2000" b="1" dirty="0"/>
              <a:t>Using colour cards, Green is true (</a:t>
            </a:r>
            <a:r>
              <a:rPr lang="en-GB" sz="2000" b="1" dirty="0" err="1"/>
              <a:t>Wir</a:t>
            </a:r>
            <a:r>
              <a:rPr lang="en-GB" sz="2000" b="1" dirty="0"/>
              <a:t>) and Red is false. (</a:t>
            </a:r>
            <a:r>
              <a:rPr lang="en-GB" sz="2000" b="1" dirty="0" err="1"/>
              <a:t>Ffug</a:t>
            </a:r>
            <a:r>
              <a:rPr lang="en-GB" sz="2000" b="1"/>
              <a:t>)</a:t>
            </a:r>
            <a:endParaRPr lang="en-GB" sz="2000" b="1" dirty="0"/>
          </a:p>
          <a:p>
            <a:pPr>
              <a:lnSpc>
                <a:spcPct val="110000"/>
              </a:lnSpc>
            </a:pPr>
            <a:r>
              <a:rPr lang="en-GB" sz="2000" b="1" dirty="0"/>
              <a:t>Can you answer some of these day of the dead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44497F-ADE1-4675-8CF0-75375D1844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57" r="177" b="-1"/>
          <a:stretch/>
        </p:blipFill>
        <p:spPr>
          <a:xfrm>
            <a:off x="20" y="10"/>
            <a:ext cx="7537685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9235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640739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E5A52-D40F-44A7-B496-9583B4458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021" y="319769"/>
            <a:ext cx="11029616" cy="6989889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1. Day of the dead is the same as Halloween?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2. It celebrates the people they have lost?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3. It Is celebrated in December?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4. It is a very plain day with no bright colours?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5. it lasts 2 days?</a:t>
            </a:r>
            <a:br>
              <a:rPr lang="en-GB" sz="3200" dirty="0"/>
            </a:br>
            <a:r>
              <a:rPr lang="en-GB" sz="3200" dirty="0"/>
              <a:t>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435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8D5CB-EB8F-4427-8319-6B84B1608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81890"/>
            <a:ext cx="11029616" cy="527589"/>
          </a:xfrm>
        </p:spPr>
        <p:txBody>
          <a:bodyPr/>
          <a:lstStyle/>
          <a:p>
            <a:r>
              <a:rPr lang="en-GB" dirty="0"/>
              <a:t>Answer time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82DDED2-72ED-4549-AE37-5A2F8C7C5DB8}"/>
              </a:ext>
            </a:extLst>
          </p:cNvPr>
          <p:cNvSpPr txBox="1">
            <a:spLocks/>
          </p:cNvSpPr>
          <p:nvPr/>
        </p:nvSpPr>
        <p:spPr>
          <a:xfrm>
            <a:off x="581192" y="1264651"/>
            <a:ext cx="11029616" cy="485463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4572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0" kern="1200" cap="all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900" dirty="0">
                <a:solidFill>
                  <a:srgbClr val="FF0000"/>
                </a:solidFill>
              </a:rPr>
              <a:t>1. Day of the dead is the same as Halloween?</a:t>
            </a:r>
            <a:br>
              <a:rPr lang="en-GB" sz="2900" dirty="0"/>
            </a:br>
            <a:br>
              <a:rPr lang="en-GB" sz="2900" dirty="0"/>
            </a:br>
            <a:r>
              <a:rPr lang="en-GB" sz="2900" dirty="0">
                <a:solidFill>
                  <a:srgbClr val="00B050"/>
                </a:solidFill>
              </a:rPr>
              <a:t>2. It celebrates the people they have lost?</a:t>
            </a:r>
            <a:br>
              <a:rPr lang="en-GB" sz="2900" dirty="0"/>
            </a:br>
            <a:br>
              <a:rPr lang="en-GB" sz="2900" dirty="0"/>
            </a:br>
            <a:r>
              <a:rPr lang="en-GB" sz="2900" dirty="0">
                <a:solidFill>
                  <a:srgbClr val="FF0000"/>
                </a:solidFill>
              </a:rPr>
              <a:t>3. It Is celebrated in December?</a:t>
            </a:r>
            <a:br>
              <a:rPr lang="en-GB" sz="2900" dirty="0">
                <a:solidFill>
                  <a:srgbClr val="FF0000"/>
                </a:solidFill>
              </a:rPr>
            </a:br>
            <a:br>
              <a:rPr lang="en-GB" sz="2900" dirty="0">
                <a:solidFill>
                  <a:srgbClr val="FF0000"/>
                </a:solidFill>
              </a:rPr>
            </a:br>
            <a:r>
              <a:rPr lang="en-GB" sz="2900" dirty="0">
                <a:solidFill>
                  <a:srgbClr val="FF0000"/>
                </a:solidFill>
              </a:rPr>
              <a:t>4. It is a very plain day with no bright colours?</a:t>
            </a:r>
            <a:br>
              <a:rPr lang="en-GB" sz="2900" dirty="0"/>
            </a:br>
            <a:br>
              <a:rPr lang="en-GB" sz="2900" dirty="0"/>
            </a:br>
            <a:r>
              <a:rPr lang="en-GB" sz="2900" dirty="0">
                <a:solidFill>
                  <a:srgbClr val="00B050"/>
                </a:solidFill>
              </a:rPr>
              <a:t>5. it lasts 2 days?</a:t>
            </a:r>
            <a:br>
              <a:rPr lang="en-GB" sz="3200" dirty="0"/>
            </a:br>
            <a:r>
              <a:rPr lang="en-GB" sz="3200" dirty="0"/>
              <a:t>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98768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AnalogousFromRegularSeedRightStep">
      <a:dk1>
        <a:srgbClr val="000000"/>
      </a:dk1>
      <a:lt1>
        <a:srgbClr val="FFFFFF"/>
      </a:lt1>
      <a:dk2>
        <a:srgbClr val="413824"/>
      </a:dk2>
      <a:lt2>
        <a:srgbClr val="E2E4E8"/>
      </a:lt2>
      <a:accent1>
        <a:srgbClr val="CC982A"/>
      </a:accent1>
      <a:accent2>
        <a:srgbClr val="9AA917"/>
      </a:accent2>
      <a:accent3>
        <a:srgbClr val="69B225"/>
      </a:accent3>
      <a:accent4>
        <a:srgbClr val="25B91A"/>
      </a:accent4>
      <a:accent5>
        <a:srgbClr val="26BA5A"/>
      </a:accent5>
      <a:accent6>
        <a:srgbClr val="19B590"/>
      </a:accent6>
      <a:hlink>
        <a:srgbClr val="5F81C9"/>
      </a:hlink>
      <a:folHlink>
        <a:srgbClr val="828282"/>
      </a:folHlink>
    </a:clrScheme>
    <a:fontScheme name="Dividend">
      <a:maj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161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Arial Nova Light</vt:lpstr>
      <vt:lpstr>Gill Sans MT</vt:lpstr>
      <vt:lpstr>Wingdings 2</vt:lpstr>
      <vt:lpstr>DividendVTI</vt:lpstr>
      <vt:lpstr>Show me the answers!</vt:lpstr>
      <vt:lpstr>1. Day of the dead is the same as Halloween?  2. It celebrates the people they have lost?  3. It Is celebrated in December?  4. It is a very plain day with no bright colours?  5. it lasts 2 days?    </vt:lpstr>
      <vt:lpstr>Answer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Show me the answers!</dc:title>
  <dc:creator>Lucy Jenkins (1904685)</dc:creator>
  <cp:lastModifiedBy>Lucy Jenkins (1904685)</cp:lastModifiedBy>
  <cp:revision>3</cp:revision>
  <dcterms:created xsi:type="dcterms:W3CDTF">2019-12-03T09:42:01Z</dcterms:created>
  <dcterms:modified xsi:type="dcterms:W3CDTF">2019-12-03T11:13:47Z</dcterms:modified>
</cp:coreProperties>
</file>