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83" r:id="rId2"/>
    <p:sldId id="280" r:id="rId3"/>
    <p:sldId id="281" r:id="rId4"/>
    <p:sldId id="282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1360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C8BB44-1249-4E4E-B205-72016882FF8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EA10356-9B10-49A6-A4E8-1A00EB5141E9}">
      <dgm:prSet/>
      <dgm:spPr/>
      <dgm:t>
        <a:bodyPr/>
        <a:lstStyle/>
        <a:p>
          <a:r>
            <a:rPr lang="en-GB"/>
            <a:t>You need to schedule your independent work on your modules and module assessments thoughtfully.</a:t>
          </a:r>
          <a:endParaRPr lang="en-US"/>
        </a:p>
      </dgm:t>
    </dgm:pt>
    <dgm:pt modelId="{C3E1D4B0-C54D-414D-929C-F88FF2DE908A}" type="parTrans" cxnId="{D7969D72-4692-4F2B-B0B0-E29461D8D661}">
      <dgm:prSet/>
      <dgm:spPr/>
      <dgm:t>
        <a:bodyPr/>
        <a:lstStyle/>
        <a:p>
          <a:endParaRPr lang="en-US"/>
        </a:p>
      </dgm:t>
    </dgm:pt>
    <dgm:pt modelId="{D19E4F0B-E293-4D05-B9B1-4D39DFE46A67}" type="sibTrans" cxnId="{D7969D72-4692-4F2B-B0B0-E29461D8D661}">
      <dgm:prSet/>
      <dgm:spPr/>
      <dgm:t>
        <a:bodyPr/>
        <a:lstStyle/>
        <a:p>
          <a:endParaRPr lang="en-US"/>
        </a:p>
      </dgm:t>
    </dgm:pt>
    <dgm:pt modelId="{C25382D4-21F8-4F1C-B4AD-C230E0484119}">
      <dgm:prSet/>
      <dgm:spPr/>
      <dgm:t>
        <a:bodyPr/>
        <a:lstStyle/>
        <a:p>
          <a:r>
            <a:rPr lang="en-GB" dirty="0"/>
            <a:t>You are probably taking 2 x 30 credit modules  during the year, i.e. 60 credits </a:t>
          </a:r>
          <a:endParaRPr lang="en-US" dirty="0"/>
        </a:p>
      </dgm:t>
    </dgm:pt>
    <dgm:pt modelId="{D7D7CCEF-E43D-430A-B5D9-03345E24CB1A}" type="parTrans" cxnId="{B4CC84B9-BF85-4D53-A598-B4E756861345}">
      <dgm:prSet/>
      <dgm:spPr/>
      <dgm:t>
        <a:bodyPr/>
        <a:lstStyle/>
        <a:p>
          <a:endParaRPr lang="en-US"/>
        </a:p>
      </dgm:t>
    </dgm:pt>
    <dgm:pt modelId="{796804F3-B0C0-445E-85DD-B91F4D21D043}" type="sibTrans" cxnId="{B4CC84B9-BF85-4D53-A598-B4E756861345}">
      <dgm:prSet/>
      <dgm:spPr/>
      <dgm:t>
        <a:bodyPr/>
        <a:lstStyle/>
        <a:p>
          <a:endParaRPr lang="en-US"/>
        </a:p>
      </dgm:t>
    </dgm:pt>
    <dgm:pt modelId="{D0AA1BD7-6282-4617-AD44-B788AD217C24}">
      <dgm:prSet/>
      <dgm:spPr/>
      <dgm:t>
        <a:bodyPr/>
        <a:lstStyle/>
        <a:p>
          <a:r>
            <a:rPr lang="en-GB" dirty="0"/>
            <a:t>A 30 credit module = 300 hours of work.</a:t>
          </a:r>
          <a:endParaRPr lang="en-US" dirty="0"/>
        </a:p>
      </dgm:t>
    </dgm:pt>
    <dgm:pt modelId="{12206E2F-D766-427E-AC10-F0765DFB5022}" type="parTrans" cxnId="{52A7F018-1094-4F9A-8506-05C3480C6F64}">
      <dgm:prSet/>
      <dgm:spPr/>
      <dgm:t>
        <a:bodyPr/>
        <a:lstStyle/>
        <a:p>
          <a:endParaRPr lang="en-US"/>
        </a:p>
      </dgm:t>
    </dgm:pt>
    <dgm:pt modelId="{072393F8-1E42-4DA1-9A3F-761E24303973}" type="sibTrans" cxnId="{52A7F018-1094-4F9A-8506-05C3480C6F64}">
      <dgm:prSet/>
      <dgm:spPr/>
      <dgm:t>
        <a:bodyPr/>
        <a:lstStyle/>
        <a:p>
          <a:endParaRPr lang="en-US"/>
        </a:p>
      </dgm:t>
    </dgm:pt>
    <dgm:pt modelId="{755327F2-6CDA-4293-A114-04D10EF45BB6}">
      <dgm:prSet/>
      <dgm:spPr/>
      <dgm:t>
        <a:bodyPr/>
        <a:lstStyle/>
        <a:p>
          <a:r>
            <a:rPr lang="en-GB"/>
            <a:t>Think about how you will set aside time to look at the module information, read around the subject and complete your assignments.</a:t>
          </a:r>
          <a:endParaRPr lang="en-US"/>
        </a:p>
      </dgm:t>
    </dgm:pt>
    <dgm:pt modelId="{6770BCDE-46DC-4ECB-9A5A-E3F89F33C064}" type="parTrans" cxnId="{83ADB62F-990F-49F9-95D6-06529EB742C3}">
      <dgm:prSet/>
      <dgm:spPr/>
      <dgm:t>
        <a:bodyPr/>
        <a:lstStyle/>
        <a:p>
          <a:endParaRPr lang="en-US"/>
        </a:p>
      </dgm:t>
    </dgm:pt>
    <dgm:pt modelId="{38C12E11-8283-41F3-BE0E-F34CD4A59A8B}" type="sibTrans" cxnId="{83ADB62F-990F-49F9-95D6-06529EB742C3}">
      <dgm:prSet/>
      <dgm:spPr/>
      <dgm:t>
        <a:bodyPr/>
        <a:lstStyle/>
        <a:p>
          <a:endParaRPr lang="en-US"/>
        </a:p>
      </dgm:t>
    </dgm:pt>
    <dgm:pt modelId="{B0D4097A-8202-4639-88BE-1DEA54EF06B7}" type="pres">
      <dgm:prSet presAssocID="{02C8BB44-1249-4E4E-B205-72016882FF8C}" presName="root" presStyleCnt="0">
        <dgm:presLayoutVars>
          <dgm:dir/>
          <dgm:resizeHandles val="exact"/>
        </dgm:presLayoutVars>
      </dgm:prSet>
      <dgm:spPr/>
    </dgm:pt>
    <dgm:pt modelId="{37875F77-0C83-4F9B-A165-760927DFDE98}" type="pres">
      <dgm:prSet presAssocID="{9EA10356-9B10-49A6-A4E8-1A00EB5141E9}" presName="compNode" presStyleCnt="0"/>
      <dgm:spPr/>
    </dgm:pt>
    <dgm:pt modelId="{A89AE264-6A1D-4D5D-B731-12383E81081D}" type="pres">
      <dgm:prSet presAssocID="{9EA10356-9B10-49A6-A4E8-1A00EB5141E9}" presName="bgRect" presStyleLbl="bgShp" presStyleIdx="0" presStyleCnt="4"/>
      <dgm:spPr/>
    </dgm:pt>
    <dgm:pt modelId="{2A46201A-190E-4971-BE89-E778CC40B4DD}" type="pres">
      <dgm:prSet presAssocID="{9EA10356-9B10-49A6-A4E8-1A00EB5141E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9360386-4C83-46A8-A8FD-E9F16F34BA6B}" type="pres">
      <dgm:prSet presAssocID="{9EA10356-9B10-49A6-A4E8-1A00EB5141E9}" presName="spaceRect" presStyleCnt="0"/>
      <dgm:spPr/>
    </dgm:pt>
    <dgm:pt modelId="{E9935EE0-0C52-43FF-99DD-D141CD348A36}" type="pres">
      <dgm:prSet presAssocID="{9EA10356-9B10-49A6-A4E8-1A00EB5141E9}" presName="parTx" presStyleLbl="revTx" presStyleIdx="0" presStyleCnt="4">
        <dgm:presLayoutVars>
          <dgm:chMax val="0"/>
          <dgm:chPref val="0"/>
        </dgm:presLayoutVars>
      </dgm:prSet>
      <dgm:spPr/>
    </dgm:pt>
    <dgm:pt modelId="{3CBC85E3-8C01-4337-BDF8-F5EC23344F40}" type="pres">
      <dgm:prSet presAssocID="{D19E4F0B-E293-4D05-B9B1-4D39DFE46A67}" presName="sibTrans" presStyleCnt="0"/>
      <dgm:spPr/>
    </dgm:pt>
    <dgm:pt modelId="{9C5A75DE-5223-4E53-A3AE-9064F9D05B37}" type="pres">
      <dgm:prSet presAssocID="{C25382D4-21F8-4F1C-B4AD-C230E0484119}" presName="compNode" presStyleCnt="0"/>
      <dgm:spPr/>
    </dgm:pt>
    <dgm:pt modelId="{5B23B6C2-3118-46A3-8209-DE74AEE8FC6D}" type="pres">
      <dgm:prSet presAssocID="{C25382D4-21F8-4F1C-B4AD-C230E0484119}" presName="bgRect" presStyleLbl="bgShp" presStyleIdx="1" presStyleCnt="4"/>
      <dgm:spPr/>
    </dgm:pt>
    <dgm:pt modelId="{D3B28BA0-C033-4037-9B30-F4EC8985BEAC}" type="pres">
      <dgm:prSet presAssocID="{C25382D4-21F8-4F1C-B4AD-C230E048411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2360B9C2-1AD3-4269-AB2E-B93C0B85B209}" type="pres">
      <dgm:prSet presAssocID="{C25382D4-21F8-4F1C-B4AD-C230E0484119}" presName="spaceRect" presStyleCnt="0"/>
      <dgm:spPr/>
    </dgm:pt>
    <dgm:pt modelId="{7149E77E-67C9-4D48-A47D-6DAC7F4BAAA4}" type="pres">
      <dgm:prSet presAssocID="{C25382D4-21F8-4F1C-B4AD-C230E0484119}" presName="parTx" presStyleLbl="revTx" presStyleIdx="1" presStyleCnt="4">
        <dgm:presLayoutVars>
          <dgm:chMax val="0"/>
          <dgm:chPref val="0"/>
        </dgm:presLayoutVars>
      </dgm:prSet>
      <dgm:spPr/>
    </dgm:pt>
    <dgm:pt modelId="{3E1D635F-9F5F-4495-BEBB-5E2A9FE9DA29}" type="pres">
      <dgm:prSet presAssocID="{796804F3-B0C0-445E-85DD-B91F4D21D043}" presName="sibTrans" presStyleCnt="0"/>
      <dgm:spPr/>
    </dgm:pt>
    <dgm:pt modelId="{99D64EE7-92E3-4AC9-921F-05643479DD47}" type="pres">
      <dgm:prSet presAssocID="{D0AA1BD7-6282-4617-AD44-B788AD217C24}" presName="compNode" presStyleCnt="0"/>
      <dgm:spPr/>
    </dgm:pt>
    <dgm:pt modelId="{70E666A0-C1F3-498E-92FB-63C28EB6E6A1}" type="pres">
      <dgm:prSet presAssocID="{D0AA1BD7-6282-4617-AD44-B788AD217C24}" presName="bgRect" presStyleLbl="bgShp" presStyleIdx="2" presStyleCnt="4"/>
      <dgm:spPr/>
    </dgm:pt>
    <dgm:pt modelId="{32D7705F-6D35-4D82-B3AD-8CFA52AC726C}" type="pres">
      <dgm:prSet presAssocID="{D0AA1BD7-6282-4617-AD44-B788AD217C2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579ED5B-6B07-4BB8-B0C6-DE5ABBEB0C27}" type="pres">
      <dgm:prSet presAssocID="{D0AA1BD7-6282-4617-AD44-B788AD217C24}" presName="spaceRect" presStyleCnt="0"/>
      <dgm:spPr/>
    </dgm:pt>
    <dgm:pt modelId="{2B8DC20A-B961-4E89-A792-C3EC210A1B96}" type="pres">
      <dgm:prSet presAssocID="{D0AA1BD7-6282-4617-AD44-B788AD217C24}" presName="parTx" presStyleLbl="revTx" presStyleIdx="2" presStyleCnt="4">
        <dgm:presLayoutVars>
          <dgm:chMax val="0"/>
          <dgm:chPref val="0"/>
        </dgm:presLayoutVars>
      </dgm:prSet>
      <dgm:spPr/>
    </dgm:pt>
    <dgm:pt modelId="{188D0F83-E25A-4A84-8A86-8E1ECCD75E44}" type="pres">
      <dgm:prSet presAssocID="{072393F8-1E42-4DA1-9A3F-761E24303973}" presName="sibTrans" presStyleCnt="0"/>
      <dgm:spPr/>
    </dgm:pt>
    <dgm:pt modelId="{BBCCF331-72AF-4FAD-812A-451611956DC3}" type="pres">
      <dgm:prSet presAssocID="{755327F2-6CDA-4293-A114-04D10EF45BB6}" presName="compNode" presStyleCnt="0"/>
      <dgm:spPr/>
    </dgm:pt>
    <dgm:pt modelId="{31778B37-DFC5-407B-A674-46FFCC2A85A6}" type="pres">
      <dgm:prSet presAssocID="{755327F2-6CDA-4293-A114-04D10EF45BB6}" presName="bgRect" presStyleLbl="bgShp" presStyleIdx="3" presStyleCnt="4"/>
      <dgm:spPr/>
    </dgm:pt>
    <dgm:pt modelId="{2B972C7D-C31E-4E54-9F6D-CB44AA3EF675}" type="pres">
      <dgm:prSet presAssocID="{755327F2-6CDA-4293-A114-04D10EF45BB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6995630-0AF9-4DD8-BE7E-D470D94908FB}" type="pres">
      <dgm:prSet presAssocID="{755327F2-6CDA-4293-A114-04D10EF45BB6}" presName="spaceRect" presStyleCnt="0"/>
      <dgm:spPr/>
    </dgm:pt>
    <dgm:pt modelId="{5BB07C1A-C232-4EE0-878B-5D3DBDBCA48F}" type="pres">
      <dgm:prSet presAssocID="{755327F2-6CDA-4293-A114-04D10EF45BB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E98470C-1064-4662-BEF7-80A16F09E042}" type="presOf" srcId="{9EA10356-9B10-49A6-A4E8-1A00EB5141E9}" destId="{E9935EE0-0C52-43FF-99DD-D141CD348A36}" srcOrd="0" destOrd="0" presId="urn:microsoft.com/office/officeart/2018/2/layout/IconVerticalSolidList"/>
    <dgm:cxn modelId="{52A7F018-1094-4F9A-8506-05C3480C6F64}" srcId="{02C8BB44-1249-4E4E-B205-72016882FF8C}" destId="{D0AA1BD7-6282-4617-AD44-B788AD217C24}" srcOrd="2" destOrd="0" parTransId="{12206E2F-D766-427E-AC10-F0765DFB5022}" sibTransId="{072393F8-1E42-4DA1-9A3F-761E24303973}"/>
    <dgm:cxn modelId="{83ADB62F-990F-49F9-95D6-06529EB742C3}" srcId="{02C8BB44-1249-4E4E-B205-72016882FF8C}" destId="{755327F2-6CDA-4293-A114-04D10EF45BB6}" srcOrd="3" destOrd="0" parTransId="{6770BCDE-46DC-4ECB-9A5A-E3F89F33C064}" sibTransId="{38C12E11-8283-41F3-BE0E-F34CD4A59A8B}"/>
    <dgm:cxn modelId="{D7969D72-4692-4F2B-B0B0-E29461D8D661}" srcId="{02C8BB44-1249-4E4E-B205-72016882FF8C}" destId="{9EA10356-9B10-49A6-A4E8-1A00EB5141E9}" srcOrd="0" destOrd="0" parTransId="{C3E1D4B0-C54D-414D-929C-F88FF2DE908A}" sibTransId="{D19E4F0B-E293-4D05-B9B1-4D39DFE46A67}"/>
    <dgm:cxn modelId="{8A239A54-B1EF-45E0-B04A-D313B2C4FF6E}" type="presOf" srcId="{D0AA1BD7-6282-4617-AD44-B788AD217C24}" destId="{2B8DC20A-B961-4E89-A792-C3EC210A1B96}" srcOrd="0" destOrd="0" presId="urn:microsoft.com/office/officeart/2018/2/layout/IconVerticalSolidList"/>
    <dgm:cxn modelId="{3D5DAD78-0D74-4CBB-9E3E-EAA2FDADBD4B}" type="presOf" srcId="{C25382D4-21F8-4F1C-B4AD-C230E0484119}" destId="{7149E77E-67C9-4D48-A47D-6DAC7F4BAAA4}" srcOrd="0" destOrd="0" presId="urn:microsoft.com/office/officeart/2018/2/layout/IconVerticalSolidList"/>
    <dgm:cxn modelId="{B4CC84B9-BF85-4D53-A598-B4E756861345}" srcId="{02C8BB44-1249-4E4E-B205-72016882FF8C}" destId="{C25382D4-21F8-4F1C-B4AD-C230E0484119}" srcOrd="1" destOrd="0" parTransId="{D7D7CCEF-E43D-430A-B5D9-03345E24CB1A}" sibTransId="{796804F3-B0C0-445E-85DD-B91F4D21D043}"/>
    <dgm:cxn modelId="{44AFB5C5-95ED-41EE-B9D7-F211297FF3C3}" type="presOf" srcId="{02C8BB44-1249-4E4E-B205-72016882FF8C}" destId="{B0D4097A-8202-4639-88BE-1DEA54EF06B7}" srcOrd="0" destOrd="0" presId="urn:microsoft.com/office/officeart/2018/2/layout/IconVerticalSolidList"/>
    <dgm:cxn modelId="{E3BB1AF7-3D85-4E40-A9A2-D80DF0B1CA4B}" type="presOf" srcId="{755327F2-6CDA-4293-A114-04D10EF45BB6}" destId="{5BB07C1A-C232-4EE0-878B-5D3DBDBCA48F}" srcOrd="0" destOrd="0" presId="urn:microsoft.com/office/officeart/2018/2/layout/IconVerticalSolidList"/>
    <dgm:cxn modelId="{29749EDE-118E-46A9-ACF1-87A0D8DC0594}" type="presParOf" srcId="{B0D4097A-8202-4639-88BE-1DEA54EF06B7}" destId="{37875F77-0C83-4F9B-A165-760927DFDE98}" srcOrd="0" destOrd="0" presId="urn:microsoft.com/office/officeart/2018/2/layout/IconVerticalSolidList"/>
    <dgm:cxn modelId="{F1057EED-7156-4C06-92BD-C6700F76FF4F}" type="presParOf" srcId="{37875F77-0C83-4F9B-A165-760927DFDE98}" destId="{A89AE264-6A1D-4D5D-B731-12383E81081D}" srcOrd="0" destOrd="0" presId="urn:microsoft.com/office/officeart/2018/2/layout/IconVerticalSolidList"/>
    <dgm:cxn modelId="{018D4619-4EC9-4768-9FAD-A06E831D890E}" type="presParOf" srcId="{37875F77-0C83-4F9B-A165-760927DFDE98}" destId="{2A46201A-190E-4971-BE89-E778CC40B4DD}" srcOrd="1" destOrd="0" presId="urn:microsoft.com/office/officeart/2018/2/layout/IconVerticalSolidList"/>
    <dgm:cxn modelId="{EEC60860-9BD8-4E06-A98F-29C37CA4C8E9}" type="presParOf" srcId="{37875F77-0C83-4F9B-A165-760927DFDE98}" destId="{99360386-4C83-46A8-A8FD-E9F16F34BA6B}" srcOrd="2" destOrd="0" presId="urn:microsoft.com/office/officeart/2018/2/layout/IconVerticalSolidList"/>
    <dgm:cxn modelId="{4748BB30-BED8-4903-BAC3-0C015AFADF36}" type="presParOf" srcId="{37875F77-0C83-4F9B-A165-760927DFDE98}" destId="{E9935EE0-0C52-43FF-99DD-D141CD348A36}" srcOrd="3" destOrd="0" presId="urn:microsoft.com/office/officeart/2018/2/layout/IconVerticalSolidList"/>
    <dgm:cxn modelId="{E85CB28E-ED5C-4191-BA63-E654F707777C}" type="presParOf" srcId="{B0D4097A-8202-4639-88BE-1DEA54EF06B7}" destId="{3CBC85E3-8C01-4337-BDF8-F5EC23344F40}" srcOrd="1" destOrd="0" presId="urn:microsoft.com/office/officeart/2018/2/layout/IconVerticalSolidList"/>
    <dgm:cxn modelId="{18413C46-AF1A-4F2B-952E-B7496FB1DA47}" type="presParOf" srcId="{B0D4097A-8202-4639-88BE-1DEA54EF06B7}" destId="{9C5A75DE-5223-4E53-A3AE-9064F9D05B37}" srcOrd="2" destOrd="0" presId="urn:microsoft.com/office/officeart/2018/2/layout/IconVerticalSolidList"/>
    <dgm:cxn modelId="{2558A6BC-0478-4D70-AC7A-5EBA256EBDFB}" type="presParOf" srcId="{9C5A75DE-5223-4E53-A3AE-9064F9D05B37}" destId="{5B23B6C2-3118-46A3-8209-DE74AEE8FC6D}" srcOrd="0" destOrd="0" presId="urn:microsoft.com/office/officeart/2018/2/layout/IconVerticalSolidList"/>
    <dgm:cxn modelId="{A124F490-9375-4A3D-83F6-8D1F81E267B6}" type="presParOf" srcId="{9C5A75DE-5223-4E53-A3AE-9064F9D05B37}" destId="{D3B28BA0-C033-4037-9B30-F4EC8985BEAC}" srcOrd="1" destOrd="0" presId="urn:microsoft.com/office/officeart/2018/2/layout/IconVerticalSolidList"/>
    <dgm:cxn modelId="{57E31AFE-64F9-4F0A-A055-D83E2D936180}" type="presParOf" srcId="{9C5A75DE-5223-4E53-A3AE-9064F9D05B37}" destId="{2360B9C2-1AD3-4269-AB2E-B93C0B85B209}" srcOrd="2" destOrd="0" presId="urn:microsoft.com/office/officeart/2018/2/layout/IconVerticalSolidList"/>
    <dgm:cxn modelId="{28CD5405-781F-4416-BE39-0D031E493D6A}" type="presParOf" srcId="{9C5A75DE-5223-4E53-A3AE-9064F9D05B37}" destId="{7149E77E-67C9-4D48-A47D-6DAC7F4BAAA4}" srcOrd="3" destOrd="0" presId="urn:microsoft.com/office/officeart/2018/2/layout/IconVerticalSolidList"/>
    <dgm:cxn modelId="{7682B705-F31A-444E-B701-2CD1E98DA400}" type="presParOf" srcId="{B0D4097A-8202-4639-88BE-1DEA54EF06B7}" destId="{3E1D635F-9F5F-4495-BEBB-5E2A9FE9DA29}" srcOrd="3" destOrd="0" presId="urn:microsoft.com/office/officeart/2018/2/layout/IconVerticalSolidList"/>
    <dgm:cxn modelId="{F8DA8476-7AA9-40B3-AD09-938D99FCC863}" type="presParOf" srcId="{B0D4097A-8202-4639-88BE-1DEA54EF06B7}" destId="{99D64EE7-92E3-4AC9-921F-05643479DD47}" srcOrd="4" destOrd="0" presId="urn:microsoft.com/office/officeart/2018/2/layout/IconVerticalSolidList"/>
    <dgm:cxn modelId="{1953CC64-6233-4C2C-BA02-E56FE999C675}" type="presParOf" srcId="{99D64EE7-92E3-4AC9-921F-05643479DD47}" destId="{70E666A0-C1F3-498E-92FB-63C28EB6E6A1}" srcOrd="0" destOrd="0" presId="urn:microsoft.com/office/officeart/2018/2/layout/IconVerticalSolidList"/>
    <dgm:cxn modelId="{43385591-7AFE-48D9-96C7-C514EF3E41EC}" type="presParOf" srcId="{99D64EE7-92E3-4AC9-921F-05643479DD47}" destId="{32D7705F-6D35-4D82-B3AD-8CFA52AC726C}" srcOrd="1" destOrd="0" presId="urn:microsoft.com/office/officeart/2018/2/layout/IconVerticalSolidList"/>
    <dgm:cxn modelId="{C9B44A2D-CB5D-4746-AE8A-DBBF0E071670}" type="presParOf" srcId="{99D64EE7-92E3-4AC9-921F-05643479DD47}" destId="{5579ED5B-6B07-4BB8-B0C6-DE5ABBEB0C27}" srcOrd="2" destOrd="0" presId="urn:microsoft.com/office/officeart/2018/2/layout/IconVerticalSolidList"/>
    <dgm:cxn modelId="{C8167DC5-6B21-4223-87F4-678CFA8DE7DE}" type="presParOf" srcId="{99D64EE7-92E3-4AC9-921F-05643479DD47}" destId="{2B8DC20A-B961-4E89-A792-C3EC210A1B96}" srcOrd="3" destOrd="0" presId="urn:microsoft.com/office/officeart/2018/2/layout/IconVerticalSolidList"/>
    <dgm:cxn modelId="{D6197252-D52E-40C5-93FC-C40ECA53D4FC}" type="presParOf" srcId="{B0D4097A-8202-4639-88BE-1DEA54EF06B7}" destId="{188D0F83-E25A-4A84-8A86-8E1ECCD75E44}" srcOrd="5" destOrd="0" presId="urn:microsoft.com/office/officeart/2018/2/layout/IconVerticalSolidList"/>
    <dgm:cxn modelId="{4E9F5588-A2EE-47E7-92D3-0F952205B764}" type="presParOf" srcId="{B0D4097A-8202-4639-88BE-1DEA54EF06B7}" destId="{BBCCF331-72AF-4FAD-812A-451611956DC3}" srcOrd="6" destOrd="0" presId="urn:microsoft.com/office/officeart/2018/2/layout/IconVerticalSolidList"/>
    <dgm:cxn modelId="{B6F3258A-D197-46F0-AA68-7BFABA9E82E1}" type="presParOf" srcId="{BBCCF331-72AF-4FAD-812A-451611956DC3}" destId="{31778B37-DFC5-407B-A674-46FFCC2A85A6}" srcOrd="0" destOrd="0" presId="urn:microsoft.com/office/officeart/2018/2/layout/IconVerticalSolidList"/>
    <dgm:cxn modelId="{86E78127-998F-4D50-B270-659F16636E78}" type="presParOf" srcId="{BBCCF331-72AF-4FAD-812A-451611956DC3}" destId="{2B972C7D-C31E-4E54-9F6D-CB44AA3EF675}" srcOrd="1" destOrd="0" presId="urn:microsoft.com/office/officeart/2018/2/layout/IconVerticalSolidList"/>
    <dgm:cxn modelId="{ABF0AFD1-F9B9-44CB-89B2-9BEDC12B540E}" type="presParOf" srcId="{BBCCF331-72AF-4FAD-812A-451611956DC3}" destId="{C6995630-0AF9-4DD8-BE7E-D470D94908FB}" srcOrd="2" destOrd="0" presId="urn:microsoft.com/office/officeart/2018/2/layout/IconVerticalSolidList"/>
    <dgm:cxn modelId="{3F6645A5-376E-428D-AE7B-C4BA5E471083}" type="presParOf" srcId="{BBCCF331-72AF-4FAD-812A-451611956DC3}" destId="{5BB07C1A-C232-4EE0-878B-5D3DBDBCA48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8E21B9-AB9B-4CF8-B0DF-066B65C4821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BAE324A-EBDA-45F7-8F16-D33EA8A2A3E7}">
      <dgm:prSet/>
      <dgm:spPr/>
      <dgm:t>
        <a:bodyPr/>
        <a:lstStyle/>
        <a:p>
          <a:r>
            <a:rPr lang="en-GB"/>
            <a:t>Following the units on Moodle</a:t>
          </a:r>
          <a:endParaRPr lang="en-US"/>
        </a:p>
      </dgm:t>
    </dgm:pt>
    <dgm:pt modelId="{A231F605-9D26-46FC-9824-41F046EFC4DA}" type="parTrans" cxnId="{4ED2FA69-1A27-43D7-AEE7-4F5DE389DAF4}">
      <dgm:prSet/>
      <dgm:spPr/>
      <dgm:t>
        <a:bodyPr/>
        <a:lstStyle/>
        <a:p>
          <a:endParaRPr lang="en-US"/>
        </a:p>
      </dgm:t>
    </dgm:pt>
    <dgm:pt modelId="{ACD0C8E8-A911-483F-97D1-F8F8BB3EBF4D}" type="sibTrans" cxnId="{4ED2FA69-1A27-43D7-AEE7-4F5DE389DAF4}">
      <dgm:prSet/>
      <dgm:spPr/>
      <dgm:t>
        <a:bodyPr/>
        <a:lstStyle/>
        <a:p>
          <a:endParaRPr lang="en-US"/>
        </a:p>
      </dgm:t>
    </dgm:pt>
    <dgm:pt modelId="{8CFB6662-375C-4BCB-BF0E-2CECEB06BC9D}">
      <dgm:prSet/>
      <dgm:spPr/>
      <dgm:t>
        <a:bodyPr/>
        <a:lstStyle/>
        <a:p>
          <a:r>
            <a:rPr lang="en-GB"/>
            <a:t>Researching, reading and taking notes from academic sources provided and recommended</a:t>
          </a:r>
          <a:endParaRPr lang="en-US"/>
        </a:p>
      </dgm:t>
    </dgm:pt>
    <dgm:pt modelId="{D80D1C27-CF2C-4540-8544-A401AD299513}" type="parTrans" cxnId="{95EBDA4F-E224-46B0-9DFB-117350E60AC5}">
      <dgm:prSet/>
      <dgm:spPr/>
      <dgm:t>
        <a:bodyPr/>
        <a:lstStyle/>
        <a:p>
          <a:endParaRPr lang="en-US"/>
        </a:p>
      </dgm:t>
    </dgm:pt>
    <dgm:pt modelId="{1B0D48D1-70F6-4C65-A78B-15F8E0A5A371}" type="sibTrans" cxnId="{95EBDA4F-E224-46B0-9DFB-117350E60AC5}">
      <dgm:prSet/>
      <dgm:spPr/>
      <dgm:t>
        <a:bodyPr/>
        <a:lstStyle/>
        <a:p>
          <a:endParaRPr lang="en-US"/>
        </a:p>
      </dgm:t>
    </dgm:pt>
    <dgm:pt modelId="{F410A6CF-063F-4569-A1B0-CDEE0C593411}">
      <dgm:prSet/>
      <dgm:spPr/>
      <dgm:t>
        <a:bodyPr/>
        <a:lstStyle/>
        <a:p>
          <a:r>
            <a:rPr lang="en-GB"/>
            <a:t>E-mail staff with inquiries</a:t>
          </a:r>
          <a:endParaRPr lang="en-US"/>
        </a:p>
      </dgm:t>
    </dgm:pt>
    <dgm:pt modelId="{6EDF1FC7-BD28-4E8E-B1E0-880D747F87E0}" type="parTrans" cxnId="{B96D9937-3B61-4341-B2F4-9461BA62C745}">
      <dgm:prSet/>
      <dgm:spPr/>
      <dgm:t>
        <a:bodyPr/>
        <a:lstStyle/>
        <a:p>
          <a:endParaRPr lang="en-US"/>
        </a:p>
      </dgm:t>
    </dgm:pt>
    <dgm:pt modelId="{E13B0A80-F446-486C-8382-F260FAAD72E6}" type="sibTrans" cxnId="{B96D9937-3B61-4341-B2F4-9461BA62C745}">
      <dgm:prSet/>
      <dgm:spPr/>
      <dgm:t>
        <a:bodyPr/>
        <a:lstStyle/>
        <a:p>
          <a:endParaRPr lang="en-US"/>
        </a:p>
      </dgm:t>
    </dgm:pt>
    <dgm:pt modelId="{2AB3102D-2ACC-4A2A-9F66-057D42581930}">
      <dgm:prSet/>
      <dgm:spPr/>
      <dgm:t>
        <a:bodyPr/>
        <a:lstStyle/>
        <a:p>
          <a:r>
            <a:rPr lang="en-GB"/>
            <a:t>Preparing for assessment </a:t>
          </a:r>
          <a:endParaRPr lang="en-US"/>
        </a:p>
      </dgm:t>
    </dgm:pt>
    <dgm:pt modelId="{109182C6-D13F-44D1-A15A-C6ADFCEE149B}" type="parTrans" cxnId="{E7C12B8E-DA80-4A39-A5C3-CA90B7788DC2}">
      <dgm:prSet/>
      <dgm:spPr/>
      <dgm:t>
        <a:bodyPr/>
        <a:lstStyle/>
        <a:p>
          <a:endParaRPr lang="en-US"/>
        </a:p>
      </dgm:t>
    </dgm:pt>
    <dgm:pt modelId="{E8D3EFC1-17C9-4A6F-92A7-16013AD0C8DD}" type="sibTrans" cxnId="{E7C12B8E-DA80-4A39-A5C3-CA90B7788DC2}">
      <dgm:prSet/>
      <dgm:spPr/>
      <dgm:t>
        <a:bodyPr/>
        <a:lstStyle/>
        <a:p>
          <a:endParaRPr lang="en-US"/>
        </a:p>
      </dgm:t>
    </dgm:pt>
    <dgm:pt modelId="{8EAE52E5-275C-4C4E-A34F-A71C8AA7089D}" type="pres">
      <dgm:prSet presAssocID="{028E21B9-AB9B-4CF8-B0DF-066B65C48216}" presName="linear" presStyleCnt="0">
        <dgm:presLayoutVars>
          <dgm:animLvl val="lvl"/>
          <dgm:resizeHandles val="exact"/>
        </dgm:presLayoutVars>
      </dgm:prSet>
      <dgm:spPr/>
    </dgm:pt>
    <dgm:pt modelId="{E1C0A663-F126-4DAE-A14C-F82BE8E6DD36}" type="pres">
      <dgm:prSet presAssocID="{ABAE324A-EBDA-45F7-8F16-D33EA8A2A3E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610676C-D756-4184-9DBF-4E7B39E79F42}" type="pres">
      <dgm:prSet presAssocID="{ACD0C8E8-A911-483F-97D1-F8F8BB3EBF4D}" presName="spacer" presStyleCnt="0"/>
      <dgm:spPr/>
    </dgm:pt>
    <dgm:pt modelId="{E9C2ABBD-084E-42E0-958D-05049182CFCB}" type="pres">
      <dgm:prSet presAssocID="{8CFB6662-375C-4BCB-BF0E-2CECEB06BC9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0D833A7-18BD-4414-B244-7277F624B04B}" type="pres">
      <dgm:prSet presAssocID="{1B0D48D1-70F6-4C65-A78B-15F8E0A5A371}" presName="spacer" presStyleCnt="0"/>
      <dgm:spPr/>
    </dgm:pt>
    <dgm:pt modelId="{68BEE36A-6AD0-41DD-AF6B-9F8462FA73F2}" type="pres">
      <dgm:prSet presAssocID="{F410A6CF-063F-4569-A1B0-CDEE0C59341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E158056-5A4F-412F-B0A7-0CDCB4BF6C68}" type="pres">
      <dgm:prSet presAssocID="{E13B0A80-F446-486C-8382-F260FAAD72E6}" presName="spacer" presStyleCnt="0"/>
      <dgm:spPr/>
    </dgm:pt>
    <dgm:pt modelId="{10BAF7FD-01A1-41DD-9107-B4A83F546792}" type="pres">
      <dgm:prSet presAssocID="{2AB3102D-2ACC-4A2A-9F66-057D4258193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05F6127-C377-4174-AFD3-C6E32D5B2912}" type="presOf" srcId="{8CFB6662-375C-4BCB-BF0E-2CECEB06BC9D}" destId="{E9C2ABBD-084E-42E0-958D-05049182CFCB}" srcOrd="0" destOrd="0" presId="urn:microsoft.com/office/officeart/2005/8/layout/vList2"/>
    <dgm:cxn modelId="{B96D9937-3B61-4341-B2F4-9461BA62C745}" srcId="{028E21B9-AB9B-4CF8-B0DF-066B65C48216}" destId="{F410A6CF-063F-4569-A1B0-CDEE0C593411}" srcOrd="2" destOrd="0" parTransId="{6EDF1FC7-BD28-4E8E-B1E0-880D747F87E0}" sibTransId="{E13B0A80-F446-486C-8382-F260FAAD72E6}"/>
    <dgm:cxn modelId="{4ED2FA69-1A27-43D7-AEE7-4F5DE389DAF4}" srcId="{028E21B9-AB9B-4CF8-B0DF-066B65C48216}" destId="{ABAE324A-EBDA-45F7-8F16-D33EA8A2A3E7}" srcOrd="0" destOrd="0" parTransId="{A231F605-9D26-46FC-9824-41F046EFC4DA}" sibTransId="{ACD0C8E8-A911-483F-97D1-F8F8BB3EBF4D}"/>
    <dgm:cxn modelId="{95EBDA4F-E224-46B0-9DFB-117350E60AC5}" srcId="{028E21B9-AB9B-4CF8-B0DF-066B65C48216}" destId="{8CFB6662-375C-4BCB-BF0E-2CECEB06BC9D}" srcOrd="1" destOrd="0" parTransId="{D80D1C27-CF2C-4540-8544-A401AD299513}" sibTransId="{1B0D48D1-70F6-4C65-A78B-15F8E0A5A371}"/>
    <dgm:cxn modelId="{E7C12B8E-DA80-4A39-A5C3-CA90B7788DC2}" srcId="{028E21B9-AB9B-4CF8-B0DF-066B65C48216}" destId="{2AB3102D-2ACC-4A2A-9F66-057D42581930}" srcOrd="3" destOrd="0" parTransId="{109182C6-D13F-44D1-A15A-C6ADFCEE149B}" sibTransId="{E8D3EFC1-17C9-4A6F-92A7-16013AD0C8DD}"/>
    <dgm:cxn modelId="{FA851CAB-2255-4EA2-9346-F3C98CEBCD86}" type="presOf" srcId="{2AB3102D-2ACC-4A2A-9F66-057D42581930}" destId="{10BAF7FD-01A1-41DD-9107-B4A83F546792}" srcOrd="0" destOrd="0" presId="urn:microsoft.com/office/officeart/2005/8/layout/vList2"/>
    <dgm:cxn modelId="{355251CB-966C-4A42-A9F2-F451828D2E6D}" type="presOf" srcId="{028E21B9-AB9B-4CF8-B0DF-066B65C48216}" destId="{8EAE52E5-275C-4C4E-A34F-A71C8AA7089D}" srcOrd="0" destOrd="0" presId="urn:microsoft.com/office/officeart/2005/8/layout/vList2"/>
    <dgm:cxn modelId="{22CAD2EA-7CA1-4C80-9323-63838B6704EE}" type="presOf" srcId="{F410A6CF-063F-4569-A1B0-CDEE0C593411}" destId="{68BEE36A-6AD0-41DD-AF6B-9F8462FA73F2}" srcOrd="0" destOrd="0" presId="urn:microsoft.com/office/officeart/2005/8/layout/vList2"/>
    <dgm:cxn modelId="{2390B7F0-C040-4190-8A62-C3623637D398}" type="presOf" srcId="{ABAE324A-EBDA-45F7-8F16-D33EA8A2A3E7}" destId="{E1C0A663-F126-4DAE-A14C-F82BE8E6DD36}" srcOrd="0" destOrd="0" presId="urn:microsoft.com/office/officeart/2005/8/layout/vList2"/>
    <dgm:cxn modelId="{C11135E5-FA1B-47AE-81FF-E8ECDDA62571}" type="presParOf" srcId="{8EAE52E5-275C-4C4E-A34F-A71C8AA7089D}" destId="{E1C0A663-F126-4DAE-A14C-F82BE8E6DD36}" srcOrd="0" destOrd="0" presId="urn:microsoft.com/office/officeart/2005/8/layout/vList2"/>
    <dgm:cxn modelId="{FCC70CCE-BA21-4437-B861-5838ACE104E0}" type="presParOf" srcId="{8EAE52E5-275C-4C4E-A34F-A71C8AA7089D}" destId="{3610676C-D756-4184-9DBF-4E7B39E79F42}" srcOrd="1" destOrd="0" presId="urn:microsoft.com/office/officeart/2005/8/layout/vList2"/>
    <dgm:cxn modelId="{81611369-2D28-4767-8857-C4AE41C9BBEE}" type="presParOf" srcId="{8EAE52E5-275C-4C4E-A34F-A71C8AA7089D}" destId="{E9C2ABBD-084E-42E0-958D-05049182CFCB}" srcOrd="2" destOrd="0" presId="urn:microsoft.com/office/officeart/2005/8/layout/vList2"/>
    <dgm:cxn modelId="{364827E3-B85F-4D90-AD87-29885F9D7530}" type="presParOf" srcId="{8EAE52E5-275C-4C4E-A34F-A71C8AA7089D}" destId="{A0D833A7-18BD-4414-B244-7277F624B04B}" srcOrd="3" destOrd="0" presId="urn:microsoft.com/office/officeart/2005/8/layout/vList2"/>
    <dgm:cxn modelId="{74A9C47B-EC60-4C8D-A7D4-DA2A010FA4E0}" type="presParOf" srcId="{8EAE52E5-275C-4C4E-A34F-A71C8AA7089D}" destId="{68BEE36A-6AD0-41DD-AF6B-9F8462FA73F2}" srcOrd="4" destOrd="0" presId="urn:microsoft.com/office/officeart/2005/8/layout/vList2"/>
    <dgm:cxn modelId="{19A3102E-F9A5-4527-AF0E-0BCEDAC2523D}" type="presParOf" srcId="{8EAE52E5-275C-4C4E-A34F-A71C8AA7089D}" destId="{4E158056-5A4F-412F-B0A7-0CDCB4BF6C68}" srcOrd="5" destOrd="0" presId="urn:microsoft.com/office/officeart/2005/8/layout/vList2"/>
    <dgm:cxn modelId="{4FCAFAF8-D1D3-4FBF-BA3E-051B61DFC835}" type="presParOf" srcId="{8EAE52E5-275C-4C4E-A34F-A71C8AA7089D}" destId="{10BAF7FD-01A1-41DD-9107-B4A83F54679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9AE264-6A1D-4D5D-B731-12383E81081D}">
      <dsp:nvSpPr>
        <dsp:cNvPr id="0" name=""/>
        <dsp:cNvSpPr/>
      </dsp:nvSpPr>
      <dsp:spPr>
        <a:xfrm>
          <a:off x="0" y="1669"/>
          <a:ext cx="7290055" cy="84632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6201A-190E-4971-BE89-E778CC40B4DD}">
      <dsp:nvSpPr>
        <dsp:cNvPr id="0" name=""/>
        <dsp:cNvSpPr/>
      </dsp:nvSpPr>
      <dsp:spPr>
        <a:xfrm>
          <a:off x="256011" y="192091"/>
          <a:ext cx="465476" cy="4654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35EE0-0C52-43FF-99DD-D141CD348A36}">
      <dsp:nvSpPr>
        <dsp:cNvPr id="0" name=""/>
        <dsp:cNvSpPr/>
      </dsp:nvSpPr>
      <dsp:spPr>
        <a:xfrm>
          <a:off x="977499" y="1669"/>
          <a:ext cx="6312555" cy="84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9" tIns="89569" rIns="89569" bIns="8956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 need to schedule your independent work on your modules and module assessments thoughtfully.</a:t>
          </a:r>
          <a:endParaRPr lang="en-US" sz="1700" kern="1200"/>
        </a:p>
      </dsp:txBody>
      <dsp:txXfrm>
        <a:off x="977499" y="1669"/>
        <a:ext cx="6312555" cy="846320"/>
      </dsp:txXfrm>
    </dsp:sp>
    <dsp:sp modelId="{5B23B6C2-3118-46A3-8209-DE74AEE8FC6D}">
      <dsp:nvSpPr>
        <dsp:cNvPr id="0" name=""/>
        <dsp:cNvSpPr/>
      </dsp:nvSpPr>
      <dsp:spPr>
        <a:xfrm>
          <a:off x="0" y="1059569"/>
          <a:ext cx="7290055" cy="84632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B28BA0-C033-4037-9B30-F4EC8985BEAC}">
      <dsp:nvSpPr>
        <dsp:cNvPr id="0" name=""/>
        <dsp:cNvSpPr/>
      </dsp:nvSpPr>
      <dsp:spPr>
        <a:xfrm>
          <a:off x="256011" y="1249991"/>
          <a:ext cx="465476" cy="4654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9E77E-67C9-4D48-A47D-6DAC7F4BAAA4}">
      <dsp:nvSpPr>
        <dsp:cNvPr id="0" name=""/>
        <dsp:cNvSpPr/>
      </dsp:nvSpPr>
      <dsp:spPr>
        <a:xfrm>
          <a:off x="977499" y="1059569"/>
          <a:ext cx="6312555" cy="84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9" tIns="89569" rIns="89569" bIns="8956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You are probably taking 2 x 30 credit modules  during the year, i.e. 60 credits </a:t>
          </a:r>
          <a:endParaRPr lang="en-US" sz="1700" kern="1200" dirty="0"/>
        </a:p>
      </dsp:txBody>
      <dsp:txXfrm>
        <a:off x="977499" y="1059569"/>
        <a:ext cx="6312555" cy="846320"/>
      </dsp:txXfrm>
    </dsp:sp>
    <dsp:sp modelId="{70E666A0-C1F3-498E-92FB-63C28EB6E6A1}">
      <dsp:nvSpPr>
        <dsp:cNvPr id="0" name=""/>
        <dsp:cNvSpPr/>
      </dsp:nvSpPr>
      <dsp:spPr>
        <a:xfrm>
          <a:off x="0" y="2117470"/>
          <a:ext cx="7290055" cy="84632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D7705F-6D35-4D82-B3AD-8CFA52AC726C}">
      <dsp:nvSpPr>
        <dsp:cNvPr id="0" name=""/>
        <dsp:cNvSpPr/>
      </dsp:nvSpPr>
      <dsp:spPr>
        <a:xfrm>
          <a:off x="256011" y="2307892"/>
          <a:ext cx="465476" cy="4654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8DC20A-B961-4E89-A792-C3EC210A1B96}">
      <dsp:nvSpPr>
        <dsp:cNvPr id="0" name=""/>
        <dsp:cNvSpPr/>
      </dsp:nvSpPr>
      <dsp:spPr>
        <a:xfrm>
          <a:off x="977499" y="2117470"/>
          <a:ext cx="6312555" cy="84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9" tIns="89569" rIns="89569" bIns="8956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 30 credit module = 300 hours of work.</a:t>
          </a:r>
          <a:endParaRPr lang="en-US" sz="1700" kern="1200" dirty="0"/>
        </a:p>
      </dsp:txBody>
      <dsp:txXfrm>
        <a:off x="977499" y="2117470"/>
        <a:ext cx="6312555" cy="846320"/>
      </dsp:txXfrm>
    </dsp:sp>
    <dsp:sp modelId="{31778B37-DFC5-407B-A674-46FFCC2A85A6}">
      <dsp:nvSpPr>
        <dsp:cNvPr id="0" name=""/>
        <dsp:cNvSpPr/>
      </dsp:nvSpPr>
      <dsp:spPr>
        <a:xfrm>
          <a:off x="0" y="3175370"/>
          <a:ext cx="7290055" cy="84632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972C7D-C31E-4E54-9F6D-CB44AA3EF675}">
      <dsp:nvSpPr>
        <dsp:cNvPr id="0" name=""/>
        <dsp:cNvSpPr/>
      </dsp:nvSpPr>
      <dsp:spPr>
        <a:xfrm>
          <a:off x="256011" y="3365792"/>
          <a:ext cx="465476" cy="4654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B07C1A-C232-4EE0-878B-5D3DBDBCA48F}">
      <dsp:nvSpPr>
        <dsp:cNvPr id="0" name=""/>
        <dsp:cNvSpPr/>
      </dsp:nvSpPr>
      <dsp:spPr>
        <a:xfrm>
          <a:off x="977499" y="3175370"/>
          <a:ext cx="6312555" cy="84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9" tIns="89569" rIns="89569" bIns="8956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Think about how you will set aside time to look at the module information, read around the subject and complete your assignments.</a:t>
          </a:r>
          <a:endParaRPr lang="en-US" sz="1700" kern="1200"/>
        </a:p>
      </dsp:txBody>
      <dsp:txXfrm>
        <a:off x="977499" y="3175370"/>
        <a:ext cx="6312555" cy="8463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C0A663-F126-4DAE-A14C-F82BE8E6DD36}">
      <dsp:nvSpPr>
        <dsp:cNvPr id="0" name=""/>
        <dsp:cNvSpPr/>
      </dsp:nvSpPr>
      <dsp:spPr>
        <a:xfrm>
          <a:off x="0" y="197204"/>
          <a:ext cx="4258818" cy="1147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Following the units on Moodle</a:t>
          </a:r>
          <a:endParaRPr lang="en-US" sz="2300" kern="1200"/>
        </a:p>
      </dsp:txBody>
      <dsp:txXfrm>
        <a:off x="56035" y="253239"/>
        <a:ext cx="4146748" cy="1035809"/>
      </dsp:txXfrm>
    </dsp:sp>
    <dsp:sp modelId="{E9C2ABBD-084E-42E0-958D-05049182CFCB}">
      <dsp:nvSpPr>
        <dsp:cNvPr id="0" name=""/>
        <dsp:cNvSpPr/>
      </dsp:nvSpPr>
      <dsp:spPr>
        <a:xfrm>
          <a:off x="0" y="1411324"/>
          <a:ext cx="4258818" cy="1147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Researching, reading and taking notes from academic sources provided and recommended</a:t>
          </a:r>
          <a:endParaRPr lang="en-US" sz="2300" kern="1200"/>
        </a:p>
      </dsp:txBody>
      <dsp:txXfrm>
        <a:off x="56035" y="1467359"/>
        <a:ext cx="4146748" cy="1035809"/>
      </dsp:txXfrm>
    </dsp:sp>
    <dsp:sp modelId="{68BEE36A-6AD0-41DD-AF6B-9F8462FA73F2}">
      <dsp:nvSpPr>
        <dsp:cNvPr id="0" name=""/>
        <dsp:cNvSpPr/>
      </dsp:nvSpPr>
      <dsp:spPr>
        <a:xfrm>
          <a:off x="0" y="2625444"/>
          <a:ext cx="4258818" cy="1147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E-mail staff with inquiries</a:t>
          </a:r>
          <a:endParaRPr lang="en-US" sz="2300" kern="1200"/>
        </a:p>
      </dsp:txBody>
      <dsp:txXfrm>
        <a:off x="56035" y="2681479"/>
        <a:ext cx="4146748" cy="1035809"/>
      </dsp:txXfrm>
    </dsp:sp>
    <dsp:sp modelId="{10BAF7FD-01A1-41DD-9107-B4A83F546792}">
      <dsp:nvSpPr>
        <dsp:cNvPr id="0" name=""/>
        <dsp:cNvSpPr/>
      </dsp:nvSpPr>
      <dsp:spPr>
        <a:xfrm>
          <a:off x="0" y="3839563"/>
          <a:ext cx="4258818" cy="1147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Preparing for assessment </a:t>
          </a:r>
          <a:endParaRPr lang="en-US" sz="2300" kern="1200"/>
        </a:p>
      </dsp:txBody>
      <dsp:txXfrm>
        <a:off x="56035" y="3895598"/>
        <a:ext cx="4146748" cy="10358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D73CD0B8-B930-4165-9DE1-BE79EADE13D1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7667-B5B1-4F17-9366-BA50E273EE3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488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D0B8-B930-4165-9DE1-BE79EADE13D1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7667-B5B1-4F17-9366-BA50E273E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390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D0B8-B930-4165-9DE1-BE79EADE13D1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7667-B5B1-4F17-9366-BA50E273EE3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216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D0B8-B930-4165-9DE1-BE79EADE13D1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7667-B5B1-4F17-9366-BA50E273E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582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D0B8-B930-4165-9DE1-BE79EADE13D1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7667-B5B1-4F17-9366-BA50E273E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47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D0B8-B930-4165-9DE1-BE79EADE13D1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7667-B5B1-4F17-9366-BA50E273E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322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D0B8-B930-4165-9DE1-BE79EADE13D1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7667-B5B1-4F17-9366-BA50E273E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66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D0B8-B930-4165-9DE1-BE79EADE13D1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7667-B5B1-4F17-9366-BA50E273E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0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D0B8-B930-4165-9DE1-BE79EADE13D1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7667-B5B1-4F17-9366-BA50E273EE3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4975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D0B8-B930-4165-9DE1-BE79EADE13D1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7667-B5B1-4F17-9366-BA50E273E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443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D0B8-B930-4165-9DE1-BE79EADE13D1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7667-B5B1-4F17-9366-BA50E273EE3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5135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73CD0B8-B930-4165-9DE1-BE79EADE13D1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2C27667-B5B1-4F17-9366-BA50E273EE3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7432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C990-6352-4251-BC55-7E524D7889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Negotiating the transition into study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E99631-BE9B-49F3-8F0E-5987FB42A47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919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3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/>
              <a:t>Time Management</a:t>
            </a:r>
          </a:p>
        </p:txBody>
      </p:sp>
      <p:graphicFrame>
        <p:nvGraphicFramePr>
          <p:cNvPr id="33796" name="Content Placeholder 4">
            <a:extLst>
              <a:ext uri="{FF2B5EF4-FFF2-40B4-BE49-F238E27FC236}">
                <a16:creationId xmlns:a16="http://schemas.microsoft.com/office/drawing/2014/main" id="{A2B445F0-408E-4D21-9A4C-6B4066D92A6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8096" y="2286000"/>
          <a:ext cx="7290055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58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/>
              <a:t>What is this study time for?</a:t>
            </a:r>
          </a:p>
        </p:txBody>
      </p:sp>
      <p:sp>
        <p:nvSpPr>
          <p:cNvPr id="72" name="Text Placeholder 3">
            <a:extLst>
              <a:ext uri="{FF2B5EF4-FFF2-40B4-BE49-F238E27FC236}">
                <a16:creationId xmlns:a16="http://schemas.microsoft.com/office/drawing/2014/main" id="{5675A99E-B05C-4653-AF91-5D772EF414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35844" name="Content Placeholder 2">
            <a:extLst>
              <a:ext uri="{FF2B5EF4-FFF2-40B4-BE49-F238E27FC236}">
                <a16:creationId xmlns:a16="http://schemas.microsoft.com/office/drawing/2014/main" id="{963D05F0-1B20-4266-9B91-65393BAB09D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286250" y="822960"/>
          <a:ext cx="4258818" cy="5184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4628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89700" y="4149725"/>
            <a:ext cx="2020888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Cloud Callout 6"/>
          <p:cNvSpPr/>
          <p:nvPr/>
        </p:nvSpPr>
        <p:spPr>
          <a:xfrm>
            <a:off x="4238625" y="1290638"/>
            <a:ext cx="3986213" cy="1835150"/>
          </a:xfrm>
          <a:prstGeom prst="cloudCallout">
            <a:avLst>
              <a:gd name="adj1" fmla="val -95716"/>
              <a:gd name="adj2" fmla="val -29672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>
                <a:solidFill>
                  <a:srgbClr val="000000"/>
                </a:solidFill>
              </a:rPr>
              <a:t>Do we really have to?</a:t>
            </a:r>
          </a:p>
          <a:p>
            <a:pPr algn="ctr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>
                <a:solidFill>
                  <a:srgbClr val="000000"/>
                </a:solidFill>
              </a:rPr>
              <a:t>Isn’t this a bit too much?</a:t>
            </a:r>
          </a:p>
        </p:txBody>
      </p:sp>
      <p:pic>
        <p:nvPicPr>
          <p:cNvPr id="36867" name="Picture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1150938"/>
            <a:ext cx="1012825" cy="184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Cloud Callout 9"/>
          <p:cNvSpPr/>
          <p:nvPr/>
        </p:nvSpPr>
        <p:spPr>
          <a:xfrm>
            <a:off x="1492250" y="4149725"/>
            <a:ext cx="3986213" cy="1836738"/>
          </a:xfrm>
          <a:prstGeom prst="cloudCallout">
            <a:avLst>
              <a:gd name="adj1" fmla="val 82108"/>
              <a:gd name="adj2" fmla="val -28555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>
                <a:solidFill>
                  <a:srgbClr val="000000"/>
                </a:solidFill>
              </a:rPr>
              <a:t>Yes, it is a lot of work. </a:t>
            </a:r>
          </a:p>
          <a:p>
            <a:pPr algn="ctr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>
                <a:solidFill>
                  <a:srgbClr val="000000"/>
                </a:solidFill>
              </a:rPr>
              <a:t>But that’s the only way to ensure a good result.</a:t>
            </a:r>
          </a:p>
        </p:txBody>
      </p:sp>
      <p:pic>
        <p:nvPicPr>
          <p:cNvPr id="36869" name="Picture 9" descr="070720_MuslimPoll_wid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075" y="828675"/>
            <a:ext cx="2052638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594426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2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4C3C426B-13CD-47FD-A7F6-53E64FEF2456}" vid="{1F13799C-263A-45E2-BF8D-5CDC05A8A79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139</Words>
  <Application>Microsoft Office PowerPoint</Application>
  <PresentationFormat>On-screen Show (4:3)</PresentationFormat>
  <Paragraphs>15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Tw Cen MT</vt:lpstr>
      <vt:lpstr>Tw Cen MT Condensed</vt:lpstr>
      <vt:lpstr>Wingdings 3</vt:lpstr>
      <vt:lpstr>Theme2</vt:lpstr>
      <vt:lpstr>Negotiating the transition into study</vt:lpstr>
      <vt:lpstr>Time Management</vt:lpstr>
      <vt:lpstr>What is this study time for?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Negotiating the transition into study</dc:title>
  <dc:creator>John Smith</dc:creator>
  <cp:lastModifiedBy>John Smith</cp:lastModifiedBy>
  <cp:revision>2</cp:revision>
  <dcterms:created xsi:type="dcterms:W3CDTF">2020-08-24T12:20:24Z</dcterms:created>
  <dcterms:modified xsi:type="dcterms:W3CDTF">2020-08-24T12:35:58Z</dcterms:modified>
</cp:coreProperties>
</file>