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0" r:id="rId6"/>
    <p:sldId id="261" r:id="rId7"/>
    <p:sldId id="267" r:id="rId8"/>
    <p:sldId id="268" r:id="rId9"/>
    <p:sldId id="262" r:id="rId10"/>
    <p:sldId id="263" r:id="rId11"/>
    <p:sldId id="264"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6EE6"/>
    <a:srgbClr val="B34E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0E5556-2CF4-7030-56B9-3456027A02D4}" v="849" vWet="850" dt="2024-05-17T13:37:21.023"/>
    <p1510:client id="{A3D4474E-F6C4-4096-813E-6BA2FCDF0D42}" v="669" dt="2024-05-17T13:44:11.2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yn Pugh" userId="S::colyn.pugh@uwtsd.ac.uk::9343d4de-7023-45e3-afb3-ea89584fbe1f" providerId="AD" clId="Web-{410E5556-2CF4-7030-56B9-3456027A02D4}"/>
    <pc:docChg chg="modSld">
      <pc:chgData name="Colyn Pugh" userId="S::colyn.pugh@uwtsd.ac.uk::9343d4de-7023-45e3-afb3-ea89584fbe1f" providerId="AD" clId="Web-{410E5556-2CF4-7030-56B9-3456027A02D4}" dt="2024-05-17T13:32:38.392" v="837" actId="20577"/>
      <pc:docMkLst>
        <pc:docMk/>
      </pc:docMkLst>
      <pc:sldChg chg="modSp">
        <pc:chgData name="Colyn Pugh" userId="S::colyn.pugh@uwtsd.ac.uk::9343d4de-7023-45e3-afb3-ea89584fbe1f" providerId="AD" clId="Web-{410E5556-2CF4-7030-56B9-3456027A02D4}" dt="2024-05-17T12:56:59.663" v="4" actId="20577"/>
        <pc:sldMkLst>
          <pc:docMk/>
          <pc:sldMk cId="2560096016" sldId="256"/>
        </pc:sldMkLst>
        <pc:spChg chg="mod">
          <ac:chgData name="Colyn Pugh" userId="S::colyn.pugh@uwtsd.ac.uk::9343d4de-7023-45e3-afb3-ea89584fbe1f" providerId="AD" clId="Web-{410E5556-2CF4-7030-56B9-3456027A02D4}" dt="2024-05-17T12:56:59.663" v="4" actId="20577"/>
          <ac:spMkLst>
            <pc:docMk/>
            <pc:sldMk cId="2560096016" sldId="256"/>
            <ac:spMk id="2" creationId="{7ED0038E-C11A-4EB2-F569-EE80C321A583}"/>
          </ac:spMkLst>
        </pc:spChg>
      </pc:sldChg>
      <pc:sldChg chg="modSp">
        <pc:chgData name="Colyn Pugh" userId="S::colyn.pugh@uwtsd.ac.uk::9343d4de-7023-45e3-afb3-ea89584fbe1f" providerId="AD" clId="Web-{410E5556-2CF4-7030-56B9-3456027A02D4}" dt="2024-05-17T13:32:10.829" v="828" actId="20577"/>
        <pc:sldMkLst>
          <pc:docMk/>
          <pc:sldMk cId="3056252384" sldId="257"/>
        </pc:sldMkLst>
        <pc:spChg chg="mod">
          <ac:chgData name="Colyn Pugh" userId="S::colyn.pugh@uwtsd.ac.uk::9343d4de-7023-45e3-afb3-ea89584fbe1f" providerId="AD" clId="Web-{410E5556-2CF4-7030-56B9-3456027A02D4}" dt="2024-05-17T13:32:10.829" v="828" actId="20577"/>
          <ac:spMkLst>
            <pc:docMk/>
            <pc:sldMk cId="3056252384" sldId="257"/>
            <ac:spMk id="3" creationId="{73875645-4030-79AF-8E11-6638E8E055D8}"/>
          </ac:spMkLst>
        </pc:spChg>
      </pc:sldChg>
      <pc:sldChg chg="modSp">
        <pc:chgData name="Colyn Pugh" userId="S::colyn.pugh@uwtsd.ac.uk::9343d4de-7023-45e3-afb3-ea89584fbe1f" providerId="AD" clId="Web-{410E5556-2CF4-7030-56B9-3456027A02D4}" dt="2024-05-17T13:27:51.731" v="787" actId="20577"/>
        <pc:sldMkLst>
          <pc:docMk/>
          <pc:sldMk cId="3960769614" sldId="258"/>
        </pc:sldMkLst>
        <pc:spChg chg="mod">
          <ac:chgData name="Colyn Pugh" userId="S::colyn.pugh@uwtsd.ac.uk::9343d4de-7023-45e3-afb3-ea89584fbe1f" providerId="AD" clId="Web-{410E5556-2CF4-7030-56B9-3456027A02D4}" dt="2024-05-17T12:56:41.959" v="3" actId="20577"/>
          <ac:spMkLst>
            <pc:docMk/>
            <pc:sldMk cId="3960769614" sldId="258"/>
            <ac:spMk id="2" creationId="{A960DF9B-FE3A-CCEE-9114-C77E80223B78}"/>
          </ac:spMkLst>
        </pc:spChg>
        <pc:spChg chg="mod">
          <ac:chgData name="Colyn Pugh" userId="S::colyn.pugh@uwtsd.ac.uk::9343d4de-7023-45e3-afb3-ea89584fbe1f" providerId="AD" clId="Web-{410E5556-2CF4-7030-56B9-3456027A02D4}" dt="2024-05-17T13:27:51.731" v="787" actId="20577"/>
          <ac:spMkLst>
            <pc:docMk/>
            <pc:sldMk cId="3960769614" sldId="258"/>
            <ac:spMk id="3" creationId="{B245D512-D7F3-A4E4-3479-6578ED3858EB}"/>
          </ac:spMkLst>
        </pc:spChg>
      </pc:sldChg>
      <pc:sldChg chg="modSp">
        <pc:chgData name="Colyn Pugh" userId="S::colyn.pugh@uwtsd.ac.uk::9343d4de-7023-45e3-afb3-ea89584fbe1f" providerId="AD" clId="Web-{410E5556-2CF4-7030-56B9-3456027A02D4}" dt="2024-05-17T13:08:37.473" v="446" actId="1076"/>
        <pc:sldMkLst>
          <pc:docMk/>
          <pc:sldMk cId="582226268" sldId="260"/>
        </pc:sldMkLst>
        <pc:spChg chg="mod">
          <ac:chgData name="Colyn Pugh" userId="S::colyn.pugh@uwtsd.ac.uk::9343d4de-7023-45e3-afb3-ea89584fbe1f" providerId="AD" clId="Web-{410E5556-2CF4-7030-56B9-3456027A02D4}" dt="2024-05-17T13:08:30.208" v="444" actId="20577"/>
          <ac:spMkLst>
            <pc:docMk/>
            <pc:sldMk cId="582226268" sldId="260"/>
            <ac:spMk id="3" creationId="{999DA3EB-266D-3EE8-873D-82017ADA6889}"/>
          </ac:spMkLst>
        </pc:spChg>
        <pc:graphicFrameChg chg="mod modGraphic">
          <ac:chgData name="Colyn Pugh" userId="S::colyn.pugh@uwtsd.ac.uk::9343d4de-7023-45e3-afb3-ea89584fbe1f" providerId="AD" clId="Web-{410E5556-2CF4-7030-56B9-3456027A02D4}" dt="2024-05-17T13:08:37.473" v="446" actId="1076"/>
          <ac:graphicFrameMkLst>
            <pc:docMk/>
            <pc:sldMk cId="582226268" sldId="260"/>
            <ac:graphicFrameMk id="4" creationId="{16EBE0B6-ED32-FA74-FCB0-A4E1E3C947E0}"/>
          </ac:graphicFrameMkLst>
        </pc:graphicFrameChg>
      </pc:sldChg>
      <pc:sldChg chg="modSp">
        <pc:chgData name="Colyn Pugh" userId="S::colyn.pugh@uwtsd.ac.uk::9343d4de-7023-45e3-afb3-ea89584fbe1f" providerId="AD" clId="Web-{410E5556-2CF4-7030-56B9-3456027A02D4}" dt="2024-05-17T13:08:58.302" v="448" actId="1076"/>
        <pc:sldMkLst>
          <pc:docMk/>
          <pc:sldMk cId="4024291130" sldId="262"/>
        </pc:sldMkLst>
        <pc:spChg chg="mod">
          <ac:chgData name="Colyn Pugh" userId="S::colyn.pugh@uwtsd.ac.uk::9343d4de-7023-45e3-afb3-ea89584fbe1f" providerId="AD" clId="Web-{410E5556-2CF4-7030-56B9-3456027A02D4}" dt="2024-05-17T13:08:17.567" v="438" actId="20577"/>
          <ac:spMkLst>
            <pc:docMk/>
            <pc:sldMk cId="4024291130" sldId="262"/>
            <ac:spMk id="12" creationId="{66987D87-2832-BE76-357E-03EAB56A7BE8}"/>
          </ac:spMkLst>
        </pc:spChg>
        <pc:graphicFrameChg chg="mod modGraphic">
          <ac:chgData name="Colyn Pugh" userId="S::colyn.pugh@uwtsd.ac.uk::9343d4de-7023-45e3-afb3-ea89584fbe1f" providerId="AD" clId="Web-{410E5556-2CF4-7030-56B9-3456027A02D4}" dt="2024-05-17T13:08:58.302" v="448" actId="1076"/>
          <ac:graphicFrameMkLst>
            <pc:docMk/>
            <pc:sldMk cId="4024291130" sldId="262"/>
            <ac:graphicFrameMk id="4" creationId="{33384EB2-36BF-7293-C335-A6B7619F0830}"/>
          </ac:graphicFrameMkLst>
        </pc:graphicFrameChg>
      </pc:sldChg>
      <pc:sldChg chg="addSp modSp">
        <pc:chgData name="Colyn Pugh" userId="S::colyn.pugh@uwtsd.ac.uk::9343d4de-7023-45e3-afb3-ea89584fbe1f" providerId="AD" clId="Web-{410E5556-2CF4-7030-56B9-3456027A02D4}" dt="2024-05-17T13:07:51.004" v="433"/>
        <pc:sldMkLst>
          <pc:docMk/>
          <pc:sldMk cId="2236726628" sldId="263"/>
        </pc:sldMkLst>
        <pc:spChg chg="add">
          <ac:chgData name="Colyn Pugh" userId="S::colyn.pugh@uwtsd.ac.uk::9343d4de-7023-45e3-afb3-ea89584fbe1f" providerId="AD" clId="Web-{410E5556-2CF4-7030-56B9-3456027A02D4}" dt="2024-05-17T12:59:42.807" v="5"/>
          <ac:spMkLst>
            <pc:docMk/>
            <pc:sldMk cId="2236726628" sldId="263"/>
            <ac:spMk id="12" creationId="{8BA0F28A-39CC-F1FE-509B-17187F0D20DF}"/>
          </ac:spMkLst>
        </pc:spChg>
        <pc:graphicFrameChg chg="mod modGraphic">
          <ac:chgData name="Colyn Pugh" userId="S::colyn.pugh@uwtsd.ac.uk::9343d4de-7023-45e3-afb3-ea89584fbe1f" providerId="AD" clId="Web-{410E5556-2CF4-7030-56B9-3456027A02D4}" dt="2024-05-17T13:07:51.004" v="433"/>
          <ac:graphicFrameMkLst>
            <pc:docMk/>
            <pc:sldMk cId="2236726628" sldId="263"/>
            <ac:graphicFrameMk id="3" creationId="{FEEC985F-8ECE-DBB4-EF1B-E2A85F99453A}"/>
          </ac:graphicFrameMkLst>
        </pc:graphicFrameChg>
      </pc:sldChg>
      <pc:sldChg chg="modSp">
        <pc:chgData name="Colyn Pugh" userId="S::colyn.pugh@uwtsd.ac.uk::9343d4de-7023-45e3-afb3-ea89584fbe1f" providerId="AD" clId="Web-{410E5556-2CF4-7030-56B9-3456027A02D4}" dt="2024-05-17T13:07:33.738" v="432" actId="20577"/>
        <pc:sldMkLst>
          <pc:docMk/>
          <pc:sldMk cId="3157113968" sldId="264"/>
        </pc:sldMkLst>
        <pc:spChg chg="mod">
          <ac:chgData name="Colyn Pugh" userId="S::colyn.pugh@uwtsd.ac.uk::9343d4de-7023-45e3-afb3-ea89584fbe1f" providerId="AD" clId="Web-{410E5556-2CF4-7030-56B9-3456027A02D4}" dt="2024-05-17T13:07:33.738" v="432" actId="20577"/>
          <ac:spMkLst>
            <pc:docMk/>
            <pc:sldMk cId="3157113968" sldId="264"/>
            <ac:spMk id="3" creationId="{8C6BF2E1-957A-096A-DC47-14838F57B4E4}"/>
          </ac:spMkLst>
        </pc:spChg>
      </pc:sldChg>
      <pc:sldChg chg="modSp">
        <pc:chgData name="Colyn Pugh" userId="S::colyn.pugh@uwtsd.ac.uk::9343d4de-7023-45e3-afb3-ea89584fbe1f" providerId="AD" clId="Web-{410E5556-2CF4-7030-56B9-3456027A02D4}" dt="2024-05-17T13:32:38.392" v="837" actId="20577"/>
        <pc:sldMkLst>
          <pc:docMk/>
          <pc:sldMk cId="1701737065" sldId="266"/>
        </pc:sldMkLst>
        <pc:spChg chg="mod">
          <ac:chgData name="Colyn Pugh" userId="S::colyn.pugh@uwtsd.ac.uk::9343d4de-7023-45e3-afb3-ea89584fbe1f" providerId="AD" clId="Web-{410E5556-2CF4-7030-56B9-3456027A02D4}" dt="2024-05-17T13:32:38.392" v="837" actId="20577"/>
          <ac:spMkLst>
            <pc:docMk/>
            <pc:sldMk cId="1701737065" sldId="266"/>
            <ac:spMk id="3" creationId="{B4DDF951-A179-18E5-AABB-A3298A012247}"/>
          </ac:spMkLst>
        </pc:spChg>
      </pc:sldChg>
    </pc:docChg>
  </pc:docChgLst>
  <pc:docChgLst>
    <pc:chgData name="Cathryn Morgan (2100313)" userId="ecb937c3-08d4-4d28-a44f-97a26efd9d7e" providerId="ADAL" clId="{A3D4474E-F6C4-4096-813E-6BA2FCDF0D42}"/>
    <pc:docChg chg="undo redo custSel addSld delSld modSld addMainMaster delMainMaster addSection delSection">
      <pc:chgData name="Cathryn Morgan (2100313)" userId="ecb937c3-08d4-4d28-a44f-97a26efd9d7e" providerId="ADAL" clId="{A3D4474E-F6C4-4096-813E-6BA2FCDF0D42}" dt="2024-05-17T13:44:11.239" v="4858" actId="20577"/>
      <pc:docMkLst>
        <pc:docMk/>
      </pc:docMkLst>
      <pc:sldChg chg="addSp modSp new mod setBg modClrScheme chgLayout">
        <pc:chgData name="Cathryn Morgan (2100313)" userId="ecb937c3-08d4-4d28-a44f-97a26efd9d7e" providerId="ADAL" clId="{A3D4474E-F6C4-4096-813E-6BA2FCDF0D42}" dt="2024-05-16T18:40:23.735" v="151" actId="27614"/>
        <pc:sldMkLst>
          <pc:docMk/>
          <pc:sldMk cId="2560096016" sldId="256"/>
        </pc:sldMkLst>
        <pc:spChg chg="mod">
          <ac:chgData name="Cathryn Morgan (2100313)" userId="ecb937c3-08d4-4d28-a44f-97a26efd9d7e" providerId="ADAL" clId="{A3D4474E-F6C4-4096-813E-6BA2FCDF0D42}" dt="2024-05-16T18:40:09.617" v="150" actId="26606"/>
          <ac:spMkLst>
            <pc:docMk/>
            <pc:sldMk cId="2560096016" sldId="256"/>
            <ac:spMk id="2" creationId="{7ED0038E-C11A-4EB2-F569-EE80C321A583}"/>
          </ac:spMkLst>
        </pc:spChg>
        <pc:spChg chg="mod">
          <ac:chgData name="Cathryn Morgan (2100313)" userId="ecb937c3-08d4-4d28-a44f-97a26efd9d7e" providerId="ADAL" clId="{A3D4474E-F6C4-4096-813E-6BA2FCDF0D42}" dt="2024-05-16T18:40:09.617" v="150" actId="26606"/>
          <ac:spMkLst>
            <pc:docMk/>
            <pc:sldMk cId="2560096016" sldId="256"/>
            <ac:spMk id="3" creationId="{A95FCBE9-F1F2-429D-0139-4FE485368F2D}"/>
          </ac:spMkLst>
        </pc:spChg>
        <pc:spChg chg="add">
          <ac:chgData name="Cathryn Morgan (2100313)" userId="ecb937c3-08d4-4d28-a44f-97a26efd9d7e" providerId="ADAL" clId="{A3D4474E-F6C4-4096-813E-6BA2FCDF0D42}" dt="2024-05-16T18:40:09.617" v="150" actId="26606"/>
          <ac:spMkLst>
            <pc:docMk/>
            <pc:sldMk cId="2560096016" sldId="256"/>
            <ac:spMk id="9" creationId="{C3297213-B630-4CFA-8FE1-099659C5DB66}"/>
          </ac:spMkLst>
        </pc:spChg>
        <pc:spChg chg="add">
          <ac:chgData name="Cathryn Morgan (2100313)" userId="ecb937c3-08d4-4d28-a44f-97a26efd9d7e" providerId="ADAL" clId="{A3D4474E-F6C4-4096-813E-6BA2FCDF0D42}" dt="2024-05-16T18:40:09.617" v="150" actId="26606"/>
          <ac:spMkLst>
            <pc:docMk/>
            <pc:sldMk cId="2560096016" sldId="256"/>
            <ac:spMk id="11" creationId="{13F26D5C-77E9-4A8D-95F0-1635BAD12650}"/>
          </ac:spMkLst>
        </pc:spChg>
        <pc:picChg chg="add mod">
          <ac:chgData name="Cathryn Morgan (2100313)" userId="ecb937c3-08d4-4d28-a44f-97a26efd9d7e" providerId="ADAL" clId="{A3D4474E-F6C4-4096-813E-6BA2FCDF0D42}" dt="2024-05-16T18:40:23.735" v="151" actId="27614"/>
          <ac:picMkLst>
            <pc:docMk/>
            <pc:sldMk cId="2560096016" sldId="256"/>
            <ac:picMk id="4" creationId="{E68DD889-6AF4-4438-F78F-B93E8EAE91E9}"/>
          </ac:picMkLst>
        </pc:picChg>
        <pc:cxnChg chg="add">
          <ac:chgData name="Cathryn Morgan (2100313)" userId="ecb937c3-08d4-4d28-a44f-97a26efd9d7e" providerId="ADAL" clId="{A3D4474E-F6C4-4096-813E-6BA2FCDF0D42}" dt="2024-05-16T18:40:09.617" v="150" actId="26606"/>
          <ac:cxnSpMkLst>
            <pc:docMk/>
            <pc:sldMk cId="2560096016" sldId="256"/>
            <ac:cxnSpMk id="13" creationId="{0632DC5A-0728-490F-8655-6B437782704C}"/>
          </ac:cxnSpMkLst>
        </pc:cxnChg>
        <pc:cxnChg chg="add">
          <ac:chgData name="Cathryn Morgan (2100313)" userId="ecb937c3-08d4-4d28-a44f-97a26efd9d7e" providerId="ADAL" clId="{A3D4474E-F6C4-4096-813E-6BA2FCDF0D42}" dt="2024-05-16T18:40:09.617" v="150" actId="26606"/>
          <ac:cxnSpMkLst>
            <pc:docMk/>
            <pc:sldMk cId="2560096016" sldId="256"/>
            <ac:cxnSpMk id="15" creationId="{28BB1F6D-CF9C-422D-9324-C46415BB9D7D}"/>
          </ac:cxnSpMkLst>
        </pc:cxnChg>
      </pc:sldChg>
      <pc:sldChg chg="modSp new mod">
        <pc:chgData name="Cathryn Morgan (2100313)" userId="ecb937c3-08d4-4d28-a44f-97a26efd9d7e" providerId="ADAL" clId="{A3D4474E-F6C4-4096-813E-6BA2FCDF0D42}" dt="2024-05-17T12:54:49.753" v="4234" actId="207"/>
        <pc:sldMkLst>
          <pc:docMk/>
          <pc:sldMk cId="3056252384" sldId="257"/>
        </pc:sldMkLst>
        <pc:spChg chg="mod">
          <ac:chgData name="Cathryn Morgan (2100313)" userId="ecb937c3-08d4-4d28-a44f-97a26efd9d7e" providerId="ADAL" clId="{A3D4474E-F6C4-4096-813E-6BA2FCDF0D42}" dt="2024-05-17T07:51:11.199" v="2435" actId="20577"/>
          <ac:spMkLst>
            <pc:docMk/>
            <pc:sldMk cId="3056252384" sldId="257"/>
            <ac:spMk id="2" creationId="{33B56D05-EA5B-D3C0-A2A9-CE4924AB25F6}"/>
          </ac:spMkLst>
        </pc:spChg>
        <pc:spChg chg="mod">
          <ac:chgData name="Cathryn Morgan (2100313)" userId="ecb937c3-08d4-4d28-a44f-97a26efd9d7e" providerId="ADAL" clId="{A3D4474E-F6C4-4096-813E-6BA2FCDF0D42}" dt="2024-05-17T12:54:49.753" v="4234" actId="207"/>
          <ac:spMkLst>
            <pc:docMk/>
            <pc:sldMk cId="3056252384" sldId="257"/>
            <ac:spMk id="3" creationId="{73875645-4030-79AF-8E11-6638E8E055D8}"/>
          </ac:spMkLst>
        </pc:spChg>
      </pc:sldChg>
      <pc:sldChg chg="modSp new mod">
        <pc:chgData name="Cathryn Morgan (2100313)" userId="ecb937c3-08d4-4d28-a44f-97a26efd9d7e" providerId="ADAL" clId="{A3D4474E-F6C4-4096-813E-6BA2FCDF0D42}" dt="2024-05-17T13:39:33.700" v="4776" actId="2711"/>
        <pc:sldMkLst>
          <pc:docMk/>
          <pc:sldMk cId="3960769614" sldId="258"/>
        </pc:sldMkLst>
        <pc:spChg chg="mod">
          <ac:chgData name="Cathryn Morgan (2100313)" userId="ecb937c3-08d4-4d28-a44f-97a26efd9d7e" providerId="ADAL" clId="{A3D4474E-F6C4-4096-813E-6BA2FCDF0D42}" dt="2024-05-16T19:43:23.619" v="1961" actId="20577"/>
          <ac:spMkLst>
            <pc:docMk/>
            <pc:sldMk cId="3960769614" sldId="258"/>
            <ac:spMk id="2" creationId="{A960DF9B-FE3A-CCEE-9114-C77E80223B78}"/>
          </ac:spMkLst>
        </pc:spChg>
        <pc:spChg chg="mod">
          <ac:chgData name="Cathryn Morgan (2100313)" userId="ecb937c3-08d4-4d28-a44f-97a26efd9d7e" providerId="ADAL" clId="{A3D4474E-F6C4-4096-813E-6BA2FCDF0D42}" dt="2024-05-17T13:39:33.700" v="4776" actId="2711"/>
          <ac:spMkLst>
            <pc:docMk/>
            <pc:sldMk cId="3960769614" sldId="258"/>
            <ac:spMk id="3" creationId="{B245D512-D7F3-A4E4-3479-6578ED3858EB}"/>
          </ac:spMkLst>
        </pc:spChg>
      </pc:sldChg>
      <pc:sldChg chg="addSp delSp modSp new mod setBg">
        <pc:chgData name="Cathryn Morgan (2100313)" userId="ecb937c3-08d4-4d28-a44f-97a26efd9d7e" providerId="ADAL" clId="{A3D4474E-F6C4-4096-813E-6BA2FCDF0D42}" dt="2024-05-17T13:24:05.808" v="4336" actId="14100"/>
        <pc:sldMkLst>
          <pc:docMk/>
          <pc:sldMk cId="2058191225" sldId="259"/>
        </pc:sldMkLst>
        <pc:spChg chg="mod">
          <ac:chgData name="Cathryn Morgan (2100313)" userId="ecb937c3-08d4-4d28-a44f-97a26efd9d7e" providerId="ADAL" clId="{A3D4474E-F6C4-4096-813E-6BA2FCDF0D42}" dt="2024-05-16T19:21:56.975" v="1655" actId="26606"/>
          <ac:spMkLst>
            <pc:docMk/>
            <pc:sldMk cId="2058191225" sldId="259"/>
            <ac:spMk id="2" creationId="{F3C899F3-3AE5-63BE-B139-CBEB240B0039}"/>
          </ac:spMkLst>
        </pc:spChg>
        <pc:spChg chg="del mod">
          <ac:chgData name="Cathryn Morgan (2100313)" userId="ecb937c3-08d4-4d28-a44f-97a26efd9d7e" providerId="ADAL" clId="{A3D4474E-F6C4-4096-813E-6BA2FCDF0D42}" dt="2024-05-16T19:21:56.975" v="1655" actId="26606"/>
          <ac:spMkLst>
            <pc:docMk/>
            <pc:sldMk cId="2058191225" sldId="259"/>
            <ac:spMk id="3" creationId="{00D94366-46BC-9CBD-A3AB-B99B3C798544}"/>
          </ac:spMkLst>
        </pc:spChg>
        <pc:spChg chg="add">
          <ac:chgData name="Cathryn Morgan (2100313)" userId="ecb937c3-08d4-4d28-a44f-97a26efd9d7e" providerId="ADAL" clId="{A3D4474E-F6C4-4096-813E-6BA2FCDF0D42}" dt="2024-05-16T19:21:56.975" v="1655" actId="26606"/>
          <ac:spMkLst>
            <pc:docMk/>
            <pc:sldMk cId="2058191225" sldId="259"/>
            <ac:spMk id="9" creationId="{15DD4FDD-37A6-4700-8C33-322F14D7E3E7}"/>
          </ac:spMkLst>
        </pc:spChg>
        <pc:graphicFrameChg chg="add mod">
          <ac:chgData name="Cathryn Morgan (2100313)" userId="ecb937c3-08d4-4d28-a44f-97a26efd9d7e" providerId="ADAL" clId="{A3D4474E-F6C4-4096-813E-6BA2FCDF0D42}" dt="2024-05-16T19:50:31.055" v="1968" actId="20577"/>
          <ac:graphicFrameMkLst>
            <pc:docMk/>
            <pc:sldMk cId="2058191225" sldId="259"/>
            <ac:graphicFrameMk id="5" creationId="{7C4DA265-D43B-4DE5-8642-F94E7D7809EA}"/>
          </ac:graphicFrameMkLst>
        </pc:graphicFrameChg>
        <pc:picChg chg="add mod modCrop">
          <ac:chgData name="Cathryn Morgan (2100313)" userId="ecb937c3-08d4-4d28-a44f-97a26efd9d7e" providerId="ADAL" clId="{A3D4474E-F6C4-4096-813E-6BA2FCDF0D42}" dt="2024-05-17T13:24:05.808" v="4336" actId="14100"/>
          <ac:picMkLst>
            <pc:docMk/>
            <pc:sldMk cId="2058191225" sldId="259"/>
            <ac:picMk id="3" creationId="{C4FC2967-6D3D-A194-62DD-1EE1996C8B27}"/>
          </ac:picMkLst>
        </pc:picChg>
        <pc:cxnChg chg="add">
          <ac:chgData name="Cathryn Morgan (2100313)" userId="ecb937c3-08d4-4d28-a44f-97a26efd9d7e" providerId="ADAL" clId="{A3D4474E-F6C4-4096-813E-6BA2FCDF0D42}" dt="2024-05-16T19:21:56.975" v="1655" actId="26606"/>
          <ac:cxnSpMkLst>
            <pc:docMk/>
            <pc:sldMk cId="2058191225" sldId="259"/>
            <ac:cxnSpMk id="11" creationId="{336F6BB4-DB04-4612-B7DF-8C6A5B51783E}"/>
          </ac:cxnSpMkLst>
        </pc:cxnChg>
        <pc:cxnChg chg="add">
          <ac:chgData name="Cathryn Morgan (2100313)" userId="ecb937c3-08d4-4d28-a44f-97a26efd9d7e" providerId="ADAL" clId="{A3D4474E-F6C4-4096-813E-6BA2FCDF0D42}" dt="2024-05-16T19:21:56.975" v="1655" actId="26606"/>
          <ac:cxnSpMkLst>
            <pc:docMk/>
            <pc:sldMk cId="2058191225" sldId="259"/>
            <ac:cxnSpMk id="13" creationId="{9F8D01F8-1A7E-4F72-89A5-D2B91E0F8587}"/>
          </ac:cxnSpMkLst>
        </pc:cxnChg>
      </pc:sldChg>
      <pc:sldChg chg="addSp modSp new mod">
        <pc:chgData name="Cathryn Morgan (2100313)" userId="ecb937c3-08d4-4d28-a44f-97a26efd9d7e" providerId="ADAL" clId="{A3D4474E-F6C4-4096-813E-6BA2FCDF0D42}" dt="2024-05-17T13:44:11.239" v="4858" actId="20577"/>
        <pc:sldMkLst>
          <pc:docMk/>
          <pc:sldMk cId="582226268" sldId="260"/>
        </pc:sldMkLst>
        <pc:spChg chg="mod">
          <ac:chgData name="Cathryn Morgan (2100313)" userId="ecb937c3-08d4-4d28-a44f-97a26efd9d7e" providerId="ADAL" clId="{A3D4474E-F6C4-4096-813E-6BA2FCDF0D42}" dt="2024-05-16T19:13:24.522" v="1550" actId="20577"/>
          <ac:spMkLst>
            <pc:docMk/>
            <pc:sldMk cId="582226268" sldId="260"/>
            <ac:spMk id="2" creationId="{1D302C79-7174-5E45-AC6D-153E175C3C29}"/>
          </ac:spMkLst>
        </pc:spChg>
        <pc:spChg chg="mod">
          <ac:chgData name="Cathryn Morgan (2100313)" userId="ecb937c3-08d4-4d28-a44f-97a26efd9d7e" providerId="ADAL" clId="{A3D4474E-F6C4-4096-813E-6BA2FCDF0D42}" dt="2024-05-17T13:44:11.239" v="4858" actId="20577"/>
          <ac:spMkLst>
            <pc:docMk/>
            <pc:sldMk cId="582226268" sldId="260"/>
            <ac:spMk id="3" creationId="{999DA3EB-266D-3EE8-873D-82017ADA6889}"/>
          </ac:spMkLst>
        </pc:spChg>
        <pc:graphicFrameChg chg="add mod modGraphic">
          <ac:chgData name="Cathryn Morgan (2100313)" userId="ecb937c3-08d4-4d28-a44f-97a26efd9d7e" providerId="ADAL" clId="{A3D4474E-F6C4-4096-813E-6BA2FCDF0D42}" dt="2024-05-17T13:16:12.726" v="4327" actId="207"/>
          <ac:graphicFrameMkLst>
            <pc:docMk/>
            <pc:sldMk cId="582226268" sldId="260"/>
            <ac:graphicFrameMk id="4" creationId="{16EBE0B6-ED32-FA74-FCB0-A4E1E3C947E0}"/>
          </ac:graphicFrameMkLst>
        </pc:graphicFrameChg>
      </pc:sldChg>
      <pc:sldChg chg="addSp modSp new mod">
        <pc:chgData name="Cathryn Morgan (2100313)" userId="ecb937c3-08d4-4d28-a44f-97a26efd9d7e" providerId="ADAL" clId="{A3D4474E-F6C4-4096-813E-6BA2FCDF0D42}" dt="2024-05-16T19:35:32.440" v="1779" actId="1076"/>
        <pc:sldMkLst>
          <pc:docMk/>
          <pc:sldMk cId="3404244516" sldId="261"/>
        </pc:sldMkLst>
        <pc:spChg chg="mod">
          <ac:chgData name="Cathryn Morgan (2100313)" userId="ecb937c3-08d4-4d28-a44f-97a26efd9d7e" providerId="ADAL" clId="{A3D4474E-F6C4-4096-813E-6BA2FCDF0D42}" dt="2024-05-16T18:42:03.058" v="270" actId="20577"/>
          <ac:spMkLst>
            <pc:docMk/>
            <pc:sldMk cId="3404244516" sldId="261"/>
            <ac:spMk id="2" creationId="{EC85863C-4062-13A0-10D6-011D77BBB322}"/>
          </ac:spMkLst>
        </pc:spChg>
        <pc:spChg chg="mod">
          <ac:chgData name="Cathryn Morgan (2100313)" userId="ecb937c3-08d4-4d28-a44f-97a26efd9d7e" providerId="ADAL" clId="{A3D4474E-F6C4-4096-813E-6BA2FCDF0D42}" dt="2024-05-16T19:30:01.704" v="1734" actId="14100"/>
          <ac:spMkLst>
            <pc:docMk/>
            <pc:sldMk cId="3404244516" sldId="261"/>
            <ac:spMk id="3" creationId="{E2EF5879-5ADB-CFF3-DDF2-44EA289C4B2F}"/>
          </ac:spMkLst>
        </pc:spChg>
        <pc:spChg chg="add mod">
          <ac:chgData name="Cathryn Morgan (2100313)" userId="ecb937c3-08d4-4d28-a44f-97a26efd9d7e" providerId="ADAL" clId="{A3D4474E-F6C4-4096-813E-6BA2FCDF0D42}" dt="2024-05-16T19:35:03.262" v="1777" actId="207"/>
          <ac:spMkLst>
            <pc:docMk/>
            <pc:sldMk cId="3404244516" sldId="261"/>
            <ac:spMk id="5" creationId="{9B42B063-8390-343B-EF49-83F9B2B477A4}"/>
          </ac:spMkLst>
        </pc:spChg>
        <pc:spChg chg="add mod">
          <ac:chgData name="Cathryn Morgan (2100313)" userId="ecb937c3-08d4-4d28-a44f-97a26efd9d7e" providerId="ADAL" clId="{A3D4474E-F6C4-4096-813E-6BA2FCDF0D42}" dt="2024-05-16T19:35:32.440" v="1779" actId="1076"/>
          <ac:spMkLst>
            <pc:docMk/>
            <pc:sldMk cId="3404244516" sldId="261"/>
            <ac:spMk id="6" creationId="{F668E0BE-73C2-6911-E5A9-C04B34EA3045}"/>
          </ac:spMkLst>
        </pc:spChg>
        <pc:graphicFrameChg chg="add mod modGraphic">
          <ac:chgData name="Cathryn Morgan (2100313)" userId="ecb937c3-08d4-4d28-a44f-97a26efd9d7e" providerId="ADAL" clId="{A3D4474E-F6C4-4096-813E-6BA2FCDF0D42}" dt="2024-05-16T19:34:39.750" v="1776" actId="14734"/>
          <ac:graphicFrameMkLst>
            <pc:docMk/>
            <pc:sldMk cId="3404244516" sldId="261"/>
            <ac:graphicFrameMk id="4" creationId="{E0A5FA82-2BB2-84E0-7D82-F4F0E8D80EFE}"/>
          </ac:graphicFrameMkLst>
        </pc:graphicFrameChg>
      </pc:sldChg>
      <pc:sldChg chg="addSp delSp modSp new mod modClrScheme chgLayout">
        <pc:chgData name="Cathryn Morgan (2100313)" userId="ecb937c3-08d4-4d28-a44f-97a26efd9d7e" providerId="ADAL" clId="{A3D4474E-F6C4-4096-813E-6BA2FCDF0D42}" dt="2024-05-17T13:15:44.999" v="4325" actId="207"/>
        <pc:sldMkLst>
          <pc:docMk/>
          <pc:sldMk cId="4024291130" sldId="262"/>
        </pc:sldMkLst>
        <pc:spChg chg="mod ord">
          <ac:chgData name="Cathryn Morgan (2100313)" userId="ecb937c3-08d4-4d28-a44f-97a26efd9d7e" providerId="ADAL" clId="{A3D4474E-F6C4-4096-813E-6BA2FCDF0D42}" dt="2024-05-16T19:19:42.208" v="1641" actId="6264"/>
          <ac:spMkLst>
            <pc:docMk/>
            <pc:sldMk cId="4024291130" sldId="262"/>
            <ac:spMk id="2" creationId="{CFEAF4E6-D9A0-F714-63A7-FDB78AC4DD88}"/>
          </ac:spMkLst>
        </pc:spChg>
        <pc:spChg chg="del">
          <ac:chgData name="Cathryn Morgan (2100313)" userId="ecb937c3-08d4-4d28-a44f-97a26efd9d7e" providerId="ADAL" clId="{A3D4474E-F6C4-4096-813E-6BA2FCDF0D42}" dt="2024-05-16T19:14:38.891" v="1551"/>
          <ac:spMkLst>
            <pc:docMk/>
            <pc:sldMk cId="4024291130" sldId="262"/>
            <ac:spMk id="3" creationId="{DAC75D74-7929-4ED8-FCB8-AC849B5AC923}"/>
          </ac:spMkLst>
        </pc:spChg>
        <pc:spChg chg="add del mod">
          <ac:chgData name="Cathryn Morgan (2100313)" userId="ecb937c3-08d4-4d28-a44f-97a26efd9d7e" providerId="ADAL" clId="{A3D4474E-F6C4-4096-813E-6BA2FCDF0D42}" dt="2024-05-16T19:19:42.183" v="1640" actId="6264"/>
          <ac:spMkLst>
            <pc:docMk/>
            <pc:sldMk cId="4024291130" sldId="262"/>
            <ac:spMk id="5" creationId="{5B65B02F-6E7E-2CD5-B0CF-D20EBBE2B6B3}"/>
          </ac:spMkLst>
        </pc:spChg>
        <pc:spChg chg="add del mod">
          <ac:chgData name="Cathryn Morgan (2100313)" userId="ecb937c3-08d4-4d28-a44f-97a26efd9d7e" providerId="ADAL" clId="{A3D4474E-F6C4-4096-813E-6BA2FCDF0D42}" dt="2024-05-16T19:19:42.183" v="1640" actId="6264"/>
          <ac:spMkLst>
            <pc:docMk/>
            <pc:sldMk cId="4024291130" sldId="262"/>
            <ac:spMk id="6" creationId="{9FAAF996-A3B7-AC51-3FA7-CFAB88A00927}"/>
          </ac:spMkLst>
        </pc:spChg>
        <pc:spChg chg="add del mod">
          <ac:chgData name="Cathryn Morgan (2100313)" userId="ecb937c3-08d4-4d28-a44f-97a26efd9d7e" providerId="ADAL" clId="{A3D4474E-F6C4-4096-813E-6BA2FCDF0D42}" dt="2024-05-16T19:19:42.208" v="1641" actId="6264"/>
          <ac:spMkLst>
            <pc:docMk/>
            <pc:sldMk cId="4024291130" sldId="262"/>
            <ac:spMk id="7" creationId="{F411330C-5A00-F9FB-7931-AFA93171FB37}"/>
          </ac:spMkLst>
        </pc:spChg>
        <pc:spChg chg="add del mod">
          <ac:chgData name="Cathryn Morgan (2100313)" userId="ecb937c3-08d4-4d28-a44f-97a26efd9d7e" providerId="ADAL" clId="{A3D4474E-F6C4-4096-813E-6BA2FCDF0D42}" dt="2024-05-16T19:19:42.208" v="1641" actId="6264"/>
          <ac:spMkLst>
            <pc:docMk/>
            <pc:sldMk cId="4024291130" sldId="262"/>
            <ac:spMk id="8" creationId="{5FCB0129-789F-46B2-2906-469618B00622}"/>
          </ac:spMkLst>
        </pc:spChg>
        <pc:spChg chg="add del mod ord">
          <ac:chgData name="Cathryn Morgan (2100313)" userId="ecb937c3-08d4-4d28-a44f-97a26efd9d7e" providerId="ADAL" clId="{A3D4474E-F6C4-4096-813E-6BA2FCDF0D42}" dt="2024-05-16T19:19:25.384" v="1608" actId="700"/>
          <ac:spMkLst>
            <pc:docMk/>
            <pc:sldMk cId="4024291130" sldId="262"/>
            <ac:spMk id="9" creationId="{66FD74F8-34F6-7DFF-792B-9025CD099EB1}"/>
          </ac:spMkLst>
        </pc:spChg>
        <pc:spChg chg="add del mod ord">
          <ac:chgData name="Cathryn Morgan (2100313)" userId="ecb937c3-08d4-4d28-a44f-97a26efd9d7e" providerId="ADAL" clId="{A3D4474E-F6C4-4096-813E-6BA2FCDF0D42}" dt="2024-05-16T19:19:24.727" v="1606" actId="700"/>
          <ac:spMkLst>
            <pc:docMk/>
            <pc:sldMk cId="4024291130" sldId="262"/>
            <ac:spMk id="10" creationId="{F1AD33C3-B6D4-823D-06BA-641860C9EF46}"/>
          </ac:spMkLst>
        </pc:spChg>
        <pc:spChg chg="add del mod">
          <ac:chgData name="Cathryn Morgan (2100313)" userId="ecb937c3-08d4-4d28-a44f-97a26efd9d7e" providerId="ADAL" clId="{A3D4474E-F6C4-4096-813E-6BA2FCDF0D42}" dt="2024-05-16T19:20:05.627" v="1644" actId="478"/>
          <ac:spMkLst>
            <pc:docMk/>
            <pc:sldMk cId="4024291130" sldId="262"/>
            <ac:spMk id="11" creationId="{A84045E5-D3DF-2144-EDA9-194593B4BA47}"/>
          </ac:spMkLst>
        </pc:spChg>
        <pc:spChg chg="add mod">
          <ac:chgData name="Cathryn Morgan (2100313)" userId="ecb937c3-08d4-4d28-a44f-97a26efd9d7e" providerId="ADAL" clId="{A3D4474E-F6C4-4096-813E-6BA2FCDF0D42}" dt="2024-05-16T19:38:46.967" v="1959" actId="20577"/>
          <ac:spMkLst>
            <pc:docMk/>
            <pc:sldMk cId="4024291130" sldId="262"/>
            <ac:spMk id="12" creationId="{66987D87-2832-BE76-357E-03EAB56A7BE8}"/>
          </ac:spMkLst>
        </pc:spChg>
        <pc:spChg chg="add del mod">
          <ac:chgData name="Cathryn Morgan (2100313)" userId="ecb937c3-08d4-4d28-a44f-97a26efd9d7e" providerId="ADAL" clId="{A3D4474E-F6C4-4096-813E-6BA2FCDF0D42}" dt="2024-05-16T19:58:27.699" v="2004" actId="478"/>
          <ac:spMkLst>
            <pc:docMk/>
            <pc:sldMk cId="4024291130" sldId="262"/>
            <ac:spMk id="14" creationId="{92B467EA-9FFE-E8D4-5447-26DC28CE0945}"/>
          </ac:spMkLst>
        </pc:spChg>
        <pc:graphicFrameChg chg="add del mod ord modGraphic">
          <ac:chgData name="Cathryn Morgan (2100313)" userId="ecb937c3-08d4-4d28-a44f-97a26efd9d7e" providerId="ADAL" clId="{A3D4474E-F6C4-4096-813E-6BA2FCDF0D42}" dt="2024-05-17T13:15:44.999" v="4325" actId="207"/>
          <ac:graphicFrameMkLst>
            <pc:docMk/>
            <pc:sldMk cId="4024291130" sldId="262"/>
            <ac:graphicFrameMk id="4" creationId="{33384EB2-36BF-7293-C335-A6B7619F0830}"/>
          </ac:graphicFrameMkLst>
        </pc:graphicFrameChg>
      </pc:sldChg>
      <pc:sldChg chg="addSp delSp modSp new mod setBg">
        <pc:chgData name="Cathryn Morgan (2100313)" userId="ecb937c3-08d4-4d28-a44f-97a26efd9d7e" providerId="ADAL" clId="{A3D4474E-F6C4-4096-813E-6BA2FCDF0D42}" dt="2024-05-17T13:09:37.964" v="4310" actId="207"/>
        <pc:sldMkLst>
          <pc:docMk/>
          <pc:sldMk cId="2236726628" sldId="263"/>
        </pc:sldMkLst>
        <pc:spChg chg="mod">
          <ac:chgData name="Cathryn Morgan (2100313)" userId="ecb937c3-08d4-4d28-a44f-97a26efd9d7e" providerId="ADAL" clId="{A3D4474E-F6C4-4096-813E-6BA2FCDF0D42}" dt="2024-05-17T13:02:30.003" v="4297" actId="14100"/>
          <ac:spMkLst>
            <pc:docMk/>
            <pc:sldMk cId="2236726628" sldId="263"/>
            <ac:spMk id="2" creationId="{54EA7FD8-B934-A5B3-B429-DEC3AD89F06C}"/>
          </ac:spMkLst>
        </pc:spChg>
        <pc:spChg chg="del mod">
          <ac:chgData name="Cathryn Morgan (2100313)" userId="ecb937c3-08d4-4d28-a44f-97a26efd9d7e" providerId="ADAL" clId="{A3D4474E-F6C4-4096-813E-6BA2FCDF0D42}" dt="2024-05-17T08:45:38.138" v="3237" actId="26606"/>
          <ac:spMkLst>
            <pc:docMk/>
            <pc:sldMk cId="2236726628" sldId="263"/>
            <ac:spMk id="3" creationId="{57C3751E-AF15-7271-4F9F-72E2BA5DACEC}"/>
          </ac:spMkLst>
        </pc:spChg>
        <pc:spChg chg="add">
          <ac:chgData name="Cathryn Morgan (2100313)" userId="ecb937c3-08d4-4d28-a44f-97a26efd9d7e" providerId="ADAL" clId="{A3D4474E-F6C4-4096-813E-6BA2FCDF0D42}" dt="2024-05-17T08:45:38.138" v="3237" actId="26606"/>
          <ac:spMkLst>
            <pc:docMk/>
            <pc:sldMk cId="2236726628" sldId="263"/>
            <ac:spMk id="9" creationId="{15DD4FDD-37A6-4700-8C33-322F14D7E3E7}"/>
          </ac:spMkLst>
        </pc:spChg>
        <pc:spChg chg="del mod">
          <ac:chgData name="Cathryn Morgan (2100313)" userId="ecb937c3-08d4-4d28-a44f-97a26efd9d7e" providerId="ADAL" clId="{A3D4474E-F6C4-4096-813E-6BA2FCDF0D42}" dt="2024-05-17T13:00:52.515" v="4278"/>
          <ac:spMkLst>
            <pc:docMk/>
            <pc:sldMk cId="2236726628" sldId="263"/>
            <ac:spMk id="12" creationId="{8BA0F28A-39CC-F1FE-509B-17187F0D20DF}"/>
          </ac:spMkLst>
        </pc:spChg>
        <pc:graphicFrameChg chg="add mod modGraphic">
          <ac:chgData name="Cathryn Morgan (2100313)" userId="ecb937c3-08d4-4d28-a44f-97a26efd9d7e" providerId="ADAL" clId="{A3D4474E-F6C4-4096-813E-6BA2FCDF0D42}" dt="2024-05-17T13:09:37.964" v="4310" actId="207"/>
          <ac:graphicFrameMkLst>
            <pc:docMk/>
            <pc:sldMk cId="2236726628" sldId="263"/>
            <ac:graphicFrameMk id="3" creationId="{FEEC985F-8ECE-DBB4-EF1B-E2A85F99453A}"/>
          </ac:graphicFrameMkLst>
        </pc:graphicFrameChg>
        <pc:graphicFrameChg chg="add mod">
          <ac:chgData name="Cathryn Morgan (2100313)" userId="ecb937c3-08d4-4d28-a44f-97a26efd9d7e" providerId="ADAL" clId="{A3D4474E-F6C4-4096-813E-6BA2FCDF0D42}" dt="2024-05-17T13:07:06.044" v="4307" actId="20577"/>
          <ac:graphicFrameMkLst>
            <pc:docMk/>
            <pc:sldMk cId="2236726628" sldId="263"/>
            <ac:graphicFrameMk id="5" creationId="{32404AAE-8D68-D297-AE3E-9BB01EB2DD6B}"/>
          </ac:graphicFrameMkLst>
        </pc:graphicFrameChg>
        <pc:cxnChg chg="add">
          <ac:chgData name="Cathryn Morgan (2100313)" userId="ecb937c3-08d4-4d28-a44f-97a26efd9d7e" providerId="ADAL" clId="{A3D4474E-F6C4-4096-813E-6BA2FCDF0D42}" dt="2024-05-17T08:45:38.138" v="3237" actId="26606"/>
          <ac:cxnSpMkLst>
            <pc:docMk/>
            <pc:sldMk cId="2236726628" sldId="263"/>
            <ac:cxnSpMk id="11" creationId="{336F6BB4-DB04-4612-B7DF-8C6A5B51783E}"/>
          </ac:cxnSpMkLst>
        </pc:cxnChg>
        <pc:cxnChg chg="add">
          <ac:chgData name="Cathryn Morgan (2100313)" userId="ecb937c3-08d4-4d28-a44f-97a26efd9d7e" providerId="ADAL" clId="{A3D4474E-F6C4-4096-813E-6BA2FCDF0D42}" dt="2024-05-17T08:45:38.138" v="3237" actId="26606"/>
          <ac:cxnSpMkLst>
            <pc:docMk/>
            <pc:sldMk cId="2236726628" sldId="263"/>
            <ac:cxnSpMk id="13" creationId="{9F8D01F8-1A7E-4F72-89A5-D2B91E0F8587}"/>
          </ac:cxnSpMkLst>
        </pc:cxnChg>
      </pc:sldChg>
      <pc:sldChg chg="addSp delSp modSp new mod">
        <pc:chgData name="Cathryn Morgan (2100313)" userId="ecb937c3-08d4-4d28-a44f-97a26efd9d7e" providerId="ADAL" clId="{A3D4474E-F6C4-4096-813E-6BA2FCDF0D42}" dt="2024-05-17T13:14:36.402" v="4316" actId="207"/>
        <pc:sldMkLst>
          <pc:docMk/>
          <pc:sldMk cId="3157113968" sldId="264"/>
        </pc:sldMkLst>
        <pc:spChg chg="mod">
          <ac:chgData name="Cathryn Morgan (2100313)" userId="ecb937c3-08d4-4d28-a44f-97a26efd9d7e" providerId="ADAL" clId="{A3D4474E-F6C4-4096-813E-6BA2FCDF0D42}" dt="2024-05-16T19:43:33.625" v="1962" actId="20577"/>
          <ac:spMkLst>
            <pc:docMk/>
            <pc:sldMk cId="3157113968" sldId="264"/>
            <ac:spMk id="2" creationId="{A8E15024-A8CC-1E03-2F30-9D5B2520AA17}"/>
          </ac:spMkLst>
        </pc:spChg>
        <pc:spChg chg="del mod">
          <ac:chgData name="Cathryn Morgan (2100313)" userId="ecb937c3-08d4-4d28-a44f-97a26efd9d7e" providerId="ADAL" clId="{A3D4474E-F6C4-4096-813E-6BA2FCDF0D42}" dt="2024-05-17T13:10:57.970" v="4311" actId="26606"/>
          <ac:spMkLst>
            <pc:docMk/>
            <pc:sldMk cId="3157113968" sldId="264"/>
            <ac:spMk id="3" creationId="{8C6BF2E1-957A-096A-DC47-14838F57B4E4}"/>
          </ac:spMkLst>
        </pc:spChg>
        <pc:graphicFrameChg chg="add mod">
          <ac:chgData name="Cathryn Morgan (2100313)" userId="ecb937c3-08d4-4d28-a44f-97a26efd9d7e" providerId="ADAL" clId="{A3D4474E-F6C4-4096-813E-6BA2FCDF0D42}" dt="2024-05-17T13:14:36.402" v="4316" actId="207"/>
          <ac:graphicFrameMkLst>
            <pc:docMk/>
            <pc:sldMk cId="3157113968" sldId="264"/>
            <ac:graphicFrameMk id="5" creationId="{3CAC48A2-E6E3-823E-DE41-7B3EC599BD24}"/>
          </ac:graphicFrameMkLst>
        </pc:graphicFrameChg>
      </pc:sldChg>
      <pc:sldChg chg="delSp modSp new del mod">
        <pc:chgData name="Cathryn Morgan (2100313)" userId="ecb937c3-08d4-4d28-a44f-97a26efd9d7e" providerId="ADAL" clId="{A3D4474E-F6C4-4096-813E-6BA2FCDF0D42}" dt="2024-05-17T13:38:22.670" v="4775" actId="2696"/>
        <pc:sldMkLst>
          <pc:docMk/>
          <pc:sldMk cId="3711376439" sldId="265"/>
        </pc:sldMkLst>
        <pc:spChg chg="del">
          <ac:chgData name="Cathryn Morgan (2100313)" userId="ecb937c3-08d4-4d28-a44f-97a26efd9d7e" providerId="ADAL" clId="{A3D4474E-F6C4-4096-813E-6BA2FCDF0D42}" dt="2024-05-16T19:21:24.583" v="1651" actId="478"/>
          <ac:spMkLst>
            <pc:docMk/>
            <pc:sldMk cId="3711376439" sldId="265"/>
            <ac:spMk id="2" creationId="{93937DCB-1E5A-0498-AF7D-56CDF6565FB2}"/>
          </ac:spMkLst>
        </pc:spChg>
        <pc:spChg chg="mod">
          <ac:chgData name="Cathryn Morgan (2100313)" userId="ecb937c3-08d4-4d28-a44f-97a26efd9d7e" providerId="ADAL" clId="{A3D4474E-F6C4-4096-813E-6BA2FCDF0D42}" dt="2024-05-16T20:04:32.288" v="2363" actId="20577"/>
          <ac:spMkLst>
            <pc:docMk/>
            <pc:sldMk cId="3711376439" sldId="265"/>
            <ac:spMk id="3" creationId="{BA352489-A724-C74C-ECBD-B01825B5E0E7}"/>
          </ac:spMkLst>
        </pc:spChg>
      </pc:sldChg>
      <pc:sldChg chg="modSp new mod">
        <pc:chgData name="Cathryn Morgan (2100313)" userId="ecb937c3-08d4-4d28-a44f-97a26efd9d7e" providerId="ADAL" clId="{A3D4474E-F6C4-4096-813E-6BA2FCDF0D42}" dt="2024-05-17T13:43:43.985" v="4852" actId="20577"/>
        <pc:sldMkLst>
          <pc:docMk/>
          <pc:sldMk cId="1701737065" sldId="266"/>
        </pc:sldMkLst>
        <pc:spChg chg="mod">
          <ac:chgData name="Cathryn Morgan (2100313)" userId="ecb937c3-08d4-4d28-a44f-97a26efd9d7e" providerId="ADAL" clId="{A3D4474E-F6C4-4096-813E-6BA2FCDF0D42}" dt="2024-05-17T09:04:13.893" v="3319" actId="14100"/>
          <ac:spMkLst>
            <pc:docMk/>
            <pc:sldMk cId="1701737065" sldId="266"/>
            <ac:spMk id="2" creationId="{535CE195-6FB1-68DC-FFF0-9C2BD4DD3C9C}"/>
          </ac:spMkLst>
        </pc:spChg>
        <pc:spChg chg="mod">
          <ac:chgData name="Cathryn Morgan (2100313)" userId="ecb937c3-08d4-4d28-a44f-97a26efd9d7e" providerId="ADAL" clId="{A3D4474E-F6C4-4096-813E-6BA2FCDF0D42}" dt="2024-05-17T13:43:43.985" v="4852" actId="20577"/>
          <ac:spMkLst>
            <pc:docMk/>
            <pc:sldMk cId="1701737065" sldId="266"/>
            <ac:spMk id="3" creationId="{B4DDF951-A179-18E5-AABB-A3298A012247}"/>
          </ac:spMkLst>
        </pc:spChg>
      </pc:sldChg>
      <pc:sldChg chg="addSp delSp modSp new mod">
        <pc:chgData name="Cathryn Morgan (2100313)" userId="ecb937c3-08d4-4d28-a44f-97a26efd9d7e" providerId="ADAL" clId="{A3D4474E-F6C4-4096-813E-6BA2FCDF0D42}" dt="2024-05-17T08:39:42.017" v="2950" actId="14100"/>
        <pc:sldMkLst>
          <pc:docMk/>
          <pc:sldMk cId="1136013369" sldId="267"/>
        </pc:sldMkLst>
        <pc:spChg chg="mod">
          <ac:chgData name="Cathryn Morgan (2100313)" userId="ecb937c3-08d4-4d28-a44f-97a26efd9d7e" providerId="ADAL" clId="{A3D4474E-F6C4-4096-813E-6BA2FCDF0D42}" dt="2024-05-16T19:32:14.864" v="1769" actId="20577"/>
          <ac:spMkLst>
            <pc:docMk/>
            <pc:sldMk cId="1136013369" sldId="267"/>
            <ac:spMk id="2" creationId="{4242049F-FA90-FBBD-762E-272920CB2BAE}"/>
          </ac:spMkLst>
        </pc:spChg>
        <pc:spChg chg="add del mod">
          <ac:chgData name="Cathryn Morgan (2100313)" userId="ecb937c3-08d4-4d28-a44f-97a26efd9d7e" providerId="ADAL" clId="{A3D4474E-F6C4-4096-813E-6BA2FCDF0D42}" dt="2024-05-17T08:30:05.623" v="2829" actId="14100"/>
          <ac:spMkLst>
            <pc:docMk/>
            <pc:sldMk cId="1136013369" sldId="267"/>
            <ac:spMk id="3" creationId="{A229EDB3-BC17-4EE9-675A-574B7C4054D5}"/>
          </ac:spMkLst>
        </pc:spChg>
        <pc:spChg chg="add mod">
          <ac:chgData name="Cathryn Morgan (2100313)" userId="ecb937c3-08d4-4d28-a44f-97a26efd9d7e" providerId="ADAL" clId="{A3D4474E-F6C4-4096-813E-6BA2FCDF0D42}" dt="2024-05-17T08:36:58.782" v="2907" actId="1076"/>
          <ac:spMkLst>
            <pc:docMk/>
            <pc:sldMk cId="1136013369" sldId="267"/>
            <ac:spMk id="28" creationId="{9DA37DDE-CD91-D01D-C23F-BB2754AD56DE}"/>
          </ac:spMkLst>
        </pc:spChg>
        <pc:spChg chg="add mod">
          <ac:chgData name="Cathryn Morgan (2100313)" userId="ecb937c3-08d4-4d28-a44f-97a26efd9d7e" providerId="ADAL" clId="{A3D4474E-F6C4-4096-813E-6BA2FCDF0D42}" dt="2024-05-17T08:37:15.550" v="2911" actId="20577"/>
          <ac:spMkLst>
            <pc:docMk/>
            <pc:sldMk cId="1136013369" sldId="267"/>
            <ac:spMk id="29" creationId="{E1592B1A-9B49-14A3-9F3B-6BAE91589211}"/>
          </ac:spMkLst>
        </pc:spChg>
        <pc:spChg chg="add mod">
          <ac:chgData name="Cathryn Morgan (2100313)" userId="ecb937c3-08d4-4d28-a44f-97a26efd9d7e" providerId="ADAL" clId="{A3D4474E-F6C4-4096-813E-6BA2FCDF0D42}" dt="2024-05-17T08:37:29.067" v="2915" actId="20577"/>
          <ac:spMkLst>
            <pc:docMk/>
            <pc:sldMk cId="1136013369" sldId="267"/>
            <ac:spMk id="30" creationId="{3C2BE130-A8D0-4089-18BA-E1EA087501FA}"/>
          </ac:spMkLst>
        </pc:spChg>
        <pc:spChg chg="add mod">
          <ac:chgData name="Cathryn Morgan (2100313)" userId="ecb937c3-08d4-4d28-a44f-97a26efd9d7e" providerId="ADAL" clId="{A3D4474E-F6C4-4096-813E-6BA2FCDF0D42}" dt="2024-05-17T08:37:41.013" v="2919" actId="20577"/>
          <ac:spMkLst>
            <pc:docMk/>
            <pc:sldMk cId="1136013369" sldId="267"/>
            <ac:spMk id="31" creationId="{D63D0661-3F21-341B-ABDE-68C47A8FB4AF}"/>
          </ac:spMkLst>
        </pc:spChg>
        <pc:spChg chg="add mod">
          <ac:chgData name="Cathryn Morgan (2100313)" userId="ecb937c3-08d4-4d28-a44f-97a26efd9d7e" providerId="ADAL" clId="{A3D4474E-F6C4-4096-813E-6BA2FCDF0D42}" dt="2024-05-17T08:37:55.379" v="2923" actId="20577"/>
          <ac:spMkLst>
            <pc:docMk/>
            <pc:sldMk cId="1136013369" sldId="267"/>
            <ac:spMk id="32" creationId="{1FA2165E-F3B1-9FDF-8F93-DE7018ACAF20}"/>
          </ac:spMkLst>
        </pc:spChg>
        <pc:spChg chg="add mod">
          <ac:chgData name="Cathryn Morgan (2100313)" userId="ecb937c3-08d4-4d28-a44f-97a26efd9d7e" providerId="ADAL" clId="{A3D4474E-F6C4-4096-813E-6BA2FCDF0D42}" dt="2024-05-17T08:38:05.223" v="2927" actId="20577"/>
          <ac:spMkLst>
            <pc:docMk/>
            <pc:sldMk cId="1136013369" sldId="267"/>
            <ac:spMk id="33" creationId="{6E3AED58-F90A-EACF-37E1-A399A549BED3}"/>
          </ac:spMkLst>
        </pc:spChg>
        <pc:picChg chg="add mod">
          <ac:chgData name="Cathryn Morgan (2100313)" userId="ecb937c3-08d4-4d28-a44f-97a26efd9d7e" providerId="ADAL" clId="{A3D4474E-F6C4-4096-813E-6BA2FCDF0D42}" dt="2024-05-17T08:16:22.380" v="2577"/>
          <ac:picMkLst>
            <pc:docMk/>
            <pc:sldMk cId="1136013369" sldId="267"/>
            <ac:picMk id="5" creationId="{150319FA-155B-2C2F-79D9-D227CCF9A5C9}"/>
          </ac:picMkLst>
        </pc:picChg>
        <pc:picChg chg="add mod modCrop">
          <ac:chgData name="Cathryn Morgan (2100313)" userId="ecb937c3-08d4-4d28-a44f-97a26efd9d7e" providerId="ADAL" clId="{A3D4474E-F6C4-4096-813E-6BA2FCDF0D42}" dt="2024-05-17T08:35:10.923" v="2879" actId="1076"/>
          <ac:picMkLst>
            <pc:docMk/>
            <pc:sldMk cId="1136013369" sldId="267"/>
            <ac:picMk id="7" creationId="{1E3306E6-E6B8-9DCB-8F51-5961B87D9510}"/>
          </ac:picMkLst>
        </pc:picChg>
        <pc:picChg chg="add mod modCrop">
          <ac:chgData name="Cathryn Morgan (2100313)" userId="ecb937c3-08d4-4d28-a44f-97a26efd9d7e" providerId="ADAL" clId="{A3D4474E-F6C4-4096-813E-6BA2FCDF0D42}" dt="2024-05-17T08:35:27.429" v="2882" actId="1076"/>
          <ac:picMkLst>
            <pc:docMk/>
            <pc:sldMk cId="1136013369" sldId="267"/>
            <ac:picMk id="9" creationId="{10B8D185-FD27-2929-9E11-602C831094AF}"/>
          </ac:picMkLst>
        </pc:picChg>
        <pc:picChg chg="add mod modCrop">
          <ac:chgData name="Cathryn Morgan (2100313)" userId="ecb937c3-08d4-4d28-a44f-97a26efd9d7e" providerId="ADAL" clId="{A3D4474E-F6C4-4096-813E-6BA2FCDF0D42}" dt="2024-05-17T08:35:44.416" v="2884" actId="1076"/>
          <ac:picMkLst>
            <pc:docMk/>
            <pc:sldMk cId="1136013369" sldId="267"/>
            <ac:picMk id="11" creationId="{EB057716-F7C2-1B93-8314-4BC86E54FB10}"/>
          </ac:picMkLst>
        </pc:picChg>
        <pc:picChg chg="add mod modCrop">
          <ac:chgData name="Cathryn Morgan (2100313)" userId="ecb937c3-08d4-4d28-a44f-97a26efd9d7e" providerId="ADAL" clId="{A3D4474E-F6C4-4096-813E-6BA2FCDF0D42}" dt="2024-05-17T08:35:52.738" v="2886" actId="14100"/>
          <ac:picMkLst>
            <pc:docMk/>
            <pc:sldMk cId="1136013369" sldId="267"/>
            <ac:picMk id="13" creationId="{59238AD4-A816-AA0F-6B2B-01B57B32D085}"/>
          </ac:picMkLst>
        </pc:picChg>
        <pc:picChg chg="add mod modCrop">
          <ac:chgData name="Cathryn Morgan (2100313)" userId="ecb937c3-08d4-4d28-a44f-97a26efd9d7e" providerId="ADAL" clId="{A3D4474E-F6C4-4096-813E-6BA2FCDF0D42}" dt="2024-05-17T08:36:00.369" v="2888" actId="14100"/>
          <ac:picMkLst>
            <pc:docMk/>
            <pc:sldMk cId="1136013369" sldId="267"/>
            <ac:picMk id="15" creationId="{991778F2-83A8-3614-2BF3-F26710AC7BBE}"/>
          </ac:picMkLst>
        </pc:picChg>
        <pc:picChg chg="add mod modCrop">
          <ac:chgData name="Cathryn Morgan (2100313)" userId="ecb937c3-08d4-4d28-a44f-97a26efd9d7e" providerId="ADAL" clId="{A3D4474E-F6C4-4096-813E-6BA2FCDF0D42}" dt="2024-05-17T08:39:42.017" v="2950" actId="14100"/>
          <ac:picMkLst>
            <pc:docMk/>
            <pc:sldMk cId="1136013369" sldId="267"/>
            <ac:picMk id="17" creationId="{FF23ED3F-1F23-0431-8148-EA3CA2185E2D}"/>
          </ac:picMkLst>
        </pc:picChg>
        <pc:picChg chg="add del mod modCrop">
          <ac:chgData name="Cathryn Morgan (2100313)" userId="ecb937c3-08d4-4d28-a44f-97a26efd9d7e" providerId="ADAL" clId="{A3D4474E-F6C4-4096-813E-6BA2FCDF0D42}" dt="2024-05-17T08:28:19.875" v="2809" actId="478"/>
          <ac:picMkLst>
            <pc:docMk/>
            <pc:sldMk cId="1136013369" sldId="267"/>
            <ac:picMk id="19" creationId="{D4A44D8A-03C7-FAE5-1D36-B996C865BFF8}"/>
          </ac:picMkLst>
        </pc:picChg>
        <pc:picChg chg="add del mod modCrop">
          <ac:chgData name="Cathryn Morgan (2100313)" userId="ecb937c3-08d4-4d28-a44f-97a26efd9d7e" providerId="ADAL" clId="{A3D4474E-F6C4-4096-813E-6BA2FCDF0D42}" dt="2024-05-17T08:28:56.019" v="2815" actId="478"/>
          <ac:picMkLst>
            <pc:docMk/>
            <pc:sldMk cId="1136013369" sldId="267"/>
            <ac:picMk id="21" creationId="{C5AC323A-4F2B-82A4-DF73-D57C1A66D0B3}"/>
          </ac:picMkLst>
        </pc:picChg>
        <pc:picChg chg="add del mod modCrop">
          <ac:chgData name="Cathryn Morgan (2100313)" userId="ecb937c3-08d4-4d28-a44f-97a26efd9d7e" providerId="ADAL" clId="{A3D4474E-F6C4-4096-813E-6BA2FCDF0D42}" dt="2024-05-17T08:29:14.095" v="2819" actId="478"/>
          <ac:picMkLst>
            <pc:docMk/>
            <pc:sldMk cId="1136013369" sldId="267"/>
            <ac:picMk id="23" creationId="{FDF15362-36B1-ED15-CEEB-664EC9FA4D13}"/>
          </ac:picMkLst>
        </pc:picChg>
        <pc:picChg chg="add del mod modCrop">
          <ac:chgData name="Cathryn Morgan (2100313)" userId="ecb937c3-08d4-4d28-a44f-97a26efd9d7e" providerId="ADAL" clId="{A3D4474E-F6C4-4096-813E-6BA2FCDF0D42}" dt="2024-05-17T08:29:36.494" v="2825" actId="478"/>
          <ac:picMkLst>
            <pc:docMk/>
            <pc:sldMk cId="1136013369" sldId="267"/>
            <ac:picMk id="25" creationId="{01773660-CC19-BECB-FD60-88F5EE7A37BD}"/>
          </ac:picMkLst>
        </pc:picChg>
        <pc:picChg chg="add del mod modCrop">
          <ac:chgData name="Cathryn Morgan (2100313)" userId="ecb937c3-08d4-4d28-a44f-97a26efd9d7e" providerId="ADAL" clId="{A3D4474E-F6C4-4096-813E-6BA2FCDF0D42}" dt="2024-05-17T08:29:26.434" v="2822" actId="478"/>
          <ac:picMkLst>
            <pc:docMk/>
            <pc:sldMk cId="1136013369" sldId="267"/>
            <ac:picMk id="27" creationId="{F09A0108-9B20-F10C-5CCD-263197B7AF6B}"/>
          </ac:picMkLst>
        </pc:picChg>
      </pc:sldChg>
      <pc:sldChg chg="addSp delSp modSp new mod">
        <pc:chgData name="Cathryn Morgan (2100313)" userId="ecb937c3-08d4-4d28-a44f-97a26efd9d7e" providerId="ADAL" clId="{A3D4474E-F6C4-4096-813E-6BA2FCDF0D42}" dt="2024-05-17T08:44:54.285" v="3236" actId="20577"/>
        <pc:sldMkLst>
          <pc:docMk/>
          <pc:sldMk cId="2251116189" sldId="268"/>
        </pc:sldMkLst>
        <pc:spChg chg="del">
          <ac:chgData name="Cathryn Morgan (2100313)" userId="ecb937c3-08d4-4d28-a44f-97a26efd9d7e" providerId="ADAL" clId="{A3D4474E-F6C4-4096-813E-6BA2FCDF0D42}" dt="2024-05-17T08:28:38.728" v="2812" actId="478"/>
          <ac:spMkLst>
            <pc:docMk/>
            <pc:sldMk cId="2251116189" sldId="268"/>
            <ac:spMk id="2" creationId="{2E8C2D5F-BAAA-4739-1D8D-FE36B32B65EA}"/>
          </ac:spMkLst>
        </pc:spChg>
        <pc:spChg chg="mod">
          <ac:chgData name="Cathryn Morgan (2100313)" userId="ecb937c3-08d4-4d28-a44f-97a26efd9d7e" providerId="ADAL" clId="{A3D4474E-F6C4-4096-813E-6BA2FCDF0D42}" dt="2024-05-17T08:44:54.285" v="3236" actId="20577"/>
          <ac:spMkLst>
            <pc:docMk/>
            <pc:sldMk cId="2251116189" sldId="268"/>
            <ac:spMk id="3" creationId="{DE126807-7A6F-82A9-5D9B-4952D9F5ADA7}"/>
          </ac:spMkLst>
        </pc:spChg>
        <pc:spChg chg="add mod">
          <ac:chgData name="Cathryn Morgan (2100313)" userId="ecb937c3-08d4-4d28-a44f-97a26efd9d7e" providerId="ADAL" clId="{A3D4474E-F6C4-4096-813E-6BA2FCDF0D42}" dt="2024-05-17T08:41:17.506" v="2968" actId="20577"/>
          <ac:spMkLst>
            <pc:docMk/>
            <pc:sldMk cId="2251116189" sldId="268"/>
            <ac:spMk id="9" creationId="{DF9F3741-DE88-93DA-A437-A65B3441C5F7}"/>
          </ac:spMkLst>
        </pc:spChg>
        <pc:spChg chg="add mod">
          <ac:chgData name="Cathryn Morgan (2100313)" userId="ecb937c3-08d4-4d28-a44f-97a26efd9d7e" providerId="ADAL" clId="{A3D4474E-F6C4-4096-813E-6BA2FCDF0D42}" dt="2024-05-17T08:42:34.663" v="2983" actId="20577"/>
          <ac:spMkLst>
            <pc:docMk/>
            <pc:sldMk cId="2251116189" sldId="268"/>
            <ac:spMk id="10" creationId="{58E71548-4FF4-B10A-3011-38CFD7ECBCC8}"/>
          </ac:spMkLst>
        </pc:spChg>
        <pc:spChg chg="add mod">
          <ac:chgData name="Cathryn Morgan (2100313)" userId="ecb937c3-08d4-4d28-a44f-97a26efd9d7e" providerId="ADAL" clId="{A3D4474E-F6C4-4096-813E-6BA2FCDF0D42}" dt="2024-05-17T08:42:17.496" v="2977" actId="20577"/>
          <ac:spMkLst>
            <pc:docMk/>
            <pc:sldMk cId="2251116189" sldId="268"/>
            <ac:spMk id="11" creationId="{46D85102-77E7-A962-C5FE-D62714A58AD2}"/>
          </ac:spMkLst>
        </pc:spChg>
        <pc:spChg chg="add mod">
          <ac:chgData name="Cathryn Morgan (2100313)" userId="ecb937c3-08d4-4d28-a44f-97a26efd9d7e" providerId="ADAL" clId="{A3D4474E-F6C4-4096-813E-6BA2FCDF0D42}" dt="2024-05-17T08:42:29.392" v="2981" actId="20577"/>
          <ac:spMkLst>
            <pc:docMk/>
            <pc:sldMk cId="2251116189" sldId="268"/>
            <ac:spMk id="12" creationId="{67BCCE3C-E7C6-156B-A99B-1561724FDC6F}"/>
          </ac:spMkLst>
        </pc:spChg>
        <pc:spChg chg="add mod">
          <ac:chgData name="Cathryn Morgan (2100313)" userId="ecb937c3-08d4-4d28-a44f-97a26efd9d7e" providerId="ADAL" clId="{A3D4474E-F6C4-4096-813E-6BA2FCDF0D42}" dt="2024-05-17T08:43:22.700" v="2991" actId="20577"/>
          <ac:spMkLst>
            <pc:docMk/>
            <pc:sldMk cId="2251116189" sldId="268"/>
            <ac:spMk id="13" creationId="{1C9973DD-F800-6015-A3E8-8EFDC67001D4}"/>
          </ac:spMkLst>
        </pc:spChg>
        <pc:picChg chg="add mod">
          <ac:chgData name="Cathryn Morgan (2100313)" userId="ecb937c3-08d4-4d28-a44f-97a26efd9d7e" providerId="ADAL" clId="{A3D4474E-F6C4-4096-813E-6BA2FCDF0D42}" dt="2024-05-17T08:40:14.959" v="2953" actId="1076"/>
          <ac:picMkLst>
            <pc:docMk/>
            <pc:sldMk cId="2251116189" sldId="268"/>
            <ac:picMk id="4" creationId="{BE5E7E2D-26AB-0FE4-6825-D2C5A3794AB0}"/>
          </ac:picMkLst>
        </pc:picChg>
        <pc:picChg chg="add mod">
          <ac:chgData name="Cathryn Morgan (2100313)" userId="ecb937c3-08d4-4d28-a44f-97a26efd9d7e" providerId="ADAL" clId="{A3D4474E-F6C4-4096-813E-6BA2FCDF0D42}" dt="2024-05-17T08:40:38.832" v="2960" actId="1076"/>
          <ac:picMkLst>
            <pc:docMk/>
            <pc:sldMk cId="2251116189" sldId="268"/>
            <ac:picMk id="5" creationId="{3FB3DAAF-33C2-B8D1-9C89-28A8F5673D78}"/>
          </ac:picMkLst>
        </pc:picChg>
        <pc:picChg chg="add mod">
          <ac:chgData name="Cathryn Morgan (2100313)" userId="ecb937c3-08d4-4d28-a44f-97a26efd9d7e" providerId="ADAL" clId="{A3D4474E-F6C4-4096-813E-6BA2FCDF0D42}" dt="2024-05-17T08:40:19.006" v="2954" actId="1076"/>
          <ac:picMkLst>
            <pc:docMk/>
            <pc:sldMk cId="2251116189" sldId="268"/>
            <ac:picMk id="6" creationId="{36CA8E77-60F8-D2B9-6199-7CE795728C0C}"/>
          </ac:picMkLst>
        </pc:picChg>
        <pc:picChg chg="add mod">
          <ac:chgData name="Cathryn Morgan (2100313)" userId="ecb937c3-08d4-4d28-a44f-97a26efd9d7e" providerId="ADAL" clId="{A3D4474E-F6C4-4096-813E-6BA2FCDF0D42}" dt="2024-05-17T08:42:57.830" v="2985" actId="1076"/>
          <ac:picMkLst>
            <pc:docMk/>
            <pc:sldMk cId="2251116189" sldId="268"/>
            <ac:picMk id="7" creationId="{0FD23163-BC03-F0DF-0B52-BF5BB50688B8}"/>
          </ac:picMkLst>
        </pc:picChg>
        <pc:picChg chg="add mod">
          <ac:chgData name="Cathryn Morgan (2100313)" userId="ecb937c3-08d4-4d28-a44f-97a26efd9d7e" providerId="ADAL" clId="{A3D4474E-F6C4-4096-813E-6BA2FCDF0D42}" dt="2024-05-17T08:43:03.397" v="2986" actId="1076"/>
          <ac:picMkLst>
            <pc:docMk/>
            <pc:sldMk cId="2251116189" sldId="268"/>
            <ac:picMk id="8" creationId="{DD063E41-E470-0A97-A666-0D552C7E9BD4}"/>
          </ac:picMkLst>
        </pc:picChg>
      </pc:sldChg>
      <pc:sldMasterChg chg="del delSldLayout">
        <pc:chgData name="Cathryn Morgan (2100313)" userId="ecb937c3-08d4-4d28-a44f-97a26efd9d7e" providerId="ADAL" clId="{A3D4474E-F6C4-4096-813E-6BA2FCDF0D42}" dt="2024-05-16T18:40:09.617" v="150" actId="26606"/>
        <pc:sldMasterMkLst>
          <pc:docMk/>
          <pc:sldMasterMk cId="2070387933" sldId="2147483648"/>
        </pc:sldMasterMkLst>
        <pc:sldLayoutChg chg="del">
          <pc:chgData name="Cathryn Morgan (2100313)" userId="ecb937c3-08d4-4d28-a44f-97a26efd9d7e" providerId="ADAL" clId="{A3D4474E-F6C4-4096-813E-6BA2FCDF0D42}" dt="2024-05-16T18:40:09.617" v="150" actId="26606"/>
          <pc:sldLayoutMkLst>
            <pc:docMk/>
            <pc:sldMasterMk cId="2070387933" sldId="2147483648"/>
            <pc:sldLayoutMk cId="1585138465" sldId="2147483649"/>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3067032965" sldId="2147483650"/>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420966932" sldId="2147483651"/>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3823155178" sldId="2147483652"/>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2002207901" sldId="2147483653"/>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736886410" sldId="2147483654"/>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2050810843" sldId="2147483655"/>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1532776448" sldId="2147483656"/>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2295470240" sldId="2147483657"/>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1843844318" sldId="2147483658"/>
          </pc:sldLayoutMkLst>
        </pc:sldLayoutChg>
        <pc:sldLayoutChg chg="del">
          <pc:chgData name="Cathryn Morgan (2100313)" userId="ecb937c3-08d4-4d28-a44f-97a26efd9d7e" providerId="ADAL" clId="{A3D4474E-F6C4-4096-813E-6BA2FCDF0D42}" dt="2024-05-16T18:40:09.617" v="150" actId="26606"/>
          <pc:sldLayoutMkLst>
            <pc:docMk/>
            <pc:sldMasterMk cId="2070387933" sldId="2147483648"/>
            <pc:sldLayoutMk cId="1582489122" sldId="2147483659"/>
          </pc:sldLayoutMkLst>
        </pc:sldLayoutChg>
      </pc:sldMasterChg>
      <pc:sldMasterChg chg="add addSldLayout">
        <pc:chgData name="Cathryn Morgan (2100313)" userId="ecb937c3-08d4-4d28-a44f-97a26efd9d7e" providerId="ADAL" clId="{A3D4474E-F6C4-4096-813E-6BA2FCDF0D42}" dt="2024-05-16T18:40:09.617" v="150" actId="26606"/>
        <pc:sldMasterMkLst>
          <pc:docMk/>
          <pc:sldMasterMk cId="2560253587" sldId="2147483686"/>
        </pc:sldMasterMkLst>
        <pc:sldLayoutChg chg="add">
          <pc:chgData name="Cathryn Morgan (2100313)" userId="ecb937c3-08d4-4d28-a44f-97a26efd9d7e" providerId="ADAL" clId="{A3D4474E-F6C4-4096-813E-6BA2FCDF0D42}" dt="2024-05-16T18:40:09.617" v="150" actId="26606"/>
          <pc:sldLayoutMkLst>
            <pc:docMk/>
            <pc:sldMasterMk cId="2560253587" sldId="2147483686"/>
            <pc:sldLayoutMk cId="3575455560" sldId="2147483675"/>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3864275244" sldId="2147483676"/>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3987491126" sldId="2147483677"/>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2348721237" sldId="2147483678"/>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1269299227" sldId="2147483679"/>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1823470611" sldId="2147483680"/>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891120314" sldId="2147483681"/>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1240402573" sldId="2147483682"/>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2862788155" sldId="2147483683"/>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3929542819" sldId="2147483684"/>
          </pc:sldLayoutMkLst>
        </pc:sldLayoutChg>
        <pc:sldLayoutChg chg="add">
          <pc:chgData name="Cathryn Morgan (2100313)" userId="ecb937c3-08d4-4d28-a44f-97a26efd9d7e" providerId="ADAL" clId="{A3D4474E-F6C4-4096-813E-6BA2FCDF0D42}" dt="2024-05-16T18:40:09.617" v="150" actId="26606"/>
          <pc:sldLayoutMkLst>
            <pc:docMk/>
            <pc:sldMasterMk cId="2560253587" sldId="2147483686"/>
            <pc:sldLayoutMk cId="583002202" sldId="2147483685"/>
          </pc:sldLayoutMkLst>
        </pc:sldLayoutChg>
      </pc:sldMaster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6CD21F-E4B9-4AC4-B5BC-864021A5CC50}"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DA4AF019-56F7-4CD0-A074-EE079A14FF30}">
      <dgm:prSet/>
      <dgm:spPr>
        <a:solidFill>
          <a:srgbClr val="EE6EE6"/>
        </a:solidFill>
      </dgm:spPr>
      <dgm:t>
        <a:bodyPr/>
        <a:lstStyle/>
        <a:p>
          <a:r>
            <a:rPr lang="en-GB"/>
            <a:t>Gender: Male</a:t>
          </a:r>
          <a:endParaRPr lang="en-US"/>
        </a:p>
      </dgm:t>
    </dgm:pt>
    <dgm:pt modelId="{560B7F3D-1394-449E-B1B5-F76582F2F9A7}" type="parTrans" cxnId="{487832A0-5F86-4857-85A3-F5E0AE3A78E2}">
      <dgm:prSet/>
      <dgm:spPr/>
      <dgm:t>
        <a:bodyPr/>
        <a:lstStyle/>
        <a:p>
          <a:endParaRPr lang="en-US"/>
        </a:p>
      </dgm:t>
    </dgm:pt>
    <dgm:pt modelId="{4A43BF9E-22C7-4EB3-80C7-736385825351}" type="sibTrans" cxnId="{487832A0-5F86-4857-85A3-F5E0AE3A78E2}">
      <dgm:prSet/>
      <dgm:spPr/>
      <dgm:t>
        <a:bodyPr/>
        <a:lstStyle/>
        <a:p>
          <a:endParaRPr lang="en-US"/>
        </a:p>
      </dgm:t>
    </dgm:pt>
    <dgm:pt modelId="{7D80EB6A-0256-4E18-B1C8-B8F20597A168}">
      <dgm:prSet/>
      <dgm:spPr/>
      <dgm:t>
        <a:bodyPr/>
        <a:lstStyle/>
        <a:p>
          <a:r>
            <a:rPr lang="en-GB"/>
            <a:t>Age: 22</a:t>
          </a:r>
          <a:endParaRPr lang="en-US"/>
        </a:p>
      </dgm:t>
    </dgm:pt>
    <dgm:pt modelId="{FA24271F-5EF2-4CD2-BBC3-874B6B201467}" type="parTrans" cxnId="{46613BD8-F247-4553-9746-38735ED3F7F9}">
      <dgm:prSet/>
      <dgm:spPr/>
      <dgm:t>
        <a:bodyPr/>
        <a:lstStyle/>
        <a:p>
          <a:endParaRPr lang="en-US"/>
        </a:p>
      </dgm:t>
    </dgm:pt>
    <dgm:pt modelId="{4C8B5508-6AB7-4B97-8DB8-EFD0492425E0}" type="sibTrans" cxnId="{46613BD8-F247-4553-9746-38735ED3F7F9}">
      <dgm:prSet/>
      <dgm:spPr/>
      <dgm:t>
        <a:bodyPr/>
        <a:lstStyle/>
        <a:p>
          <a:endParaRPr lang="en-US"/>
        </a:p>
      </dgm:t>
    </dgm:pt>
    <dgm:pt modelId="{5282EEF7-F350-4AFC-9DED-EF01664DDD27}">
      <dgm:prSet/>
      <dgm:spPr/>
      <dgm:t>
        <a:bodyPr/>
        <a:lstStyle/>
        <a:p>
          <a:r>
            <a:rPr lang="en-GB"/>
            <a:t>Height: 172.7</a:t>
          </a:r>
          <a:endParaRPr lang="en-US"/>
        </a:p>
      </dgm:t>
    </dgm:pt>
    <dgm:pt modelId="{6DC4C7F7-F213-4CC4-A267-59188626DC06}" type="parTrans" cxnId="{9AA9173A-3F73-4684-94F5-E12A99B7648C}">
      <dgm:prSet/>
      <dgm:spPr/>
      <dgm:t>
        <a:bodyPr/>
        <a:lstStyle/>
        <a:p>
          <a:endParaRPr lang="en-US"/>
        </a:p>
      </dgm:t>
    </dgm:pt>
    <dgm:pt modelId="{067E0AA1-89BF-4B37-B5FC-0D35FBBD15CC}" type="sibTrans" cxnId="{9AA9173A-3F73-4684-94F5-E12A99B7648C}">
      <dgm:prSet/>
      <dgm:spPr/>
      <dgm:t>
        <a:bodyPr/>
        <a:lstStyle/>
        <a:p>
          <a:endParaRPr lang="en-US"/>
        </a:p>
      </dgm:t>
    </dgm:pt>
    <dgm:pt modelId="{B43DF521-FEE0-4979-9D70-92095D2092EC}">
      <dgm:prSet/>
      <dgm:spPr/>
      <dgm:t>
        <a:bodyPr/>
        <a:lstStyle/>
        <a:p>
          <a:r>
            <a:rPr lang="en-GB"/>
            <a:t>Weight: 67.6kg</a:t>
          </a:r>
          <a:endParaRPr lang="en-US"/>
        </a:p>
      </dgm:t>
    </dgm:pt>
    <dgm:pt modelId="{7553C6E5-0353-487B-AFCC-EF2AADC6D8B3}" type="parTrans" cxnId="{A9A80249-6AE9-43ED-A6AB-44FC0954B2DB}">
      <dgm:prSet/>
      <dgm:spPr/>
      <dgm:t>
        <a:bodyPr/>
        <a:lstStyle/>
        <a:p>
          <a:endParaRPr lang="en-US"/>
        </a:p>
      </dgm:t>
    </dgm:pt>
    <dgm:pt modelId="{DCB980E2-4FBF-431D-8D8A-4C101A5A871A}" type="sibTrans" cxnId="{A9A80249-6AE9-43ED-A6AB-44FC0954B2DB}">
      <dgm:prSet/>
      <dgm:spPr/>
      <dgm:t>
        <a:bodyPr/>
        <a:lstStyle/>
        <a:p>
          <a:endParaRPr lang="en-US"/>
        </a:p>
      </dgm:t>
    </dgm:pt>
    <dgm:pt modelId="{86EA77BC-F31F-40BB-BC12-2A4165695ECE}">
      <dgm:prSet/>
      <dgm:spPr/>
      <dgm:t>
        <a:bodyPr/>
        <a:lstStyle/>
        <a:p>
          <a:r>
            <a:rPr lang="en-GB"/>
            <a:t>Recreational Athlete that engages in physical activity regularly.</a:t>
          </a:r>
          <a:endParaRPr lang="en-US"/>
        </a:p>
      </dgm:t>
    </dgm:pt>
    <dgm:pt modelId="{A211F427-17CF-4E5F-9166-54BCBD36ABD5}" type="parTrans" cxnId="{94E6B5A3-D9DF-450F-9ADB-A70F2A935799}">
      <dgm:prSet/>
      <dgm:spPr/>
      <dgm:t>
        <a:bodyPr/>
        <a:lstStyle/>
        <a:p>
          <a:endParaRPr lang="en-US"/>
        </a:p>
      </dgm:t>
    </dgm:pt>
    <dgm:pt modelId="{CBEE17B1-BEE8-4761-A565-A033C9DA6A84}" type="sibTrans" cxnId="{94E6B5A3-D9DF-450F-9ADB-A70F2A935799}">
      <dgm:prSet/>
      <dgm:spPr/>
      <dgm:t>
        <a:bodyPr/>
        <a:lstStyle/>
        <a:p>
          <a:endParaRPr lang="en-US"/>
        </a:p>
      </dgm:t>
    </dgm:pt>
    <dgm:pt modelId="{25164EE5-4212-458B-B117-03A0E0098D00}">
      <dgm:prSet/>
      <dgm:spPr/>
      <dgm:t>
        <a:bodyPr/>
        <a:lstStyle/>
        <a:p>
          <a:r>
            <a:rPr lang="en-GB"/>
            <a:t>Goal: To improve cardiovascular ability for endurance running.</a:t>
          </a:r>
          <a:endParaRPr lang="en-US"/>
        </a:p>
      </dgm:t>
    </dgm:pt>
    <dgm:pt modelId="{8034BFF7-FD56-41C7-AB5C-1ED3AE8D80A5}" type="parTrans" cxnId="{D673E09C-D92A-4170-B266-E5F83F197B56}">
      <dgm:prSet/>
      <dgm:spPr/>
      <dgm:t>
        <a:bodyPr/>
        <a:lstStyle/>
        <a:p>
          <a:endParaRPr lang="en-US"/>
        </a:p>
      </dgm:t>
    </dgm:pt>
    <dgm:pt modelId="{AE808D67-934C-4C7C-BE6F-ADC0AF40110E}" type="sibTrans" cxnId="{D673E09C-D92A-4170-B266-E5F83F197B56}">
      <dgm:prSet/>
      <dgm:spPr/>
      <dgm:t>
        <a:bodyPr/>
        <a:lstStyle/>
        <a:p>
          <a:endParaRPr lang="en-US"/>
        </a:p>
      </dgm:t>
    </dgm:pt>
    <dgm:pt modelId="{895EA7B0-E1D1-4A53-B801-55494E7081A3}" type="pres">
      <dgm:prSet presAssocID="{B26CD21F-E4B9-4AC4-B5BC-864021A5CC50}" presName="linear" presStyleCnt="0">
        <dgm:presLayoutVars>
          <dgm:animLvl val="lvl"/>
          <dgm:resizeHandles val="exact"/>
        </dgm:presLayoutVars>
      </dgm:prSet>
      <dgm:spPr/>
    </dgm:pt>
    <dgm:pt modelId="{DB68F1B3-4D4D-42B5-9718-E1D9F0F33EE5}" type="pres">
      <dgm:prSet presAssocID="{DA4AF019-56F7-4CD0-A074-EE079A14FF30}" presName="parentText" presStyleLbl="node1" presStyleIdx="0" presStyleCnt="6">
        <dgm:presLayoutVars>
          <dgm:chMax val="0"/>
          <dgm:bulletEnabled val="1"/>
        </dgm:presLayoutVars>
      </dgm:prSet>
      <dgm:spPr/>
    </dgm:pt>
    <dgm:pt modelId="{329E3FF3-0521-4F2D-B705-D7E523CDF6D6}" type="pres">
      <dgm:prSet presAssocID="{4A43BF9E-22C7-4EB3-80C7-736385825351}" presName="spacer" presStyleCnt="0"/>
      <dgm:spPr/>
    </dgm:pt>
    <dgm:pt modelId="{0A5758E6-8382-4B85-8358-2810E5B4F057}" type="pres">
      <dgm:prSet presAssocID="{7D80EB6A-0256-4E18-B1C8-B8F20597A168}" presName="parentText" presStyleLbl="node1" presStyleIdx="1" presStyleCnt="6">
        <dgm:presLayoutVars>
          <dgm:chMax val="0"/>
          <dgm:bulletEnabled val="1"/>
        </dgm:presLayoutVars>
      </dgm:prSet>
      <dgm:spPr/>
    </dgm:pt>
    <dgm:pt modelId="{DA501C40-E8D9-4304-91A1-8656C5509219}" type="pres">
      <dgm:prSet presAssocID="{4C8B5508-6AB7-4B97-8DB8-EFD0492425E0}" presName="spacer" presStyleCnt="0"/>
      <dgm:spPr/>
    </dgm:pt>
    <dgm:pt modelId="{427E33C8-6DCD-4017-BE9F-EF6F3F61C6AD}" type="pres">
      <dgm:prSet presAssocID="{5282EEF7-F350-4AFC-9DED-EF01664DDD27}" presName="parentText" presStyleLbl="node1" presStyleIdx="2" presStyleCnt="6">
        <dgm:presLayoutVars>
          <dgm:chMax val="0"/>
          <dgm:bulletEnabled val="1"/>
        </dgm:presLayoutVars>
      </dgm:prSet>
      <dgm:spPr/>
    </dgm:pt>
    <dgm:pt modelId="{C3A90824-1E88-4ED5-A768-F91AF5799CEF}" type="pres">
      <dgm:prSet presAssocID="{067E0AA1-89BF-4B37-B5FC-0D35FBBD15CC}" presName="spacer" presStyleCnt="0"/>
      <dgm:spPr/>
    </dgm:pt>
    <dgm:pt modelId="{9BD55062-422E-4B2C-A4AC-DDA79215F4E9}" type="pres">
      <dgm:prSet presAssocID="{B43DF521-FEE0-4979-9D70-92095D2092EC}" presName="parentText" presStyleLbl="node1" presStyleIdx="3" presStyleCnt="6">
        <dgm:presLayoutVars>
          <dgm:chMax val="0"/>
          <dgm:bulletEnabled val="1"/>
        </dgm:presLayoutVars>
      </dgm:prSet>
      <dgm:spPr/>
    </dgm:pt>
    <dgm:pt modelId="{A263588E-C4C7-462A-A7D6-99DFB0B31BA5}" type="pres">
      <dgm:prSet presAssocID="{DCB980E2-4FBF-431D-8D8A-4C101A5A871A}" presName="spacer" presStyleCnt="0"/>
      <dgm:spPr/>
    </dgm:pt>
    <dgm:pt modelId="{E741885F-D555-4206-9F05-B1CF3AEF4BA1}" type="pres">
      <dgm:prSet presAssocID="{86EA77BC-F31F-40BB-BC12-2A4165695ECE}" presName="parentText" presStyleLbl="node1" presStyleIdx="4" presStyleCnt="6">
        <dgm:presLayoutVars>
          <dgm:chMax val="0"/>
          <dgm:bulletEnabled val="1"/>
        </dgm:presLayoutVars>
      </dgm:prSet>
      <dgm:spPr/>
    </dgm:pt>
    <dgm:pt modelId="{F7A9B289-610A-41A8-A546-28DBB38F5A53}" type="pres">
      <dgm:prSet presAssocID="{CBEE17B1-BEE8-4761-A565-A033C9DA6A84}" presName="spacer" presStyleCnt="0"/>
      <dgm:spPr/>
    </dgm:pt>
    <dgm:pt modelId="{1E7E1FD5-08ED-4065-81CE-B1760B54E53F}" type="pres">
      <dgm:prSet presAssocID="{25164EE5-4212-458B-B117-03A0E0098D00}" presName="parentText" presStyleLbl="node1" presStyleIdx="5" presStyleCnt="6">
        <dgm:presLayoutVars>
          <dgm:chMax val="0"/>
          <dgm:bulletEnabled val="1"/>
        </dgm:presLayoutVars>
      </dgm:prSet>
      <dgm:spPr/>
    </dgm:pt>
  </dgm:ptLst>
  <dgm:cxnLst>
    <dgm:cxn modelId="{9AA9173A-3F73-4684-94F5-E12A99B7648C}" srcId="{B26CD21F-E4B9-4AC4-B5BC-864021A5CC50}" destId="{5282EEF7-F350-4AFC-9DED-EF01664DDD27}" srcOrd="2" destOrd="0" parTransId="{6DC4C7F7-F213-4CC4-A267-59188626DC06}" sibTransId="{067E0AA1-89BF-4B37-B5FC-0D35FBBD15CC}"/>
    <dgm:cxn modelId="{DB46BD5B-31B4-4F6C-A47D-95BBC75753CC}" type="presOf" srcId="{B43DF521-FEE0-4979-9D70-92095D2092EC}" destId="{9BD55062-422E-4B2C-A4AC-DDA79215F4E9}" srcOrd="0" destOrd="0" presId="urn:microsoft.com/office/officeart/2005/8/layout/vList2"/>
    <dgm:cxn modelId="{64F59B62-49A2-4162-B821-66E40C885280}" type="presOf" srcId="{86EA77BC-F31F-40BB-BC12-2A4165695ECE}" destId="{E741885F-D555-4206-9F05-B1CF3AEF4BA1}" srcOrd="0" destOrd="0" presId="urn:microsoft.com/office/officeart/2005/8/layout/vList2"/>
    <dgm:cxn modelId="{A9A80249-6AE9-43ED-A6AB-44FC0954B2DB}" srcId="{B26CD21F-E4B9-4AC4-B5BC-864021A5CC50}" destId="{B43DF521-FEE0-4979-9D70-92095D2092EC}" srcOrd="3" destOrd="0" parTransId="{7553C6E5-0353-487B-AFCC-EF2AADC6D8B3}" sibTransId="{DCB980E2-4FBF-431D-8D8A-4C101A5A871A}"/>
    <dgm:cxn modelId="{2FFC686D-124A-445B-8E1F-A1EFA9724CE2}" type="presOf" srcId="{25164EE5-4212-458B-B117-03A0E0098D00}" destId="{1E7E1FD5-08ED-4065-81CE-B1760B54E53F}" srcOrd="0" destOrd="0" presId="urn:microsoft.com/office/officeart/2005/8/layout/vList2"/>
    <dgm:cxn modelId="{0221808F-B691-42D9-9291-E5561F8831EB}" type="presOf" srcId="{7D80EB6A-0256-4E18-B1C8-B8F20597A168}" destId="{0A5758E6-8382-4B85-8358-2810E5B4F057}" srcOrd="0" destOrd="0" presId="urn:microsoft.com/office/officeart/2005/8/layout/vList2"/>
    <dgm:cxn modelId="{6A1DA793-3412-4147-A205-AA3FB98374CC}" type="presOf" srcId="{DA4AF019-56F7-4CD0-A074-EE079A14FF30}" destId="{DB68F1B3-4D4D-42B5-9718-E1D9F0F33EE5}" srcOrd="0" destOrd="0" presId="urn:microsoft.com/office/officeart/2005/8/layout/vList2"/>
    <dgm:cxn modelId="{D673E09C-D92A-4170-B266-E5F83F197B56}" srcId="{B26CD21F-E4B9-4AC4-B5BC-864021A5CC50}" destId="{25164EE5-4212-458B-B117-03A0E0098D00}" srcOrd="5" destOrd="0" parTransId="{8034BFF7-FD56-41C7-AB5C-1ED3AE8D80A5}" sibTransId="{AE808D67-934C-4C7C-BE6F-ADC0AF40110E}"/>
    <dgm:cxn modelId="{487832A0-5F86-4857-85A3-F5E0AE3A78E2}" srcId="{B26CD21F-E4B9-4AC4-B5BC-864021A5CC50}" destId="{DA4AF019-56F7-4CD0-A074-EE079A14FF30}" srcOrd="0" destOrd="0" parTransId="{560B7F3D-1394-449E-B1B5-F76582F2F9A7}" sibTransId="{4A43BF9E-22C7-4EB3-80C7-736385825351}"/>
    <dgm:cxn modelId="{94E6B5A3-D9DF-450F-9ADB-A70F2A935799}" srcId="{B26CD21F-E4B9-4AC4-B5BC-864021A5CC50}" destId="{86EA77BC-F31F-40BB-BC12-2A4165695ECE}" srcOrd="4" destOrd="0" parTransId="{A211F427-17CF-4E5F-9166-54BCBD36ABD5}" sibTransId="{CBEE17B1-BEE8-4761-A565-A033C9DA6A84}"/>
    <dgm:cxn modelId="{46613BD8-F247-4553-9746-38735ED3F7F9}" srcId="{B26CD21F-E4B9-4AC4-B5BC-864021A5CC50}" destId="{7D80EB6A-0256-4E18-B1C8-B8F20597A168}" srcOrd="1" destOrd="0" parTransId="{FA24271F-5EF2-4CD2-BBC3-874B6B201467}" sibTransId="{4C8B5508-6AB7-4B97-8DB8-EFD0492425E0}"/>
    <dgm:cxn modelId="{8B1053E4-3B86-4946-96BC-533DB174DA81}" type="presOf" srcId="{B26CD21F-E4B9-4AC4-B5BC-864021A5CC50}" destId="{895EA7B0-E1D1-4A53-B801-55494E7081A3}" srcOrd="0" destOrd="0" presId="urn:microsoft.com/office/officeart/2005/8/layout/vList2"/>
    <dgm:cxn modelId="{CF54E0F6-0EB0-4DEF-B7DE-1FF9F0BBDF49}" type="presOf" srcId="{5282EEF7-F350-4AFC-9DED-EF01664DDD27}" destId="{427E33C8-6DCD-4017-BE9F-EF6F3F61C6AD}" srcOrd="0" destOrd="0" presId="urn:microsoft.com/office/officeart/2005/8/layout/vList2"/>
    <dgm:cxn modelId="{A72B93A9-F5B9-41C2-894C-2C9BFD91EC25}" type="presParOf" srcId="{895EA7B0-E1D1-4A53-B801-55494E7081A3}" destId="{DB68F1B3-4D4D-42B5-9718-E1D9F0F33EE5}" srcOrd="0" destOrd="0" presId="urn:microsoft.com/office/officeart/2005/8/layout/vList2"/>
    <dgm:cxn modelId="{5C360881-7370-4900-9C36-A1D69174F7E0}" type="presParOf" srcId="{895EA7B0-E1D1-4A53-B801-55494E7081A3}" destId="{329E3FF3-0521-4F2D-B705-D7E523CDF6D6}" srcOrd="1" destOrd="0" presId="urn:microsoft.com/office/officeart/2005/8/layout/vList2"/>
    <dgm:cxn modelId="{4E5A0A9F-2B22-44EA-947F-FEAFCAC4144B}" type="presParOf" srcId="{895EA7B0-E1D1-4A53-B801-55494E7081A3}" destId="{0A5758E6-8382-4B85-8358-2810E5B4F057}" srcOrd="2" destOrd="0" presId="urn:microsoft.com/office/officeart/2005/8/layout/vList2"/>
    <dgm:cxn modelId="{C7FA2819-A0D3-4955-9875-A38341B896C0}" type="presParOf" srcId="{895EA7B0-E1D1-4A53-B801-55494E7081A3}" destId="{DA501C40-E8D9-4304-91A1-8656C5509219}" srcOrd="3" destOrd="0" presId="urn:microsoft.com/office/officeart/2005/8/layout/vList2"/>
    <dgm:cxn modelId="{F07BC5F8-AFDC-4988-91DA-27916C1A4407}" type="presParOf" srcId="{895EA7B0-E1D1-4A53-B801-55494E7081A3}" destId="{427E33C8-6DCD-4017-BE9F-EF6F3F61C6AD}" srcOrd="4" destOrd="0" presId="urn:microsoft.com/office/officeart/2005/8/layout/vList2"/>
    <dgm:cxn modelId="{69C4816B-9732-4F27-BF8A-99227407B7D8}" type="presParOf" srcId="{895EA7B0-E1D1-4A53-B801-55494E7081A3}" destId="{C3A90824-1E88-4ED5-A768-F91AF5799CEF}" srcOrd="5" destOrd="0" presId="urn:microsoft.com/office/officeart/2005/8/layout/vList2"/>
    <dgm:cxn modelId="{D0AF9260-3912-47CC-A35B-54A05A6C36C6}" type="presParOf" srcId="{895EA7B0-E1D1-4A53-B801-55494E7081A3}" destId="{9BD55062-422E-4B2C-A4AC-DDA79215F4E9}" srcOrd="6" destOrd="0" presId="urn:microsoft.com/office/officeart/2005/8/layout/vList2"/>
    <dgm:cxn modelId="{2677CFC0-B0EF-4122-9EC6-42309CD69855}" type="presParOf" srcId="{895EA7B0-E1D1-4A53-B801-55494E7081A3}" destId="{A263588E-C4C7-462A-A7D6-99DFB0B31BA5}" srcOrd="7" destOrd="0" presId="urn:microsoft.com/office/officeart/2005/8/layout/vList2"/>
    <dgm:cxn modelId="{68D4382A-C1D6-40A3-B895-93C762212039}" type="presParOf" srcId="{895EA7B0-E1D1-4A53-B801-55494E7081A3}" destId="{E741885F-D555-4206-9F05-B1CF3AEF4BA1}" srcOrd="8" destOrd="0" presId="urn:microsoft.com/office/officeart/2005/8/layout/vList2"/>
    <dgm:cxn modelId="{479BFC2A-6E23-47BC-BD2C-2F3C6C5EE496}" type="presParOf" srcId="{895EA7B0-E1D1-4A53-B801-55494E7081A3}" destId="{F7A9B289-610A-41A8-A546-28DBB38F5A53}" srcOrd="9" destOrd="0" presId="urn:microsoft.com/office/officeart/2005/8/layout/vList2"/>
    <dgm:cxn modelId="{9A213A18-226A-411E-8843-2E9E2EFA9792}" type="presParOf" srcId="{895EA7B0-E1D1-4A53-B801-55494E7081A3}" destId="{1E7E1FD5-08ED-4065-81CE-B1760B54E53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DD5825-06CC-4286-8B84-19422A69F197}"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3A18012-E342-4FDD-A4E9-47F6220208C1}">
      <dgm:prSet/>
      <dgm:spPr/>
      <dgm:t>
        <a:bodyPr/>
        <a:lstStyle/>
        <a:p>
          <a:r>
            <a:rPr lang="en-GB"/>
            <a:t>The client had an improvement in power.</a:t>
          </a:r>
          <a:endParaRPr lang="en-US"/>
        </a:p>
      </dgm:t>
    </dgm:pt>
    <dgm:pt modelId="{DE34F46A-4D17-4341-90CC-ADD144081449}" type="parTrans" cxnId="{D1F20C3A-64EB-41FD-8EFA-8702FE02DEB8}">
      <dgm:prSet/>
      <dgm:spPr/>
      <dgm:t>
        <a:bodyPr/>
        <a:lstStyle/>
        <a:p>
          <a:endParaRPr lang="en-US"/>
        </a:p>
      </dgm:t>
    </dgm:pt>
    <dgm:pt modelId="{C286AB2B-6A7F-4025-A05F-D1320B819AC3}" type="sibTrans" cxnId="{D1F20C3A-64EB-41FD-8EFA-8702FE02DEB8}">
      <dgm:prSet/>
      <dgm:spPr/>
      <dgm:t>
        <a:bodyPr/>
        <a:lstStyle/>
        <a:p>
          <a:endParaRPr lang="en-US"/>
        </a:p>
      </dgm:t>
    </dgm:pt>
    <dgm:pt modelId="{EB9A2345-88A6-464A-8D67-4173D2C7233A}">
      <dgm:prSet/>
      <dgm:spPr/>
      <dgm:t>
        <a:bodyPr/>
        <a:lstStyle/>
        <a:p>
          <a:r>
            <a:rPr lang="en-GB"/>
            <a:t>The client did not improve the V02max result, therefor they did not achieve the set goal of improving the cardiovascular system.</a:t>
          </a:r>
        </a:p>
      </dgm:t>
    </dgm:pt>
    <dgm:pt modelId="{D33F54CD-9809-4DD5-8467-A0ABDE6F62EC}" type="parTrans" cxnId="{E4B39ACC-FC56-4AA6-99B1-DA8874D3C9EA}">
      <dgm:prSet/>
      <dgm:spPr/>
      <dgm:t>
        <a:bodyPr/>
        <a:lstStyle/>
        <a:p>
          <a:endParaRPr lang="en-US"/>
        </a:p>
      </dgm:t>
    </dgm:pt>
    <dgm:pt modelId="{B5F35F13-7F3B-42C3-98E4-16C661D5DD3F}" type="sibTrans" cxnId="{E4B39ACC-FC56-4AA6-99B1-DA8874D3C9EA}">
      <dgm:prSet/>
      <dgm:spPr/>
      <dgm:t>
        <a:bodyPr/>
        <a:lstStyle/>
        <a:p>
          <a:endParaRPr lang="en-US"/>
        </a:p>
      </dgm:t>
    </dgm:pt>
    <dgm:pt modelId="{27DFE73A-2E28-4A83-9C60-A2DDED0C966A}" type="pres">
      <dgm:prSet presAssocID="{DCDD5825-06CC-4286-8B84-19422A69F197}" presName="linear" presStyleCnt="0">
        <dgm:presLayoutVars>
          <dgm:animLvl val="lvl"/>
          <dgm:resizeHandles val="exact"/>
        </dgm:presLayoutVars>
      </dgm:prSet>
      <dgm:spPr/>
    </dgm:pt>
    <dgm:pt modelId="{C5E304F7-C19C-4805-826C-D2A148CA5A63}" type="pres">
      <dgm:prSet presAssocID="{93A18012-E342-4FDD-A4E9-47F6220208C1}" presName="parentText" presStyleLbl="node1" presStyleIdx="0" presStyleCnt="2">
        <dgm:presLayoutVars>
          <dgm:chMax val="0"/>
          <dgm:bulletEnabled val="1"/>
        </dgm:presLayoutVars>
      </dgm:prSet>
      <dgm:spPr/>
    </dgm:pt>
    <dgm:pt modelId="{693F0013-2C23-4561-A974-F24957652233}" type="pres">
      <dgm:prSet presAssocID="{C286AB2B-6A7F-4025-A05F-D1320B819AC3}" presName="spacer" presStyleCnt="0"/>
      <dgm:spPr/>
    </dgm:pt>
    <dgm:pt modelId="{E1D7C2D8-0636-4BF1-9C05-B3C624D7439C}" type="pres">
      <dgm:prSet presAssocID="{EB9A2345-88A6-464A-8D67-4173D2C7233A}" presName="parentText" presStyleLbl="node1" presStyleIdx="1" presStyleCnt="2">
        <dgm:presLayoutVars>
          <dgm:chMax val="0"/>
          <dgm:bulletEnabled val="1"/>
        </dgm:presLayoutVars>
      </dgm:prSet>
      <dgm:spPr/>
    </dgm:pt>
  </dgm:ptLst>
  <dgm:cxnLst>
    <dgm:cxn modelId="{46DB8111-4EE5-4913-B2D8-3D453D8D8D21}" type="presOf" srcId="{EB9A2345-88A6-464A-8D67-4173D2C7233A}" destId="{E1D7C2D8-0636-4BF1-9C05-B3C624D7439C}" srcOrd="0" destOrd="0" presId="urn:microsoft.com/office/officeart/2005/8/layout/vList2"/>
    <dgm:cxn modelId="{C3C59324-270F-4254-A27C-9CB69459D3B2}" type="presOf" srcId="{DCDD5825-06CC-4286-8B84-19422A69F197}" destId="{27DFE73A-2E28-4A83-9C60-A2DDED0C966A}" srcOrd="0" destOrd="0" presId="urn:microsoft.com/office/officeart/2005/8/layout/vList2"/>
    <dgm:cxn modelId="{D1F20C3A-64EB-41FD-8EFA-8702FE02DEB8}" srcId="{DCDD5825-06CC-4286-8B84-19422A69F197}" destId="{93A18012-E342-4FDD-A4E9-47F6220208C1}" srcOrd="0" destOrd="0" parTransId="{DE34F46A-4D17-4341-90CC-ADD144081449}" sibTransId="{C286AB2B-6A7F-4025-A05F-D1320B819AC3}"/>
    <dgm:cxn modelId="{E4B39ACC-FC56-4AA6-99B1-DA8874D3C9EA}" srcId="{DCDD5825-06CC-4286-8B84-19422A69F197}" destId="{EB9A2345-88A6-464A-8D67-4173D2C7233A}" srcOrd="1" destOrd="0" parTransId="{D33F54CD-9809-4DD5-8467-A0ABDE6F62EC}" sibTransId="{B5F35F13-7F3B-42C3-98E4-16C661D5DD3F}"/>
    <dgm:cxn modelId="{A5C1C9D4-E971-4F11-ABC2-43216223D6FD}" type="presOf" srcId="{93A18012-E342-4FDD-A4E9-47F6220208C1}" destId="{C5E304F7-C19C-4805-826C-D2A148CA5A63}" srcOrd="0" destOrd="0" presId="urn:microsoft.com/office/officeart/2005/8/layout/vList2"/>
    <dgm:cxn modelId="{5B8DAF5E-BE82-46B2-9B97-13C903F2A081}" type="presParOf" srcId="{27DFE73A-2E28-4A83-9C60-A2DDED0C966A}" destId="{C5E304F7-C19C-4805-826C-D2A148CA5A63}" srcOrd="0" destOrd="0" presId="urn:microsoft.com/office/officeart/2005/8/layout/vList2"/>
    <dgm:cxn modelId="{01086D31-9A26-4F97-9A4B-AECF023ACAD7}" type="presParOf" srcId="{27DFE73A-2E28-4A83-9C60-A2DDED0C966A}" destId="{693F0013-2C23-4561-A974-F24957652233}" srcOrd="1" destOrd="0" presId="urn:microsoft.com/office/officeart/2005/8/layout/vList2"/>
    <dgm:cxn modelId="{5DD4E68A-D9F2-4EFE-AB2B-1891955401E6}" type="presParOf" srcId="{27DFE73A-2E28-4A83-9C60-A2DDED0C966A}" destId="{E1D7C2D8-0636-4BF1-9C05-B3C624D7439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2B05B9-8942-4030-B7EA-43F4C27744F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33AC365-3BF4-48F6-B22F-33EFB7BBFFFB}">
      <dgm:prSet/>
      <dgm:spPr/>
      <dgm:t>
        <a:bodyPr/>
        <a:lstStyle/>
        <a:p>
          <a:pPr>
            <a:lnSpc>
              <a:spcPct val="100000"/>
            </a:lnSpc>
          </a:pPr>
          <a:r>
            <a:rPr lang="en-GB"/>
            <a:t>After 5 weeks of a HIT session programme, the client did not have an improvement in their V02max result. Therefore, the training did not show effective for this athlete.</a:t>
          </a:r>
          <a:endParaRPr lang="en-US"/>
        </a:p>
      </dgm:t>
    </dgm:pt>
    <dgm:pt modelId="{B0E046CE-A829-47D6-AB39-E31F9E914A4C}" type="parTrans" cxnId="{3DE4A41A-0C03-4630-ADF1-C1CA0C27926E}">
      <dgm:prSet/>
      <dgm:spPr/>
      <dgm:t>
        <a:bodyPr/>
        <a:lstStyle/>
        <a:p>
          <a:endParaRPr lang="en-US"/>
        </a:p>
      </dgm:t>
    </dgm:pt>
    <dgm:pt modelId="{3A5F0E33-ED76-403F-AE41-46AA936A090D}" type="sibTrans" cxnId="{3DE4A41A-0C03-4630-ADF1-C1CA0C27926E}">
      <dgm:prSet/>
      <dgm:spPr/>
      <dgm:t>
        <a:bodyPr/>
        <a:lstStyle/>
        <a:p>
          <a:endParaRPr lang="en-US"/>
        </a:p>
      </dgm:t>
    </dgm:pt>
    <dgm:pt modelId="{0C51B2A2-CA85-4D7E-A5BA-009F4E782B50}">
      <dgm:prSet/>
      <dgm:spPr/>
      <dgm:t>
        <a:bodyPr/>
        <a:lstStyle/>
        <a:p>
          <a:pPr>
            <a:lnSpc>
              <a:spcPct val="100000"/>
            </a:lnSpc>
          </a:pPr>
          <a:r>
            <a:rPr lang="en-GB"/>
            <a:t>Many tests are done with untrained athletes showing good results in Vo2Max development over a period of training sessions, this client has experience and is athletic already so these benefits may have gone unnoticed due to this already enhanced capacity.</a:t>
          </a:r>
          <a:endParaRPr lang="en-US"/>
        </a:p>
      </dgm:t>
    </dgm:pt>
    <dgm:pt modelId="{518FB634-971C-48EB-ABE6-3D2507AAC7EE}" type="parTrans" cxnId="{8D03763F-70A8-4891-813F-84BDEFE220FC}">
      <dgm:prSet/>
      <dgm:spPr/>
      <dgm:t>
        <a:bodyPr/>
        <a:lstStyle/>
        <a:p>
          <a:endParaRPr lang="en-US"/>
        </a:p>
      </dgm:t>
    </dgm:pt>
    <dgm:pt modelId="{6B4C1B9A-269E-4988-8B0A-4725138124E6}" type="sibTrans" cxnId="{8D03763F-70A8-4891-813F-84BDEFE220FC}">
      <dgm:prSet/>
      <dgm:spPr/>
      <dgm:t>
        <a:bodyPr/>
        <a:lstStyle/>
        <a:p>
          <a:endParaRPr lang="en-US"/>
        </a:p>
      </dgm:t>
    </dgm:pt>
    <dgm:pt modelId="{66AFCA6C-4626-4703-8A39-B462CC016C4E}">
      <dgm:prSet/>
      <dgm:spPr/>
      <dgm:t>
        <a:bodyPr/>
        <a:lstStyle/>
        <a:p>
          <a:pPr>
            <a:lnSpc>
              <a:spcPct val="100000"/>
            </a:lnSpc>
          </a:pPr>
          <a:r>
            <a:rPr lang="en-GB"/>
            <a:t>A more conclusive study would involve multiple clients both trained and untrained to explore whether novice sports people or beginners see more benefit from HIT training.</a:t>
          </a:r>
          <a:endParaRPr lang="en-US"/>
        </a:p>
      </dgm:t>
    </dgm:pt>
    <dgm:pt modelId="{629FAEA1-B248-4A1E-9DF2-1823129A4408}" type="parTrans" cxnId="{5678956C-C97D-4DAF-9C97-2A19219A75CD}">
      <dgm:prSet/>
      <dgm:spPr/>
      <dgm:t>
        <a:bodyPr/>
        <a:lstStyle/>
        <a:p>
          <a:endParaRPr lang="en-US"/>
        </a:p>
      </dgm:t>
    </dgm:pt>
    <dgm:pt modelId="{8D798ADF-C421-47EB-9982-C97C1B5231B0}" type="sibTrans" cxnId="{5678956C-C97D-4DAF-9C97-2A19219A75CD}">
      <dgm:prSet/>
      <dgm:spPr/>
      <dgm:t>
        <a:bodyPr/>
        <a:lstStyle/>
        <a:p>
          <a:endParaRPr lang="en-US"/>
        </a:p>
      </dgm:t>
    </dgm:pt>
    <dgm:pt modelId="{18F237AA-8E86-404E-A45D-988F5C1D85A4}">
      <dgm:prSet/>
      <dgm:spPr/>
      <dgm:t>
        <a:bodyPr/>
        <a:lstStyle/>
        <a:p>
          <a:pPr>
            <a:lnSpc>
              <a:spcPct val="100000"/>
            </a:lnSpc>
          </a:pPr>
          <a:r>
            <a:rPr lang="en-GB"/>
            <a:t>The timescale of 5 weeks may have been too short to notice any improvements, and a test done over a longer period would help to investigate the aerobic development of already trained athletes.</a:t>
          </a:r>
          <a:endParaRPr lang="en-US"/>
        </a:p>
      </dgm:t>
    </dgm:pt>
    <dgm:pt modelId="{A4E45E4E-35EE-4248-B5AE-80623E8A0F42}" type="parTrans" cxnId="{68F55DFE-2527-46E8-A02C-DAD85C6B5960}">
      <dgm:prSet/>
      <dgm:spPr/>
      <dgm:t>
        <a:bodyPr/>
        <a:lstStyle/>
        <a:p>
          <a:endParaRPr lang="en-US"/>
        </a:p>
      </dgm:t>
    </dgm:pt>
    <dgm:pt modelId="{B8C6DC26-9ECE-4943-9EBF-125AD3A362D8}" type="sibTrans" cxnId="{68F55DFE-2527-46E8-A02C-DAD85C6B5960}">
      <dgm:prSet/>
      <dgm:spPr/>
      <dgm:t>
        <a:bodyPr/>
        <a:lstStyle/>
        <a:p>
          <a:endParaRPr lang="en-US"/>
        </a:p>
      </dgm:t>
    </dgm:pt>
    <dgm:pt modelId="{8A7648A8-55CB-4F13-871C-4A746F45A5F8}" type="pres">
      <dgm:prSet presAssocID="{B32B05B9-8942-4030-B7EA-43F4C27744F0}" presName="root" presStyleCnt="0">
        <dgm:presLayoutVars>
          <dgm:dir/>
          <dgm:resizeHandles val="exact"/>
        </dgm:presLayoutVars>
      </dgm:prSet>
      <dgm:spPr/>
    </dgm:pt>
    <dgm:pt modelId="{541BE5F4-86A2-4A2C-95FA-C0189AB4F5AF}" type="pres">
      <dgm:prSet presAssocID="{133AC365-3BF4-48F6-B22F-33EFB7BBFFFB}" presName="compNode" presStyleCnt="0"/>
      <dgm:spPr/>
    </dgm:pt>
    <dgm:pt modelId="{31483205-DD70-475A-8075-55DC3A8205FF}" type="pres">
      <dgm:prSet presAssocID="{133AC365-3BF4-48F6-B22F-33EFB7BBFFFB}" presName="bgRect" presStyleLbl="bgShp" presStyleIdx="0" presStyleCnt="4"/>
      <dgm:spPr>
        <a:solidFill>
          <a:schemeClr val="accent5">
            <a:lumMod val="20000"/>
            <a:lumOff val="80000"/>
          </a:schemeClr>
        </a:solidFill>
      </dgm:spPr>
    </dgm:pt>
    <dgm:pt modelId="{23483980-30C3-4FF1-B062-D1CCB9491EAB}" type="pres">
      <dgm:prSet presAssocID="{133AC365-3BF4-48F6-B22F-33EFB7BBFFF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siness Growth"/>
        </a:ext>
      </dgm:extLst>
    </dgm:pt>
    <dgm:pt modelId="{F0D891A7-FCBE-42CB-A81C-AD8D8E88CE3A}" type="pres">
      <dgm:prSet presAssocID="{133AC365-3BF4-48F6-B22F-33EFB7BBFFFB}" presName="spaceRect" presStyleCnt="0"/>
      <dgm:spPr/>
    </dgm:pt>
    <dgm:pt modelId="{3A0F2AD7-A966-44AA-9B35-25FF6CDD537A}" type="pres">
      <dgm:prSet presAssocID="{133AC365-3BF4-48F6-B22F-33EFB7BBFFFB}" presName="parTx" presStyleLbl="revTx" presStyleIdx="0" presStyleCnt="4">
        <dgm:presLayoutVars>
          <dgm:chMax val="0"/>
          <dgm:chPref val="0"/>
        </dgm:presLayoutVars>
      </dgm:prSet>
      <dgm:spPr/>
    </dgm:pt>
    <dgm:pt modelId="{53C69FCF-09BA-4DDC-90B2-07580CCDB7B3}" type="pres">
      <dgm:prSet presAssocID="{3A5F0E33-ED76-403F-AE41-46AA936A090D}" presName="sibTrans" presStyleCnt="0"/>
      <dgm:spPr/>
    </dgm:pt>
    <dgm:pt modelId="{76CA4CA6-C5D4-451B-B791-E93851536A12}" type="pres">
      <dgm:prSet presAssocID="{0C51B2A2-CA85-4D7E-A5BA-009F4E782B50}" presName="compNode" presStyleCnt="0"/>
      <dgm:spPr/>
    </dgm:pt>
    <dgm:pt modelId="{E713CF43-BD91-40B3-9AA7-8C98B5908841}" type="pres">
      <dgm:prSet presAssocID="{0C51B2A2-CA85-4D7E-A5BA-009F4E782B50}" presName="bgRect" presStyleLbl="bgShp" presStyleIdx="1" presStyleCnt="4"/>
      <dgm:spPr>
        <a:solidFill>
          <a:schemeClr val="accent5">
            <a:lumMod val="60000"/>
            <a:lumOff val="40000"/>
          </a:schemeClr>
        </a:solidFill>
      </dgm:spPr>
    </dgm:pt>
    <dgm:pt modelId="{D42A1976-9B9E-43E3-97E9-79F3AF65EAC0}" type="pres">
      <dgm:prSet presAssocID="{0C51B2A2-CA85-4D7E-A5BA-009F4E782B5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umbbell"/>
        </a:ext>
      </dgm:extLst>
    </dgm:pt>
    <dgm:pt modelId="{BDD0952E-B0A0-4EF6-A1D8-93BB247DC49A}" type="pres">
      <dgm:prSet presAssocID="{0C51B2A2-CA85-4D7E-A5BA-009F4E782B50}" presName="spaceRect" presStyleCnt="0"/>
      <dgm:spPr/>
    </dgm:pt>
    <dgm:pt modelId="{303E45CD-0939-449C-A9D9-5A3460A570C8}" type="pres">
      <dgm:prSet presAssocID="{0C51B2A2-CA85-4D7E-A5BA-009F4E782B50}" presName="parTx" presStyleLbl="revTx" presStyleIdx="1" presStyleCnt="4">
        <dgm:presLayoutVars>
          <dgm:chMax val="0"/>
          <dgm:chPref val="0"/>
        </dgm:presLayoutVars>
      </dgm:prSet>
      <dgm:spPr/>
    </dgm:pt>
    <dgm:pt modelId="{6B01F5FC-F955-4926-B2DF-8E2406CF7DD9}" type="pres">
      <dgm:prSet presAssocID="{6B4C1B9A-269E-4988-8B0A-4725138124E6}" presName="sibTrans" presStyleCnt="0"/>
      <dgm:spPr/>
    </dgm:pt>
    <dgm:pt modelId="{37878D0C-7B4D-4BA9-8870-ED014CFDAA1B}" type="pres">
      <dgm:prSet presAssocID="{66AFCA6C-4626-4703-8A39-B462CC016C4E}" presName="compNode" presStyleCnt="0"/>
      <dgm:spPr/>
    </dgm:pt>
    <dgm:pt modelId="{B5CC2FB6-EE59-441E-9534-43DD7E3152E7}" type="pres">
      <dgm:prSet presAssocID="{66AFCA6C-4626-4703-8A39-B462CC016C4E}" presName="bgRect" presStyleLbl="bgShp" presStyleIdx="2" presStyleCnt="4"/>
      <dgm:spPr>
        <a:solidFill>
          <a:schemeClr val="accent6">
            <a:lumMod val="20000"/>
            <a:lumOff val="80000"/>
          </a:schemeClr>
        </a:solidFill>
      </dgm:spPr>
    </dgm:pt>
    <dgm:pt modelId="{D6727F04-11F9-499F-BC97-9E51F49D8D1C}" type="pres">
      <dgm:prSet presAssocID="{66AFCA6C-4626-4703-8A39-B462CC016C4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518FED4D-72D5-4B52-A9CD-26F18958812F}" type="pres">
      <dgm:prSet presAssocID="{66AFCA6C-4626-4703-8A39-B462CC016C4E}" presName="spaceRect" presStyleCnt="0"/>
      <dgm:spPr/>
    </dgm:pt>
    <dgm:pt modelId="{771BF962-1539-459D-BCD7-B0F8C05ACF0C}" type="pres">
      <dgm:prSet presAssocID="{66AFCA6C-4626-4703-8A39-B462CC016C4E}" presName="parTx" presStyleLbl="revTx" presStyleIdx="2" presStyleCnt="4">
        <dgm:presLayoutVars>
          <dgm:chMax val="0"/>
          <dgm:chPref val="0"/>
        </dgm:presLayoutVars>
      </dgm:prSet>
      <dgm:spPr/>
    </dgm:pt>
    <dgm:pt modelId="{5EF7212F-D732-4ABB-9AD7-C4E60AF17789}" type="pres">
      <dgm:prSet presAssocID="{8D798ADF-C421-47EB-9982-C97C1B5231B0}" presName="sibTrans" presStyleCnt="0"/>
      <dgm:spPr/>
    </dgm:pt>
    <dgm:pt modelId="{BAC2D11A-F4AA-456E-ADDA-CDD7CFBFFA31}" type="pres">
      <dgm:prSet presAssocID="{18F237AA-8E86-404E-A45D-988F5C1D85A4}" presName="compNode" presStyleCnt="0"/>
      <dgm:spPr/>
    </dgm:pt>
    <dgm:pt modelId="{A7C1BACE-B534-4A99-99AB-E1D39918907B}" type="pres">
      <dgm:prSet presAssocID="{18F237AA-8E86-404E-A45D-988F5C1D85A4}" presName="bgRect" presStyleLbl="bgShp" presStyleIdx="3" presStyleCnt="4"/>
      <dgm:spPr>
        <a:solidFill>
          <a:schemeClr val="accent6">
            <a:lumMod val="60000"/>
            <a:lumOff val="40000"/>
          </a:schemeClr>
        </a:solidFill>
      </dgm:spPr>
    </dgm:pt>
    <dgm:pt modelId="{4ED218BE-7709-496C-B5B0-9863AAD64E3A}" type="pres">
      <dgm:prSet presAssocID="{18F237AA-8E86-404E-A45D-988F5C1D85A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icroscope"/>
        </a:ext>
      </dgm:extLst>
    </dgm:pt>
    <dgm:pt modelId="{B80656FE-9FFA-456B-9A28-134AA79BF611}" type="pres">
      <dgm:prSet presAssocID="{18F237AA-8E86-404E-A45D-988F5C1D85A4}" presName="spaceRect" presStyleCnt="0"/>
      <dgm:spPr/>
    </dgm:pt>
    <dgm:pt modelId="{AC0B2770-3355-4D79-B30C-73D6ED003081}" type="pres">
      <dgm:prSet presAssocID="{18F237AA-8E86-404E-A45D-988F5C1D85A4}" presName="parTx" presStyleLbl="revTx" presStyleIdx="3" presStyleCnt="4">
        <dgm:presLayoutVars>
          <dgm:chMax val="0"/>
          <dgm:chPref val="0"/>
        </dgm:presLayoutVars>
      </dgm:prSet>
      <dgm:spPr/>
    </dgm:pt>
  </dgm:ptLst>
  <dgm:cxnLst>
    <dgm:cxn modelId="{3DE4A41A-0C03-4630-ADF1-C1CA0C27926E}" srcId="{B32B05B9-8942-4030-B7EA-43F4C27744F0}" destId="{133AC365-3BF4-48F6-B22F-33EFB7BBFFFB}" srcOrd="0" destOrd="0" parTransId="{B0E046CE-A829-47D6-AB39-E31F9E914A4C}" sibTransId="{3A5F0E33-ED76-403F-AE41-46AA936A090D}"/>
    <dgm:cxn modelId="{1EF6692C-A162-4E84-A97E-45AA0072521E}" type="presOf" srcId="{B32B05B9-8942-4030-B7EA-43F4C27744F0}" destId="{8A7648A8-55CB-4F13-871C-4A746F45A5F8}" srcOrd="0" destOrd="0" presId="urn:microsoft.com/office/officeart/2018/2/layout/IconVerticalSolidList"/>
    <dgm:cxn modelId="{8D03763F-70A8-4891-813F-84BDEFE220FC}" srcId="{B32B05B9-8942-4030-B7EA-43F4C27744F0}" destId="{0C51B2A2-CA85-4D7E-A5BA-009F4E782B50}" srcOrd="1" destOrd="0" parTransId="{518FB634-971C-48EB-ABE6-3D2507AAC7EE}" sibTransId="{6B4C1B9A-269E-4988-8B0A-4725138124E6}"/>
    <dgm:cxn modelId="{2653F466-DF66-48CA-A1E3-D8E21113B6C3}" type="presOf" srcId="{18F237AA-8E86-404E-A45D-988F5C1D85A4}" destId="{AC0B2770-3355-4D79-B30C-73D6ED003081}" srcOrd="0" destOrd="0" presId="urn:microsoft.com/office/officeart/2018/2/layout/IconVerticalSolidList"/>
    <dgm:cxn modelId="{5678956C-C97D-4DAF-9C97-2A19219A75CD}" srcId="{B32B05B9-8942-4030-B7EA-43F4C27744F0}" destId="{66AFCA6C-4626-4703-8A39-B462CC016C4E}" srcOrd="2" destOrd="0" parTransId="{629FAEA1-B248-4A1E-9DF2-1823129A4408}" sibTransId="{8D798ADF-C421-47EB-9982-C97C1B5231B0}"/>
    <dgm:cxn modelId="{311B977B-8177-47D3-97B9-DF868133ACE7}" type="presOf" srcId="{133AC365-3BF4-48F6-B22F-33EFB7BBFFFB}" destId="{3A0F2AD7-A966-44AA-9B35-25FF6CDD537A}" srcOrd="0" destOrd="0" presId="urn:microsoft.com/office/officeart/2018/2/layout/IconVerticalSolidList"/>
    <dgm:cxn modelId="{0C882698-BA32-4D22-9F3F-3F7C09A1A27D}" type="presOf" srcId="{66AFCA6C-4626-4703-8A39-B462CC016C4E}" destId="{771BF962-1539-459D-BCD7-B0F8C05ACF0C}" srcOrd="0" destOrd="0" presId="urn:microsoft.com/office/officeart/2018/2/layout/IconVerticalSolidList"/>
    <dgm:cxn modelId="{4F209AC0-314E-489C-BCB5-7EAF291AC051}" type="presOf" srcId="{0C51B2A2-CA85-4D7E-A5BA-009F4E782B50}" destId="{303E45CD-0939-449C-A9D9-5A3460A570C8}" srcOrd="0" destOrd="0" presId="urn:microsoft.com/office/officeart/2018/2/layout/IconVerticalSolidList"/>
    <dgm:cxn modelId="{68F55DFE-2527-46E8-A02C-DAD85C6B5960}" srcId="{B32B05B9-8942-4030-B7EA-43F4C27744F0}" destId="{18F237AA-8E86-404E-A45D-988F5C1D85A4}" srcOrd="3" destOrd="0" parTransId="{A4E45E4E-35EE-4248-B5AE-80623E8A0F42}" sibTransId="{B8C6DC26-9ECE-4943-9EBF-125AD3A362D8}"/>
    <dgm:cxn modelId="{6F282F37-D0B7-4340-8EBE-DA426736A4DC}" type="presParOf" srcId="{8A7648A8-55CB-4F13-871C-4A746F45A5F8}" destId="{541BE5F4-86A2-4A2C-95FA-C0189AB4F5AF}" srcOrd="0" destOrd="0" presId="urn:microsoft.com/office/officeart/2018/2/layout/IconVerticalSolidList"/>
    <dgm:cxn modelId="{1716F8AC-6AE7-49AA-A45F-1FD7AB7A2E2F}" type="presParOf" srcId="{541BE5F4-86A2-4A2C-95FA-C0189AB4F5AF}" destId="{31483205-DD70-475A-8075-55DC3A8205FF}" srcOrd="0" destOrd="0" presId="urn:microsoft.com/office/officeart/2018/2/layout/IconVerticalSolidList"/>
    <dgm:cxn modelId="{0015FFA4-A812-4422-B3A1-63E0DBCFAFEE}" type="presParOf" srcId="{541BE5F4-86A2-4A2C-95FA-C0189AB4F5AF}" destId="{23483980-30C3-4FF1-B062-D1CCB9491EAB}" srcOrd="1" destOrd="0" presId="urn:microsoft.com/office/officeart/2018/2/layout/IconVerticalSolidList"/>
    <dgm:cxn modelId="{F0EB8E5E-C5EC-49B5-B01E-D28751929A6C}" type="presParOf" srcId="{541BE5F4-86A2-4A2C-95FA-C0189AB4F5AF}" destId="{F0D891A7-FCBE-42CB-A81C-AD8D8E88CE3A}" srcOrd="2" destOrd="0" presId="urn:microsoft.com/office/officeart/2018/2/layout/IconVerticalSolidList"/>
    <dgm:cxn modelId="{B04E4031-E70E-4B4E-B52A-56905B05BC84}" type="presParOf" srcId="{541BE5F4-86A2-4A2C-95FA-C0189AB4F5AF}" destId="{3A0F2AD7-A966-44AA-9B35-25FF6CDD537A}" srcOrd="3" destOrd="0" presId="urn:microsoft.com/office/officeart/2018/2/layout/IconVerticalSolidList"/>
    <dgm:cxn modelId="{95F49357-651B-41F0-B1BA-6EED6F9B2D41}" type="presParOf" srcId="{8A7648A8-55CB-4F13-871C-4A746F45A5F8}" destId="{53C69FCF-09BA-4DDC-90B2-07580CCDB7B3}" srcOrd="1" destOrd="0" presId="urn:microsoft.com/office/officeart/2018/2/layout/IconVerticalSolidList"/>
    <dgm:cxn modelId="{9F1D3211-072A-4348-A28A-FD2D8D26CFF4}" type="presParOf" srcId="{8A7648A8-55CB-4F13-871C-4A746F45A5F8}" destId="{76CA4CA6-C5D4-451B-B791-E93851536A12}" srcOrd="2" destOrd="0" presId="urn:microsoft.com/office/officeart/2018/2/layout/IconVerticalSolidList"/>
    <dgm:cxn modelId="{D84F69BF-04D3-4460-8A93-717AE7B56282}" type="presParOf" srcId="{76CA4CA6-C5D4-451B-B791-E93851536A12}" destId="{E713CF43-BD91-40B3-9AA7-8C98B5908841}" srcOrd="0" destOrd="0" presId="urn:microsoft.com/office/officeart/2018/2/layout/IconVerticalSolidList"/>
    <dgm:cxn modelId="{CF9BF25B-0A60-40C2-87D4-F8BB1FCD6B5F}" type="presParOf" srcId="{76CA4CA6-C5D4-451B-B791-E93851536A12}" destId="{D42A1976-9B9E-43E3-97E9-79F3AF65EAC0}" srcOrd="1" destOrd="0" presId="urn:microsoft.com/office/officeart/2018/2/layout/IconVerticalSolidList"/>
    <dgm:cxn modelId="{73B93A6D-4CCA-4079-B724-DD97A06B3536}" type="presParOf" srcId="{76CA4CA6-C5D4-451B-B791-E93851536A12}" destId="{BDD0952E-B0A0-4EF6-A1D8-93BB247DC49A}" srcOrd="2" destOrd="0" presId="urn:microsoft.com/office/officeart/2018/2/layout/IconVerticalSolidList"/>
    <dgm:cxn modelId="{79EE882C-B625-44A2-9C41-D37B9D1EFC68}" type="presParOf" srcId="{76CA4CA6-C5D4-451B-B791-E93851536A12}" destId="{303E45CD-0939-449C-A9D9-5A3460A570C8}" srcOrd="3" destOrd="0" presId="urn:microsoft.com/office/officeart/2018/2/layout/IconVerticalSolidList"/>
    <dgm:cxn modelId="{F628CDE0-DD73-4F95-8FAE-E5D8B62D0178}" type="presParOf" srcId="{8A7648A8-55CB-4F13-871C-4A746F45A5F8}" destId="{6B01F5FC-F955-4926-B2DF-8E2406CF7DD9}" srcOrd="3" destOrd="0" presId="urn:microsoft.com/office/officeart/2018/2/layout/IconVerticalSolidList"/>
    <dgm:cxn modelId="{757402B7-C4D8-411B-A479-7438A714B897}" type="presParOf" srcId="{8A7648A8-55CB-4F13-871C-4A746F45A5F8}" destId="{37878D0C-7B4D-4BA9-8870-ED014CFDAA1B}" srcOrd="4" destOrd="0" presId="urn:microsoft.com/office/officeart/2018/2/layout/IconVerticalSolidList"/>
    <dgm:cxn modelId="{F34B7619-1F6B-4CF5-A2FB-864A8AA24F63}" type="presParOf" srcId="{37878D0C-7B4D-4BA9-8870-ED014CFDAA1B}" destId="{B5CC2FB6-EE59-441E-9534-43DD7E3152E7}" srcOrd="0" destOrd="0" presId="urn:microsoft.com/office/officeart/2018/2/layout/IconVerticalSolidList"/>
    <dgm:cxn modelId="{83A2972A-02E4-46AF-8E12-4AC990D05880}" type="presParOf" srcId="{37878D0C-7B4D-4BA9-8870-ED014CFDAA1B}" destId="{D6727F04-11F9-499F-BC97-9E51F49D8D1C}" srcOrd="1" destOrd="0" presId="urn:microsoft.com/office/officeart/2018/2/layout/IconVerticalSolidList"/>
    <dgm:cxn modelId="{7334F071-C644-423C-B297-633D58FFB3CA}" type="presParOf" srcId="{37878D0C-7B4D-4BA9-8870-ED014CFDAA1B}" destId="{518FED4D-72D5-4B52-A9CD-26F18958812F}" srcOrd="2" destOrd="0" presId="urn:microsoft.com/office/officeart/2018/2/layout/IconVerticalSolidList"/>
    <dgm:cxn modelId="{DD6D84C4-AD44-4055-8422-7779E4761725}" type="presParOf" srcId="{37878D0C-7B4D-4BA9-8870-ED014CFDAA1B}" destId="{771BF962-1539-459D-BCD7-B0F8C05ACF0C}" srcOrd="3" destOrd="0" presId="urn:microsoft.com/office/officeart/2018/2/layout/IconVerticalSolidList"/>
    <dgm:cxn modelId="{81B46EE4-2475-44C2-95C3-BE66A80258E4}" type="presParOf" srcId="{8A7648A8-55CB-4F13-871C-4A746F45A5F8}" destId="{5EF7212F-D732-4ABB-9AD7-C4E60AF17789}" srcOrd="5" destOrd="0" presId="urn:microsoft.com/office/officeart/2018/2/layout/IconVerticalSolidList"/>
    <dgm:cxn modelId="{991429E9-110D-4C59-AA1C-ABC0E15D740C}" type="presParOf" srcId="{8A7648A8-55CB-4F13-871C-4A746F45A5F8}" destId="{BAC2D11A-F4AA-456E-ADDA-CDD7CFBFFA31}" srcOrd="6" destOrd="0" presId="urn:microsoft.com/office/officeart/2018/2/layout/IconVerticalSolidList"/>
    <dgm:cxn modelId="{D2CBD30C-224A-438A-8AB6-05DA3C50F98C}" type="presParOf" srcId="{BAC2D11A-F4AA-456E-ADDA-CDD7CFBFFA31}" destId="{A7C1BACE-B534-4A99-99AB-E1D39918907B}" srcOrd="0" destOrd="0" presId="urn:microsoft.com/office/officeart/2018/2/layout/IconVerticalSolidList"/>
    <dgm:cxn modelId="{B40EF3DC-4DFC-4CB4-A17A-8BE1C690E8A3}" type="presParOf" srcId="{BAC2D11A-F4AA-456E-ADDA-CDD7CFBFFA31}" destId="{4ED218BE-7709-496C-B5B0-9863AAD64E3A}" srcOrd="1" destOrd="0" presId="urn:microsoft.com/office/officeart/2018/2/layout/IconVerticalSolidList"/>
    <dgm:cxn modelId="{957A9EC1-99DC-4CBA-9E65-35DD6917B713}" type="presParOf" srcId="{BAC2D11A-F4AA-456E-ADDA-CDD7CFBFFA31}" destId="{B80656FE-9FFA-456B-9A28-134AA79BF611}" srcOrd="2" destOrd="0" presId="urn:microsoft.com/office/officeart/2018/2/layout/IconVerticalSolidList"/>
    <dgm:cxn modelId="{370EADE6-F243-403D-B47C-ED90C09F4DB4}" type="presParOf" srcId="{BAC2D11A-F4AA-456E-ADDA-CDD7CFBFFA31}" destId="{AC0B2770-3355-4D79-B30C-73D6ED00308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8F1B3-4D4D-42B5-9718-E1D9F0F33EE5}">
      <dsp:nvSpPr>
        <dsp:cNvPr id="0" name=""/>
        <dsp:cNvSpPr/>
      </dsp:nvSpPr>
      <dsp:spPr>
        <a:xfrm>
          <a:off x="0" y="17405"/>
          <a:ext cx="5907122" cy="718672"/>
        </a:xfrm>
        <a:prstGeom prst="roundRect">
          <a:avLst/>
        </a:prstGeom>
        <a:solidFill>
          <a:srgbClr val="EE6EE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Gender: Male</a:t>
          </a:r>
          <a:endParaRPr lang="en-US" sz="1800" kern="1200"/>
        </a:p>
      </dsp:txBody>
      <dsp:txXfrm>
        <a:off x="35083" y="52488"/>
        <a:ext cx="5836956" cy="648506"/>
      </dsp:txXfrm>
    </dsp:sp>
    <dsp:sp modelId="{0A5758E6-8382-4B85-8358-2810E5B4F057}">
      <dsp:nvSpPr>
        <dsp:cNvPr id="0" name=""/>
        <dsp:cNvSpPr/>
      </dsp:nvSpPr>
      <dsp:spPr>
        <a:xfrm>
          <a:off x="0" y="787917"/>
          <a:ext cx="5907122" cy="718672"/>
        </a:xfrm>
        <a:prstGeom prst="roundRect">
          <a:avLst/>
        </a:prstGeom>
        <a:solidFill>
          <a:schemeClr val="accent5">
            <a:hueOff val="-301812"/>
            <a:satOff val="137"/>
            <a:lumOff val="-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Age: 22</a:t>
          </a:r>
          <a:endParaRPr lang="en-US" sz="1800" kern="1200"/>
        </a:p>
      </dsp:txBody>
      <dsp:txXfrm>
        <a:off x="35083" y="823000"/>
        <a:ext cx="5836956" cy="648506"/>
      </dsp:txXfrm>
    </dsp:sp>
    <dsp:sp modelId="{427E33C8-6DCD-4017-BE9F-EF6F3F61C6AD}">
      <dsp:nvSpPr>
        <dsp:cNvPr id="0" name=""/>
        <dsp:cNvSpPr/>
      </dsp:nvSpPr>
      <dsp:spPr>
        <a:xfrm>
          <a:off x="0" y="1558430"/>
          <a:ext cx="5907122" cy="718672"/>
        </a:xfrm>
        <a:prstGeom prst="roundRect">
          <a:avLst/>
        </a:prstGeom>
        <a:solidFill>
          <a:schemeClr val="accent5">
            <a:hueOff val="-603625"/>
            <a:satOff val="273"/>
            <a:lumOff val="-27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Height: 172.7</a:t>
          </a:r>
          <a:endParaRPr lang="en-US" sz="1800" kern="1200"/>
        </a:p>
      </dsp:txBody>
      <dsp:txXfrm>
        <a:off x="35083" y="1593513"/>
        <a:ext cx="5836956" cy="648506"/>
      </dsp:txXfrm>
    </dsp:sp>
    <dsp:sp modelId="{9BD55062-422E-4B2C-A4AC-DDA79215F4E9}">
      <dsp:nvSpPr>
        <dsp:cNvPr id="0" name=""/>
        <dsp:cNvSpPr/>
      </dsp:nvSpPr>
      <dsp:spPr>
        <a:xfrm>
          <a:off x="0" y="2328943"/>
          <a:ext cx="5907122" cy="718672"/>
        </a:xfrm>
        <a:prstGeom prst="roundRect">
          <a:avLst/>
        </a:prstGeom>
        <a:solidFill>
          <a:schemeClr val="accent5">
            <a:hueOff val="-905437"/>
            <a:satOff val="410"/>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Weight: 67.6kg</a:t>
          </a:r>
          <a:endParaRPr lang="en-US" sz="1800" kern="1200"/>
        </a:p>
      </dsp:txBody>
      <dsp:txXfrm>
        <a:off x="35083" y="2364026"/>
        <a:ext cx="5836956" cy="648506"/>
      </dsp:txXfrm>
    </dsp:sp>
    <dsp:sp modelId="{E741885F-D555-4206-9F05-B1CF3AEF4BA1}">
      <dsp:nvSpPr>
        <dsp:cNvPr id="0" name=""/>
        <dsp:cNvSpPr/>
      </dsp:nvSpPr>
      <dsp:spPr>
        <a:xfrm>
          <a:off x="0" y="3099455"/>
          <a:ext cx="5907122" cy="718672"/>
        </a:xfrm>
        <a:prstGeom prst="roundRect">
          <a:avLst/>
        </a:prstGeom>
        <a:solidFill>
          <a:schemeClr val="accent5">
            <a:hueOff val="-1207249"/>
            <a:satOff val="546"/>
            <a:lumOff val="-5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Recreational Athlete that engages in physical activity regularly.</a:t>
          </a:r>
          <a:endParaRPr lang="en-US" sz="1800" kern="1200"/>
        </a:p>
      </dsp:txBody>
      <dsp:txXfrm>
        <a:off x="35083" y="3134538"/>
        <a:ext cx="5836956" cy="648506"/>
      </dsp:txXfrm>
    </dsp:sp>
    <dsp:sp modelId="{1E7E1FD5-08ED-4065-81CE-B1760B54E53F}">
      <dsp:nvSpPr>
        <dsp:cNvPr id="0" name=""/>
        <dsp:cNvSpPr/>
      </dsp:nvSpPr>
      <dsp:spPr>
        <a:xfrm>
          <a:off x="0" y="3869968"/>
          <a:ext cx="5907122" cy="718672"/>
        </a:xfrm>
        <a:prstGeom prst="roundRect">
          <a:avLst/>
        </a:prstGeom>
        <a:solidFill>
          <a:schemeClr val="accent5">
            <a:hueOff val="-1509062"/>
            <a:satOff val="683"/>
            <a:lumOff val="-6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Goal: To improve cardiovascular ability for endurance running.</a:t>
          </a:r>
          <a:endParaRPr lang="en-US" sz="1800" kern="1200"/>
        </a:p>
      </dsp:txBody>
      <dsp:txXfrm>
        <a:off x="35083" y="3905051"/>
        <a:ext cx="5836956" cy="6485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304F7-C19C-4805-826C-D2A148CA5A63}">
      <dsp:nvSpPr>
        <dsp:cNvPr id="0" name=""/>
        <dsp:cNvSpPr/>
      </dsp:nvSpPr>
      <dsp:spPr>
        <a:xfrm>
          <a:off x="0" y="402357"/>
          <a:ext cx="5907122" cy="186322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The client had an improvement in power.</a:t>
          </a:r>
          <a:endParaRPr lang="en-US" sz="2600" kern="1200"/>
        </a:p>
      </dsp:txBody>
      <dsp:txXfrm>
        <a:off x="90955" y="493312"/>
        <a:ext cx="5725212" cy="1681315"/>
      </dsp:txXfrm>
    </dsp:sp>
    <dsp:sp modelId="{E1D7C2D8-0636-4BF1-9C05-B3C624D7439C}">
      <dsp:nvSpPr>
        <dsp:cNvPr id="0" name=""/>
        <dsp:cNvSpPr/>
      </dsp:nvSpPr>
      <dsp:spPr>
        <a:xfrm>
          <a:off x="0" y="2340463"/>
          <a:ext cx="5907122" cy="1863225"/>
        </a:xfrm>
        <a:prstGeom prst="roundRect">
          <a:avLst/>
        </a:prstGeom>
        <a:solidFill>
          <a:schemeClr val="accent5">
            <a:hueOff val="-1509062"/>
            <a:satOff val="683"/>
            <a:lumOff val="-6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The client did not improve the V02max result, therefor they did not achieve the set goal of improving the cardiovascular system.</a:t>
          </a:r>
        </a:p>
      </dsp:txBody>
      <dsp:txXfrm>
        <a:off x="90955" y="2431418"/>
        <a:ext cx="5725212" cy="16813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483205-DD70-475A-8075-55DC3A8205FF}">
      <dsp:nvSpPr>
        <dsp:cNvPr id="0" name=""/>
        <dsp:cNvSpPr/>
      </dsp:nvSpPr>
      <dsp:spPr>
        <a:xfrm>
          <a:off x="0" y="1672"/>
          <a:ext cx="10995660" cy="847522"/>
        </a:xfrm>
        <a:prstGeom prst="roundRect">
          <a:avLst>
            <a:gd name="adj" fmla="val 10000"/>
          </a:avLst>
        </a:prstGeom>
        <a:solidFill>
          <a:schemeClr val="accent5">
            <a:lumMod val="20000"/>
            <a:lumOff val="80000"/>
          </a:schemeClr>
        </a:solidFill>
        <a:ln>
          <a:noFill/>
        </a:ln>
        <a:effectLst/>
      </dsp:spPr>
      <dsp:style>
        <a:lnRef idx="0">
          <a:scrgbClr r="0" g="0" b="0"/>
        </a:lnRef>
        <a:fillRef idx="1">
          <a:scrgbClr r="0" g="0" b="0"/>
        </a:fillRef>
        <a:effectRef idx="0">
          <a:scrgbClr r="0" g="0" b="0"/>
        </a:effectRef>
        <a:fontRef idx="minor"/>
      </dsp:style>
    </dsp:sp>
    <dsp:sp modelId="{23483980-30C3-4FF1-B062-D1CCB9491EAB}">
      <dsp:nvSpPr>
        <dsp:cNvPr id="0" name=""/>
        <dsp:cNvSpPr/>
      </dsp:nvSpPr>
      <dsp:spPr>
        <a:xfrm>
          <a:off x="256375" y="192364"/>
          <a:ext cx="466137" cy="4661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0F2AD7-A966-44AA-9B35-25FF6CDD537A}">
      <dsp:nvSpPr>
        <dsp:cNvPr id="0" name=""/>
        <dsp:cNvSpPr/>
      </dsp:nvSpPr>
      <dsp:spPr>
        <a:xfrm>
          <a:off x="978887" y="1672"/>
          <a:ext cx="10016772" cy="847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696" tIns="89696" rIns="89696" bIns="89696" numCol="1" spcCol="1270" anchor="ctr" anchorCtr="0">
          <a:noAutofit/>
        </a:bodyPr>
        <a:lstStyle/>
        <a:p>
          <a:pPr marL="0" lvl="0" indent="0" algn="l" defTabSz="622300">
            <a:lnSpc>
              <a:spcPct val="100000"/>
            </a:lnSpc>
            <a:spcBef>
              <a:spcPct val="0"/>
            </a:spcBef>
            <a:spcAft>
              <a:spcPct val="35000"/>
            </a:spcAft>
            <a:buNone/>
          </a:pPr>
          <a:r>
            <a:rPr lang="en-GB" sz="1400" kern="1200"/>
            <a:t>After 5 weeks of a HIT session programme, the client did not have an improvement in their V02max result. Therefore, the training did not show effective for this athlete.</a:t>
          </a:r>
          <a:endParaRPr lang="en-US" sz="1400" kern="1200"/>
        </a:p>
      </dsp:txBody>
      <dsp:txXfrm>
        <a:off x="978887" y="1672"/>
        <a:ext cx="10016772" cy="847522"/>
      </dsp:txXfrm>
    </dsp:sp>
    <dsp:sp modelId="{E713CF43-BD91-40B3-9AA7-8C98B5908841}">
      <dsp:nvSpPr>
        <dsp:cNvPr id="0" name=""/>
        <dsp:cNvSpPr/>
      </dsp:nvSpPr>
      <dsp:spPr>
        <a:xfrm>
          <a:off x="0" y="1061074"/>
          <a:ext cx="10995660" cy="847522"/>
        </a:xfrm>
        <a:prstGeom prst="roundRect">
          <a:avLst>
            <a:gd name="adj" fmla="val 10000"/>
          </a:avLst>
        </a:prstGeom>
        <a:solidFill>
          <a:schemeClr val="accent5">
            <a:lumMod val="60000"/>
            <a:lumOff val="40000"/>
          </a:schemeClr>
        </a:solidFill>
        <a:ln>
          <a:noFill/>
        </a:ln>
        <a:effectLst/>
      </dsp:spPr>
      <dsp:style>
        <a:lnRef idx="0">
          <a:scrgbClr r="0" g="0" b="0"/>
        </a:lnRef>
        <a:fillRef idx="1">
          <a:scrgbClr r="0" g="0" b="0"/>
        </a:fillRef>
        <a:effectRef idx="0">
          <a:scrgbClr r="0" g="0" b="0"/>
        </a:effectRef>
        <a:fontRef idx="minor"/>
      </dsp:style>
    </dsp:sp>
    <dsp:sp modelId="{D42A1976-9B9E-43E3-97E9-79F3AF65EAC0}">
      <dsp:nvSpPr>
        <dsp:cNvPr id="0" name=""/>
        <dsp:cNvSpPr/>
      </dsp:nvSpPr>
      <dsp:spPr>
        <a:xfrm>
          <a:off x="256375" y="1251767"/>
          <a:ext cx="466137" cy="4661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3E45CD-0939-449C-A9D9-5A3460A570C8}">
      <dsp:nvSpPr>
        <dsp:cNvPr id="0" name=""/>
        <dsp:cNvSpPr/>
      </dsp:nvSpPr>
      <dsp:spPr>
        <a:xfrm>
          <a:off x="978887" y="1061074"/>
          <a:ext cx="10016772" cy="847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696" tIns="89696" rIns="89696" bIns="89696" numCol="1" spcCol="1270" anchor="ctr" anchorCtr="0">
          <a:noAutofit/>
        </a:bodyPr>
        <a:lstStyle/>
        <a:p>
          <a:pPr marL="0" lvl="0" indent="0" algn="l" defTabSz="622300">
            <a:lnSpc>
              <a:spcPct val="100000"/>
            </a:lnSpc>
            <a:spcBef>
              <a:spcPct val="0"/>
            </a:spcBef>
            <a:spcAft>
              <a:spcPct val="35000"/>
            </a:spcAft>
            <a:buNone/>
          </a:pPr>
          <a:r>
            <a:rPr lang="en-GB" sz="1400" kern="1200"/>
            <a:t>Many tests are done with untrained athletes showing good results in Vo2Max development over a period of training sessions, this client has experience and is athletic already so these benefits may have gone unnoticed due to this already enhanced capacity.</a:t>
          </a:r>
          <a:endParaRPr lang="en-US" sz="1400" kern="1200"/>
        </a:p>
      </dsp:txBody>
      <dsp:txXfrm>
        <a:off x="978887" y="1061074"/>
        <a:ext cx="10016772" cy="847522"/>
      </dsp:txXfrm>
    </dsp:sp>
    <dsp:sp modelId="{B5CC2FB6-EE59-441E-9534-43DD7E3152E7}">
      <dsp:nvSpPr>
        <dsp:cNvPr id="0" name=""/>
        <dsp:cNvSpPr/>
      </dsp:nvSpPr>
      <dsp:spPr>
        <a:xfrm>
          <a:off x="0" y="2120477"/>
          <a:ext cx="10995660" cy="847522"/>
        </a:xfrm>
        <a:prstGeom prst="roundRect">
          <a:avLst>
            <a:gd name="adj" fmla="val 10000"/>
          </a:avLst>
        </a:prstGeom>
        <a:solidFill>
          <a:schemeClr val="accent6">
            <a:lumMod val="20000"/>
            <a:lumOff val="80000"/>
          </a:schemeClr>
        </a:solidFill>
        <a:ln>
          <a:noFill/>
        </a:ln>
        <a:effectLst/>
      </dsp:spPr>
      <dsp:style>
        <a:lnRef idx="0">
          <a:scrgbClr r="0" g="0" b="0"/>
        </a:lnRef>
        <a:fillRef idx="1">
          <a:scrgbClr r="0" g="0" b="0"/>
        </a:fillRef>
        <a:effectRef idx="0">
          <a:scrgbClr r="0" g="0" b="0"/>
        </a:effectRef>
        <a:fontRef idx="minor"/>
      </dsp:style>
    </dsp:sp>
    <dsp:sp modelId="{D6727F04-11F9-499F-BC97-9E51F49D8D1C}">
      <dsp:nvSpPr>
        <dsp:cNvPr id="0" name=""/>
        <dsp:cNvSpPr/>
      </dsp:nvSpPr>
      <dsp:spPr>
        <a:xfrm>
          <a:off x="256375" y="2311169"/>
          <a:ext cx="466137" cy="4661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1BF962-1539-459D-BCD7-B0F8C05ACF0C}">
      <dsp:nvSpPr>
        <dsp:cNvPr id="0" name=""/>
        <dsp:cNvSpPr/>
      </dsp:nvSpPr>
      <dsp:spPr>
        <a:xfrm>
          <a:off x="978887" y="2120477"/>
          <a:ext cx="10016772" cy="847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696" tIns="89696" rIns="89696" bIns="89696" numCol="1" spcCol="1270" anchor="ctr" anchorCtr="0">
          <a:noAutofit/>
        </a:bodyPr>
        <a:lstStyle/>
        <a:p>
          <a:pPr marL="0" lvl="0" indent="0" algn="l" defTabSz="622300">
            <a:lnSpc>
              <a:spcPct val="100000"/>
            </a:lnSpc>
            <a:spcBef>
              <a:spcPct val="0"/>
            </a:spcBef>
            <a:spcAft>
              <a:spcPct val="35000"/>
            </a:spcAft>
            <a:buNone/>
          </a:pPr>
          <a:r>
            <a:rPr lang="en-GB" sz="1400" kern="1200"/>
            <a:t>A more conclusive study would involve multiple clients both trained and untrained to explore whether novice sports people or beginners see more benefit from HIT training.</a:t>
          </a:r>
          <a:endParaRPr lang="en-US" sz="1400" kern="1200"/>
        </a:p>
      </dsp:txBody>
      <dsp:txXfrm>
        <a:off x="978887" y="2120477"/>
        <a:ext cx="10016772" cy="847522"/>
      </dsp:txXfrm>
    </dsp:sp>
    <dsp:sp modelId="{A7C1BACE-B534-4A99-99AB-E1D39918907B}">
      <dsp:nvSpPr>
        <dsp:cNvPr id="0" name=""/>
        <dsp:cNvSpPr/>
      </dsp:nvSpPr>
      <dsp:spPr>
        <a:xfrm>
          <a:off x="0" y="3179879"/>
          <a:ext cx="10995660" cy="847522"/>
        </a:xfrm>
        <a:prstGeom prst="roundRect">
          <a:avLst>
            <a:gd name="adj" fmla="val 10000"/>
          </a:avLst>
        </a:prstGeom>
        <a:solidFill>
          <a:schemeClr val="accent6">
            <a:lumMod val="60000"/>
            <a:lumOff val="40000"/>
          </a:schemeClr>
        </a:solidFill>
        <a:ln>
          <a:noFill/>
        </a:ln>
        <a:effectLst/>
      </dsp:spPr>
      <dsp:style>
        <a:lnRef idx="0">
          <a:scrgbClr r="0" g="0" b="0"/>
        </a:lnRef>
        <a:fillRef idx="1">
          <a:scrgbClr r="0" g="0" b="0"/>
        </a:fillRef>
        <a:effectRef idx="0">
          <a:scrgbClr r="0" g="0" b="0"/>
        </a:effectRef>
        <a:fontRef idx="minor"/>
      </dsp:style>
    </dsp:sp>
    <dsp:sp modelId="{4ED218BE-7709-496C-B5B0-9863AAD64E3A}">
      <dsp:nvSpPr>
        <dsp:cNvPr id="0" name=""/>
        <dsp:cNvSpPr/>
      </dsp:nvSpPr>
      <dsp:spPr>
        <a:xfrm>
          <a:off x="256375" y="3370572"/>
          <a:ext cx="466137" cy="46613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B2770-3355-4D79-B30C-73D6ED003081}">
      <dsp:nvSpPr>
        <dsp:cNvPr id="0" name=""/>
        <dsp:cNvSpPr/>
      </dsp:nvSpPr>
      <dsp:spPr>
        <a:xfrm>
          <a:off x="978887" y="3179879"/>
          <a:ext cx="10016772" cy="847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696" tIns="89696" rIns="89696" bIns="89696" numCol="1" spcCol="1270" anchor="ctr" anchorCtr="0">
          <a:noAutofit/>
        </a:bodyPr>
        <a:lstStyle/>
        <a:p>
          <a:pPr marL="0" lvl="0" indent="0" algn="l" defTabSz="622300">
            <a:lnSpc>
              <a:spcPct val="100000"/>
            </a:lnSpc>
            <a:spcBef>
              <a:spcPct val="0"/>
            </a:spcBef>
            <a:spcAft>
              <a:spcPct val="35000"/>
            </a:spcAft>
            <a:buNone/>
          </a:pPr>
          <a:r>
            <a:rPr lang="en-GB" sz="1400" kern="1200"/>
            <a:t>The timescale of 5 weeks may have been too short to notice any improvements, and a test done over a longer period would help to investigate the aerobic development of already trained athletes.</a:t>
          </a:r>
          <a:endParaRPr lang="en-US" sz="1400" kern="1200"/>
        </a:p>
      </dsp:txBody>
      <dsp:txXfrm>
        <a:off x="978887" y="3179879"/>
        <a:ext cx="10016772" cy="84752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891120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240402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862788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929542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583002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269299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57545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864275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987491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348721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5/17/2024</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823470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5/17/2024</a:t>
            </a:fld>
            <a:endParaRPr lang="en-US"/>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025358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hyperlink" Target="https://www.wattbik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3297213-B630-4CFA-8FE1-099659C5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lorful dots in a white background&#10;&#10;Description automatically generated">
            <a:extLst>
              <a:ext uri="{FF2B5EF4-FFF2-40B4-BE49-F238E27FC236}">
                <a16:creationId xmlns:a16="http://schemas.microsoft.com/office/drawing/2014/main" id="{E68DD889-6AF4-4438-F78F-B93E8EAE91E9}"/>
              </a:ext>
            </a:extLst>
          </p:cNvPr>
          <p:cNvPicPr>
            <a:picLocks noChangeAspect="1"/>
          </p:cNvPicPr>
          <p:nvPr/>
        </p:nvPicPr>
        <p:blipFill rotWithShape="1">
          <a:blip r:embed="rId2"/>
          <a:srcRect b="25000"/>
          <a:stretch/>
        </p:blipFill>
        <p:spPr>
          <a:xfrm>
            <a:off x="1" y="10"/>
            <a:ext cx="12191999" cy="6857990"/>
          </a:xfrm>
          <a:prstGeom prst="rect">
            <a:avLst/>
          </a:prstGeom>
        </p:spPr>
      </p:pic>
      <p:sp>
        <p:nvSpPr>
          <p:cNvPr id="11" name="Rectangle 10">
            <a:extLst>
              <a:ext uri="{FF2B5EF4-FFF2-40B4-BE49-F238E27FC236}">
                <a16:creationId xmlns:a16="http://schemas.microsoft.com/office/drawing/2014/main" id="{13F26D5C-77E9-4A8D-95F0-1635BAD12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7781" y="-257784"/>
            <a:ext cx="6857999" cy="7373570"/>
          </a:xfrm>
          <a:prstGeom prst="rect">
            <a:avLst/>
          </a:prstGeom>
          <a:gradFill flip="none" rotWithShape="1">
            <a:gsLst>
              <a:gs pos="3000">
                <a:srgbClr val="000000">
                  <a:alpha val="0"/>
                </a:srgbClr>
              </a:gs>
              <a:gs pos="73000">
                <a:srgbClr val="000000">
                  <a:alpha val="48000"/>
                </a:srgbClr>
              </a:gs>
              <a:gs pos="100000">
                <a:srgbClr val="000000">
                  <a:alpha val="58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0038E-C11A-4EB2-F569-EE80C321A583}"/>
              </a:ext>
            </a:extLst>
          </p:cNvPr>
          <p:cNvSpPr>
            <a:spLocks noGrp="1"/>
          </p:cNvSpPr>
          <p:nvPr>
            <p:ph type="ctrTitle"/>
          </p:nvPr>
        </p:nvSpPr>
        <p:spPr>
          <a:xfrm>
            <a:off x="548640" y="952500"/>
            <a:ext cx="5127674" cy="3893582"/>
          </a:xfrm>
        </p:spPr>
        <p:txBody>
          <a:bodyPr>
            <a:normAutofit/>
          </a:bodyPr>
          <a:lstStyle/>
          <a:p>
            <a:r>
              <a:rPr lang="en-GB">
                <a:solidFill>
                  <a:srgbClr val="FFFFFF"/>
                </a:solidFill>
                <a:latin typeface="Times New Roman"/>
                <a:ea typeface="ADLaM Display"/>
                <a:cs typeface="Times New Roman"/>
              </a:rPr>
              <a:t>HIT Training - Case Study</a:t>
            </a:r>
          </a:p>
        </p:txBody>
      </p:sp>
      <p:sp>
        <p:nvSpPr>
          <p:cNvPr id="3" name="Subtitle 2">
            <a:extLst>
              <a:ext uri="{FF2B5EF4-FFF2-40B4-BE49-F238E27FC236}">
                <a16:creationId xmlns:a16="http://schemas.microsoft.com/office/drawing/2014/main" id="{A95FCBE9-F1F2-429D-0139-4FE485368F2D}"/>
              </a:ext>
            </a:extLst>
          </p:cNvPr>
          <p:cNvSpPr>
            <a:spLocks noGrp="1"/>
          </p:cNvSpPr>
          <p:nvPr>
            <p:ph type="subTitle" idx="1"/>
          </p:nvPr>
        </p:nvSpPr>
        <p:spPr>
          <a:xfrm>
            <a:off x="567186" y="4846083"/>
            <a:ext cx="5024722" cy="1211818"/>
          </a:xfrm>
        </p:spPr>
        <p:txBody>
          <a:bodyPr anchor="b">
            <a:normAutofit/>
          </a:bodyPr>
          <a:lstStyle/>
          <a:p>
            <a:pPr>
              <a:lnSpc>
                <a:spcPct val="110000"/>
              </a:lnSpc>
            </a:pPr>
            <a:r>
              <a:rPr lang="en-GB" sz="1600">
                <a:solidFill>
                  <a:srgbClr val="FFFFFF"/>
                </a:solidFill>
                <a:latin typeface="Times New Roman" panose="02020603050405020304" pitchFamily="18" charset="0"/>
                <a:cs typeface="Times New Roman" panose="02020603050405020304" pitchFamily="18" charset="0"/>
              </a:rPr>
              <a:t>By Cathryn Morgan</a:t>
            </a:r>
          </a:p>
          <a:p>
            <a:pPr>
              <a:lnSpc>
                <a:spcPct val="110000"/>
              </a:lnSpc>
            </a:pPr>
            <a:r>
              <a:rPr lang="en-GB" sz="1600">
                <a:solidFill>
                  <a:srgbClr val="FFFFFF"/>
                </a:solidFill>
                <a:latin typeface="Times New Roman" panose="02020603050405020304" pitchFamily="18" charset="0"/>
                <a:cs typeface="Times New Roman" panose="02020603050405020304" pitchFamily="18" charset="0"/>
              </a:rPr>
              <a:t>Student No. 2100313</a:t>
            </a:r>
          </a:p>
          <a:p>
            <a:pPr>
              <a:lnSpc>
                <a:spcPct val="110000"/>
              </a:lnSpc>
            </a:pPr>
            <a:r>
              <a:rPr lang="en-GB" sz="1600">
                <a:solidFill>
                  <a:srgbClr val="FFFFFF"/>
                </a:solidFill>
                <a:latin typeface="Times New Roman" panose="02020603050405020304" pitchFamily="18" charset="0"/>
                <a:cs typeface="Times New Roman" panose="02020603050405020304" pitchFamily="18" charset="0"/>
              </a:rPr>
              <a:t>BMSS6011: Evidence Based Practice in Exercise Science</a:t>
            </a:r>
          </a:p>
        </p:txBody>
      </p:sp>
      <p:cxnSp>
        <p:nvCxnSpPr>
          <p:cNvPr id="13" name="Straight Connector 12">
            <a:extLst>
              <a:ext uri="{FF2B5EF4-FFF2-40B4-BE49-F238E27FC236}">
                <a16:creationId xmlns:a16="http://schemas.microsoft.com/office/drawing/2014/main" id="{0632DC5A-0728-490F-8655-6B43778270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BB1F6D-CF9C-422D-9324-C46415BB9D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00960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56D05-EA5B-D3C0-A2A9-CE4924AB25F6}"/>
              </a:ext>
            </a:extLst>
          </p:cNvPr>
          <p:cNvSpPr>
            <a:spLocks noGrp="1"/>
          </p:cNvSpPr>
          <p:nvPr>
            <p:ph type="title"/>
          </p:nvPr>
        </p:nvSpPr>
        <p:spPr/>
        <p:txBody>
          <a:bodyPr/>
          <a:lstStyle/>
          <a:p>
            <a:r>
              <a:rPr lang="en-GB"/>
              <a:t>What is HIT Training</a:t>
            </a:r>
          </a:p>
        </p:txBody>
      </p:sp>
      <p:sp>
        <p:nvSpPr>
          <p:cNvPr id="3" name="Content Placeholder 2">
            <a:extLst>
              <a:ext uri="{FF2B5EF4-FFF2-40B4-BE49-F238E27FC236}">
                <a16:creationId xmlns:a16="http://schemas.microsoft.com/office/drawing/2014/main" id="{73875645-4030-79AF-8E11-6638E8E055D8}"/>
              </a:ext>
            </a:extLst>
          </p:cNvPr>
          <p:cNvSpPr>
            <a:spLocks noGrp="1"/>
          </p:cNvSpPr>
          <p:nvPr>
            <p:ph idx="1"/>
          </p:nvPr>
        </p:nvSpPr>
        <p:spPr/>
        <p:txBody>
          <a:bodyPr vert="horz" lIns="91440" tIns="45720" rIns="91440" bIns="45720" rtlCol="0" anchor="t">
            <a:normAutofit/>
          </a:bodyPr>
          <a:lstStyle/>
          <a:p>
            <a:r>
              <a:rPr lang="en-GB">
                <a:latin typeface="Times New Roman"/>
                <a:cs typeface="Times New Roman"/>
              </a:rPr>
              <a:t>High-Intensity Interval Training (HIT) is one of the most effective forms of training to improve physical performance (</a:t>
            </a:r>
            <a:r>
              <a:rPr lang="en-GB" err="1">
                <a:latin typeface="Times New Roman"/>
                <a:cs typeface="Times New Roman"/>
              </a:rPr>
              <a:t>Bruchheit</a:t>
            </a:r>
            <a:r>
              <a:rPr lang="en-GB">
                <a:latin typeface="Times New Roman"/>
                <a:cs typeface="Times New Roman"/>
              </a:rPr>
              <a:t> and Laursen, 2013).</a:t>
            </a:r>
          </a:p>
          <a:p>
            <a:r>
              <a:rPr lang="en-GB">
                <a:latin typeface="Times New Roman"/>
                <a:cs typeface="Times New Roman"/>
              </a:rPr>
              <a:t>The training consists of repeated long or short interval of high intensity exercise with recovery periods between (Foster </a:t>
            </a:r>
            <a:r>
              <a:rPr lang="en-GB" i="1">
                <a:latin typeface="Times New Roman"/>
                <a:cs typeface="Times New Roman"/>
              </a:rPr>
              <a:t>et al.</a:t>
            </a:r>
            <a:r>
              <a:rPr lang="en-GB">
                <a:latin typeface="Times New Roman"/>
                <a:cs typeface="Times New Roman"/>
              </a:rPr>
              <a:t>, 2015). It is recommended that the athlete should spend several minutes in the ‘red zone’ above 90% of their V02max during HIT sessions for the optimum beneficial adaptations (</a:t>
            </a:r>
            <a:r>
              <a:rPr lang="en-GB" err="1">
                <a:latin typeface="Times New Roman"/>
                <a:cs typeface="Times New Roman"/>
              </a:rPr>
              <a:t>Bruchheit</a:t>
            </a:r>
            <a:r>
              <a:rPr lang="en-GB">
                <a:latin typeface="Times New Roman"/>
                <a:cs typeface="Times New Roman"/>
              </a:rPr>
              <a:t> and Laursen, 2013).</a:t>
            </a:r>
          </a:p>
          <a:p>
            <a:r>
              <a:rPr lang="en-GB">
                <a:latin typeface="Times New Roman"/>
                <a:cs typeface="Times New Roman"/>
              </a:rPr>
              <a:t>HIT can be used to improve sprint performance and/or endurance performance by adjusting the work to rest time for specific training (Kelly </a:t>
            </a:r>
            <a:r>
              <a:rPr lang="en-GB" i="1">
                <a:latin typeface="Times New Roman"/>
                <a:cs typeface="Times New Roman"/>
              </a:rPr>
              <a:t>et al.</a:t>
            </a:r>
            <a:r>
              <a:rPr lang="en-GB">
                <a:latin typeface="Times New Roman"/>
                <a:cs typeface="Times New Roman"/>
              </a:rPr>
              <a:t>, 2021).</a:t>
            </a:r>
          </a:p>
        </p:txBody>
      </p:sp>
    </p:spTree>
    <p:extLst>
      <p:ext uri="{BB962C8B-B14F-4D97-AF65-F5344CB8AC3E}">
        <p14:creationId xmlns:p14="http://schemas.microsoft.com/office/powerpoint/2010/main" val="3056252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DF9B-FE3A-CCEE-9114-C77E80223B78}"/>
              </a:ext>
            </a:extLst>
          </p:cNvPr>
          <p:cNvSpPr>
            <a:spLocks noGrp="1"/>
          </p:cNvSpPr>
          <p:nvPr>
            <p:ph type="title"/>
          </p:nvPr>
        </p:nvSpPr>
        <p:spPr/>
        <p:txBody>
          <a:bodyPr/>
          <a:lstStyle/>
          <a:p>
            <a:r>
              <a:rPr lang="en-GB"/>
              <a:t>Why is HIT Training Important</a:t>
            </a:r>
          </a:p>
        </p:txBody>
      </p:sp>
      <p:sp>
        <p:nvSpPr>
          <p:cNvPr id="3" name="Content Placeholder 2">
            <a:extLst>
              <a:ext uri="{FF2B5EF4-FFF2-40B4-BE49-F238E27FC236}">
                <a16:creationId xmlns:a16="http://schemas.microsoft.com/office/drawing/2014/main" id="{B245D512-D7F3-A4E4-3479-6578ED3858EB}"/>
              </a:ext>
            </a:extLst>
          </p:cNvPr>
          <p:cNvSpPr>
            <a:spLocks noGrp="1"/>
          </p:cNvSpPr>
          <p:nvPr>
            <p:ph idx="1"/>
          </p:nvPr>
        </p:nvSpPr>
        <p:spPr>
          <a:xfrm>
            <a:off x="548641" y="1717099"/>
            <a:ext cx="10995660" cy="4617892"/>
          </a:xfrm>
        </p:spPr>
        <p:txBody>
          <a:bodyPr vert="horz" lIns="91440" tIns="45720" rIns="91440" bIns="45720" rtlCol="0" anchor="t">
            <a:normAutofit/>
          </a:bodyPr>
          <a:lstStyle/>
          <a:p>
            <a:r>
              <a:rPr lang="en-GB">
                <a:latin typeface="Times New Roman" panose="02020603050405020304" pitchFamily="18" charset="0"/>
                <a:cs typeface="Times New Roman" panose="02020603050405020304" pitchFamily="18" charset="0"/>
              </a:rPr>
              <a:t>Various studies show beneficial effects of HIT training to both aerobic and anaerobic capacity </a:t>
            </a:r>
            <a:r>
              <a:rPr lang="en-GB">
                <a:latin typeface="Times New Roman" panose="02020603050405020304" pitchFamily="18" charset="0"/>
                <a:ea typeface="+mn-lt"/>
                <a:cs typeface="Times New Roman" panose="02020603050405020304" pitchFamily="18" charset="0"/>
              </a:rPr>
              <a:t>(Foster </a:t>
            </a:r>
            <a:r>
              <a:rPr lang="en-GB" i="1">
                <a:latin typeface="Times New Roman" panose="02020603050405020304" pitchFamily="18" charset="0"/>
                <a:ea typeface="+mn-lt"/>
                <a:cs typeface="Times New Roman" panose="02020603050405020304" pitchFamily="18" charset="0"/>
              </a:rPr>
              <a:t>et al</a:t>
            </a:r>
            <a:r>
              <a:rPr lang="en-GB">
                <a:latin typeface="Times New Roman" panose="02020603050405020304" pitchFamily="18" charset="0"/>
                <a:ea typeface="+mn-lt"/>
                <a:cs typeface="Times New Roman" panose="02020603050405020304" pitchFamily="18" charset="0"/>
              </a:rPr>
              <a:t>., 2015).</a:t>
            </a:r>
            <a:endParaRPr lang="en-GB">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Reduced time of HIIT workouts is attractive (Foster </a:t>
            </a:r>
            <a:r>
              <a:rPr lang="en-GB" i="1">
                <a:latin typeface="Times New Roman" panose="02020603050405020304" pitchFamily="18" charset="0"/>
                <a:cs typeface="Times New Roman" panose="02020603050405020304" pitchFamily="18" charset="0"/>
              </a:rPr>
              <a:t>et al</a:t>
            </a:r>
            <a:r>
              <a:rPr lang="en-GB">
                <a:latin typeface="Times New Roman" panose="02020603050405020304" pitchFamily="18" charset="0"/>
                <a:cs typeface="Times New Roman" panose="02020603050405020304" pitchFamily="18" charset="0"/>
              </a:rPr>
              <a:t>., 2015).</a:t>
            </a:r>
          </a:p>
          <a:p>
            <a:r>
              <a:rPr lang="en-GB">
                <a:latin typeface="Times New Roman" panose="02020603050405020304" pitchFamily="18" charset="0"/>
                <a:ea typeface="+mn-lt"/>
                <a:cs typeface="Times New Roman" panose="02020603050405020304" pitchFamily="18" charset="0"/>
              </a:rPr>
              <a:t>Higher exercise intensities may be superior to moderate intensity for maximizing health outcomes (Karlsen et al., 2017).</a:t>
            </a:r>
            <a:endParaRPr lang="en-GB">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According to </a:t>
            </a:r>
            <a:r>
              <a:rPr lang="en-GB">
                <a:latin typeface="Times New Roman" panose="02020603050405020304" pitchFamily="18" charset="0"/>
                <a:ea typeface="+mn-lt"/>
                <a:cs typeface="Times New Roman" panose="02020603050405020304" pitchFamily="18" charset="0"/>
              </a:rPr>
              <a:t>Girard, Feng and Chapman, (2018)</a:t>
            </a:r>
            <a:r>
              <a:rPr lang="en-GB">
                <a:latin typeface="Times New Roman" panose="02020603050405020304" pitchFamily="18" charset="0"/>
                <a:cs typeface="Times New Roman" panose="02020603050405020304" pitchFamily="18" charset="0"/>
              </a:rPr>
              <a:t> HIT training can improve a variety of performance variables in multiple sports: </a:t>
            </a:r>
          </a:p>
          <a:p>
            <a:pPr lvl="1">
              <a:buFont typeface="Courier New" panose="020B0604020202020204" pitchFamily="34" charset="0"/>
              <a:buChar char="o"/>
            </a:pPr>
            <a:r>
              <a:rPr lang="en-GB">
                <a:latin typeface="Times New Roman" panose="02020603050405020304" pitchFamily="18" charset="0"/>
                <a:cs typeface="Times New Roman" panose="02020603050405020304" pitchFamily="18" charset="0"/>
              </a:rPr>
              <a:t>3k and 5k track times.</a:t>
            </a:r>
          </a:p>
          <a:p>
            <a:pPr lvl="1">
              <a:buFont typeface="Courier New" panose="020B0604020202020204" pitchFamily="34" charset="0"/>
              <a:buChar char="o"/>
            </a:pPr>
            <a:r>
              <a:rPr lang="en-GB">
                <a:latin typeface="Times New Roman" panose="02020603050405020304" pitchFamily="18" charset="0"/>
                <a:cs typeface="Times New Roman" panose="02020603050405020304" pitchFamily="18" charset="0"/>
              </a:rPr>
              <a:t>Improvements in cycling time trial times.</a:t>
            </a:r>
          </a:p>
          <a:p>
            <a:pPr lvl="1">
              <a:buFont typeface="Courier New" panose="020B0604020202020204" pitchFamily="34" charset="0"/>
              <a:buChar char="o"/>
            </a:pPr>
            <a:r>
              <a:rPr lang="en-GB">
                <a:latin typeface="Times New Roman" panose="02020603050405020304" pitchFamily="18" charset="0"/>
                <a:cs typeface="Times New Roman" panose="02020603050405020304" pitchFamily="18" charset="0"/>
              </a:rPr>
              <a:t> Evidence of improvements to peak velocity in some sports.</a:t>
            </a:r>
          </a:p>
          <a:p>
            <a:pPr marL="0" indent="0">
              <a:buNone/>
            </a:pPr>
            <a:endParaRPr lang="en-GB"/>
          </a:p>
          <a:p>
            <a:endParaRPr lang="en-GB"/>
          </a:p>
        </p:txBody>
      </p:sp>
    </p:spTree>
    <p:extLst>
      <p:ext uri="{BB962C8B-B14F-4D97-AF65-F5344CB8AC3E}">
        <p14:creationId xmlns:p14="http://schemas.microsoft.com/office/powerpoint/2010/main" val="396076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DD4FDD-37A6-4700-8C33-322F14D7E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C899F3-3AE5-63BE-B139-CBEB240B0039}"/>
              </a:ext>
            </a:extLst>
          </p:cNvPr>
          <p:cNvSpPr>
            <a:spLocks noGrp="1"/>
          </p:cNvSpPr>
          <p:nvPr>
            <p:ph type="title"/>
          </p:nvPr>
        </p:nvSpPr>
        <p:spPr>
          <a:xfrm>
            <a:off x="548641" y="952500"/>
            <a:ext cx="4099559" cy="1943093"/>
          </a:xfrm>
        </p:spPr>
        <p:txBody>
          <a:bodyPr>
            <a:normAutofit/>
          </a:bodyPr>
          <a:lstStyle/>
          <a:p>
            <a:r>
              <a:rPr lang="en-GB" sz="4400"/>
              <a:t>Client Information</a:t>
            </a:r>
          </a:p>
        </p:txBody>
      </p:sp>
      <p:cxnSp>
        <p:nvCxnSpPr>
          <p:cNvPr id="11" name="Straight Connector 10">
            <a:extLst>
              <a:ext uri="{FF2B5EF4-FFF2-40B4-BE49-F238E27FC236}">
                <a16:creationId xmlns:a16="http://schemas.microsoft.com/office/drawing/2014/main" id="{336F6BB4-DB04-4612-B7DF-8C6A5B5178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F8D01F8-1A7E-4F72-89A5-D2B91E0F85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C4DA265-D43B-4DE5-8642-F94E7D7809EA}"/>
              </a:ext>
            </a:extLst>
          </p:cNvPr>
          <p:cNvGraphicFramePr>
            <a:graphicFrameLocks noGrp="1"/>
          </p:cNvGraphicFramePr>
          <p:nvPr>
            <p:ph idx="1"/>
            <p:extLst>
              <p:ext uri="{D42A27DB-BD31-4B8C-83A1-F6EECF244321}">
                <p14:modId xmlns:p14="http://schemas.microsoft.com/office/powerpoint/2010/main" val="4220641127"/>
              </p:ext>
            </p:extLst>
          </p:nvPr>
        </p:nvGraphicFramePr>
        <p:xfrm>
          <a:off x="5637179" y="1152729"/>
          <a:ext cx="5907122" cy="46060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4FC2967-6D3D-A194-62DD-1EE1996C8B27}"/>
              </a:ext>
            </a:extLst>
          </p:cNvPr>
          <p:cNvPicPr>
            <a:picLocks noChangeAspect="1"/>
          </p:cNvPicPr>
          <p:nvPr/>
        </p:nvPicPr>
        <p:blipFill rotWithShape="1">
          <a:blip r:embed="rId7"/>
          <a:srcRect b="17867"/>
          <a:stretch/>
        </p:blipFill>
        <p:spPr>
          <a:xfrm>
            <a:off x="643465" y="2165667"/>
            <a:ext cx="4553375" cy="3739835"/>
          </a:xfrm>
          <a:prstGeom prst="rect">
            <a:avLst/>
          </a:prstGeom>
        </p:spPr>
      </p:pic>
    </p:spTree>
    <p:extLst>
      <p:ext uri="{BB962C8B-B14F-4D97-AF65-F5344CB8AC3E}">
        <p14:creationId xmlns:p14="http://schemas.microsoft.com/office/powerpoint/2010/main" val="2058191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02C79-7174-5E45-AC6D-153E175C3C29}"/>
              </a:ext>
            </a:extLst>
          </p:cNvPr>
          <p:cNvSpPr>
            <a:spLocks noGrp="1"/>
          </p:cNvSpPr>
          <p:nvPr>
            <p:ph type="title"/>
          </p:nvPr>
        </p:nvSpPr>
        <p:spPr/>
        <p:txBody>
          <a:bodyPr/>
          <a:lstStyle/>
          <a:p>
            <a:r>
              <a:rPr lang="en-GB"/>
              <a:t>Pre-Training Testing</a:t>
            </a:r>
          </a:p>
        </p:txBody>
      </p:sp>
      <p:sp>
        <p:nvSpPr>
          <p:cNvPr id="3" name="Content Placeholder 2">
            <a:extLst>
              <a:ext uri="{FF2B5EF4-FFF2-40B4-BE49-F238E27FC236}">
                <a16:creationId xmlns:a16="http://schemas.microsoft.com/office/drawing/2014/main" id="{999DA3EB-266D-3EE8-873D-82017ADA6889}"/>
              </a:ext>
            </a:extLst>
          </p:cNvPr>
          <p:cNvSpPr>
            <a:spLocks noGrp="1"/>
          </p:cNvSpPr>
          <p:nvPr>
            <p:ph idx="1"/>
          </p:nvPr>
        </p:nvSpPr>
        <p:spPr/>
        <p:txBody>
          <a:bodyPr vert="horz" lIns="91440" tIns="45720" rIns="91440" bIns="45720" rtlCol="0" anchor="t">
            <a:normAutofit/>
          </a:bodyPr>
          <a:lstStyle/>
          <a:p>
            <a:r>
              <a:rPr lang="en-GB">
                <a:latin typeface="Times New Roman"/>
                <a:cs typeface="Times New Roman"/>
              </a:rPr>
              <a:t>To measure whether the cardiovascular system has improved through HIT Training a VO2max test was taken before beginning the training programme and after completing training.</a:t>
            </a:r>
          </a:p>
          <a:p>
            <a:r>
              <a:rPr lang="en-GB">
                <a:latin typeface="Times New Roman"/>
                <a:cs typeface="Times New Roman"/>
              </a:rPr>
              <a:t>For a V02max test, the client cycled on a </a:t>
            </a:r>
            <a:r>
              <a:rPr lang="en-GB" err="1">
                <a:latin typeface="Times New Roman"/>
                <a:cs typeface="Times New Roman"/>
              </a:rPr>
              <a:t>Wattbike</a:t>
            </a:r>
            <a:r>
              <a:rPr lang="en-GB">
                <a:latin typeface="Times New Roman"/>
                <a:cs typeface="Times New Roman"/>
              </a:rPr>
              <a:t> (</a:t>
            </a:r>
            <a:r>
              <a:rPr lang="en-GB" err="1">
                <a:latin typeface="Times New Roman"/>
                <a:cs typeface="Times New Roman"/>
              </a:rPr>
              <a:t>Wattbike</a:t>
            </a:r>
            <a:r>
              <a:rPr lang="en-GB">
                <a:latin typeface="Times New Roman"/>
                <a:cs typeface="Times New Roman"/>
              </a:rPr>
              <a:t>, Nottingham, </a:t>
            </a:r>
            <a:r>
              <a:rPr lang="en-GB" err="1">
                <a:latin typeface="Times New Roman"/>
                <a:cs typeface="Times New Roman"/>
              </a:rPr>
              <a:t>Uk</a:t>
            </a:r>
            <a:r>
              <a:rPr lang="en-GB">
                <a:latin typeface="Times New Roman"/>
                <a:cs typeface="Times New Roman"/>
              </a:rPr>
              <a:t>) continuously as the test increased in power gradually until the client was cycling at maximum power and intensity that they could no longer continue the test, the final minute of breathing is collected to measure the clients V02max.</a:t>
            </a:r>
            <a:endParaRPr lang="en-GB">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Test Results</a:t>
            </a:r>
          </a:p>
        </p:txBody>
      </p:sp>
      <p:graphicFrame>
        <p:nvGraphicFramePr>
          <p:cNvPr id="4" name="Table 3">
            <a:extLst>
              <a:ext uri="{FF2B5EF4-FFF2-40B4-BE49-F238E27FC236}">
                <a16:creationId xmlns:a16="http://schemas.microsoft.com/office/drawing/2014/main" id="{16EBE0B6-ED32-FA74-FCB0-A4E1E3C947E0}"/>
              </a:ext>
            </a:extLst>
          </p:cNvPr>
          <p:cNvGraphicFramePr>
            <a:graphicFrameLocks noGrp="1"/>
          </p:cNvGraphicFramePr>
          <p:nvPr>
            <p:extLst>
              <p:ext uri="{D42A27DB-BD31-4B8C-83A1-F6EECF244321}">
                <p14:modId xmlns:p14="http://schemas.microsoft.com/office/powerpoint/2010/main" val="1316435596"/>
              </p:ext>
            </p:extLst>
          </p:nvPr>
        </p:nvGraphicFramePr>
        <p:xfrm>
          <a:off x="646545" y="4629727"/>
          <a:ext cx="10896599" cy="1022725"/>
        </p:xfrm>
        <a:graphic>
          <a:graphicData uri="http://schemas.openxmlformats.org/drawingml/2006/table">
            <a:tbl>
              <a:tblPr firstRow="1" firstCol="1" bandRow="1"/>
              <a:tblGrid>
                <a:gridCol w="872868">
                  <a:extLst>
                    <a:ext uri="{9D8B030D-6E8A-4147-A177-3AD203B41FA5}">
                      <a16:colId xmlns:a16="http://schemas.microsoft.com/office/drawing/2014/main" val="1207308094"/>
                    </a:ext>
                  </a:extLst>
                </a:gridCol>
                <a:gridCol w="792389">
                  <a:extLst>
                    <a:ext uri="{9D8B030D-6E8A-4147-A177-3AD203B41FA5}">
                      <a16:colId xmlns:a16="http://schemas.microsoft.com/office/drawing/2014/main" val="1351799109"/>
                    </a:ext>
                  </a:extLst>
                </a:gridCol>
                <a:gridCol w="1059510">
                  <a:extLst>
                    <a:ext uri="{9D8B030D-6E8A-4147-A177-3AD203B41FA5}">
                      <a16:colId xmlns:a16="http://schemas.microsoft.com/office/drawing/2014/main" val="3386356077"/>
                    </a:ext>
                  </a:extLst>
                </a:gridCol>
                <a:gridCol w="1337187">
                  <a:extLst>
                    <a:ext uri="{9D8B030D-6E8A-4147-A177-3AD203B41FA5}">
                      <a16:colId xmlns:a16="http://schemas.microsoft.com/office/drawing/2014/main" val="2968110259"/>
                    </a:ext>
                  </a:extLst>
                </a:gridCol>
                <a:gridCol w="1415845">
                  <a:extLst>
                    <a:ext uri="{9D8B030D-6E8A-4147-A177-3AD203B41FA5}">
                      <a16:colId xmlns:a16="http://schemas.microsoft.com/office/drawing/2014/main" val="2839236876"/>
                    </a:ext>
                  </a:extLst>
                </a:gridCol>
                <a:gridCol w="1573161">
                  <a:extLst>
                    <a:ext uri="{9D8B030D-6E8A-4147-A177-3AD203B41FA5}">
                      <a16:colId xmlns:a16="http://schemas.microsoft.com/office/drawing/2014/main" val="1580055281"/>
                    </a:ext>
                  </a:extLst>
                </a:gridCol>
                <a:gridCol w="658761">
                  <a:extLst>
                    <a:ext uri="{9D8B030D-6E8A-4147-A177-3AD203B41FA5}">
                      <a16:colId xmlns:a16="http://schemas.microsoft.com/office/drawing/2014/main" val="1126123543"/>
                    </a:ext>
                  </a:extLst>
                </a:gridCol>
                <a:gridCol w="648929">
                  <a:extLst>
                    <a:ext uri="{9D8B030D-6E8A-4147-A177-3AD203B41FA5}">
                      <a16:colId xmlns:a16="http://schemas.microsoft.com/office/drawing/2014/main" val="933054452"/>
                    </a:ext>
                  </a:extLst>
                </a:gridCol>
                <a:gridCol w="1415846">
                  <a:extLst>
                    <a:ext uri="{9D8B030D-6E8A-4147-A177-3AD203B41FA5}">
                      <a16:colId xmlns:a16="http://schemas.microsoft.com/office/drawing/2014/main" val="2319962663"/>
                    </a:ext>
                  </a:extLst>
                </a:gridCol>
                <a:gridCol w="1122103">
                  <a:extLst>
                    <a:ext uri="{9D8B030D-6E8A-4147-A177-3AD203B41FA5}">
                      <a16:colId xmlns:a16="http://schemas.microsoft.com/office/drawing/2014/main" val="3974966736"/>
                    </a:ext>
                  </a:extLst>
                </a:gridCol>
              </a:tblGrid>
              <a:tr h="558800">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Weight</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Power</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HR</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Atmos O2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Atmos CO2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Sample Time</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C02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02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Bag Volume</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VO2max</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extLst>
                  <a:ext uri="{0D108BD9-81ED-4DB2-BD59-A6C34878D82A}">
                    <a16:rowId xmlns:a16="http://schemas.microsoft.com/office/drawing/2014/main" val="3552833822"/>
                  </a:ext>
                </a:extLst>
              </a:tr>
              <a:tr h="463925">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67.6kg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190w</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214bpm</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20.8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0.02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58sec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2.86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18.5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a:ea typeface="Aptos" panose="020B0004020202020204" pitchFamily="34" charset="0"/>
                          <a:cs typeface="Times New Roman"/>
                        </a:rPr>
                        <a:t>130.7L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38.7</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518350006"/>
                  </a:ext>
                </a:extLst>
              </a:tr>
            </a:tbl>
          </a:graphicData>
        </a:graphic>
      </p:graphicFrame>
    </p:spTree>
    <p:extLst>
      <p:ext uri="{BB962C8B-B14F-4D97-AF65-F5344CB8AC3E}">
        <p14:creationId xmlns:p14="http://schemas.microsoft.com/office/powerpoint/2010/main" val="582226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5863C-4062-13A0-10D6-011D77BBB322}"/>
              </a:ext>
            </a:extLst>
          </p:cNvPr>
          <p:cNvSpPr>
            <a:spLocks noGrp="1"/>
          </p:cNvSpPr>
          <p:nvPr>
            <p:ph type="title"/>
          </p:nvPr>
        </p:nvSpPr>
        <p:spPr/>
        <p:txBody>
          <a:bodyPr/>
          <a:lstStyle/>
          <a:p>
            <a:r>
              <a:rPr lang="en-GB"/>
              <a:t>Workout Plan</a:t>
            </a:r>
          </a:p>
        </p:txBody>
      </p:sp>
      <p:sp>
        <p:nvSpPr>
          <p:cNvPr id="3" name="Content Placeholder 2">
            <a:extLst>
              <a:ext uri="{FF2B5EF4-FFF2-40B4-BE49-F238E27FC236}">
                <a16:creationId xmlns:a16="http://schemas.microsoft.com/office/drawing/2014/main" id="{E2EF5879-5ADB-CFF3-DDF2-44EA289C4B2F}"/>
              </a:ext>
            </a:extLst>
          </p:cNvPr>
          <p:cNvSpPr>
            <a:spLocks noGrp="1"/>
          </p:cNvSpPr>
          <p:nvPr>
            <p:ph idx="1"/>
          </p:nvPr>
        </p:nvSpPr>
        <p:spPr>
          <a:xfrm>
            <a:off x="548641" y="1553498"/>
            <a:ext cx="10995660" cy="855406"/>
          </a:xfrm>
        </p:spPr>
        <p:txBody>
          <a:bodyPr>
            <a:normAutofit/>
          </a:bodyPr>
          <a:lstStyle/>
          <a:p>
            <a:r>
              <a:rPr lang="en-GB">
                <a:latin typeface="Times New Roman" panose="02020603050405020304" pitchFamily="18" charset="0"/>
                <a:cs typeface="Times New Roman" panose="02020603050405020304" pitchFamily="18" charset="0"/>
              </a:rPr>
              <a:t>As well as measuring the VO2max, the test revealed the maximum power and heart rate of the client to set a target power to aim for and to measure the heart rate during training sessions.</a:t>
            </a:r>
          </a:p>
        </p:txBody>
      </p:sp>
      <p:graphicFrame>
        <p:nvGraphicFramePr>
          <p:cNvPr id="4" name="Table 3">
            <a:extLst>
              <a:ext uri="{FF2B5EF4-FFF2-40B4-BE49-F238E27FC236}">
                <a16:creationId xmlns:a16="http://schemas.microsoft.com/office/drawing/2014/main" id="{E0A5FA82-2BB2-84E0-7D82-F4F0E8D80EFE}"/>
              </a:ext>
            </a:extLst>
          </p:cNvPr>
          <p:cNvGraphicFramePr>
            <a:graphicFrameLocks noGrp="1"/>
          </p:cNvGraphicFramePr>
          <p:nvPr>
            <p:extLst>
              <p:ext uri="{D42A27DB-BD31-4B8C-83A1-F6EECF244321}">
                <p14:modId xmlns:p14="http://schemas.microsoft.com/office/powerpoint/2010/main" val="2932446512"/>
              </p:ext>
            </p:extLst>
          </p:nvPr>
        </p:nvGraphicFramePr>
        <p:xfrm>
          <a:off x="5653549" y="3175819"/>
          <a:ext cx="5890751" cy="3145842"/>
        </p:xfrm>
        <a:graphic>
          <a:graphicData uri="http://schemas.openxmlformats.org/drawingml/2006/table">
            <a:tbl>
              <a:tblPr firstRow="1" firstCol="1" bandRow="1"/>
              <a:tblGrid>
                <a:gridCol w="633303">
                  <a:extLst>
                    <a:ext uri="{9D8B030D-6E8A-4147-A177-3AD203B41FA5}">
                      <a16:colId xmlns:a16="http://schemas.microsoft.com/office/drawing/2014/main" val="4009684153"/>
                    </a:ext>
                  </a:extLst>
                </a:gridCol>
                <a:gridCol w="703883">
                  <a:extLst>
                    <a:ext uri="{9D8B030D-6E8A-4147-A177-3AD203B41FA5}">
                      <a16:colId xmlns:a16="http://schemas.microsoft.com/office/drawing/2014/main" val="2237146282"/>
                    </a:ext>
                  </a:extLst>
                </a:gridCol>
                <a:gridCol w="727588">
                  <a:extLst>
                    <a:ext uri="{9D8B030D-6E8A-4147-A177-3AD203B41FA5}">
                      <a16:colId xmlns:a16="http://schemas.microsoft.com/office/drawing/2014/main" val="464584614"/>
                    </a:ext>
                  </a:extLst>
                </a:gridCol>
                <a:gridCol w="914400">
                  <a:extLst>
                    <a:ext uri="{9D8B030D-6E8A-4147-A177-3AD203B41FA5}">
                      <a16:colId xmlns:a16="http://schemas.microsoft.com/office/drawing/2014/main" val="262844409"/>
                    </a:ext>
                  </a:extLst>
                </a:gridCol>
                <a:gridCol w="727587">
                  <a:extLst>
                    <a:ext uri="{9D8B030D-6E8A-4147-A177-3AD203B41FA5}">
                      <a16:colId xmlns:a16="http://schemas.microsoft.com/office/drawing/2014/main" val="3199260625"/>
                    </a:ext>
                  </a:extLst>
                </a:gridCol>
                <a:gridCol w="717755">
                  <a:extLst>
                    <a:ext uri="{9D8B030D-6E8A-4147-A177-3AD203B41FA5}">
                      <a16:colId xmlns:a16="http://schemas.microsoft.com/office/drawing/2014/main" val="2083742563"/>
                    </a:ext>
                  </a:extLst>
                </a:gridCol>
                <a:gridCol w="717754">
                  <a:extLst>
                    <a:ext uri="{9D8B030D-6E8A-4147-A177-3AD203B41FA5}">
                      <a16:colId xmlns:a16="http://schemas.microsoft.com/office/drawing/2014/main" val="2438066874"/>
                    </a:ext>
                  </a:extLst>
                </a:gridCol>
                <a:gridCol w="748481">
                  <a:extLst>
                    <a:ext uri="{9D8B030D-6E8A-4147-A177-3AD203B41FA5}">
                      <a16:colId xmlns:a16="http://schemas.microsoft.com/office/drawing/2014/main" val="4011069862"/>
                    </a:ext>
                  </a:extLst>
                </a:gridCol>
              </a:tblGrid>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Monday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Tuesday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Wednesday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Thursday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Friday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Saturday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Sunday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6EE6"/>
                    </a:solidFill>
                  </a:tcPr>
                </a:tc>
                <a:extLst>
                  <a:ext uri="{0D108BD9-81ED-4DB2-BD59-A6C34878D82A}">
                    <a16:rowId xmlns:a16="http://schemas.microsoft.com/office/drawing/2014/main" val="1286896884"/>
                  </a:ext>
                </a:extLst>
              </a:tr>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Week 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2918368"/>
                  </a:ext>
                </a:extLst>
              </a:tr>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Week 2</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7341112"/>
                  </a:ext>
                </a:extLst>
              </a:tr>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Week 3</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37787305"/>
                  </a:ext>
                </a:extLst>
              </a:tr>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Week 4</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0603514"/>
                  </a:ext>
                </a:extLst>
              </a:tr>
              <a:tr h="524307">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Week 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Train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pPr>
                      <a:r>
                        <a:rPr lang="en-GB" sz="1200" kern="100">
                          <a:effectLst/>
                          <a:latin typeface="Times New Roman" panose="02020603050405020304" pitchFamily="18" charset="0"/>
                          <a:ea typeface="Aptos" panose="020B0004020202020204" pitchFamily="34" charset="0"/>
                          <a:cs typeface="Times New Roman" panose="02020603050405020304" pitchFamily="18" charset="0"/>
                        </a:rPr>
                        <a:t>Rest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2946872"/>
                  </a:ext>
                </a:extLst>
              </a:tr>
            </a:tbl>
          </a:graphicData>
        </a:graphic>
      </p:graphicFrame>
      <p:sp>
        <p:nvSpPr>
          <p:cNvPr id="5" name="TextBox 4">
            <a:extLst>
              <a:ext uri="{FF2B5EF4-FFF2-40B4-BE49-F238E27FC236}">
                <a16:creationId xmlns:a16="http://schemas.microsoft.com/office/drawing/2014/main" id="{9B42B063-8390-343B-EF49-83F9B2B477A4}"/>
              </a:ext>
            </a:extLst>
          </p:cNvPr>
          <p:cNvSpPr txBox="1"/>
          <p:nvPr/>
        </p:nvSpPr>
        <p:spPr>
          <a:xfrm>
            <a:off x="647700" y="2595786"/>
            <a:ext cx="4119716" cy="646331"/>
          </a:xfrm>
          <a:prstGeom prst="rect">
            <a:avLst/>
          </a:prstGeom>
          <a:solidFill>
            <a:srgbClr val="EE6EE6"/>
          </a:solidFill>
          <a:ln>
            <a:solidFill>
              <a:schemeClr val="tx1"/>
            </a:solidFill>
          </a:ln>
        </p:spPr>
        <p:txBody>
          <a:bodyPr wrap="square" rtlCol="0">
            <a:spAutoFit/>
          </a:bodyPr>
          <a:lstStyle/>
          <a:p>
            <a:r>
              <a:rPr lang="en-US">
                <a:latin typeface="Times New Roman" panose="02020603050405020304" pitchFamily="18" charset="0"/>
                <a:cs typeface="Times New Roman" panose="02020603050405020304" pitchFamily="18" charset="0"/>
              </a:rPr>
              <a:t>Work Time = 95% of 190watts = 180.5</a:t>
            </a:r>
          </a:p>
          <a:p>
            <a:r>
              <a:rPr lang="en-US">
                <a:latin typeface="Times New Roman" panose="02020603050405020304" pitchFamily="18" charset="0"/>
                <a:cs typeface="Times New Roman" panose="02020603050405020304" pitchFamily="18" charset="0"/>
              </a:rPr>
              <a:t>Rest Time = 45% of 190watts = 85.5</a:t>
            </a:r>
          </a:p>
        </p:txBody>
      </p:sp>
      <p:sp>
        <p:nvSpPr>
          <p:cNvPr id="6" name="TextBox 5">
            <a:extLst>
              <a:ext uri="{FF2B5EF4-FFF2-40B4-BE49-F238E27FC236}">
                <a16:creationId xmlns:a16="http://schemas.microsoft.com/office/drawing/2014/main" id="{F668E0BE-73C2-6911-E5A9-C04B34EA3045}"/>
              </a:ext>
            </a:extLst>
          </p:cNvPr>
          <p:cNvSpPr txBox="1"/>
          <p:nvPr/>
        </p:nvSpPr>
        <p:spPr>
          <a:xfrm>
            <a:off x="647700" y="3459339"/>
            <a:ext cx="4898432" cy="2862322"/>
          </a:xfrm>
          <a:prstGeom prst="rect">
            <a:avLst/>
          </a:prstGeom>
          <a:solidFill>
            <a:srgbClr val="B34EEB"/>
          </a:solidFill>
        </p:spPr>
        <p:txBody>
          <a:bodyPr wrap="square" rtlCol="0">
            <a:spAutoFit/>
          </a:bodyPr>
          <a:lstStyle/>
          <a:p>
            <a:r>
              <a:rPr lang="en-US" b="1" u="sng">
                <a:latin typeface="Times New Roman" panose="02020603050405020304" pitchFamily="18" charset="0"/>
                <a:cs typeface="Times New Roman" panose="02020603050405020304" pitchFamily="18" charset="0"/>
              </a:rPr>
              <a:t>Training Days</a:t>
            </a:r>
          </a:p>
          <a:p>
            <a:r>
              <a:rPr lang="en-US" b="1">
                <a:latin typeface="Times New Roman" panose="02020603050405020304" pitchFamily="18" charset="0"/>
                <a:cs typeface="Times New Roman" panose="02020603050405020304" pitchFamily="18" charset="0"/>
              </a:rPr>
              <a:t>Warm up:</a:t>
            </a:r>
          </a:p>
          <a:p>
            <a:r>
              <a:rPr lang="en-US">
                <a:latin typeface="Times New Roman" panose="02020603050405020304" pitchFamily="18" charset="0"/>
                <a:cs typeface="Times New Roman" panose="02020603050405020304" pitchFamily="18" charset="0"/>
              </a:rPr>
              <a:t>Pedal comfortable pace for 5 minutes on the bike, 2 mins of dynamic stretches.</a:t>
            </a:r>
          </a:p>
          <a:p>
            <a:r>
              <a:rPr lang="en-US" b="1">
                <a:latin typeface="Times New Roman" panose="02020603050405020304" pitchFamily="18" charset="0"/>
                <a:cs typeface="Times New Roman" panose="02020603050405020304" pitchFamily="18" charset="0"/>
              </a:rPr>
              <a:t>Main session:</a:t>
            </a:r>
          </a:p>
          <a:p>
            <a:r>
              <a:rPr lang="en-US">
                <a:latin typeface="Times New Roman" panose="02020603050405020304" pitchFamily="18" charset="0"/>
                <a:cs typeface="Times New Roman" panose="02020603050405020304" pitchFamily="18" charset="0"/>
              </a:rPr>
              <a:t>4 minutes of pedaling at 180.5 Watts</a:t>
            </a:r>
          </a:p>
          <a:p>
            <a:r>
              <a:rPr lang="en-US">
                <a:latin typeface="Times New Roman" panose="02020603050405020304" pitchFamily="18" charset="0"/>
                <a:cs typeface="Times New Roman" panose="02020603050405020304" pitchFamily="18" charset="0"/>
              </a:rPr>
              <a:t>2 mins of recovery pedaling at 85.5 Watts</a:t>
            </a:r>
          </a:p>
          <a:p>
            <a:r>
              <a:rPr lang="en-US" b="1">
                <a:latin typeface="Times New Roman" panose="02020603050405020304" pitchFamily="18" charset="0"/>
                <a:cs typeface="Times New Roman" panose="02020603050405020304" pitchFamily="18" charset="0"/>
              </a:rPr>
              <a:t>Cool down:</a:t>
            </a:r>
          </a:p>
          <a:p>
            <a:r>
              <a:rPr lang="en-US">
                <a:latin typeface="Times New Roman" panose="02020603050405020304" pitchFamily="18" charset="0"/>
                <a:cs typeface="Times New Roman" panose="02020603050405020304" pitchFamily="18" charset="0"/>
              </a:rPr>
              <a:t>Pedal at comfortable recovery pace, 2 mins of static stretching.</a:t>
            </a:r>
          </a:p>
        </p:txBody>
      </p:sp>
    </p:spTree>
    <p:extLst>
      <p:ext uri="{BB962C8B-B14F-4D97-AF65-F5344CB8AC3E}">
        <p14:creationId xmlns:p14="http://schemas.microsoft.com/office/powerpoint/2010/main" val="3404244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049F-FA90-FBBD-762E-272920CB2BAE}"/>
              </a:ext>
            </a:extLst>
          </p:cNvPr>
          <p:cNvSpPr>
            <a:spLocks noGrp="1"/>
          </p:cNvSpPr>
          <p:nvPr>
            <p:ph type="title"/>
          </p:nvPr>
        </p:nvSpPr>
        <p:spPr/>
        <p:txBody>
          <a:bodyPr/>
          <a:lstStyle/>
          <a:p>
            <a:r>
              <a:rPr lang="en-GB"/>
              <a:t>Training Progression</a:t>
            </a:r>
          </a:p>
        </p:txBody>
      </p:sp>
      <p:sp>
        <p:nvSpPr>
          <p:cNvPr id="3" name="Content Placeholder 2">
            <a:extLst>
              <a:ext uri="{FF2B5EF4-FFF2-40B4-BE49-F238E27FC236}">
                <a16:creationId xmlns:a16="http://schemas.microsoft.com/office/drawing/2014/main" id="{A229EDB3-BC17-4EE9-675A-574B7C4054D5}"/>
              </a:ext>
            </a:extLst>
          </p:cNvPr>
          <p:cNvSpPr>
            <a:spLocks noGrp="1"/>
          </p:cNvSpPr>
          <p:nvPr>
            <p:ph idx="1"/>
          </p:nvPr>
        </p:nvSpPr>
        <p:spPr>
          <a:xfrm>
            <a:off x="548639" y="1559693"/>
            <a:ext cx="6507481" cy="655380"/>
          </a:xfrm>
        </p:spPr>
        <p:txBody>
          <a:bodyPr/>
          <a:lstStyle/>
          <a:p>
            <a:r>
              <a:rPr lang="en-GB">
                <a:latin typeface="Times New Roman" panose="02020603050405020304" pitchFamily="18" charset="0"/>
                <a:cs typeface="Times New Roman" panose="02020603050405020304" pitchFamily="18" charset="0"/>
              </a:rPr>
              <a:t>The Heart Rate was recorded during the exercise session</a:t>
            </a:r>
          </a:p>
        </p:txBody>
      </p:sp>
      <p:pic>
        <p:nvPicPr>
          <p:cNvPr id="7" name="Picture 6" descr="A screen shot of a computer monitor&#10;&#10;Description automatically generated">
            <a:extLst>
              <a:ext uri="{FF2B5EF4-FFF2-40B4-BE49-F238E27FC236}">
                <a16:creationId xmlns:a16="http://schemas.microsoft.com/office/drawing/2014/main" id="{1E3306E6-E6B8-9DCB-8F51-5961B87D9510}"/>
              </a:ext>
            </a:extLst>
          </p:cNvPr>
          <p:cNvPicPr>
            <a:picLocks noChangeAspect="1"/>
          </p:cNvPicPr>
          <p:nvPr/>
        </p:nvPicPr>
        <p:blipFill rotWithShape="1">
          <a:blip r:embed="rId2">
            <a:extLst>
              <a:ext uri="{28A0092B-C50C-407E-A947-70E740481C1C}">
                <a14:useLocalDpi xmlns:a14="http://schemas.microsoft.com/office/drawing/2010/main" val="0"/>
              </a:ext>
            </a:extLst>
          </a:blip>
          <a:srcRect l="3829" t="3439" r="10097" b="13942"/>
          <a:stretch/>
        </p:blipFill>
        <p:spPr>
          <a:xfrm>
            <a:off x="548639" y="2160644"/>
            <a:ext cx="3589770" cy="1550569"/>
          </a:xfrm>
          <a:prstGeom prst="rect">
            <a:avLst/>
          </a:prstGeom>
        </p:spPr>
      </p:pic>
      <p:pic>
        <p:nvPicPr>
          <p:cNvPr id="9" name="Picture 8" descr="A screen shot of a computer&#10;&#10;Description automatically generated">
            <a:extLst>
              <a:ext uri="{FF2B5EF4-FFF2-40B4-BE49-F238E27FC236}">
                <a16:creationId xmlns:a16="http://schemas.microsoft.com/office/drawing/2014/main" id="{10B8D185-FD27-2929-9E11-602C831094AF}"/>
              </a:ext>
            </a:extLst>
          </p:cNvPr>
          <p:cNvPicPr>
            <a:picLocks noChangeAspect="1"/>
          </p:cNvPicPr>
          <p:nvPr/>
        </p:nvPicPr>
        <p:blipFill rotWithShape="1">
          <a:blip r:embed="rId3">
            <a:extLst>
              <a:ext uri="{28A0092B-C50C-407E-A947-70E740481C1C}">
                <a14:useLocalDpi xmlns:a14="http://schemas.microsoft.com/office/drawing/2010/main" val="0"/>
              </a:ext>
            </a:extLst>
          </a:blip>
          <a:srcRect l="3906" t="2167" r="9561" b="15249"/>
          <a:stretch/>
        </p:blipFill>
        <p:spPr>
          <a:xfrm>
            <a:off x="548639" y="4356455"/>
            <a:ext cx="3610531" cy="1550569"/>
          </a:xfrm>
          <a:prstGeom prst="rect">
            <a:avLst/>
          </a:prstGeom>
        </p:spPr>
      </p:pic>
      <p:pic>
        <p:nvPicPr>
          <p:cNvPr id="11" name="Picture 10" descr="A screen shot of a computer&#10;&#10;Description automatically generated">
            <a:extLst>
              <a:ext uri="{FF2B5EF4-FFF2-40B4-BE49-F238E27FC236}">
                <a16:creationId xmlns:a16="http://schemas.microsoft.com/office/drawing/2014/main" id="{EB057716-F7C2-1B93-8314-4BC86E54FB10}"/>
              </a:ext>
            </a:extLst>
          </p:cNvPr>
          <p:cNvPicPr>
            <a:picLocks noChangeAspect="1"/>
          </p:cNvPicPr>
          <p:nvPr/>
        </p:nvPicPr>
        <p:blipFill rotWithShape="1">
          <a:blip r:embed="rId4">
            <a:extLst>
              <a:ext uri="{28A0092B-C50C-407E-A947-70E740481C1C}">
                <a14:useLocalDpi xmlns:a14="http://schemas.microsoft.com/office/drawing/2010/main" val="0"/>
              </a:ext>
            </a:extLst>
          </a:blip>
          <a:srcRect l="3591" t="3312" r="12057" b="16725"/>
          <a:stretch/>
        </p:blipFill>
        <p:spPr>
          <a:xfrm>
            <a:off x="4354699" y="2160644"/>
            <a:ext cx="3698894" cy="1577860"/>
          </a:xfrm>
          <a:prstGeom prst="rect">
            <a:avLst/>
          </a:prstGeom>
        </p:spPr>
      </p:pic>
      <p:pic>
        <p:nvPicPr>
          <p:cNvPr id="13" name="Picture 12" descr="A screen shot of a graph&#10;&#10;Description automatically generated">
            <a:extLst>
              <a:ext uri="{FF2B5EF4-FFF2-40B4-BE49-F238E27FC236}">
                <a16:creationId xmlns:a16="http://schemas.microsoft.com/office/drawing/2014/main" id="{59238AD4-A816-AA0F-6B2B-01B57B32D085}"/>
              </a:ext>
            </a:extLst>
          </p:cNvPr>
          <p:cNvPicPr>
            <a:picLocks noChangeAspect="1"/>
          </p:cNvPicPr>
          <p:nvPr/>
        </p:nvPicPr>
        <p:blipFill rotWithShape="1">
          <a:blip r:embed="rId5">
            <a:extLst>
              <a:ext uri="{28A0092B-C50C-407E-A947-70E740481C1C}">
                <a14:useLocalDpi xmlns:a14="http://schemas.microsoft.com/office/drawing/2010/main" val="0"/>
              </a:ext>
            </a:extLst>
          </a:blip>
          <a:srcRect l="3448" t="3558" r="9480" b="12459"/>
          <a:stretch/>
        </p:blipFill>
        <p:spPr>
          <a:xfrm>
            <a:off x="4354699" y="4356455"/>
            <a:ext cx="3610531" cy="1567087"/>
          </a:xfrm>
          <a:prstGeom prst="rect">
            <a:avLst/>
          </a:prstGeom>
        </p:spPr>
      </p:pic>
      <p:pic>
        <p:nvPicPr>
          <p:cNvPr id="15" name="Picture 14" descr="A screen shot of a computer&#10;&#10;Description automatically generated">
            <a:extLst>
              <a:ext uri="{FF2B5EF4-FFF2-40B4-BE49-F238E27FC236}">
                <a16:creationId xmlns:a16="http://schemas.microsoft.com/office/drawing/2014/main" id="{991778F2-83A8-3614-2BF3-F26710AC7BBE}"/>
              </a:ext>
            </a:extLst>
          </p:cNvPr>
          <p:cNvPicPr>
            <a:picLocks noChangeAspect="1"/>
          </p:cNvPicPr>
          <p:nvPr/>
        </p:nvPicPr>
        <p:blipFill rotWithShape="1">
          <a:blip r:embed="rId6">
            <a:extLst>
              <a:ext uri="{28A0092B-C50C-407E-A947-70E740481C1C}">
                <a14:useLocalDpi xmlns:a14="http://schemas.microsoft.com/office/drawing/2010/main" val="0"/>
              </a:ext>
            </a:extLst>
          </a:blip>
          <a:srcRect l="3417" t="1484" r="10888" b="13518"/>
          <a:stretch/>
        </p:blipFill>
        <p:spPr>
          <a:xfrm>
            <a:off x="8322024" y="2160644"/>
            <a:ext cx="3532519" cy="1576695"/>
          </a:xfrm>
          <a:prstGeom prst="rect">
            <a:avLst/>
          </a:prstGeom>
        </p:spPr>
      </p:pic>
      <p:pic>
        <p:nvPicPr>
          <p:cNvPr id="17" name="Picture 16" descr="A screen shot of a computer&#10;&#10;Description automatically generated">
            <a:extLst>
              <a:ext uri="{FF2B5EF4-FFF2-40B4-BE49-F238E27FC236}">
                <a16:creationId xmlns:a16="http://schemas.microsoft.com/office/drawing/2014/main" id="{FF23ED3F-1F23-0431-8148-EA3CA2185E2D}"/>
              </a:ext>
            </a:extLst>
          </p:cNvPr>
          <p:cNvPicPr>
            <a:picLocks noChangeAspect="1"/>
          </p:cNvPicPr>
          <p:nvPr/>
        </p:nvPicPr>
        <p:blipFill rotWithShape="1">
          <a:blip r:embed="rId7">
            <a:extLst>
              <a:ext uri="{28A0092B-C50C-407E-A947-70E740481C1C}">
                <a14:useLocalDpi xmlns:a14="http://schemas.microsoft.com/office/drawing/2010/main" val="0"/>
              </a:ext>
            </a:extLst>
          </a:blip>
          <a:srcRect l="3409" t="2912" r="9845" b="14547"/>
          <a:stretch/>
        </p:blipFill>
        <p:spPr>
          <a:xfrm>
            <a:off x="8172222" y="4352577"/>
            <a:ext cx="3682321" cy="1576695"/>
          </a:xfrm>
          <a:prstGeom prst="rect">
            <a:avLst/>
          </a:prstGeom>
        </p:spPr>
      </p:pic>
      <p:sp>
        <p:nvSpPr>
          <p:cNvPr id="28" name="TextBox 27">
            <a:extLst>
              <a:ext uri="{FF2B5EF4-FFF2-40B4-BE49-F238E27FC236}">
                <a16:creationId xmlns:a16="http://schemas.microsoft.com/office/drawing/2014/main" id="{9DA37DDE-CD91-D01D-C23F-BB2754AD56DE}"/>
              </a:ext>
            </a:extLst>
          </p:cNvPr>
          <p:cNvSpPr txBox="1"/>
          <p:nvPr/>
        </p:nvSpPr>
        <p:spPr>
          <a:xfrm>
            <a:off x="875212" y="3737339"/>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1</a:t>
            </a:r>
          </a:p>
        </p:txBody>
      </p:sp>
      <p:sp>
        <p:nvSpPr>
          <p:cNvPr id="29" name="TextBox 28">
            <a:extLst>
              <a:ext uri="{FF2B5EF4-FFF2-40B4-BE49-F238E27FC236}">
                <a16:creationId xmlns:a16="http://schemas.microsoft.com/office/drawing/2014/main" id="{E1592B1A-9B49-14A3-9F3B-6BAE91589211}"/>
              </a:ext>
            </a:extLst>
          </p:cNvPr>
          <p:cNvSpPr txBox="1"/>
          <p:nvPr/>
        </p:nvSpPr>
        <p:spPr>
          <a:xfrm>
            <a:off x="875212" y="5907024"/>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2</a:t>
            </a:r>
          </a:p>
        </p:txBody>
      </p:sp>
      <p:sp>
        <p:nvSpPr>
          <p:cNvPr id="30" name="TextBox 29">
            <a:extLst>
              <a:ext uri="{FF2B5EF4-FFF2-40B4-BE49-F238E27FC236}">
                <a16:creationId xmlns:a16="http://schemas.microsoft.com/office/drawing/2014/main" id="{3C2BE130-A8D0-4089-18BA-E1EA087501FA}"/>
              </a:ext>
            </a:extLst>
          </p:cNvPr>
          <p:cNvSpPr txBox="1"/>
          <p:nvPr/>
        </p:nvSpPr>
        <p:spPr>
          <a:xfrm>
            <a:off x="4598618" y="3737339"/>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3</a:t>
            </a:r>
          </a:p>
        </p:txBody>
      </p:sp>
      <p:sp>
        <p:nvSpPr>
          <p:cNvPr id="31" name="TextBox 30">
            <a:extLst>
              <a:ext uri="{FF2B5EF4-FFF2-40B4-BE49-F238E27FC236}">
                <a16:creationId xmlns:a16="http://schemas.microsoft.com/office/drawing/2014/main" id="{D63D0661-3F21-341B-ABDE-68C47A8FB4AF}"/>
              </a:ext>
            </a:extLst>
          </p:cNvPr>
          <p:cNvSpPr txBox="1"/>
          <p:nvPr/>
        </p:nvSpPr>
        <p:spPr>
          <a:xfrm>
            <a:off x="4598618" y="5942493"/>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4</a:t>
            </a:r>
          </a:p>
        </p:txBody>
      </p:sp>
      <p:sp>
        <p:nvSpPr>
          <p:cNvPr id="32" name="TextBox 31">
            <a:extLst>
              <a:ext uri="{FF2B5EF4-FFF2-40B4-BE49-F238E27FC236}">
                <a16:creationId xmlns:a16="http://schemas.microsoft.com/office/drawing/2014/main" id="{1FA2165E-F3B1-9FDF-8F93-DE7018ACAF20}"/>
              </a:ext>
            </a:extLst>
          </p:cNvPr>
          <p:cNvSpPr txBox="1"/>
          <p:nvPr/>
        </p:nvSpPr>
        <p:spPr>
          <a:xfrm>
            <a:off x="8571412" y="3737339"/>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5</a:t>
            </a:r>
          </a:p>
        </p:txBody>
      </p:sp>
      <p:sp>
        <p:nvSpPr>
          <p:cNvPr id="33" name="TextBox 32">
            <a:extLst>
              <a:ext uri="{FF2B5EF4-FFF2-40B4-BE49-F238E27FC236}">
                <a16:creationId xmlns:a16="http://schemas.microsoft.com/office/drawing/2014/main" id="{6E3AED58-F90A-EACF-37E1-A399A549BED3}"/>
              </a:ext>
            </a:extLst>
          </p:cNvPr>
          <p:cNvSpPr txBox="1"/>
          <p:nvPr/>
        </p:nvSpPr>
        <p:spPr>
          <a:xfrm>
            <a:off x="8571412" y="5903146"/>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6</a:t>
            </a:r>
          </a:p>
        </p:txBody>
      </p:sp>
    </p:spTree>
    <p:extLst>
      <p:ext uri="{BB962C8B-B14F-4D97-AF65-F5344CB8AC3E}">
        <p14:creationId xmlns:p14="http://schemas.microsoft.com/office/powerpoint/2010/main" val="1136013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126807-7A6F-82A9-5D9B-4952D9F5ADA7}"/>
              </a:ext>
            </a:extLst>
          </p:cNvPr>
          <p:cNvSpPr>
            <a:spLocks noGrp="1"/>
          </p:cNvSpPr>
          <p:nvPr>
            <p:ph idx="1"/>
          </p:nvPr>
        </p:nvSpPr>
        <p:spPr>
          <a:xfrm>
            <a:off x="548641" y="5425440"/>
            <a:ext cx="10995660" cy="833846"/>
          </a:xfrm>
        </p:spPr>
        <p:txBody>
          <a:bodyPr>
            <a:normAutofit fontScale="92500"/>
          </a:bodyPr>
          <a:lstStyle/>
          <a:p>
            <a:r>
              <a:rPr lang="en-GB">
                <a:latin typeface="Times New Roman" panose="02020603050405020304" pitchFamily="18" charset="0"/>
                <a:cs typeface="Times New Roman" panose="02020603050405020304" pitchFamily="18" charset="0"/>
              </a:rPr>
              <a:t>The last 2 weeks of sessions did not reach a heart rate as high as the first 3 weeks. There could be multiple reasons for this, but it shows that the body is not working as hard as it was when the client started training.</a:t>
            </a:r>
          </a:p>
        </p:txBody>
      </p:sp>
      <p:pic>
        <p:nvPicPr>
          <p:cNvPr id="4" name="Picture 3">
            <a:extLst>
              <a:ext uri="{FF2B5EF4-FFF2-40B4-BE49-F238E27FC236}">
                <a16:creationId xmlns:a16="http://schemas.microsoft.com/office/drawing/2014/main" id="{BE5E7E2D-26AB-0FE4-6825-D2C5A3794AB0}"/>
              </a:ext>
            </a:extLst>
          </p:cNvPr>
          <p:cNvPicPr>
            <a:picLocks noChangeAspect="1"/>
          </p:cNvPicPr>
          <p:nvPr/>
        </p:nvPicPr>
        <p:blipFill>
          <a:blip r:embed="rId2"/>
          <a:stretch>
            <a:fillRect/>
          </a:stretch>
        </p:blipFill>
        <p:spPr>
          <a:xfrm>
            <a:off x="548641" y="773897"/>
            <a:ext cx="3505592" cy="1587533"/>
          </a:xfrm>
          <a:prstGeom prst="rect">
            <a:avLst/>
          </a:prstGeom>
        </p:spPr>
      </p:pic>
      <p:pic>
        <p:nvPicPr>
          <p:cNvPr id="5" name="Picture 4">
            <a:extLst>
              <a:ext uri="{FF2B5EF4-FFF2-40B4-BE49-F238E27FC236}">
                <a16:creationId xmlns:a16="http://schemas.microsoft.com/office/drawing/2014/main" id="{3FB3DAAF-33C2-B8D1-9C89-28A8F5673D78}"/>
              </a:ext>
            </a:extLst>
          </p:cNvPr>
          <p:cNvPicPr>
            <a:picLocks noChangeAspect="1"/>
          </p:cNvPicPr>
          <p:nvPr/>
        </p:nvPicPr>
        <p:blipFill>
          <a:blip r:embed="rId3"/>
          <a:stretch>
            <a:fillRect/>
          </a:stretch>
        </p:blipFill>
        <p:spPr>
          <a:xfrm>
            <a:off x="2018212" y="2972580"/>
            <a:ext cx="3724597" cy="1587533"/>
          </a:xfrm>
          <a:prstGeom prst="rect">
            <a:avLst/>
          </a:prstGeom>
        </p:spPr>
      </p:pic>
      <p:pic>
        <p:nvPicPr>
          <p:cNvPr id="6" name="Picture 5">
            <a:extLst>
              <a:ext uri="{FF2B5EF4-FFF2-40B4-BE49-F238E27FC236}">
                <a16:creationId xmlns:a16="http://schemas.microsoft.com/office/drawing/2014/main" id="{36CA8E77-60F8-D2B9-6199-7CE795728C0C}"/>
              </a:ext>
            </a:extLst>
          </p:cNvPr>
          <p:cNvPicPr>
            <a:picLocks noChangeAspect="1"/>
          </p:cNvPicPr>
          <p:nvPr/>
        </p:nvPicPr>
        <p:blipFill>
          <a:blip r:embed="rId4"/>
          <a:stretch>
            <a:fillRect/>
          </a:stretch>
        </p:blipFill>
        <p:spPr>
          <a:xfrm>
            <a:off x="4208328" y="773897"/>
            <a:ext cx="3644938" cy="1572326"/>
          </a:xfrm>
          <a:prstGeom prst="rect">
            <a:avLst/>
          </a:prstGeom>
        </p:spPr>
      </p:pic>
      <p:pic>
        <p:nvPicPr>
          <p:cNvPr id="7" name="Picture 6">
            <a:extLst>
              <a:ext uri="{FF2B5EF4-FFF2-40B4-BE49-F238E27FC236}">
                <a16:creationId xmlns:a16="http://schemas.microsoft.com/office/drawing/2014/main" id="{0FD23163-BC03-F0DF-0B52-BF5BB50688B8}"/>
              </a:ext>
            </a:extLst>
          </p:cNvPr>
          <p:cNvPicPr>
            <a:picLocks noChangeAspect="1"/>
          </p:cNvPicPr>
          <p:nvPr/>
        </p:nvPicPr>
        <p:blipFill>
          <a:blip r:embed="rId5"/>
          <a:stretch>
            <a:fillRect/>
          </a:stretch>
        </p:blipFill>
        <p:spPr>
          <a:xfrm>
            <a:off x="8025910" y="781196"/>
            <a:ext cx="3690340" cy="1580234"/>
          </a:xfrm>
          <a:prstGeom prst="rect">
            <a:avLst/>
          </a:prstGeom>
        </p:spPr>
      </p:pic>
      <p:pic>
        <p:nvPicPr>
          <p:cNvPr id="8" name="Picture 7">
            <a:extLst>
              <a:ext uri="{FF2B5EF4-FFF2-40B4-BE49-F238E27FC236}">
                <a16:creationId xmlns:a16="http://schemas.microsoft.com/office/drawing/2014/main" id="{DD063E41-E470-0A97-A666-0D552C7E9BD4}"/>
              </a:ext>
            </a:extLst>
          </p:cNvPr>
          <p:cNvPicPr>
            <a:picLocks noChangeAspect="1"/>
          </p:cNvPicPr>
          <p:nvPr/>
        </p:nvPicPr>
        <p:blipFill>
          <a:blip r:embed="rId6"/>
          <a:stretch>
            <a:fillRect/>
          </a:stretch>
        </p:blipFill>
        <p:spPr>
          <a:xfrm>
            <a:off x="6692366" y="2972580"/>
            <a:ext cx="3727437" cy="1586550"/>
          </a:xfrm>
          <a:prstGeom prst="rect">
            <a:avLst/>
          </a:prstGeom>
        </p:spPr>
      </p:pic>
      <p:sp>
        <p:nvSpPr>
          <p:cNvPr id="9" name="TextBox 8">
            <a:extLst>
              <a:ext uri="{FF2B5EF4-FFF2-40B4-BE49-F238E27FC236}">
                <a16:creationId xmlns:a16="http://schemas.microsoft.com/office/drawing/2014/main" id="{DF9F3741-DE88-93DA-A437-A65B3441C5F7}"/>
              </a:ext>
            </a:extLst>
          </p:cNvPr>
          <p:cNvSpPr txBox="1"/>
          <p:nvPr/>
        </p:nvSpPr>
        <p:spPr>
          <a:xfrm>
            <a:off x="703217" y="2466950"/>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7</a:t>
            </a:r>
          </a:p>
        </p:txBody>
      </p:sp>
      <p:sp>
        <p:nvSpPr>
          <p:cNvPr id="10" name="TextBox 9">
            <a:extLst>
              <a:ext uri="{FF2B5EF4-FFF2-40B4-BE49-F238E27FC236}">
                <a16:creationId xmlns:a16="http://schemas.microsoft.com/office/drawing/2014/main" id="{58E71548-4FF4-B10A-3011-38CFD7ECBCC8}"/>
              </a:ext>
            </a:extLst>
          </p:cNvPr>
          <p:cNvSpPr txBox="1"/>
          <p:nvPr/>
        </p:nvSpPr>
        <p:spPr>
          <a:xfrm>
            <a:off x="4532812" y="2466950"/>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9</a:t>
            </a:r>
          </a:p>
        </p:txBody>
      </p:sp>
      <p:sp>
        <p:nvSpPr>
          <p:cNvPr id="11" name="TextBox 10">
            <a:extLst>
              <a:ext uri="{FF2B5EF4-FFF2-40B4-BE49-F238E27FC236}">
                <a16:creationId xmlns:a16="http://schemas.microsoft.com/office/drawing/2014/main" id="{46D85102-77E7-A962-C5FE-D62714A58AD2}"/>
              </a:ext>
            </a:extLst>
          </p:cNvPr>
          <p:cNvSpPr txBox="1"/>
          <p:nvPr/>
        </p:nvSpPr>
        <p:spPr>
          <a:xfrm>
            <a:off x="8556085" y="2466950"/>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11</a:t>
            </a:r>
          </a:p>
        </p:txBody>
      </p:sp>
      <p:sp>
        <p:nvSpPr>
          <p:cNvPr id="12" name="TextBox 11">
            <a:extLst>
              <a:ext uri="{FF2B5EF4-FFF2-40B4-BE49-F238E27FC236}">
                <a16:creationId xmlns:a16="http://schemas.microsoft.com/office/drawing/2014/main" id="{67BCCE3C-E7C6-156B-A99B-1561724FDC6F}"/>
              </a:ext>
            </a:extLst>
          </p:cNvPr>
          <p:cNvSpPr txBox="1"/>
          <p:nvPr/>
        </p:nvSpPr>
        <p:spPr>
          <a:xfrm>
            <a:off x="2431869" y="4665633"/>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8</a:t>
            </a:r>
          </a:p>
        </p:txBody>
      </p:sp>
      <p:sp>
        <p:nvSpPr>
          <p:cNvPr id="13" name="TextBox 12">
            <a:extLst>
              <a:ext uri="{FF2B5EF4-FFF2-40B4-BE49-F238E27FC236}">
                <a16:creationId xmlns:a16="http://schemas.microsoft.com/office/drawing/2014/main" id="{1C9973DD-F800-6015-A3E8-8EFDC67001D4}"/>
              </a:ext>
            </a:extLst>
          </p:cNvPr>
          <p:cNvSpPr txBox="1"/>
          <p:nvPr/>
        </p:nvSpPr>
        <p:spPr>
          <a:xfrm>
            <a:off x="7117081" y="4665633"/>
            <a:ext cx="2629990" cy="400110"/>
          </a:xfrm>
          <a:prstGeom prst="rect">
            <a:avLst/>
          </a:prstGeom>
          <a:noFill/>
        </p:spPr>
        <p:txBody>
          <a:bodyPr wrap="square" rtlCol="0">
            <a:spAutoFit/>
          </a:bodyPr>
          <a:lstStyle/>
          <a:p>
            <a:r>
              <a:rPr lang="en-GB" sz="2000">
                <a:latin typeface="Times New Roman" panose="02020603050405020304" pitchFamily="18" charset="0"/>
                <a:cs typeface="Times New Roman" panose="02020603050405020304" pitchFamily="18" charset="0"/>
              </a:rPr>
              <a:t>Session 10</a:t>
            </a:r>
          </a:p>
        </p:txBody>
      </p:sp>
    </p:spTree>
    <p:extLst>
      <p:ext uri="{BB962C8B-B14F-4D97-AF65-F5344CB8AC3E}">
        <p14:creationId xmlns:p14="http://schemas.microsoft.com/office/powerpoint/2010/main" val="2251116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AF4E6-D9A0-F714-63A7-FDB78AC4DD88}"/>
              </a:ext>
            </a:extLst>
          </p:cNvPr>
          <p:cNvSpPr>
            <a:spLocks noGrp="1"/>
          </p:cNvSpPr>
          <p:nvPr>
            <p:ph type="title"/>
          </p:nvPr>
        </p:nvSpPr>
        <p:spPr>
          <a:xfrm>
            <a:off x="548639" y="950976"/>
            <a:ext cx="10995659" cy="1077849"/>
          </a:xfrm>
        </p:spPr>
        <p:txBody>
          <a:bodyPr/>
          <a:lstStyle/>
          <a:p>
            <a:r>
              <a:rPr lang="en-GB"/>
              <a:t>Post-Training Testing</a:t>
            </a:r>
          </a:p>
        </p:txBody>
      </p:sp>
      <p:graphicFrame>
        <p:nvGraphicFramePr>
          <p:cNvPr id="4" name="Content Placeholder 3">
            <a:extLst>
              <a:ext uri="{FF2B5EF4-FFF2-40B4-BE49-F238E27FC236}">
                <a16:creationId xmlns:a16="http://schemas.microsoft.com/office/drawing/2014/main" id="{33384EB2-36BF-7293-C335-A6B7619F0830}"/>
              </a:ext>
            </a:extLst>
          </p:cNvPr>
          <p:cNvGraphicFramePr>
            <a:graphicFrameLocks noGrp="1"/>
          </p:cNvGraphicFramePr>
          <p:nvPr>
            <p:ph idx="1"/>
            <p:extLst>
              <p:ext uri="{D42A27DB-BD31-4B8C-83A1-F6EECF244321}">
                <p14:modId xmlns:p14="http://schemas.microsoft.com/office/powerpoint/2010/main" val="2735276819"/>
              </p:ext>
            </p:extLst>
          </p:nvPr>
        </p:nvGraphicFramePr>
        <p:xfrm>
          <a:off x="761999" y="4572000"/>
          <a:ext cx="10995020" cy="954371"/>
        </p:xfrm>
        <a:graphic>
          <a:graphicData uri="http://schemas.openxmlformats.org/drawingml/2006/table">
            <a:tbl>
              <a:tblPr firstRow="1" firstCol="1" bandRow="1"/>
              <a:tblGrid>
                <a:gridCol w="964653">
                  <a:extLst>
                    <a:ext uri="{9D8B030D-6E8A-4147-A177-3AD203B41FA5}">
                      <a16:colId xmlns:a16="http://schemas.microsoft.com/office/drawing/2014/main" val="2567808913"/>
                    </a:ext>
                  </a:extLst>
                </a:gridCol>
                <a:gridCol w="923474">
                  <a:extLst>
                    <a:ext uri="{9D8B030D-6E8A-4147-A177-3AD203B41FA5}">
                      <a16:colId xmlns:a16="http://schemas.microsoft.com/office/drawing/2014/main" val="2695474780"/>
                    </a:ext>
                  </a:extLst>
                </a:gridCol>
                <a:gridCol w="1092282">
                  <a:extLst>
                    <a:ext uri="{9D8B030D-6E8A-4147-A177-3AD203B41FA5}">
                      <a16:colId xmlns:a16="http://schemas.microsoft.com/office/drawing/2014/main" val="1365256985"/>
                    </a:ext>
                  </a:extLst>
                </a:gridCol>
                <a:gridCol w="1211439">
                  <a:extLst>
                    <a:ext uri="{9D8B030D-6E8A-4147-A177-3AD203B41FA5}">
                      <a16:colId xmlns:a16="http://schemas.microsoft.com/office/drawing/2014/main" val="3674052571"/>
                    </a:ext>
                  </a:extLst>
                </a:gridCol>
                <a:gridCol w="1419966">
                  <a:extLst>
                    <a:ext uri="{9D8B030D-6E8A-4147-A177-3AD203B41FA5}">
                      <a16:colId xmlns:a16="http://schemas.microsoft.com/office/drawing/2014/main" val="2604628292"/>
                    </a:ext>
                  </a:extLst>
                </a:gridCol>
                <a:gridCol w="1499404">
                  <a:extLst>
                    <a:ext uri="{9D8B030D-6E8A-4147-A177-3AD203B41FA5}">
                      <a16:colId xmlns:a16="http://schemas.microsoft.com/office/drawing/2014/main" val="1608443029"/>
                    </a:ext>
                  </a:extLst>
                </a:gridCol>
                <a:gridCol w="705017">
                  <a:extLst>
                    <a:ext uri="{9D8B030D-6E8A-4147-A177-3AD203B41FA5}">
                      <a16:colId xmlns:a16="http://schemas.microsoft.com/office/drawing/2014/main" val="2167179204"/>
                    </a:ext>
                  </a:extLst>
                </a:gridCol>
                <a:gridCol w="675229">
                  <a:extLst>
                    <a:ext uri="{9D8B030D-6E8A-4147-A177-3AD203B41FA5}">
                      <a16:colId xmlns:a16="http://schemas.microsoft.com/office/drawing/2014/main" val="223641170"/>
                    </a:ext>
                  </a:extLst>
                </a:gridCol>
                <a:gridCol w="1410036">
                  <a:extLst>
                    <a:ext uri="{9D8B030D-6E8A-4147-A177-3AD203B41FA5}">
                      <a16:colId xmlns:a16="http://schemas.microsoft.com/office/drawing/2014/main" val="966795162"/>
                    </a:ext>
                  </a:extLst>
                </a:gridCol>
                <a:gridCol w="1093520">
                  <a:extLst>
                    <a:ext uri="{9D8B030D-6E8A-4147-A177-3AD203B41FA5}">
                      <a16:colId xmlns:a16="http://schemas.microsoft.com/office/drawing/2014/main" val="98827342"/>
                    </a:ext>
                  </a:extLst>
                </a:gridCol>
              </a:tblGrid>
              <a:tr h="558800">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Weight</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Power</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HR</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Atmos O2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Atmos CO2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Sample Time</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C02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02</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Bag Volume</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VO2max</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4EEB"/>
                    </a:solidFill>
                  </a:tcPr>
                </a:tc>
                <a:extLst>
                  <a:ext uri="{0D108BD9-81ED-4DB2-BD59-A6C34878D82A}">
                    <a16:rowId xmlns:a16="http://schemas.microsoft.com/office/drawing/2014/main" val="4005161749"/>
                  </a:ext>
                </a:extLst>
              </a:tr>
              <a:tr h="395571">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68.4kg</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205w</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213bpm</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20.7</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0.08</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60sec</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2.95</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18.4</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117.2L</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nSpc>
                          <a:spcPct val="115000"/>
                        </a:lnSpc>
                        <a:spcAft>
                          <a:spcPts val="800"/>
                        </a:spcAft>
                      </a:pPr>
                      <a:r>
                        <a:rPr lang="en-GB" sz="2000" kern="100">
                          <a:effectLst/>
                          <a:latin typeface="Times New Roman" panose="02020603050405020304" pitchFamily="18" charset="0"/>
                          <a:ea typeface="Aptos" panose="020B0004020202020204" pitchFamily="34" charset="0"/>
                          <a:cs typeface="Times New Roman" panose="02020603050405020304" pitchFamily="18" charset="0"/>
                        </a:rPr>
                        <a:t>35.9</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02679786"/>
                  </a:ext>
                </a:extLst>
              </a:tr>
            </a:tbl>
          </a:graphicData>
        </a:graphic>
      </p:graphicFrame>
      <p:sp>
        <p:nvSpPr>
          <p:cNvPr id="12" name="Content Placeholder 2">
            <a:extLst>
              <a:ext uri="{FF2B5EF4-FFF2-40B4-BE49-F238E27FC236}">
                <a16:creationId xmlns:a16="http://schemas.microsoft.com/office/drawing/2014/main" id="{66987D87-2832-BE76-357E-03EAB56A7BE8}"/>
              </a:ext>
            </a:extLst>
          </p:cNvPr>
          <p:cNvSpPr txBox="1">
            <a:spLocks/>
          </p:cNvSpPr>
          <p:nvPr/>
        </p:nvSpPr>
        <p:spPr>
          <a:xfrm>
            <a:off x="548638" y="2028825"/>
            <a:ext cx="10995660" cy="4029074"/>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Times New Roman" panose="02020603050405020304" pitchFamily="18" charset="0"/>
                <a:cs typeface="Times New Roman" panose="02020603050405020304" pitchFamily="18" charset="0"/>
              </a:rPr>
              <a:t>After completing the 5-week training the VO2max test was repeated to see if the client had made improvements throughout the training programme.</a:t>
            </a:r>
          </a:p>
          <a:p>
            <a:pPr marL="0" indent="0">
              <a:buNone/>
            </a:pPr>
            <a:endParaRPr lang="en-GB">
              <a:latin typeface="Times New Roman" panose="02020603050405020304" pitchFamily="18" charset="0"/>
              <a:cs typeface="Times New Roman" panose="02020603050405020304" pitchFamily="18" charset="0"/>
            </a:endParaRPr>
          </a:p>
          <a:p>
            <a:endParaRPr lang="en-GB">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Test Results</a:t>
            </a:r>
          </a:p>
        </p:txBody>
      </p:sp>
    </p:spTree>
    <p:extLst>
      <p:ext uri="{BB962C8B-B14F-4D97-AF65-F5344CB8AC3E}">
        <p14:creationId xmlns:p14="http://schemas.microsoft.com/office/powerpoint/2010/main" val="4024291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DD4FDD-37A6-4700-8C33-322F14D7E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EA7FD8-B934-A5B3-B429-DEC3AD89F06C}"/>
              </a:ext>
            </a:extLst>
          </p:cNvPr>
          <p:cNvSpPr>
            <a:spLocks noGrp="1"/>
          </p:cNvSpPr>
          <p:nvPr>
            <p:ph type="title"/>
          </p:nvPr>
        </p:nvSpPr>
        <p:spPr>
          <a:xfrm>
            <a:off x="548641" y="952501"/>
            <a:ext cx="4099559" cy="844216"/>
          </a:xfrm>
        </p:spPr>
        <p:txBody>
          <a:bodyPr>
            <a:normAutofit/>
          </a:bodyPr>
          <a:lstStyle/>
          <a:p>
            <a:r>
              <a:rPr lang="en-GB" sz="4400"/>
              <a:t>Improvements</a:t>
            </a:r>
          </a:p>
        </p:txBody>
      </p:sp>
      <p:cxnSp>
        <p:nvCxnSpPr>
          <p:cNvPr id="11" name="Straight Connector 10">
            <a:extLst>
              <a:ext uri="{FF2B5EF4-FFF2-40B4-BE49-F238E27FC236}">
                <a16:creationId xmlns:a16="http://schemas.microsoft.com/office/drawing/2014/main" id="{336F6BB4-DB04-4612-B7DF-8C6A5B5178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F8D01F8-1A7E-4F72-89A5-D2B91E0F85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2404AAE-8D68-D297-AE3E-9BB01EB2DD6B}"/>
              </a:ext>
            </a:extLst>
          </p:cNvPr>
          <p:cNvGraphicFramePr>
            <a:graphicFrameLocks noGrp="1"/>
          </p:cNvGraphicFramePr>
          <p:nvPr>
            <p:ph idx="1"/>
            <p:extLst>
              <p:ext uri="{D42A27DB-BD31-4B8C-83A1-F6EECF244321}">
                <p14:modId xmlns:p14="http://schemas.microsoft.com/office/powerpoint/2010/main" val="1641134230"/>
              </p:ext>
            </p:extLst>
          </p:nvPr>
        </p:nvGraphicFramePr>
        <p:xfrm>
          <a:off x="5637179" y="1152729"/>
          <a:ext cx="5907122" cy="46060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e 2">
            <a:extLst>
              <a:ext uri="{FF2B5EF4-FFF2-40B4-BE49-F238E27FC236}">
                <a16:creationId xmlns:a16="http://schemas.microsoft.com/office/drawing/2014/main" id="{FEEC985F-8ECE-DBB4-EF1B-E2A85F99453A}"/>
              </a:ext>
            </a:extLst>
          </p:cNvPr>
          <p:cNvGraphicFramePr>
            <a:graphicFrameLocks noGrp="1"/>
          </p:cNvGraphicFramePr>
          <p:nvPr>
            <p:extLst>
              <p:ext uri="{D42A27DB-BD31-4B8C-83A1-F6EECF244321}">
                <p14:modId xmlns:p14="http://schemas.microsoft.com/office/powerpoint/2010/main" val="1443214183"/>
              </p:ext>
            </p:extLst>
          </p:nvPr>
        </p:nvGraphicFramePr>
        <p:xfrm>
          <a:off x="565727" y="2643909"/>
          <a:ext cx="4685777" cy="1580283"/>
        </p:xfrm>
        <a:graphic>
          <a:graphicData uri="http://schemas.openxmlformats.org/drawingml/2006/table">
            <a:tbl>
              <a:tblPr firstRow="1" bandRow="1">
                <a:tableStyleId>{7DF18680-E054-41AD-8BC1-D1AEF772440D}</a:tableStyleId>
              </a:tblPr>
              <a:tblGrid>
                <a:gridCol w="1574799">
                  <a:extLst>
                    <a:ext uri="{9D8B030D-6E8A-4147-A177-3AD203B41FA5}">
                      <a16:colId xmlns:a16="http://schemas.microsoft.com/office/drawing/2014/main" val="3934602656"/>
                    </a:ext>
                  </a:extLst>
                </a:gridCol>
                <a:gridCol w="1555489">
                  <a:extLst>
                    <a:ext uri="{9D8B030D-6E8A-4147-A177-3AD203B41FA5}">
                      <a16:colId xmlns:a16="http://schemas.microsoft.com/office/drawing/2014/main" val="4290674931"/>
                    </a:ext>
                  </a:extLst>
                </a:gridCol>
                <a:gridCol w="1555489">
                  <a:extLst>
                    <a:ext uri="{9D8B030D-6E8A-4147-A177-3AD203B41FA5}">
                      <a16:colId xmlns:a16="http://schemas.microsoft.com/office/drawing/2014/main" val="2939862685"/>
                    </a:ext>
                  </a:extLst>
                </a:gridCol>
              </a:tblGrid>
              <a:tr h="526761">
                <a:tc>
                  <a:txBody>
                    <a:bodyPr/>
                    <a:lstStyle/>
                    <a:p>
                      <a:endParaRPr lang="en-GB" sz="2400">
                        <a:latin typeface="Times New Roman" panose="02020603050405020304" pitchFamily="18" charset="0"/>
                        <a:cs typeface="Times New Roman" panose="02020603050405020304" pitchFamily="18" charset="0"/>
                      </a:endParaRPr>
                    </a:p>
                  </a:txBody>
                  <a:tcPr>
                    <a:solidFill>
                      <a:srgbClr val="7030A0"/>
                    </a:solidFill>
                  </a:tcPr>
                </a:tc>
                <a:tc>
                  <a:txBody>
                    <a:bodyPr/>
                    <a:lstStyle/>
                    <a:p>
                      <a:r>
                        <a:rPr lang="en-GB" sz="2400">
                          <a:latin typeface="Times New Roman" panose="02020603050405020304" pitchFamily="18" charset="0"/>
                          <a:cs typeface="Times New Roman" panose="02020603050405020304" pitchFamily="18" charset="0"/>
                        </a:rPr>
                        <a:t>Before</a:t>
                      </a:r>
                    </a:p>
                  </a:txBody>
                  <a:tcPr>
                    <a:solidFill>
                      <a:srgbClr val="7030A0"/>
                    </a:solidFill>
                  </a:tcPr>
                </a:tc>
                <a:tc>
                  <a:txBody>
                    <a:bodyPr/>
                    <a:lstStyle/>
                    <a:p>
                      <a:r>
                        <a:rPr lang="en-GB" sz="2400">
                          <a:latin typeface="Times New Roman" panose="02020603050405020304" pitchFamily="18" charset="0"/>
                          <a:cs typeface="Times New Roman" panose="02020603050405020304" pitchFamily="18" charset="0"/>
                        </a:rPr>
                        <a:t>After</a:t>
                      </a:r>
                    </a:p>
                  </a:txBody>
                  <a:tcPr>
                    <a:solidFill>
                      <a:srgbClr val="7030A0"/>
                    </a:solidFill>
                  </a:tcPr>
                </a:tc>
                <a:extLst>
                  <a:ext uri="{0D108BD9-81ED-4DB2-BD59-A6C34878D82A}">
                    <a16:rowId xmlns:a16="http://schemas.microsoft.com/office/drawing/2014/main" val="2095941693"/>
                  </a:ext>
                </a:extLst>
              </a:tr>
              <a:tr h="526761">
                <a:tc>
                  <a:txBody>
                    <a:bodyPr/>
                    <a:lstStyle/>
                    <a:p>
                      <a:r>
                        <a:rPr lang="en-GB" sz="2400">
                          <a:latin typeface="Times New Roman" panose="02020603050405020304" pitchFamily="18" charset="0"/>
                          <a:cs typeface="Times New Roman" panose="02020603050405020304" pitchFamily="18" charset="0"/>
                        </a:rPr>
                        <a:t>Power</a:t>
                      </a:r>
                    </a:p>
                  </a:txBody>
                  <a:tcPr>
                    <a:solidFill>
                      <a:srgbClr val="EE6EE6"/>
                    </a:solidFill>
                  </a:tcPr>
                </a:tc>
                <a:tc>
                  <a:txBody>
                    <a:bodyPr/>
                    <a:lstStyle/>
                    <a:p>
                      <a:r>
                        <a:rPr lang="en-GB" sz="2400">
                          <a:latin typeface="Times New Roman" panose="02020603050405020304" pitchFamily="18" charset="0"/>
                          <a:cs typeface="Times New Roman" panose="02020603050405020304" pitchFamily="18" charset="0"/>
                        </a:rPr>
                        <a:t>190</a:t>
                      </a:r>
                    </a:p>
                  </a:txBody>
                  <a:tcPr/>
                </a:tc>
                <a:tc>
                  <a:txBody>
                    <a:bodyPr/>
                    <a:lstStyle/>
                    <a:p>
                      <a:r>
                        <a:rPr lang="en-GB" sz="2400">
                          <a:latin typeface="Times New Roman" panose="02020603050405020304" pitchFamily="18" charset="0"/>
                          <a:cs typeface="Times New Roman" panose="02020603050405020304" pitchFamily="18" charset="0"/>
                        </a:rPr>
                        <a:t>205</a:t>
                      </a:r>
                    </a:p>
                  </a:txBody>
                  <a:tcPr/>
                </a:tc>
                <a:extLst>
                  <a:ext uri="{0D108BD9-81ED-4DB2-BD59-A6C34878D82A}">
                    <a16:rowId xmlns:a16="http://schemas.microsoft.com/office/drawing/2014/main" val="1281250522"/>
                  </a:ext>
                </a:extLst>
              </a:tr>
              <a:tr h="526761">
                <a:tc>
                  <a:txBody>
                    <a:bodyPr/>
                    <a:lstStyle/>
                    <a:p>
                      <a:r>
                        <a:rPr lang="en-GB" sz="2400">
                          <a:latin typeface="Times New Roman" panose="02020603050405020304" pitchFamily="18" charset="0"/>
                          <a:cs typeface="Times New Roman" panose="02020603050405020304" pitchFamily="18" charset="0"/>
                        </a:rPr>
                        <a:t>V02max</a:t>
                      </a:r>
                    </a:p>
                  </a:txBody>
                  <a:tcPr>
                    <a:solidFill>
                      <a:srgbClr val="B34EEB"/>
                    </a:solidFill>
                  </a:tcPr>
                </a:tc>
                <a:tc>
                  <a:txBody>
                    <a:bodyPr/>
                    <a:lstStyle/>
                    <a:p>
                      <a:r>
                        <a:rPr lang="en-GB" sz="2400">
                          <a:latin typeface="Times New Roman" panose="02020603050405020304" pitchFamily="18" charset="0"/>
                          <a:cs typeface="Times New Roman" panose="02020603050405020304" pitchFamily="18" charset="0"/>
                        </a:rPr>
                        <a:t>38.7</a:t>
                      </a:r>
                    </a:p>
                  </a:txBody>
                  <a:tcPr>
                    <a:solidFill>
                      <a:schemeClr val="accent6">
                        <a:lumMod val="40000"/>
                        <a:lumOff val="60000"/>
                      </a:schemeClr>
                    </a:solidFill>
                  </a:tcPr>
                </a:tc>
                <a:tc>
                  <a:txBody>
                    <a:bodyPr/>
                    <a:lstStyle/>
                    <a:p>
                      <a:r>
                        <a:rPr lang="en-GB" sz="2400">
                          <a:latin typeface="Times New Roman" panose="02020603050405020304" pitchFamily="18" charset="0"/>
                          <a:cs typeface="Times New Roman" panose="02020603050405020304" pitchFamily="18" charset="0"/>
                        </a:rPr>
                        <a:t>35.9</a:t>
                      </a:r>
                    </a:p>
                  </a:txBody>
                  <a:tcPr>
                    <a:solidFill>
                      <a:schemeClr val="accent6">
                        <a:lumMod val="40000"/>
                        <a:lumOff val="60000"/>
                      </a:schemeClr>
                    </a:solidFill>
                  </a:tcPr>
                </a:tc>
                <a:extLst>
                  <a:ext uri="{0D108BD9-81ED-4DB2-BD59-A6C34878D82A}">
                    <a16:rowId xmlns:a16="http://schemas.microsoft.com/office/drawing/2014/main" val="773962079"/>
                  </a:ext>
                </a:extLst>
              </a:tr>
            </a:tbl>
          </a:graphicData>
        </a:graphic>
      </p:graphicFrame>
    </p:spTree>
    <p:extLst>
      <p:ext uri="{BB962C8B-B14F-4D97-AF65-F5344CB8AC3E}">
        <p14:creationId xmlns:p14="http://schemas.microsoft.com/office/powerpoint/2010/main" val="2236726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15024-A8CC-1E03-2F30-9D5B2520AA17}"/>
              </a:ext>
            </a:extLst>
          </p:cNvPr>
          <p:cNvSpPr>
            <a:spLocks noGrp="1"/>
          </p:cNvSpPr>
          <p:nvPr>
            <p:ph type="title"/>
          </p:nvPr>
        </p:nvSpPr>
        <p:spPr/>
        <p:txBody>
          <a:bodyPr/>
          <a:lstStyle/>
          <a:p>
            <a:r>
              <a:rPr lang="en-GB"/>
              <a:t>Is HIT Training Effective?</a:t>
            </a:r>
          </a:p>
        </p:txBody>
      </p:sp>
      <p:graphicFrame>
        <p:nvGraphicFramePr>
          <p:cNvPr id="5" name="Content Placeholder 2">
            <a:extLst>
              <a:ext uri="{FF2B5EF4-FFF2-40B4-BE49-F238E27FC236}">
                <a16:creationId xmlns:a16="http://schemas.microsoft.com/office/drawing/2014/main" id="{3CAC48A2-E6E3-823E-DE41-7B3EC599BD24}"/>
              </a:ext>
            </a:extLst>
          </p:cNvPr>
          <p:cNvGraphicFramePr>
            <a:graphicFrameLocks noGrp="1"/>
          </p:cNvGraphicFramePr>
          <p:nvPr>
            <p:ph idx="1"/>
            <p:extLst>
              <p:ext uri="{D42A27DB-BD31-4B8C-83A1-F6EECF244321}">
                <p14:modId xmlns:p14="http://schemas.microsoft.com/office/powerpoint/2010/main" val="3755417521"/>
              </p:ext>
            </p:extLst>
          </p:nvPr>
        </p:nvGraphicFramePr>
        <p:xfrm>
          <a:off x="548641" y="2028826"/>
          <a:ext cx="10995660" cy="40290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7113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CE195-6FB1-68DC-FFF0-9C2BD4DD3C9C}"/>
              </a:ext>
            </a:extLst>
          </p:cNvPr>
          <p:cNvSpPr>
            <a:spLocks noGrp="1"/>
          </p:cNvSpPr>
          <p:nvPr>
            <p:ph type="title"/>
          </p:nvPr>
        </p:nvSpPr>
        <p:spPr>
          <a:xfrm>
            <a:off x="548639" y="950976"/>
            <a:ext cx="10995659" cy="627453"/>
          </a:xfrm>
        </p:spPr>
        <p:txBody>
          <a:bodyPr/>
          <a:lstStyle/>
          <a:p>
            <a:r>
              <a:rPr lang="en-GB">
                <a:solidFill>
                  <a:schemeClr val="tx1"/>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4DDF951-A179-18E5-AABB-A3298A012247}"/>
              </a:ext>
            </a:extLst>
          </p:cNvPr>
          <p:cNvSpPr>
            <a:spLocks noGrp="1"/>
          </p:cNvSpPr>
          <p:nvPr>
            <p:ph idx="1"/>
          </p:nvPr>
        </p:nvSpPr>
        <p:spPr>
          <a:xfrm>
            <a:off x="548641" y="1578429"/>
            <a:ext cx="10995660" cy="4479471"/>
          </a:xfrm>
        </p:spPr>
        <p:txBody>
          <a:bodyPr vert="horz" lIns="91440" tIns="45720" rIns="91440" bIns="45720" rtlCol="0" anchor="t">
            <a:normAutofit fontScale="92500" lnSpcReduction="10000"/>
          </a:bodyPr>
          <a:lstStyle/>
          <a:p>
            <a:r>
              <a:rPr lang="en-US" sz="1800" b="0" i="0" err="1">
                <a:solidFill>
                  <a:srgbClr val="222222"/>
                </a:solidFill>
                <a:effectLst/>
                <a:highlight>
                  <a:srgbClr val="FFFFFF"/>
                </a:highlight>
                <a:latin typeface="Times New Roman"/>
                <a:cs typeface="Times New Roman"/>
              </a:rPr>
              <a:t>Buchheit</a:t>
            </a:r>
            <a:r>
              <a:rPr lang="en-US" sz="1800" b="0" i="0">
                <a:solidFill>
                  <a:srgbClr val="222222"/>
                </a:solidFill>
                <a:effectLst/>
                <a:highlight>
                  <a:srgbClr val="FFFFFF"/>
                </a:highlight>
                <a:latin typeface="Times New Roman"/>
                <a:cs typeface="Times New Roman"/>
              </a:rPr>
              <a:t>, M. and </a:t>
            </a:r>
            <a:r>
              <a:rPr lang="en-US" sz="1800" b="0" i="0" err="1">
                <a:solidFill>
                  <a:srgbClr val="222222"/>
                </a:solidFill>
                <a:effectLst/>
                <a:highlight>
                  <a:srgbClr val="FFFFFF"/>
                </a:highlight>
                <a:latin typeface="Times New Roman"/>
                <a:cs typeface="Times New Roman"/>
              </a:rPr>
              <a:t>Laursen</a:t>
            </a:r>
            <a:r>
              <a:rPr lang="en-US" sz="1800" b="0" i="0">
                <a:solidFill>
                  <a:srgbClr val="222222"/>
                </a:solidFill>
                <a:effectLst/>
                <a:highlight>
                  <a:srgbClr val="FFFFFF"/>
                </a:highlight>
                <a:latin typeface="Times New Roman"/>
                <a:cs typeface="Times New Roman"/>
              </a:rPr>
              <a:t>, P.B</a:t>
            </a:r>
            <a:r>
              <a:rPr lang="en-US" sz="1800">
                <a:solidFill>
                  <a:srgbClr val="222222"/>
                </a:solidFill>
                <a:highlight>
                  <a:srgbClr val="FFFFFF"/>
                </a:highlight>
                <a:latin typeface="Times New Roman"/>
                <a:cs typeface="Times New Roman"/>
              </a:rPr>
              <a:t>.</a:t>
            </a:r>
            <a:r>
              <a:rPr lang="en-US" sz="1800" b="0" i="0">
                <a:solidFill>
                  <a:srgbClr val="222222"/>
                </a:solidFill>
                <a:effectLst/>
                <a:highlight>
                  <a:srgbClr val="FFFFFF"/>
                </a:highlight>
                <a:latin typeface="Times New Roman"/>
                <a:cs typeface="Times New Roman"/>
              </a:rPr>
              <a:t> (2013). High-intensity interval training, solutions to the programming puzzle: Part I: cardiopulmonary emphasis. </a:t>
            </a:r>
            <a:r>
              <a:rPr lang="en-US" sz="1800" b="0" i="1">
                <a:solidFill>
                  <a:srgbClr val="222222"/>
                </a:solidFill>
                <a:effectLst/>
                <a:highlight>
                  <a:srgbClr val="FFFFFF"/>
                </a:highlight>
                <a:latin typeface="Times New Roman"/>
                <a:cs typeface="Times New Roman"/>
              </a:rPr>
              <a:t>Sports medicine</a:t>
            </a:r>
            <a:r>
              <a:rPr lang="en-US" sz="1800" b="0" i="0">
                <a:solidFill>
                  <a:srgbClr val="222222"/>
                </a:solidFill>
                <a:effectLst/>
                <a:highlight>
                  <a:srgbClr val="FFFFFF"/>
                </a:highlight>
                <a:latin typeface="Times New Roman"/>
                <a:cs typeface="Times New Roman"/>
              </a:rPr>
              <a:t>, </a:t>
            </a:r>
            <a:r>
              <a:rPr lang="en-US" sz="1800" b="0" i="1">
                <a:solidFill>
                  <a:srgbClr val="222222"/>
                </a:solidFill>
                <a:effectLst/>
                <a:highlight>
                  <a:srgbClr val="FFFFFF"/>
                </a:highlight>
                <a:latin typeface="Times New Roman"/>
                <a:cs typeface="Times New Roman"/>
              </a:rPr>
              <a:t>43</a:t>
            </a:r>
            <a:r>
              <a:rPr lang="en-US" sz="1800" b="0" i="0">
                <a:solidFill>
                  <a:srgbClr val="222222"/>
                </a:solidFill>
                <a:effectLst/>
                <a:highlight>
                  <a:srgbClr val="FFFFFF"/>
                </a:highlight>
                <a:latin typeface="Times New Roman"/>
                <a:cs typeface="Times New Roman"/>
              </a:rPr>
              <a:t>(5), pp.313-338.</a:t>
            </a:r>
          </a:p>
          <a:p>
            <a:r>
              <a:rPr lang="en-US" sz="1800">
                <a:solidFill>
                  <a:srgbClr val="222222"/>
                </a:solidFill>
                <a:highlight>
                  <a:srgbClr val="FFFFFF"/>
                </a:highlight>
                <a:latin typeface="Times New Roman"/>
                <a:cs typeface="Arial"/>
              </a:rPr>
              <a:t>Foster, C., </a:t>
            </a:r>
            <a:r>
              <a:rPr lang="en-US" sz="1800" err="1">
                <a:solidFill>
                  <a:srgbClr val="222222"/>
                </a:solidFill>
                <a:highlight>
                  <a:srgbClr val="FFFFFF"/>
                </a:highlight>
                <a:latin typeface="Times New Roman"/>
                <a:cs typeface="Arial"/>
              </a:rPr>
              <a:t>Farland</a:t>
            </a:r>
            <a:r>
              <a:rPr lang="en-US" sz="1800">
                <a:solidFill>
                  <a:srgbClr val="222222"/>
                </a:solidFill>
                <a:highlight>
                  <a:srgbClr val="FFFFFF"/>
                </a:highlight>
                <a:latin typeface="Times New Roman"/>
                <a:cs typeface="Arial"/>
              </a:rPr>
              <a:t>, C.V., </a:t>
            </a:r>
            <a:r>
              <a:rPr lang="en-US" sz="1800" err="1">
                <a:solidFill>
                  <a:srgbClr val="222222"/>
                </a:solidFill>
                <a:highlight>
                  <a:srgbClr val="FFFFFF"/>
                </a:highlight>
                <a:latin typeface="Times New Roman"/>
                <a:cs typeface="Arial"/>
              </a:rPr>
              <a:t>Guidotti</a:t>
            </a:r>
            <a:r>
              <a:rPr lang="en-US" sz="1800">
                <a:solidFill>
                  <a:srgbClr val="222222"/>
                </a:solidFill>
                <a:highlight>
                  <a:srgbClr val="FFFFFF"/>
                </a:highlight>
                <a:latin typeface="Times New Roman"/>
                <a:cs typeface="Arial"/>
              </a:rPr>
              <a:t>, F., Harbin, M., Roberts, B., Schuette, J., Tuuri, A., </a:t>
            </a:r>
            <a:r>
              <a:rPr lang="en-US" sz="1800" err="1">
                <a:solidFill>
                  <a:srgbClr val="222222"/>
                </a:solidFill>
                <a:highlight>
                  <a:srgbClr val="FFFFFF"/>
                </a:highlight>
                <a:latin typeface="Times New Roman"/>
                <a:cs typeface="Arial"/>
              </a:rPr>
              <a:t>Doberstein</a:t>
            </a:r>
            <a:r>
              <a:rPr lang="en-US" sz="1800">
                <a:solidFill>
                  <a:srgbClr val="222222"/>
                </a:solidFill>
                <a:highlight>
                  <a:srgbClr val="FFFFFF"/>
                </a:highlight>
                <a:latin typeface="Times New Roman"/>
                <a:cs typeface="Arial"/>
              </a:rPr>
              <a:t>, S.T. and </a:t>
            </a:r>
            <a:r>
              <a:rPr lang="en-US" sz="1800" err="1">
                <a:solidFill>
                  <a:srgbClr val="222222"/>
                </a:solidFill>
                <a:highlight>
                  <a:srgbClr val="FFFFFF"/>
                </a:highlight>
                <a:latin typeface="Times New Roman"/>
                <a:cs typeface="Arial"/>
              </a:rPr>
              <a:t>Porcari</a:t>
            </a:r>
            <a:r>
              <a:rPr lang="en-US" sz="1800">
                <a:solidFill>
                  <a:srgbClr val="222222"/>
                </a:solidFill>
                <a:highlight>
                  <a:srgbClr val="FFFFFF"/>
                </a:highlight>
                <a:latin typeface="Times New Roman"/>
                <a:cs typeface="Arial"/>
              </a:rPr>
              <a:t>, J.P. (2015). The effects of high intensity interval training vs steady state training on aerobic and anaerobic capacity. </a:t>
            </a:r>
            <a:r>
              <a:rPr lang="en-US" sz="1800" i="1">
                <a:solidFill>
                  <a:srgbClr val="222222"/>
                </a:solidFill>
                <a:highlight>
                  <a:srgbClr val="FFFFFF"/>
                </a:highlight>
                <a:latin typeface="Times New Roman"/>
                <a:cs typeface="Arial"/>
              </a:rPr>
              <a:t>Journal of sports science &amp; medicine</a:t>
            </a:r>
            <a:r>
              <a:rPr lang="en-US" sz="1800">
                <a:solidFill>
                  <a:srgbClr val="222222"/>
                </a:solidFill>
                <a:highlight>
                  <a:srgbClr val="FFFFFF"/>
                </a:highlight>
                <a:latin typeface="Times New Roman"/>
                <a:cs typeface="Arial"/>
              </a:rPr>
              <a:t>, </a:t>
            </a:r>
            <a:r>
              <a:rPr lang="en-US" sz="1800" i="1">
                <a:solidFill>
                  <a:srgbClr val="222222"/>
                </a:solidFill>
                <a:highlight>
                  <a:srgbClr val="FFFFFF"/>
                </a:highlight>
                <a:latin typeface="Times New Roman"/>
                <a:cs typeface="Arial"/>
              </a:rPr>
              <a:t>14</a:t>
            </a:r>
            <a:r>
              <a:rPr lang="en-US" sz="1800">
                <a:solidFill>
                  <a:srgbClr val="222222"/>
                </a:solidFill>
                <a:highlight>
                  <a:srgbClr val="FFFFFF"/>
                </a:highlight>
                <a:latin typeface="Times New Roman"/>
                <a:cs typeface="Arial"/>
              </a:rPr>
              <a:t>(4), p.747.</a:t>
            </a:r>
          </a:p>
          <a:p>
            <a:r>
              <a:rPr lang="en-US" sz="1800">
                <a:solidFill>
                  <a:srgbClr val="222222"/>
                </a:solidFill>
                <a:highlight>
                  <a:srgbClr val="FFFFFF"/>
                </a:highlight>
                <a:latin typeface="Times New Roman"/>
                <a:cs typeface="Arial"/>
              </a:rPr>
              <a:t>Girard, J., Feng, B. and Chapman, C. (2018). The effects of high-intensity interval training on athletic performance measures: a systematic review. </a:t>
            </a:r>
            <a:r>
              <a:rPr lang="en-US" sz="1800" i="1">
                <a:solidFill>
                  <a:srgbClr val="222222"/>
                </a:solidFill>
                <a:highlight>
                  <a:srgbClr val="FFFFFF"/>
                </a:highlight>
                <a:latin typeface="Times New Roman"/>
                <a:cs typeface="Arial"/>
              </a:rPr>
              <a:t>Physical Therapy Reviews</a:t>
            </a:r>
            <a:r>
              <a:rPr lang="en-US" sz="1800">
                <a:solidFill>
                  <a:srgbClr val="222222"/>
                </a:solidFill>
                <a:highlight>
                  <a:srgbClr val="FFFFFF"/>
                </a:highlight>
                <a:latin typeface="Times New Roman"/>
                <a:cs typeface="Arial"/>
              </a:rPr>
              <a:t>, </a:t>
            </a:r>
            <a:r>
              <a:rPr lang="en-US" sz="1800" i="1">
                <a:solidFill>
                  <a:srgbClr val="222222"/>
                </a:solidFill>
                <a:highlight>
                  <a:srgbClr val="FFFFFF"/>
                </a:highlight>
                <a:latin typeface="Times New Roman"/>
                <a:cs typeface="Arial"/>
              </a:rPr>
              <a:t>23</a:t>
            </a:r>
            <a:r>
              <a:rPr lang="en-US" sz="1800">
                <a:solidFill>
                  <a:srgbClr val="222222"/>
                </a:solidFill>
                <a:highlight>
                  <a:srgbClr val="FFFFFF"/>
                </a:highlight>
                <a:latin typeface="Times New Roman"/>
                <a:cs typeface="Arial"/>
              </a:rPr>
              <a:t>(2), pp.151-160.</a:t>
            </a:r>
          </a:p>
          <a:p>
            <a:r>
              <a:rPr lang="en-US" sz="1800">
                <a:solidFill>
                  <a:srgbClr val="222222"/>
                </a:solidFill>
                <a:highlight>
                  <a:srgbClr val="FFFFFF"/>
                </a:highlight>
                <a:latin typeface="Times New Roman"/>
                <a:cs typeface="Arial"/>
              </a:rPr>
              <a:t>Karlsen, T., </a:t>
            </a:r>
            <a:r>
              <a:rPr lang="en-US" sz="1800" err="1">
                <a:solidFill>
                  <a:srgbClr val="222222"/>
                </a:solidFill>
                <a:highlight>
                  <a:srgbClr val="FFFFFF"/>
                </a:highlight>
                <a:latin typeface="Times New Roman"/>
                <a:cs typeface="Arial"/>
              </a:rPr>
              <a:t>Aamot</a:t>
            </a:r>
            <a:r>
              <a:rPr lang="en-US" sz="1800">
                <a:solidFill>
                  <a:srgbClr val="222222"/>
                </a:solidFill>
                <a:highlight>
                  <a:srgbClr val="FFFFFF"/>
                </a:highlight>
                <a:latin typeface="Times New Roman"/>
                <a:cs typeface="Arial"/>
              </a:rPr>
              <a:t>, I.L., </a:t>
            </a:r>
            <a:r>
              <a:rPr lang="en-US" sz="1800" err="1">
                <a:solidFill>
                  <a:srgbClr val="222222"/>
                </a:solidFill>
                <a:highlight>
                  <a:srgbClr val="FFFFFF"/>
                </a:highlight>
                <a:latin typeface="Times New Roman"/>
                <a:cs typeface="Arial"/>
              </a:rPr>
              <a:t>Haykowsky</a:t>
            </a:r>
            <a:r>
              <a:rPr lang="en-US" sz="1800">
                <a:solidFill>
                  <a:srgbClr val="222222"/>
                </a:solidFill>
                <a:highlight>
                  <a:srgbClr val="FFFFFF"/>
                </a:highlight>
                <a:latin typeface="Times New Roman"/>
                <a:cs typeface="Arial"/>
              </a:rPr>
              <a:t>, M. and </a:t>
            </a:r>
            <a:r>
              <a:rPr lang="en-US" sz="1800" err="1">
                <a:solidFill>
                  <a:srgbClr val="222222"/>
                </a:solidFill>
                <a:highlight>
                  <a:srgbClr val="FFFFFF"/>
                </a:highlight>
                <a:latin typeface="Times New Roman"/>
                <a:cs typeface="Arial"/>
              </a:rPr>
              <a:t>Rognmo</a:t>
            </a:r>
            <a:r>
              <a:rPr lang="en-US" sz="1800">
                <a:solidFill>
                  <a:srgbClr val="222222"/>
                </a:solidFill>
                <a:highlight>
                  <a:srgbClr val="FFFFFF"/>
                </a:highlight>
                <a:latin typeface="Times New Roman"/>
                <a:cs typeface="Arial"/>
              </a:rPr>
              <a:t>, Ø. (2017). High intensity interval training for maximizing health outcomes. </a:t>
            </a:r>
            <a:r>
              <a:rPr lang="en-US" sz="1800" i="1">
                <a:solidFill>
                  <a:srgbClr val="222222"/>
                </a:solidFill>
                <a:highlight>
                  <a:srgbClr val="FFFFFF"/>
                </a:highlight>
                <a:latin typeface="Times New Roman"/>
                <a:cs typeface="Arial"/>
              </a:rPr>
              <a:t>Progress in cardiovascular diseases</a:t>
            </a:r>
            <a:r>
              <a:rPr lang="en-US" sz="1800">
                <a:solidFill>
                  <a:srgbClr val="222222"/>
                </a:solidFill>
                <a:highlight>
                  <a:srgbClr val="FFFFFF"/>
                </a:highlight>
                <a:latin typeface="Times New Roman"/>
                <a:cs typeface="Arial"/>
              </a:rPr>
              <a:t>, </a:t>
            </a:r>
            <a:r>
              <a:rPr lang="en-US" sz="1800" i="1">
                <a:solidFill>
                  <a:srgbClr val="222222"/>
                </a:solidFill>
                <a:highlight>
                  <a:srgbClr val="FFFFFF"/>
                </a:highlight>
                <a:latin typeface="Times New Roman"/>
                <a:cs typeface="Arial"/>
              </a:rPr>
              <a:t>60</a:t>
            </a:r>
            <a:r>
              <a:rPr lang="en-US" sz="1800">
                <a:solidFill>
                  <a:srgbClr val="222222"/>
                </a:solidFill>
                <a:highlight>
                  <a:srgbClr val="FFFFFF"/>
                </a:highlight>
                <a:latin typeface="Times New Roman"/>
                <a:cs typeface="Arial"/>
              </a:rPr>
              <a:t>(1), pp.67-77.</a:t>
            </a:r>
          </a:p>
          <a:p>
            <a:r>
              <a:rPr lang="en-US" sz="1800">
                <a:solidFill>
                  <a:srgbClr val="222222"/>
                </a:solidFill>
                <a:highlight>
                  <a:srgbClr val="FFFFFF"/>
                </a:highlight>
                <a:latin typeface="Times New Roman"/>
                <a:cs typeface="Arial"/>
              </a:rPr>
              <a:t>Kelly, D.T., </a:t>
            </a:r>
            <a:r>
              <a:rPr lang="en-US" sz="1800" err="1">
                <a:solidFill>
                  <a:srgbClr val="222222"/>
                </a:solidFill>
                <a:highlight>
                  <a:srgbClr val="FFFFFF"/>
                </a:highlight>
                <a:latin typeface="Times New Roman"/>
                <a:cs typeface="Arial"/>
              </a:rPr>
              <a:t>Cregg</a:t>
            </a:r>
            <a:r>
              <a:rPr lang="en-US" sz="1800">
                <a:solidFill>
                  <a:srgbClr val="222222"/>
                </a:solidFill>
                <a:highlight>
                  <a:srgbClr val="FFFFFF"/>
                </a:highlight>
                <a:latin typeface="Times New Roman"/>
                <a:cs typeface="Arial"/>
              </a:rPr>
              <a:t>, C.J., O’Connor, P.L., Cullen, B.D. and </a:t>
            </a:r>
            <a:r>
              <a:rPr lang="en-US" sz="1800" err="1">
                <a:solidFill>
                  <a:srgbClr val="222222"/>
                </a:solidFill>
                <a:highlight>
                  <a:srgbClr val="FFFFFF"/>
                </a:highlight>
                <a:latin typeface="Times New Roman"/>
                <a:cs typeface="Arial"/>
              </a:rPr>
              <a:t>Moyna</a:t>
            </a:r>
            <a:r>
              <a:rPr lang="en-US" sz="1800">
                <a:solidFill>
                  <a:srgbClr val="222222"/>
                </a:solidFill>
                <a:highlight>
                  <a:srgbClr val="FFFFFF"/>
                </a:highlight>
                <a:latin typeface="Times New Roman"/>
                <a:cs typeface="Arial"/>
              </a:rPr>
              <a:t>, N.M. (2021). Physiological and performance responses of sprint interval training and endurance training in Gaelic football players. </a:t>
            </a:r>
            <a:r>
              <a:rPr lang="en-US" sz="1800" i="1">
                <a:solidFill>
                  <a:srgbClr val="222222"/>
                </a:solidFill>
                <a:highlight>
                  <a:srgbClr val="FFFFFF"/>
                </a:highlight>
                <a:latin typeface="Times New Roman"/>
                <a:cs typeface="Arial"/>
              </a:rPr>
              <a:t>European Journal of Applied Physiology</a:t>
            </a:r>
            <a:r>
              <a:rPr lang="en-US" sz="1800">
                <a:solidFill>
                  <a:srgbClr val="222222"/>
                </a:solidFill>
                <a:highlight>
                  <a:srgbClr val="FFFFFF"/>
                </a:highlight>
                <a:latin typeface="Times New Roman"/>
                <a:cs typeface="Arial"/>
              </a:rPr>
              <a:t>, </a:t>
            </a:r>
            <a:r>
              <a:rPr lang="en-US" sz="1800" i="1">
                <a:solidFill>
                  <a:srgbClr val="222222"/>
                </a:solidFill>
                <a:highlight>
                  <a:srgbClr val="FFFFFF"/>
                </a:highlight>
                <a:latin typeface="Times New Roman"/>
                <a:cs typeface="Arial"/>
              </a:rPr>
              <a:t>121</a:t>
            </a:r>
            <a:r>
              <a:rPr lang="en-US" sz="1800">
                <a:solidFill>
                  <a:srgbClr val="222222"/>
                </a:solidFill>
                <a:highlight>
                  <a:srgbClr val="FFFFFF"/>
                </a:highlight>
                <a:latin typeface="Times New Roman"/>
                <a:cs typeface="Arial"/>
              </a:rPr>
              <a:t>(8), pp.2265-2275.</a:t>
            </a:r>
          </a:p>
          <a:p>
            <a:r>
              <a:rPr lang="en-US" sz="1800" err="1">
                <a:solidFill>
                  <a:srgbClr val="222222"/>
                </a:solidFill>
                <a:highlight>
                  <a:srgbClr val="FFFFFF"/>
                </a:highlight>
                <a:latin typeface="Times New Roman"/>
                <a:cs typeface="Arial"/>
              </a:rPr>
              <a:t>Wattbike</a:t>
            </a:r>
            <a:r>
              <a:rPr lang="en-US" sz="1800">
                <a:solidFill>
                  <a:srgbClr val="222222"/>
                </a:solidFill>
                <a:highlight>
                  <a:srgbClr val="FFFFFF"/>
                </a:highlight>
                <a:latin typeface="Times New Roman"/>
                <a:cs typeface="Arial"/>
              </a:rPr>
              <a:t>, (2024), Available at: </a:t>
            </a:r>
            <a:r>
              <a:rPr lang="en-GB" sz="1800" u="sng">
                <a:solidFill>
                  <a:srgbClr val="0563C1"/>
                </a:solidFill>
                <a:effectLst/>
                <a:latin typeface="Calibri" panose="020F0502020204030204" pitchFamily="34" charset="0"/>
                <a:ea typeface="DengXian" panose="02010600030101010101" pitchFamily="2" charset="-122"/>
                <a:cs typeface="Calibri" panose="020F0502020204030204" pitchFamily="34" charset="0"/>
                <a:hlinkClick r:id="rId2"/>
              </a:rPr>
              <a:t>https://www.wattbike.com</a:t>
            </a:r>
            <a:r>
              <a:rPr lang="en-GB" sz="1800" u="sng">
                <a:solidFill>
                  <a:srgbClr val="0563C1"/>
                </a:solidFill>
                <a:effectLst/>
                <a:latin typeface="Calibri" panose="020F0502020204030204" pitchFamily="34" charset="0"/>
                <a:ea typeface="DengXian" panose="02010600030101010101" pitchFamily="2" charset="-122"/>
                <a:cs typeface="Calibri" panose="020F0502020204030204" pitchFamily="34" charset="0"/>
              </a:rPr>
              <a:t> </a:t>
            </a:r>
            <a:r>
              <a:rPr lang="en-GB" sz="1800">
                <a:effectLst/>
                <a:latin typeface="Calibri" panose="020F0502020204030204" pitchFamily="34" charset="0"/>
                <a:ea typeface="DengXian" panose="02010600030101010101" pitchFamily="2" charset="-122"/>
                <a:cs typeface="Calibri" panose="020F0502020204030204" pitchFamily="34" charset="0"/>
              </a:rPr>
              <a:t>Accessed: 17</a:t>
            </a:r>
            <a:r>
              <a:rPr lang="en-GB" sz="1800" baseline="30000">
                <a:effectLst/>
                <a:latin typeface="Calibri" panose="020F0502020204030204" pitchFamily="34" charset="0"/>
                <a:ea typeface="DengXian" panose="02010600030101010101" pitchFamily="2" charset="-122"/>
                <a:cs typeface="Calibri" panose="020F0502020204030204" pitchFamily="34" charset="0"/>
              </a:rPr>
              <a:t>th</a:t>
            </a:r>
            <a:r>
              <a:rPr lang="en-GB" sz="1800">
                <a:effectLst/>
                <a:latin typeface="Calibri" panose="020F0502020204030204" pitchFamily="34" charset="0"/>
                <a:ea typeface="DengXian" panose="02010600030101010101" pitchFamily="2" charset="-122"/>
                <a:cs typeface="Calibri" panose="020F0502020204030204" pitchFamily="34" charset="0"/>
              </a:rPr>
              <a:t> May 2024</a:t>
            </a:r>
            <a:endParaRPr lang="en-US" sz="1800">
              <a:highlight>
                <a:srgbClr val="FFFFFF"/>
              </a:highlight>
              <a:latin typeface="Times New Roman"/>
              <a:cs typeface="Arial"/>
            </a:endParaRPr>
          </a:p>
          <a:p>
            <a:endParaRPr lang="en-US" sz="1800">
              <a:solidFill>
                <a:srgbClr val="222222"/>
              </a:solidFill>
              <a:highlight>
                <a:srgbClr val="FFFFFF"/>
              </a:highlight>
              <a:latin typeface="Times New Roman" panose="02020603050405020304" pitchFamily="18" charset="0"/>
              <a:cs typeface="Arial"/>
            </a:endParaRPr>
          </a:p>
          <a:p>
            <a:endParaRPr lang="en-GB">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737065"/>
      </p:ext>
    </p:extLst>
  </p:cSld>
  <p:clrMapOvr>
    <a:masterClrMapping/>
  </p:clrMapOvr>
</p:sld>
</file>

<file path=ppt/theme/theme1.xml><?xml version="1.0" encoding="utf-8"?>
<a:theme xmlns:a="http://schemas.openxmlformats.org/drawingml/2006/main" name="TribuneVTI">
  <a:themeElements>
    <a:clrScheme name="AnalogousFromLightSeedLeftStep">
      <a:dk1>
        <a:srgbClr val="000000"/>
      </a:dk1>
      <a:lt1>
        <a:srgbClr val="FFFFFF"/>
      </a:lt1>
      <a:dk2>
        <a:srgbClr val="41243F"/>
      </a:dk2>
      <a:lt2>
        <a:srgbClr val="E2E4E8"/>
      </a:lt2>
      <a:accent1>
        <a:srgbClr val="C19A31"/>
      </a:accent1>
      <a:accent2>
        <a:srgbClr val="EB7F4E"/>
      </a:accent2>
      <a:accent3>
        <a:srgbClr val="EE6E7B"/>
      </a:accent3>
      <a:accent4>
        <a:srgbClr val="EB4EA0"/>
      </a:accent4>
      <a:accent5>
        <a:srgbClr val="EE6EE6"/>
      </a:accent5>
      <a:accent6>
        <a:srgbClr val="B34EEB"/>
      </a:accent6>
      <a:hlink>
        <a:srgbClr val="697CAE"/>
      </a:hlink>
      <a:folHlink>
        <a:srgbClr val="7F7F7F"/>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TribuneVTI</vt:lpstr>
      <vt:lpstr>HIT Training - Case Study</vt:lpstr>
      <vt:lpstr>What is HIT Training</vt:lpstr>
      <vt:lpstr>Why is HIT Training Important</vt:lpstr>
      <vt:lpstr>Client Information</vt:lpstr>
      <vt:lpstr>Pre-Training Testing</vt:lpstr>
      <vt:lpstr>Workout Plan</vt:lpstr>
      <vt:lpstr>Training Progression</vt:lpstr>
      <vt:lpstr>PowerPoint Presentation</vt:lpstr>
      <vt:lpstr>Post-Training Testing</vt:lpstr>
      <vt:lpstr>Improvements</vt:lpstr>
      <vt:lpstr>Is HIT Training Effective?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HIIT Training - Case Study</dc:title>
  <dc:creator>Cathryn Morgan (2100313)</dc:creator>
  <cp:revision>1</cp:revision>
  <dcterms:created xsi:type="dcterms:W3CDTF">2024-05-16T18:36:52Z</dcterms:created>
  <dcterms:modified xsi:type="dcterms:W3CDTF">2024-05-17T13:44:40Z</dcterms:modified>
</cp:coreProperties>
</file>