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8" r:id="rId2"/>
    <p:sldId id="259" r:id="rId3"/>
  </p:sldIdLst>
  <p:sldSz cx="19478625" cy="18011775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B0E8E3-7181-F24C-6973-0770FA54EAB4}" v="47" dt="2025-11-20T14:28:29.714"/>
    <p1510:client id="{4F5EFA17-F49B-5874-EEB7-A04F95947164}" v="571" dt="2025-11-22T05:27:55.976"/>
    <p1510:client id="{6F7E6F57-A649-6AA4-9D00-CEB3B4784065}" v="9" dt="2025-11-20T14:05:51.273"/>
    <p1510:client id="{9BF216F9-E665-F985-10B3-3AE13E3C8696}" v="5" dt="2025-11-21T11:37:53.395"/>
    <p1510:client id="{A432863D-6687-2AB8-C551-4BC48B7A4079}" v="537" dt="2025-11-21T11:17:21.420"/>
    <p1510:client id="{C1C238F2-DB47-3C3E-432F-C2B6A87BA5B6}" v="538" dt="2025-11-21T14:06:16.536"/>
    <p1510:client id="{C71A2E49-A9C2-A6E5-3C4B-FBF92F5FD54B}" v="38" dt="2025-11-21T14:27:15.587"/>
    <p1510:client id="{D9C5844C-13E2-0EB4-F070-2A7D561754AF}" v="1" dt="2025-11-21T14:32:39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432858" y="1"/>
            <a:ext cx="8048460" cy="18011778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05867" y="2401573"/>
            <a:ext cx="14798828" cy="9161543"/>
          </a:xfrm>
        </p:spPr>
        <p:txBody>
          <a:bodyPr anchor="b">
            <a:normAutofit/>
          </a:bodyPr>
          <a:lstStyle>
            <a:lvl1pPr algn="r">
              <a:defRPr sz="584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29237" y="11563114"/>
            <a:ext cx="12275460" cy="3583789"/>
          </a:xfrm>
        </p:spPr>
        <p:txBody>
          <a:bodyPr anchor="t">
            <a:normAutofit/>
          </a:bodyPr>
          <a:lstStyle>
            <a:lvl1pPr marL="0" indent="0" algn="r">
              <a:buNone/>
              <a:defRPr sz="1947">
                <a:solidFill>
                  <a:schemeClr val="tx1"/>
                </a:solidFill>
              </a:defRPr>
            </a:lvl1pPr>
            <a:lvl2pPr marL="49441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888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832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7766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72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664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609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553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605424" y="16066505"/>
            <a:ext cx="1826596" cy="95896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19306" y="16066505"/>
            <a:ext cx="7688855" cy="9589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7628156" y="16066505"/>
            <a:ext cx="876538" cy="95896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432858" y="9906476"/>
            <a:ext cx="771029" cy="237657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1193744" y="10156641"/>
            <a:ext cx="131888" cy="212640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857404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2149" y="1200787"/>
            <a:ext cx="16412546" cy="520340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2149" y="7004579"/>
            <a:ext cx="16412546" cy="875327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5644952" y="16042439"/>
            <a:ext cx="1826596" cy="95896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02150" y="16042439"/>
            <a:ext cx="11321028" cy="9589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7593322" y="16042439"/>
            <a:ext cx="911373" cy="95896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630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2715" y="7004575"/>
            <a:ext cx="14271980" cy="6198464"/>
          </a:xfrm>
        </p:spPr>
        <p:txBody>
          <a:bodyPr anchor="b"/>
          <a:lstStyle>
            <a:lvl1pPr algn="r">
              <a:defRPr sz="4326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32720" y="13203041"/>
            <a:ext cx="14271974" cy="2259745"/>
          </a:xfrm>
        </p:spPr>
        <p:txBody>
          <a:bodyPr anchor="t">
            <a:normAutofit/>
          </a:bodyPr>
          <a:lstStyle>
            <a:lvl1pPr marL="0" indent="0" algn="r">
              <a:buNone/>
              <a:defRPr sz="2163">
                <a:solidFill>
                  <a:schemeClr val="tx1"/>
                </a:solidFill>
              </a:defRPr>
            </a:lvl1pPr>
            <a:lvl2pPr marL="494416" indent="0">
              <a:buNone/>
              <a:defRPr sz="1947">
                <a:solidFill>
                  <a:schemeClr val="tx1">
                    <a:tint val="75000"/>
                  </a:schemeClr>
                </a:solidFill>
              </a:defRPr>
            </a:lvl2pPr>
            <a:lvl3pPr marL="988832" indent="0">
              <a:buNone/>
              <a:defRPr sz="1730">
                <a:solidFill>
                  <a:schemeClr val="tx1">
                    <a:tint val="75000"/>
                  </a:schemeClr>
                </a:solidFill>
              </a:defRPr>
            </a:lvl3pPr>
            <a:lvl4pPr marL="1483248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4pPr>
            <a:lvl5pPr marL="1977664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5pPr>
            <a:lvl6pPr marL="2472080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6pPr>
            <a:lvl7pPr marL="2966496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7pPr>
            <a:lvl8pPr marL="3460913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8pPr>
            <a:lvl9pPr marL="3955329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7623890" y="16063180"/>
            <a:ext cx="880805" cy="95896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167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2149" y="1801181"/>
            <a:ext cx="16412546" cy="460300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92148" y="7004579"/>
            <a:ext cx="7966758" cy="8847448"/>
          </a:xfrm>
        </p:spPr>
        <p:txBody>
          <a:bodyPr>
            <a:normAutofit/>
          </a:bodyPr>
          <a:lstStyle>
            <a:lvl1pPr>
              <a:defRPr sz="1947"/>
            </a:lvl1pPr>
            <a:lvl2pPr>
              <a:defRPr sz="1730"/>
            </a:lvl2pPr>
            <a:lvl3pPr>
              <a:defRPr sz="1514"/>
            </a:lvl3pPr>
            <a:lvl4pPr>
              <a:defRPr sz="1298"/>
            </a:lvl4pPr>
            <a:lvl5pPr>
              <a:defRPr sz="1298"/>
            </a:lvl5pPr>
            <a:lvl6pPr>
              <a:defRPr sz="1298"/>
            </a:lvl6pPr>
            <a:lvl7pPr>
              <a:defRPr sz="1298"/>
            </a:lvl7pPr>
            <a:lvl8pPr>
              <a:defRPr sz="1298"/>
            </a:lvl8pPr>
            <a:lvl9pPr>
              <a:defRPr sz="129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537936" y="7004579"/>
            <a:ext cx="7966758" cy="8790061"/>
          </a:xfrm>
        </p:spPr>
        <p:txBody>
          <a:bodyPr>
            <a:normAutofit/>
          </a:bodyPr>
          <a:lstStyle>
            <a:lvl1pPr>
              <a:defRPr sz="1947"/>
            </a:lvl1pPr>
            <a:lvl2pPr>
              <a:defRPr sz="1730"/>
            </a:lvl2pPr>
            <a:lvl3pPr>
              <a:defRPr sz="1514"/>
            </a:lvl3pPr>
            <a:lvl4pPr>
              <a:defRPr sz="1298"/>
            </a:lvl4pPr>
            <a:lvl5pPr>
              <a:defRPr sz="1298"/>
            </a:lvl5pPr>
            <a:lvl6pPr>
              <a:defRPr sz="1298"/>
            </a:lvl6pPr>
            <a:lvl7pPr>
              <a:defRPr sz="1298"/>
            </a:lvl7pPr>
            <a:lvl8pPr>
              <a:defRPr sz="1298"/>
            </a:lvl8pPr>
            <a:lvl9pPr>
              <a:defRPr sz="129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84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32073" y="6982342"/>
            <a:ext cx="7362620" cy="1513488"/>
          </a:xfrm>
        </p:spPr>
        <p:txBody>
          <a:bodyPr anchor="b">
            <a:noAutofit/>
          </a:bodyPr>
          <a:lstStyle>
            <a:lvl1pPr marL="0" indent="0">
              <a:buNone/>
              <a:defRPr sz="3028" b="0">
                <a:solidFill>
                  <a:schemeClr val="accent1">
                    <a:lumMod val="75000"/>
                  </a:schemeClr>
                </a:solidFill>
              </a:defRPr>
            </a:lvl1pPr>
            <a:lvl2pPr marL="494416" indent="0">
              <a:buNone/>
              <a:defRPr sz="2163" b="1"/>
            </a:lvl2pPr>
            <a:lvl3pPr marL="988832" indent="0">
              <a:buNone/>
              <a:defRPr sz="1947" b="1"/>
            </a:lvl3pPr>
            <a:lvl4pPr marL="1483248" indent="0">
              <a:buNone/>
              <a:defRPr sz="1730" b="1"/>
            </a:lvl4pPr>
            <a:lvl5pPr marL="1977664" indent="0">
              <a:buNone/>
              <a:defRPr sz="1730" b="1"/>
            </a:lvl5pPr>
            <a:lvl6pPr marL="2472080" indent="0">
              <a:buNone/>
              <a:defRPr sz="1730" b="1"/>
            </a:lvl6pPr>
            <a:lvl7pPr marL="2966496" indent="0">
              <a:buNone/>
              <a:defRPr sz="1730" b="1"/>
            </a:lvl7pPr>
            <a:lvl8pPr marL="3460913" indent="0">
              <a:buNone/>
              <a:defRPr sz="1730" b="1"/>
            </a:lvl8pPr>
            <a:lvl9pPr marL="3955329" indent="0">
              <a:buNone/>
              <a:defRPr sz="173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372036" y="8759891"/>
            <a:ext cx="7822653" cy="7000007"/>
          </a:xfrm>
        </p:spPr>
        <p:txBody>
          <a:bodyPr anchor="t">
            <a:normAutofit/>
          </a:bodyPr>
          <a:lstStyle>
            <a:lvl1pPr>
              <a:defRPr sz="1947"/>
            </a:lvl1pPr>
            <a:lvl2pPr>
              <a:defRPr sz="1730"/>
            </a:lvl2pPr>
            <a:lvl3pPr>
              <a:defRPr sz="1514"/>
            </a:lvl3pPr>
            <a:lvl4pPr>
              <a:defRPr sz="1298"/>
            </a:lvl4pPr>
            <a:lvl5pPr>
              <a:defRPr sz="1298"/>
            </a:lvl5pPr>
            <a:lvl6pPr>
              <a:defRPr sz="1298"/>
            </a:lvl6pPr>
            <a:lvl7pPr>
              <a:defRPr sz="1298"/>
            </a:lvl7pPr>
            <a:lvl8pPr>
              <a:defRPr sz="1298"/>
            </a:lvl8pPr>
            <a:lvl9pPr>
              <a:defRPr sz="129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995518" y="7004579"/>
            <a:ext cx="7387149" cy="1513488"/>
          </a:xfrm>
        </p:spPr>
        <p:txBody>
          <a:bodyPr anchor="b">
            <a:noAutofit/>
          </a:bodyPr>
          <a:lstStyle>
            <a:lvl1pPr marL="0" indent="0">
              <a:buNone/>
              <a:defRPr sz="3028" b="0">
                <a:solidFill>
                  <a:schemeClr val="accent1">
                    <a:lumMod val="75000"/>
                  </a:schemeClr>
                </a:solidFill>
              </a:defRPr>
            </a:lvl1pPr>
            <a:lvl2pPr marL="494416" indent="0">
              <a:buNone/>
              <a:defRPr sz="2163" b="1"/>
            </a:lvl2pPr>
            <a:lvl3pPr marL="988832" indent="0">
              <a:buNone/>
              <a:defRPr sz="1947" b="1"/>
            </a:lvl3pPr>
            <a:lvl4pPr marL="1483248" indent="0">
              <a:buNone/>
              <a:defRPr sz="1730" b="1"/>
            </a:lvl4pPr>
            <a:lvl5pPr marL="1977664" indent="0">
              <a:buNone/>
              <a:defRPr sz="1730" b="1"/>
            </a:lvl5pPr>
            <a:lvl6pPr marL="2472080" indent="0">
              <a:buNone/>
              <a:defRPr sz="1730" b="1"/>
            </a:lvl6pPr>
            <a:lvl7pPr marL="2966496" indent="0">
              <a:buNone/>
              <a:defRPr sz="1730" b="1"/>
            </a:lvl7pPr>
            <a:lvl8pPr marL="3460913" indent="0">
              <a:buNone/>
              <a:defRPr sz="1730" b="1"/>
            </a:lvl8pPr>
            <a:lvl9pPr marL="3955329" indent="0">
              <a:buNone/>
              <a:defRPr sz="173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560009" y="8759891"/>
            <a:ext cx="7822653" cy="7000007"/>
          </a:xfrm>
        </p:spPr>
        <p:txBody>
          <a:bodyPr anchor="t">
            <a:normAutofit/>
          </a:bodyPr>
          <a:lstStyle>
            <a:lvl1pPr>
              <a:defRPr sz="1947"/>
            </a:lvl1pPr>
            <a:lvl2pPr>
              <a:defRPr sz="1730"/>
            </a:lvl2pPr>
            <a:lvl3pPr>
              <a:defRPr sz="1514"/>
            </a:lvl3pPr>
            <a:lvl4pPr>
              <a:defRPr sz="1298"/>
            </a:lvl4pPr>
            <a:lvl5pPr>
              <a:defRPr sz="1298"/>
            </a:lvl5pPr>
            <a:lvl6pPr>
              <a:defRPr sz="1298"/>
            </a:lvl6pPr>
            <a:lvl7pPr>
              <a:defRPr sz="1298"/>
            </a:lvl7pPr>
            <a:lvl8pPr>
              <a:defRPr sz="1298"/>
            </a:lvl8pPr>
            <a:lvl9pPr>
              <a:defRPr sz="129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011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05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012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2038" y="4202748"/>
            <a:ext cx="5671752" cy="3602355"/>
          </a:xfrm>
        </p:spPr>
        <p:txBody>
          <a:bodyPr anchor="b">
            <a:normAutofit/>
          </a:bodyPr>
          <a:lstStyle>
            <a:lvl1pPr algn="ctr">
              <a:defRPr sz="2595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09111" y="1801179"/>
            <a:ext cx="9973554" cy="13408768"/>
          </a:xfrm>
        </p:spPr>
        <p:txBody>
          <a:bodyPr anchor="ctr">
            <a:normAutofit/>
          </a:bodyPr>
          <a:lstStyle>
            <a:lvl1pPr>
              <a:defRPr sz="2163"/>
            </a:lvl1pPr>
            <a:lvl2pPr>
              <a:defRPr sz="1947"/>
            </a:lvl2pPr>
            <a:lvl3pPr>
              <a:defRPr sz="1730"/>
            </a:lvl3pPr>
            <a:lvl4pPr>
              <a:defRPr sz="1514"/>
            </a:lvl4pPr>
            <a:lvl5pPr>
              <a:defRPr sz="1514"/>
            </a:lvl5pPr>
            <a:lvl6pPr>
              <a:defRPr sz="1514"/>
            </a:lvl6pPr>
            <a:lvl7pPr>
              <a:defRPr sz="1514"/>
            </a:lvl7pPr>
            <a:lvl8pPr>
              <a:defRPr sz="1514"/>
            </a:lvl8pPr>
            <a:lvl9pPr>
              <a:defRPr sz="151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72038" y="7805103"/>
            <a:ext cx="5671752" cy="4803140"/>
          </a:xfrm>
        </p:spPr>
        <p:txBody>
          <a:bodyPr>
            <a:normAutofit/>
          </a:bodyPr>
          <a:lstStyle>
            <a:lvl1pPr marL="0" indent="0" algn="ctr">
              <a:buNone/>
              <a:defRPr sz="1730"/>
            </a:lvl1pPr>
            <a:lvl2pPr marL="494416" indent="0">
              <a:buNone/>
              <a:defRPr sz="1298"/>
            </a:lvl2pPr>
            <a:lvl3pPr marL="988832" indent="0">
              <a:buNone/>
              <a:defRPr sz="1081"/>
            </a:lvl3pPr>
            <a:lvl4pPr marL="1483248" indent="0">
              <a:buNone/>
              <a:defRPr sz="973"/>
            </a:lvl4pPr>
            <a:lvl5pPr marL="1977664" indent="0">
              <a:buNone/>
              <a:defRPr sz="973"/>
            </a:lvl5pPr>
            <a:lvl6pPr marL="2472080" indent="0">
              <a:buNone/>
              <a:defRPr sz="973"/>
            </a:lvl6pPr>
            <a:lvl7pPr marL="2966496" indent="0">
              <a:buNone/>
              <a:defRPr sz="973"/>
            </a:lvl7pPr>
            <a:lvl8pPr marL="3460913" indent="0">
              <a:buNone/>
              <a:defRPr sz="973"/>
            </a:lvl8pPr>
            <a:lvl9pPr marL="3955329" indent="0">
              <a:buNone/>
              <a:defRPr sz="97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141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9500" y="4603007"/>
            <a:ext cx="8671394" cy="3602355"/>
          </a:xfrm>
        </p:spPr>
        <p:txBody>
          <a:bodyPr anchor="b">
            <a:normAutofit/>
          </a:bodyPr>
          <a:lstStyle>
            <a:lvl1pPr algn="ctr">
              <a:defRPr sz="3028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136852" y="2401570"/>
            <a:ext cx="5243233" cy="1200785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730"/>
            </a:lvl1pPr>
            <a:lvl2pPr marL="494416" indent="0">
              <a:buNone/>
              <a:defRPr sz="1730"/>
            </a:lvl2pPr>
            <a:lvl3pPr marL="988832" indent="0">
              <a:buNone/>
              <a:defRPr sz="1730"/>
            </a:lvl3pPr>
            <a:lvl4pPr marL="1483248" indent="0">
              <a:buNone/>
              <a:defRPr sz="1730"/>
            </a:lvl4pPr>
            <a:lvl5pPr marL="1977664" indent="0">
              <a:buNone/>
              <a:defRPr sz="1730"/>
            </a:lvl5pPr>
            <a:lvl6pPr marL="2472080" indent="0">
              <a:buNone/>
              <a:defRPr sz="1730"/>
            </a:lvl6pPr>
            <a:lvl7pPr marL="2966496" indent="0">
              <a:buNone/>
              <a:defRPr sz="1730"/>
            </a:lvl7pPr>
            <a:lvl8pPr marL="3460913" indent="0">
              <a:buNone/>
              <a:defRPr sz="1730"/>
            </a:lvl8pPr>
            <a:lvl9pPr marL="3955329" indent="0">
              <a:buNone/>
              <a:defRPr sz="173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69500" y="8205362"/>
            <a:ext cx="8671394" cy="4803140"/>
          </a:xfrm>
        </p:spPr>
        <p:txBody>
          <a:bodyPr>
            <a:normAutofit/>
          </a:bodyPr>
          <a:lstStyle>
            <a:lvl1pPr marL="0" indent="0" algn="ctr">
              <a:buNone/>
              <a:defRPr sz="1947"/>
            </a:lvl1pPr>
            <a:lvl2pPr marL="494416" indent="0">
              <a:buNone/>
              <a:defRPr sz="1298"/>
            </a:lvl2pPr>
            <a:lvl3pPr marL="988832" indent="0">
              <a:buNone/>
              <a:defRPr sz="1081"/>
            </a:lvl3pPr>
            <a:lvl4pPr marL="1483248" indent="0">
              <a:buNone/>
              <a:defRPr sz="973"/>
            </a:lvl4pPr>
            <a:lvl5pPr marL="1977664" indent="0">
              <a:buNone/>
              <a:defRPr sz="973"/>
            </a:lvl5pPr>
            <a:lvl6pPr marL="2472080" indent="0">
              <a:buNone/>
              <a:defRPr sz="973"/>
            </a:lvl6pPr>
            <a:lvl7pPr marL="2966496" indent="0">
              <a:buNone/>
              <a:defRPr sz="973"/>
            </a:lvl7pPr>
            <a:lvl8pPr marL="3460913" indent="0">
              <a:buNone/>
              <a:defRPr sz="973"/>
            </a:lvl8pPr>
            <a:lvl9pPr marL="3955329" indent="0">
              <a:buNone/>
              <a:defRPr sz="97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91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2037" y="12430344"/>
            <a:ext cx="16010627" cy="1488474"/>
          </a:xfrm>
        </p:spPr>
        <p:txBody>
          <a:bodyPr anchor="b">
            <a:normAutofit/>
          </a:bodyPr>
          <a:lstStyle>
            <a:lvl1pPr algn="ctr">
              <a:defRPr sz="2595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13021" y="2448088"/>
            <a:ext cx="13145654" cy="831245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730"/>
            </a:lvl1pPr>
            <a:lvl2pPr marL="494416" indent="0">
              <a:buNone/>
              <a:defRPr sz="1730"/>
            </a:lvl2pPr>
            <a:lvl3pPr marL="988832" indent="0">
              <a:buNone/>
              <a:defRPr sz="1730"/>
            </a:lvl3pPr>
            <a:lvl4pPr marL="1483248" indent="0">
              <a:buNone/>
              <a:defRPr sz="1730"/>
            </a:lvl4pPr>
            <a:lvl5pPr marL="1977664" indent="0">
              <a:buNone/>
              <a:defRPr sz="1730"/>
            </a:lvl5pPr>
            <a:lvl6pPr marL="2472080" indent="0">
              <a:buNone/>
              <a:defRPr sz="1730"/>
            </a:lvl6pPr>
            <a:lvl7pPr marL="2966496" indent="0">
              <a:buNone/>
              <a:defRPr sz="1730"/>
            </a:lvl7pPr>
            <a:lvl8pPr marL="3460913" indent="0">
              <a:buNone/>
              <a:defRPr sz="1730"/>
            </a:lvl8pPr>
            <a:lvl9pPr marL="3955329" indent="0">
              <a:buNone/>
              <a:defRPr sz="173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72037" y="13918818"/>
            <a:ext cx="16010627" cy="1296680"/>
          </a:xfrm>
        </p:spPr>
        <p:txBody>
          <a:bodyPr>
            <a:normAutofit/>
          </a:bodyPr>
          <a:lstStyle>
            <a:lvl1pPr marL="0" indent="0" algn="ctr">
              <a:buNone/>
              <a:defRPr sz="1514"/>
            </a:lvl1pPr>
            <a:lvl2pPr marL="494416" indent="0">
              <a:buNone/>
              <a:defRPr sz="1298"/>
            </a:lvl2pPr>
            <a:lvl3pPr marL="988832" indent="0">
              <a:buNone/>
              <a:defRPr sz="1081"/>
            </a:lvl3pPr>
            <a:lvl4pPr marL="1483248" indent="0">
              <a:buNone/>
              <a:defRPr sz="973"/>
            </a:lvl4pPr>
            <a:lvl5pPr marL="1977664" indent="0">
              <a:buNone/>
              <a:defRPr sz="973"/>
            </a:lvl5pPr>
            <a:lvl6pPr marL="2472080" indent="0">
              <a:buNone/>
              <a:defRPr sz="973"/>
            </a:lvl6pPr>
            <a:lvl7pPr marL="2966496" indent="0">
              <a:buNone/>
              <a:defRPr sz="973"/>
            </a:lvl7pPr>
            <a:lvl8pPr marL="3460913" indent="0">
              <a:buNone/>
              <a:defRPr sz="973"/>
            </a:lvl8pPr>
            <a:lvl9pPr marL="3955329" indent="0">
              <a:buNone/>
              <a:defRPr sz="97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589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2039" y="1801178"/>
            <a:ext cx="16010627" cy="8005233"/>
          </a:xfrm>
        </p:spPr>
        <p:txBody>
          <a:bodyPr anchor="ctr">
            <a:normAutofit/>
          </a:bodyPr>
          <a:lstStyle>
            <a:lvl1pPr algn="ctr">
              <a:defRPr sz="346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72038" y="11407457"/>
            <a:ext cx="16010629" cy="3802486"/>
          </a:xfrm>
        </p:spPr>
        <p:txBody>
          <a:bodyPr anchor="ctr">
            <a:normAutofit/>
          </a:bodyPr>
          <a:lstStyle>
            <a:lvl1pPr marL="0" indent="0" algn="ctr">
              <a:buNone/>
              <a:defRPr sz="2163">
                <a:solidFill>
                  <a:schemeClr val="tx1"/>
                </a:solidFill>
              </a:defRPr>
            </a:lvl1pPr>
            <a:lvl2pPr marL="494416" indent="0">
              <a:buNone/>
              <a:defRPr sz="1947">
                <a:solidFill>
                  <a:schemeClr val="tx1">
                    <a:tint val="75000"/>
                  </a:schemeClr>
                </a:solidFill>
              </a:defRPr>
            </a:lvl2pPr>
            <a:lvl3pPr marL="988832" indent="0">
              <a:buNone/>
              <a:defRPr sz="1730">
                <a:solidFill>
                  <a:schemeClr val="tx1">
                    <a:tint val="75000"/>
                  </a:schemeClr>
                </a:solidFill>
              </a:defRPr>
            </a:lvl3pPr>
            <a:lvl4pPr marL="1483248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4pPr>
            <a:lvl5pPr marL="1977664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5pPr>
            <a:lvl6pPr marL="2472080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6pPr>
            <a:lvl7pPr marL="2966496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7pPr>
            <a:lvl8pPr marL="3460913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8pPr>
            <a:lvl9pPr marL="3955329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200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2065070" y="2266634"/>
            <a:ext cx="974185" cy="1535849"/>
          </a:xfrm>
          <a:prstGeom prst="rect">
            <a:avLst/>
          </a:prstGeom>
        </p:spPr>
        <p:txBody>
          <a:bodyPr vert="horz" lIns="98887" tIns="49443" rIns="98887" bIns="49443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651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7408483" y="7404838"/>
            <a:ext cx="974185" cy="1535849"/>
          </a:xfrm>
          <a:prstGeom prst="rect">
            <a:avLst/>
          </a:prstGeom>
        </p:spPr>
        <p:txBody>
          <a:bodyPr vert="horz" lIns="98887" tIns="49443" rIns="98887" bIns="49443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651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9257" y="1801182"/>
            <a:ext cx="14856318" cy="7204707"/>
          </a:xfrm>
        </p:spPr>
        <p:txBody>
          <a:bodyPr anchor="ctr">
            <a:normAutofit/>
          </a:bodyPr>
          <a:lstStyle>
            <a:lvl1pPr algn="ctr">
              <a:defRPr sz="346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404574" y="9005885"/>
            <a:ext cx="14125684" cy="1000654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947"/>
            </a:lvl1pPr>
            <a:lvl2pPr marL="494416" indent="0">
              <a:buFontTx/>
              <a:buNone/>
              <a:defRPr/>
            </a:lvl2pPr>
            <a:lvl3pPr marL="988832" indent="0">
              <a:buFontTx/>
              <a:buNone/>
              <a:defRPr/>
            </a:lvl3pPr>
            <a:lvl4pPr marL="1483248" indent="0">
              <a:buFontTx/>
              <a:buNone/>
              <a:defRPr/>
            </a:lvl4pPr>
            <a:lvl5pPr marL="1977664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72037" y="11407457"/>
            <a:ext cx="16010627" cy="3802486"/>
          </a:xfrm>
        </p:spPr>
        <p:txBody>
          <a:bodyPr anchor="ctr">
            <a:normAutofit/>
          </a:bodyPr>
          <a:lstStyle>
            <a:lvl1pPr marL="0" indent="0" algn="ctr">
              <a:buNone/>
              <a:defRPr sz="2163">
                <a:solidFill>
                  <a:schemeClr val="tx1"/>
                </a:solidFill>
              </a:defRPr>
            </a:lvl1pPr>
            <a:lvl2pPr marL="494416" indent="0">
              <a:buNone/>
              <a:defRPr sz="1947">
                <a:solidFill>
                  <a:schemeClr val="tx1">
                    <a:tint val="75000"/>
                  </a:schemeClr>
                </a:solidFill>
              </a:defRPr>
            </a:lvl2pPr>
            <a:lvl3pPr marL="988832" indent="0">
              <a:buNone/>
              <a:defRPr sz="1730">
                <a:solidFill>
                  <a:schemeClr val="tx1">
                    <a:tint val="75000"/>
                  </a:schemeClr>
                </a:solidFill>
              </a:defRPr>
            </a:lvl3pPr>
            <a:lvl4pPr marL="1483248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4pPr>
            <a:lvl5pPr marL="1977664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5pPr>
            <a:lvl6pPr marL="2472080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6pPr>
            <a:lvl7pPr marL="2966496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7pPr>
            <a:lvl8pPr marL="3460913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8pPr>
            <a:lvl9pPr marL="3955329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1903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2042" y="8689620"/>
            <a:ext cx="16010622" cy="3857640"/>
          </a:xfrm>
        </p:spPr>
        <p:txBody>
          <a:bodyPr anchor="b">
            <a:normAutofit/>
          </a:bodyPr>
          <a:lstStyle>
            <a:lvl1pPr algn="r">
              <a:defRPr sz="346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72038" y="12547260"/>
            <a:ext cx="16010625" cy="2259745"/>
          </a:xfrm>
        </p:spPr>
        <p:txBody>
          <a:bodyPr anchor="t">
            <a:normAutofit/>
          </a:bodyPr>
          <a:lstStyle>
            <a:lvl1pPr marL="0" indent="0" algn="r">
              <a:buNone/>
              <a:defRPr sz="2163">
                <a:solidFill>
                  <a:schemeClr val="tx1"/>
                </a:solidFill>
              </a:defRPr>
            </a:lvl1pPr>
            <a:lvl2pPr marL="494416" indent="0">
              <a:buNone/>
              <a:defRPr sz="1947">
                <a:solidFill>
                  <a:schemeClr val="tx1">
                    <a:tint val="75000"/>
                  </a:schemeClr>
                </a:solidFill>
              </a:defRPr>
            </a:lvl2pPr>
            <a:lvl3pPr marL="988832" indent="0">
              <a:buNone/>
              <a:defRPr sz="1730">
                <a:solidFill>
                  <a:schemeClr val="tx1">
                    <a:tint val="75000"/>
                  </a:schemeClr>
                </a:solidFill>
              </a:defRPr>
            </a:lvl3pPr>
            <a:lvl4pPr marL="1483248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4pPr>
            <a:lvl5pPr marL="1977664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5pPr>
            <a:lvl6pPr marL="2472080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6pPr>
            <a:lvl7pPr marL="2966496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7pPr>
            <a:lvl8pPr marL="3460913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8pPr>
            <a:lvl9pPr marL="3955329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480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2065070" y="2266634"/>
            <a:ext cx="974185" cy="1535849"/>
          </a:xfrm>
          <a:prstGeom prst="rect">
            <a:avLst/>
          </a:prstGeom>
        </p:spPr>
        <p:txBody>
          <a:bodyPr vert="horz" lIns="98887" tIns="49443" rIns="98887" bIns="49443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651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7408483" y="7404838"/>
            <a:ext cx="974185" cy="1535849"/>
          </a:xfrm>
          <a:prstGeom prst="rect">
            <a:avLst/>
          </a:prstGeom>
        </p:spPr>
        <p:txBody>
          <a:bodyPr vert="horz" lIns="98887" tIns="49443" rIns="98887" bIns="49443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651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9257" y="1801182"/>
            <a:ext cx="14856318" cy="7204707"/>
          </a:xfrm>
        </p:spPr>
        <p:txBody>
          <a:bodyPr anchor="ctr">
            <a:normAutofit/>
          </a:bodyPr>
          <a:lstStyle>
            <a:lvl1pPr algn="ctr">
              <a:defRPr sz="346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372040" y="10206672"/>
            <a:ext cx="16010625" cy="233486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595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72038" y="12541532"/>
            <a:ext cx="16010625" cy="2668411"/>
          </a:xfrm>
        </p:spPr>
        <p:txBody>
          <a:bodyPr anchor="t">
            <a:normAutofit/>
          </a:bodyPr>
          <a:lstStyle>
            <a:lvl1pPr marL="0" indent="0" algn="r">
              <a:buNone/>
              <a:defRPr sz="1947">
                <a:solidFill>
                  <a:schemeClr val="tx1"/>
                </a:solidFill>
              </a:defRPr>
            </a:lvl1pPr>
            <a:lvl2pPr marL="494416" indent="0">
              <a:buNone/>
              <a:defRPr sz="1947">
                <a:solidFill>
                  <a:schemeClr val="tx1">
                    <a:tint val="75000"/>
                  </a:schemeClr>
                </a:solidFill>
              </a:defRPr>
            </a:lvl2pPr>
            <a:lvl3pPr marL="988832" indent="0">
              <a:buNone/>
              <a:defRPr sz="1730">
                <a:solidFill>
                  <a:schemeClr val="tx1">
                    <a:tint val="75000"/>
                  </a:schemeClr>
                </a:solidFill>
              </a:defRPr>
            </a:lvl3pPr>
            <a:lvl4pPr marL="1483248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4pPr>
            <a:lvl5pPr marL="1977664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5pPr>
            <a:lvl6pPr marL="2472080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6pPr>
            <a:lvl7pPr marL="2966496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7pPr>
            <a:lvl8pPr marL="3460913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8pPr>
            <a:lvl9pPr marL="3955329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5966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2041" y="1801181"/>
            <a:ext cx="16010627" cy="716301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372038" y="9206018"/>
            <a:ext cx="16010629" cy="22014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028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72038" y="11407457"/>
            <a:ext cx="16010629" cy="3802486"/>
          </a:xfrm>
        </p:spPr>
        <p:txBody>
          <a:bodyPr anchor="t">
            <a:normAutofit/>
          </a:bodyPr>
          <a:lstStyle>
            <a:lvl1pPr marL="0" indent="0" algn="l">
              <a:buNone/>
              <a:defRPr sz="1947">
                <a:solidFill>
                  <a:schemeClr val="tx1"/>
                </a:solidFill>
              </a:defRPr>
            </a:lvl1pPr>
            <a:lvl2pPr marL="494416" indent="0">
              <a:buNone/>
              <a:defRPr sz="1947">
                <a:solidFill>
                  <a:schemeClr val="tx1">
                    <a:tint val="75000"/>
                  </a:schemeClr>
                </a:solidFill>
              </a:defRPr>
            </a:lvl2pPr>
            <a:lvl3pPr marL="988832" indent="0">
              <a:buNone/>
              <a:defRPr sz="1730">
                <a:solidFill>
                  <a:schemeClr val="tx1">
                    <a:tint val="75000"/>
                  </a:schemeClr>
                </a:solidFill>
              </a:defRPr>
            </a:lvl3pPr>
            <a:lvl4pPr marL="1483248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4pPr>
            <a:lvl5pPr marL="1977664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5pPr>
            <a:lvl6pPr marL="2472080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6pPr>
            <a:lvl7pPr marL="2966496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7pPr>
            <a:lvl8pPr marL="3460913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8pPr>
            <a:lvl9pPr marL="3955329" indent="0">
              <a:buNone/>
              <a:defRPr sz="151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139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876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553489" y="1801177"/>
            <a:ext cx="2829179" cy="134087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372039" y="1801177"/>
            <a:ext cx="12816128" cy="1340876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643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1" y="1"/>
            <a:ext cx="4541632" cy="18011778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92149" y="1200787"/>
            <a:ext cx="16412546" cy="5203402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92150" y="7004581"/>
            <a:ext cx="16412544" cy="88167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5675520" y="16063180"/>
            <a:ext cx="1826596" cy="9589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81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32719" y="16063180"/>
            <a:ext cx="11321028" cy="9589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81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623890" y="16063180"/>
            <a:ext cx="880805" cy="9589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81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895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6363730-72B8-852F-8234-0513359D4C45}"/>
              </a:ext>
            </a:extLst>
          </p:cNvPr>
          <p:cNvSpPr/>
          <p:nvPr/>
        </p:nvSpPr>
        <p:spPr>
          <a:xfrm>
            <a:off x="2997379" y="-6947"/>
            <a:ext cx="11523246" cy="2546855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/>
              <a:t>How to insert                     in  PowerPoint       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C14232-5210-3784-0510-6D58A0FDDFD7}"/>
              </a:ext>
            </a:extLst>
          </p:cNvPr>
          <p:cNvSpPr/>
          <p:nvPr/>
        </p:nvSpPr>
        <p:spPr>
          <a:xfrm>
            <a:off x="3162832" y="2524445"/>
            <a:ext cx="4432049" cy="39213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>
                <a:solidFill>
                  <a:schemeClr val="tx1"/>
                </a:solidFill>
              </a:rPr>
              <a:t>Write the text and highlight the word you would like to use for hyperlink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4D0B12-DC65-FF66-98CA-DFD32FB2CA8A}"/>
              </a:ext>
            </a:extLst>
          </p:cNvPr>
          <p:cNvSpPr/>
          <p:nvPr/>
        </p:nvSpPr>
        <p:spPr>
          <a:xfrm>
            <a:off x="3256375" y="6988675"/>
            <a:ext cx="4332230" cy="200701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/>
              <a:t>Right click then select insert link or ctrl+ k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72314FE-3E5A-D6F5-5835-BDD9CCB04003}"/>
              </a:ext>
            </a:extLst>
          </p:cNvPr>
          <p:cNvSpPr/>
          <p:nvPr/>
        </p:nvSpPr>
        <p:spPr>
          <a:xfrm>
            <a:off x="3256375" y="9360728"/>
            <a:ext cx="4260864" cy="403984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>
                <a:solidFill>
                  <a:schemeClr val="tx1"/>
                </a:solidFill>
              </a:rPr>
              <a:t>Add the web address you would like to use on the word selected then click insert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927FDC-FBB8-8275-7F6D-8AA14DCE17F2}"/>
              </a:ext>
            </a:extLst>
          </p:cNvPr>
          <p:cNvSpPr/>
          <p:nvPr/>
        </p:nvSpPr>
        <p:spPr>
          <a:xfrm>
            <a:off x="3066702" y="13953388"/>
            <a:ext cx="4260864" cy="254196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>
                <a:solidFill>
                  <a:schemeClr val="tx1"/>
                </a:solidFill>
              </a:rPr>
              <a:t>Link ready for access by using ctrl+click on the link</a:t>
            </a:r>
            <a:r>
              <a:rPr lang="en-US" sz="4400">
                <a:solidFill>
                  <a:srgbClr val="0070C0"/>
                </a:solidFill>
              </a:rPr>
              <a:t> here</a:t>
            </a:r>
          </a:p>
        </p:txBody>
      </p:sp>
      <p:pic>
        <p:nvPicPr>
          <p:cNvPr id="9" name="Picture 8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9E297CF3-81D8-25DE-C11D-6A7B75D2E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9270" y="3740127"/>
            <a:ext cx="4352651" cy="127037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A53EDD6-B4A8-4EB2-F014-A07A6D14C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2818" y="7061620"/>
            <a:ext cx="5603561" cy="1277469"/>
          </a:xfrm>
          <a:prstGeom prst="rect">
            <a:avLst/>
          </a:prstGeom>
        </p:spPr>
      </p:pic>
      <p:pic>
        <p:nvPicPr>
          <p:cNvPr id="15" name="Picture 14" descr="A blue and white text on a computer screen&#10;&#10;AI-generated content may be incorrect.">
            <a:extLst>
              <a:ext uri="{FF2B5EF4-FFF2-40B4-BE49-F238E27FC236}">
                <a16:creationId xmlns:a16="http://schemas.microsoft.com/office/drawing/2014/main" id="{93EDE2FF-36CD-E8DB-3640-FDA4B8650F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82108" y="9952118"/>
            <a:ext cx="5244253" cy="1982977"/>
          </a:xfrm>
          <a:prstGeom prst="rect">
            <a:avLst/>
          </a:prstGeom>
        </p:spPr>
      </p:pic>
      <p:pic>
        <p:nvPicPr>
          <p:cNvPr id="16" name="Picture 15" descr="A close up of a word&#10;&#10;AI-generated content may be incorrect.">
            <a:extLst>
              <a:ext uri="{FF2B5EF4-FFF2-40B4-BE49-F238E27FC236}">
                <a16:creationId xmlns:a16="http://schemas.microsoft.com/office/drawing/2014/main" id="{B1C9EE3D-6769-7EA6-9CC0-826846737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41244" y="14591377"/>
            <a:ext cx="5804793" cy="1296518"/>
          </a:xfrm>
          <a:prstGeom prst="rect">
            <a:avLst/>
          </a:prstGeom>
        </p:spPr>
      </p:pic>
      <p:sp>
        <p:nvSpPr>
          <p:cNvPr id="25" name="Arrow: Up-Down 24">
            <a:extLst>
              <a:ext uri="{FF2B5EF4-FFF2-40B4-BE49-F238E27FC236}">
                <a16:creationId xmlns:a16="http://schemas.microsoft.com/office/drawing/2014/main" id="{2992CCA8-7831-BCD2-11F8-1854F7E244F2}"/>
              </a:ext>
            </a:extLst>
          </p:cNvPr>
          <p:cNvSpPr/>
          <p:nvPr/>
        </p:nvSpPr>
        <p:spPr>
          <a:xfrm>
            <a:off x="8268670" y="4394413"/>
            <a:ext cx="3226213" cy="190577"/>
          </a:xfrm>
          <a:prstGeom prst="up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/>
          </a:p>
        </p:txBody>
      </p:sp>
      <p:sp>
        <p:nvSpPr>
          <p:cNvPr id="27" name="Arrow: Up-Down 26">
            <a:extLst>
              <a:ext uri="{FF2B5EF4-FFF2-40B4-BE49-F238E27FC236}">
                <a16:creationId xmlns:a16="http://schemas.microsoft.com/office/drawing/2014/main" id="{FCCE177A-FE13-D0F4-AA75-23A06F13C035}"/>
              </a:ext>
            </a:extLst>
          </p:cNvPr>
          <p:cNvSpPr/>
          <p:nvPr/>
        </p:nvSpPr>
        <p:spPr>
          <a:xfrm>
            <a:off x="8299602" y="10761858"/>
            <a:ext cx="3226213" cy="190577"/>
          </a:xfrm>
          <a:prstGeom prst="upDownArrow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/>
          </a:p>
        </p:txBody>
      </p:sp>
      <p:sp>
        <p:nvSpPr>
          <p:cNvPr id="28" name="Arrow: Up-Down 27">
            <a:extLst>
              <a:ext uri="{FF2B5EF4-FFF2-40B4-BE49-F238E27FC236}">
                <a16:creationId xmlns:a16="http://schemas.microsoft.com/office/drawing/2014/main" id="{94AB54EB-BF51-B790-E1A6-E7C602E69694}"/>
              </a:ext>
            </a:extLst>
          </p:cNvPr>
          <p:cNvSpPr/>
          <p:nvPr/>
        </p:nvSpPr>
        <p:spPr>
          <a:xfrm>
            <a:off x="8260126" y="7789919"/>
            <a:ext cx="3226213" cy="190577"/>
          </a:xfrm>
          <a:prstGeom prst="upDown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/>
          </a:p>
        </p:txBody>
      </p:sp>
      <p:sp>
        <p:nvSpPr>
          <p:cNvPr id="29" name="Arrow: Up-Down 28">
            <a:extLst>
              <a:ext uri="{FF2B5EF4-FFF2-40B4-BE49-F238E27FC236}">
                <a16:creationId xmlns:a16="http://schemas.microsoft.com/office/drawing/2014/main" id="{778670C9-6E64-15BE-E433-F01D616D8842}"/>
              </a:ext>
            </a:extLst>
          </p:cNvPr>
          <p:cNvSpPr/>
          <p:nvPr/>
        </p:nvSpPr>
        <p:spPr>
          <a:xfrm>
            <a:off x="8294872" y="15134109"/>
            <a:ext cx="3226213" cy="190577"/>
          </a:xfrm>
          <a:prstGeom prst="upDownArrow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2000"/>
          </a:p>
        </p:txBody>
      </p:sp>
      <p:pic>
        <p:nvPicPr>
          <p:cNvPr id="30" name="Picture 29" descr="A chain link with a black and blue link&#10;&#10;AI-generated content may be incorrect.">
            <a:extLst>
              <a:ext uri="{FF2B5EF4-FFF2-40B4-BE49-F238E27FC236}">
                <a16:creationId xmlns:a16="http://schemas.microsoft.com/office/drawing/2014/main" id="{D686FF27-AFCF-6E29-4062-F07095DF8F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4184" y="462952"/>
            <a:ext cx="2571886" cy="1600200"/>
          </a:xfrm>
          <a:prstGeom prst="rect">
            <a:avLst/>
          </a:prstGeom>
        </p:spPr>
      </p:pic>
      <p:pic>
        <p:nvPicPr>
          <p:cNvPr id="2" name="Picture 1" descr="A blue and black logo with yellow and black stripes&#10;&#10;AI-generated content may be incorrect.">
            <a:extLst>
              <a:ext uri="{FF2B5EF4-FFF2-40B4-BE49-F238E27FC236}">
                <a16:creationId xmlns:a16="http://schemas.microsoft.com/office/drawing/2014/main" id="{AFEDE1B2-7BC4-821A-9289-D8150139F9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287160" y="23993"/>
            <a:ext cx="3613010" cy="25561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5F9C3B-D598-1E75-EE73-F30CD057D9BE}"/>
              </a:ext>
            </a:extLst>
          </p:cNvPr>
          <p:cNvSpPr txBox="1"/>
          <p:nvPr/>
        </p:nvSpPr>
        <p:spPr>
          <a:xfrm>
            <a:off x="13085785" y="16473122"/>
            <a:ext cx="4675219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dirty="0"/>
              <a:t>Ndongala </a:t>
            </a:r>
            <a:r>
              <a:rPr lang="en-US" sz="4400" err="1"/>
              <a:t>Twengi</a:t>
            </a:r>
            <a:endParaRPr lang="en-US" sz="4400"/>
          </a:p>
          <a:p>
            <a:r>
              <a:rPr lang="en-US" sz="4400" dirty="0"/>
              <a:t>2512389</a:t>
            </a:r>
          </a:p>
        </p:txBody>
      </p:sp>
    </p:spTree>
    <p:extLst>
      <p:ext uri="{BB962C8B-B14F-4D97-AF65-F5344CB8AC3E}">
        <p14:creationId xmlns:p14="http://schemas.microsoft.com/office/powerpoint/2010/main" val="2140192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0CF4CF-AD4B-6D5F-4681-189278CC338C}"/>
              </a:ext>
            </a:extLst>
          </p:cNvPr>
          <p:cNvSpPr txBox="1"/>
          <p:nvPr/>
        </p:nvSpPr>
        <p:spPr>
          <a:xfrm>
            <a:off x="2914659" y="3584059"/>
            <a:ext cx="898098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7903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1580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23710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3161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39517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047421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555324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063228" algn="l" defTabSz="1015807" rtl="0" eaLnBrk="1" latinLnBrk="0" hangingPunct="1"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800">
                <a:solidFill>
                  <a:schemeClr val="tx2"/>
                </a:solidFill>
              </a:rPr>
              <a:t>Watch my video here</a:t>
            </a:r>
          </a:p>
        </p:txBody>
      </p:sp>
    </p:spTree>
    <p:extLst>
      <p:ext uri="{BB962C8B-B14F-4D97-AF65-F5344CB8AC3E}">
        <p14:creationId xmlns:p14="http://schemas.microsoft.com/office/powerpoint/2010/main" val="30399447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Custom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Parallax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23</cp:revision>
  <dcterms:created xsi:type="dcterms:W3CDTF">2025-11-15T16:07:32Z</dcterms:created>
  <dcterms:modified xsi:type="dcterms:W3CDTF">2025-11-22T05:30:02Z</dcterms:modified>
</cp:coreProperties>
</file>