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6"/>
  </p:notesMasterIdLst>
  <p:sldIdLst>
    <p:sldId id="256" r:id="rId2"/>
    <p:sldId id="259" r:id="rId3"/>
    <p:sldId id="257" r:id="rId4"/>
    <p:sldId id="258" r:id="rId5"/>
    <p:sldId id="260" r:id="rId6"/>
    <p:sldId id="261" r:id="rId7"/>
    <p:sldId id="294" r:id="rId8"/>
    <p:sldId id="264" r:id="rId9"/>
    <p:sldId id="265" r:id="rId10"/>
    <p:sldId id="266" r:id="rId11"/>
    <p:sldId id="267" r:id="rId12"/>
    <p:sldId id="268" r:id="rId13"/>
    <p:sldId id="269" r:id="rId14"/>
    <p:sldId id="299" r:id="rId15"/>
    <p:sldId id="270" r:id="rId16"/>
    <p:sldId id="271" r:id="rId17"/>
    <p:sldId id="272" r:id="rId18"/>
    <p:sldId id="273" r:id="rId19"/>
    <p:sldId id="274" r:id="rId20"/>
    <p:sldId id="275" r:id="rId21"/>
    <p:sldId id="300" r:id="rId22"/>
    <p:sldId id="278" r:id="rId23"/>
    <p:sldId id="279" r:id="rId24"/>
    <p:sldId id="280" r:id="rId25"/>
    <p:sldId id="281" r:id="rId26"/>
    <p:sldId id="282" r:id="rId27"/>
    <p:sldId id="283" r:id="rId28"/>
    <p:sldId id="310" r:id="rId29"/>
    <p:sldId id="301" r:id="rId30"/>
    <p:sldId id="284" r:id="rId31"/>
    <p:sldId id="295" r:id="rId32"/>
    <p:sldId id="296" r:id="rId33"/>
    <p:sldId id="311" r:id="rId34"/>
    <p:sldId id="302" r:id="rId35"/>
    <p:sldId id="285" r:id="rId36"/>
    <p:sldId id="286" r:id="rId37"/>
    <p:sldId id="262" r:id="rId38"/>
    <p:sldId id="276" r:id="rId39"/>
    <p:sldId id="277" r:id="rId40"/>
    <p:sldId id="297" r:id="rId41"/>
    <p:sldId id="303" r:id="rId42"/>
    <p:sldId id="312" r:id="rId43"/>
    <p:sldId id="287" r:id="rId44"/>
    <p:sldId id="288" r:id="rId45"/>
    <p:sldId id="289" r:id="rId46"/>
    <p:sldId id="290" r:id="rId47"/>
    <p:sldId id="291" r:id="rId48"/>
    <p:sldId id="292" r:id="rId49"/>
    <p:sldId id="309" r:id="rId50"/>
    <p:sldId id="263" r:id="rId51"/>
    <p:sldId id="304" r:id="rId52"/>
    <p:sldId id="305" r:id="rId53"/>
    <p:sldId id="306" r:id="rId54"/>
    <p:sldId id="307" r:id="rId55"/>
    <p:sldId id="29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 id="327" r:id="rId70"/>
    <p:sldId id="328" r:id="rId71"/>
    <p:sldId id="329" r:id="rId72"/>
    <p:sldId id="330" r:id="rId73"/>
    <p:sldId id="331" r:id="rId74"/>
    <p:sldId id="332"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48"/>
    <p:restoredTop sz="94411"/>
  </p:normalViewPr>
  <p:slideViewPr>
    <p:cSldViewPr snapToGrid="0" snapToObjects="1">
      <p:cViewPr varScale="1">
        <p:scale>
          <a:sx n="85" d="100"/>
          <a:sy n="85" d="100"/>
        </p:scale>
        <p:origin x="192" y="6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B5092D-4664-4B42-AD1A-5DD9BD2F7D82}" type="datetimeFigureOut">
              <a:rPr lang="en-US" smtClean="0"/>
              <a:t>5/15/20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C27CB8-C878-374F-B1D5-430DE66DEEE2}" type="slidenum">
              <a:rPr lang="en-US" smtClean="0"/>
              <a:t>‹#›</a:t>
            </a:fld>
            <a:endParaRPr lang="en-US"/>
          </a:p>
        </p:txBody>
      </p:sp>
    </p:spTree>
    <p:extLst>
      <p:ext uri="{BB962C8B-B14F-4D97-AF65-F5344CB8AC3E}">
        <p14:creationId xmlns:p14="http://schemas.microsoft.com/office/powerpoint/2010/main" val="35123985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4C27CB8-C878-374F-B1D5-430DE66DEEE2}" type="slidenum">
              <a:rPr lang="en-US" smtClean="0"/>
              <a:t>15</a:t>
            </a:fld>
            <a:endParaRPr lang="en-US"/>
          </a:p>
        </p:txBody>
      </p:sp>
    </p:spTree>
    <p:extLst>
      <p:ext uri="{BB962C8B-B14F-4D97-AF65-F5344CB8AC3E}">
        <p14:creationId xmlns:p14="http://schemas.microsoft.com/office/powerpoint/2010/main" val="3539023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D4085-1A0E-4543-A56E-1C5653BDC82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0C041D3-A010-FF47-97F5-50436CC9FD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8AED131-8018-CD4A-85D4-4754D2CBCE95}"/>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5" name="Footer Placeholder 4">
            <a:extLst>
              <a:ext uri="{FF2B5EF4-FFF2-40B4-BE49-F238E27FC236}">
                <a16:creationId xmlns:a16="http://schemas.microsoft.com/office/drawing/2014/main" id="{F68589CC-B8E0-4D4A-A32D-92D0B0DAA4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A2A0C6-AD18-8942-91F3-B1F6F84026F2}"/>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3846389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42E1B-9753-CD4F-9EF6-083DA12A85C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17B3957-18D4-B14D-8A12-C989367EA27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95C9156-7743-904B-AB6B-524FAED6B26D}"/>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5" name="Footer Placeholder 4">
            <a:extLst>
              <a:ext uri="{FF2B5EF4-FFF2-40B4-BE49-F238E27FC236}">
                <a16:creationId xmlns:a16="http://schemas.microsoft.com/office/drawing/2014/main" id="{66911433-A616-4F41-B5FA-B3E5A20FDD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34FA04-AF15-B44C-BAD0-15D06062518F}"/>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3841458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2E274-554F-5B47-8C3A-DE2F1122B22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C4D8880-03BE-4441-875B-6D1C95CF12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CCE4C48-8CB9-7F49-BC86-EDCA2A697049}"/>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5" name="Footer Placeholder 4">
            <a:extLst>
              <a:ext uri="{FF2B5EF4-FFF2-40B4-BE49-F238E27FC236}">
                <a16:creationId xmlns:a16="http://schemas.microsoft.com/office/drawing/2014/main" id="{5C5387C1-A1F6-E841-ABE8-FF44E6E79A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2AEE77-905B-FB47-8CB8-EE8171DC590D}"/>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952025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D4175-571D-1144-A541-2B145F27E96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D98E19C-A9E5-7046-80E8-8102E5E1C57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838F6EC-F1A9-E14F-AEB2-EE96B2889B1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7F2380B-F8DB-CD44-8B21-6A5FFB1443D5}"/>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6" name="Footer Placeholder 5">
            <a:extLst>
              <a:ext uri="{FF2B5EF4-FFF2-40B4-BE49-F238E27FC236}">
                <a16:creationId xmlns:a16="http://schemas.microsoft.com/office/drawing/2014/main" id="{BA9E0228-526D-2345-BE98-991D570541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D2839A-9C2B-3246-9288-544F7E35416E}"/>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2151270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4352-8204-5046-86D8-75F60CD28F0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FD21CD-AA9B-4143-ADD4-2459A981F7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53ACA8E-640A-D64E-935A-B71D38162E8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3DAC42E-E7DA-224C-8156-87A898D8CD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517613A-E469-0C43-9A5B-3E85510B824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1CDFB20-3DF2-BB4A-BCB1-A1465AC52543}"/>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8" name="Footer Placeholder 7">
            <a:extLst>
              <a:ext uri="{FF2B5EF4-FFF2-40B4-BE49-F238E27FC236}">
                <a16:creationId xmlns:a16="http://schemas.microsoft.com/office/drawing/2014/main" id="{25EA8514-D010-7B42-91BD-2BBF420D3AB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1CD41A6-4E5F-B445-946E-D63F92734577}"/>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2799865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4C38C-F3F2-A04E-87CE-F1EEE9A0AC1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948DC46-ECEB-7A41-AAA4-D95712436522}"/>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4" name="Footer Placeholder 3">
            <a:extLst>
              <a:ext uri="{FF2B5EF4-FFF2-40B4-BE49-F238E27FC236}">
                <a16:creationId xmlns:a16="http://schemas.microsoft.com/office/drawing/2014/main" id="{19F5CD1C-B8B7-B047-B47C-20E335FA20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337DB68-8381-834D-930E-CD30BABE2798}"/>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447947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34C3EB-8E71-5941-8BAF-35C24879BE17}"/>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3" name="Footer Placeholder 2">
            <a:extLst>
              <a:ext uri="{FF2B5EF4-FFF2-40B4-BE49-F238E27FC236}">
                <a16:creationId xmlns:a16="http://schemas.microsoft.com/office/drawing/2014/main" id="{AD3E5CF0-A81D-5246-9241-E4A10040A3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6A94C9-9A59-784D-9CBC-1367CE905552}"/>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3769300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DB029-0C5A-1842-9792-7A2CF891D1C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F0CCB80-EEBA-FE49-8FD0-093115E2E4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910B36A-1BF3-0242-9038-ED0345DC8D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B20FAA6-2CB6-9140-B7A6-9E13609DE020}"/>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6" name="Footer Placeholder 5">
            <a:extLst>
              <a:ext uri="{FF2B5EF4-FFF2-40B4-BE49-F238E27FC236}">
                <a16:creationId xmlns:a16="http://schemas.microsoft.com/office/drawing/2014/main" id="{08DF9EE4-5871-5943-85EC-D7E55776C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9D9694-6A93-5E4F-866F-9FD20C357BDC}"/>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2035978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C9780-4596-EF43-A1FA-FA7B59105B0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0E17992-D186-4E44-B322-D8B57D3964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7664248-2F92-434B-87AC-958396C8AB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9C64ED-4622-7842-9E55-5E22F84225C9}"/>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6" name="Footer Placeholder 5">
            <a:extLst>
              <a:ext uri="{FF2B5EF4-FFF2-40B4-BE49-F238E27FC236}">
                <a16:creationId xmlns:a16="http://schemas.microsoft.com/office/drawing/2014/main" id="{B3E8357A-E910-E842-B506-1739F6D181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2297C1-4601-4042-8B6D-C99CD259CC9F}"/>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1326154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44548-5409-8749-BFE0-B1C7162216F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07D0AD-53FA-1245-9BD9-AECFD189D30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5915344-F1EF-924D-A236-00F789F5397F}"/>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5" name="Footer Placeholder 4">
            <a:extLst>
              <a:ext uri="{FF2B5EF4-FFF2-40B4-BE49-F238E27FC236}">
                <a16:creationId xmlns:a16="http://schemas.microsoft.com/office/drawing/2014/main" id="{B0D66C2A-55E3-FE41-B459-8330875F2A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DD85BD-0EC9-C742-AFB0-506684D9FF3B}"/>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1480559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E38716-66BD-0446-8515-539FDB70B16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E6813F7-A392-C64C-A4F8-B7F6F9BFA3C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9A8A7D-C639-5E4D-833D-EF5CBA24A9CF}"/>
              </a:ext>
            </a:extLst>
          </p:cNvPr>
          <p:cNvSpPr>
            <a:spLocks noGrp="1"/>
          </p:cNvSpPr>
          <p:nvPr>
            <p:ph type="dt" sz="half" idx="10"/>
          </p:nvPr>
        </p:nvSpPr>
        <p:spPr/>
        <p:txBody>
          <a:bodyPr/>
          <a:lstStyle/>
          <a:p>
            <a:fld id="{0B225357-C833-C74F-954F-06921FE193DD}" type="datetimeFigureOut">
              <a:rPr lang="en-US" smtClean="0"/>
              <a:t>5/15/20</a:t>
            </a:fld>
            <a:endParaRPr lang="en-US"/>
          </a:p>
        </p:txBody>
      </p:sp>
      <p:sp>
        <p:nvSpPr>
          <p:cNvPr id="5" name="Footer Placeholder 4">
            <a:extLst>
              <a:ext uri="{FF2B5EF4-FFF2-40B4-BE49-F238E27FC236}">
                <a16:creationId xmlns:a16="http://schemas.microsoft.com/office/drawing/2014/main" id="{E4F03847-D16D-114D-B7D9-4506DF340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8398E0-3E7F-E348-B0BB-9D69CC8EBCC5}"/>
              </a:ext>
            </a:extLst>
          </p:cNvPr>
          <p:cNvSpPr>
            <a:spLocks noGrp="1"/>
          </p:cNvSpPr>
          <p:nvPr>
            <p:ph type="sldNum" sz="quarter" idx="12"/>
          </p:nvPr>
        </p:nvSpPr>
        <p:spPr/>
        <p:txBody>
          <a:bodyPr/>
          <a:lstStyle/>
          <a:p>
            <a:fld id="{4EF22473-2DF2-6243-96D1-644DEA49DAEC}" type="slidenum">
              <a:rPr lang="en-US" smtClean="0"/>
              <a:t>‹#›</a:t>
            </a:fld>
            <a:endParaRPr lang="en-US"/>
          </a:p>
        </p:txBody>
      </p:sp>
    </p:spTree>
    <p:extLst>
      <p:ext uri="{BB962C8B-B14F-4D97-AF65-F5344CB8AC3E}">
        <p14:creationId xmlns:p14="http://schemas.microsoft.com/office/powerpoint/2010/main" val="2138588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FAA265-F098-6348-AD52-6D2CEECAC8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906DF57-CAB5-7745-BC36-A04F6942E6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646D566-873D-5543-9142-667CED5795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225357-C833-C74F-954F-06921FE193DD}" type="datetimeFigureOut">
              <a:rPr lang="en-US" smtClean="0"/>
              <a:t>5/15/20</a:t>
            </a:fld>
            <a:endParaRPr lang="en-US"/>
          </a:p>
        </p:txBody>
      </p:sp>
      <p:sp>
        <p:nvSpPr>
          <p:cNvPr id="5" name="Footer Placeholder 4">
            <a:extLst>
              <a:ext uri="{FF2B5EF4-FFF2-40B4-BE49-F238E27FC236}">
                <a16:creationId xmlns:a16="http://schemas.microsoft.com/office/drawing/2014/main" id="{920144DE-B162-744F-8DEC-286340784E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6DC771F-F28E-2646-A772-3A87F0FAAF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F22473-2DF2-6243-96D1-644DEA49DAEC}" type="slidenum">
              <a:rPr lang="en-US" smtClean="0"/>
              <a:t>‹#›</a:t>
            </a:fld>
            <a:endParaRPr lang="en-US"/>
          </a:p>
        </p:txBody>
      </p:sp>
    </p:spTree>
    <p:extLst>
      <p:ext uri="{BB962C8B-B14F-4D97-AF65-F5344CB8AC3E}">
        <p14:creationId xmlns:p14="http://schemas.microsoft.com/office/powerpoint/2010/main" val="2685957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instagram.com/ju.ju_designs/?hl=en" TargetMode="External"/><Relationship Id="rId2" Type="http://schemas.openxmlformats.org/officeDocument/2006/relationships/hyperlink" Target="https://julietmckay.wixsite.com/website" TargetMode="External"/><Relationship Id="rId1" Type="http://schemas.openxmlformats.org/officeDocument/2006/relationships/slideLayout" Target="../slideLayouts/slideLayout2.xml"/><Relationship Id="rId4" Type="http://schemas.openxmlformats.org/officeDocument/2006/relationships/hyperlink" Target="https://www.facebook.com/Designsjuju/"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7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1CE9A-3284-3744-A912-36EA986E2CB6}"/>
              </a:ext>
            </a:extLst>
          </p:cNvPr>
          <p:cNvSpPr>
            <a:spLocks noGrp="1"/>
          </p:cNvSpPr>
          <p:nvPr>
            <p:ph type="ctrTitle"/>
          </p:nvPr>
        </p:nvSpPr>
        <p:spPr/>
        <p:txBody>
          <a:bodyPr/>
          <a:lstStyle/>
          <a:p>
            <a:r>
              <a:rPr lang="en-US" dirty="0"/>
              <a:t>Professional Promotion </a:t>
            </a:r>
          </a:p>
        </p:txBody>
      </p:sp>
      <p:sp>
        <p:nvSpPr>
          <p:cNvPr id="3" name="Subtitle 2">
            <a:extLst>
              <a:ext uri="{FF2B5EF4-FFF2-40B4-BE49-F238E27FC236}">
                <a16:creationId xmlns:a16="http://schemas.microsoft.com/office/drawing/2014/main" id="{F302AC84-77CC-2241-B311-0EC637395CD7}"/>
              </a:ext>
            </a:extLst>
          </p:cNvPr>
          <p:cNvSpPr>
            <a:spLocks noGrp="1"/>
          </p:cNvSpPr>
          <p:nvPr>
            <p:ph type="subTitle" idx="1"/>
          </p:nvPr>
        </p:nvSpPr>
        <p:spPr/>
        <p:txBody>
          <a:bodyPr/>
          <a:lstStyle/>
          <a:p>
            <a:r>
              <a:rPr lang="en-US" dirty="0"/>
              <a:t>Juliet McKay </a:t>
            </a:r>
          </a:p>
        </p:txBody>
      </p:sp>
    </p:spTree>
    <p:extLst>
      <p:ext uri="{BB962C8B-B14F-4D97-AF65-F5344CB8AC3E}">
        <p14:creationId xmlns:p14="http://schemas.microsoft.com/office/powerpoint/2010/main" val="1032829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9188EB30-2950-A747-9AA8-F29717F6A75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096000" y="167571"/>
            <a:ext cx="4614863" cy="6522858"/>
          </a:xfrm>
        </p:spPr>
      </p:pic>
      <p:sp>
        <p:nvSpPr>
          <p:cNvPr id="6" name="TextBox 5">
            <a:extLst>
              <a:ext uri="{FF2B5EF4-FFF2-40B4-BE49-F238E27FC236}">
                <a16:creationId xmlns:a16="http://schemas.microsoft.com/office/drawing/2014/main" id="{6DBD6F75-D540-4049-934B-33EA32A87932}"/>
              </a:ext>
            </a:extLst>
          </p:cNvPr>
          <p:cNvSpPr txBox="1"/>
          <p:nvPr/>
        </p:nvSpPr>
        <p:spPr>
          <a:xfrm>
            <a:off x="664534" y="606056"/>
            <a:ext cx="4518838" cy="461665"/>
          </a:xfrm>
          <a:prstGeom prst="rect">
            <a:avLst/>
          </a:prstGeom>
          <a:noFill/>
        </p:spPr>
        <p:txBody>
          <a:bodyPr wrap="square" rtlCol="0">
            <a:spAutoFit/>
          </a:bodyPr>
          <a:lstStyle/>
          <a:p>
            <a:r>
              <a:rPr lang="en-US" sz="2400" dirty="0"/>
              <a:t>Research into artists brand identity</a:t>
            </a:r>
          </a:p>
        </p:txBody>
      </p:sp>
      <p:sp>
        <p:nvSpPr>
          <p:cNvPr id="7" name="TextBox 6">
            <a:extLst>
              <a:ext uri="{FF2B5EF4-FFF2-40B4-BE49-F238E27FC236}">
                <a16:creationId xmlns:a16="http://schemas.microsoft.com/office/drawing/2014/main" id="{2FCCD357-176E-8D40-8395-31C72E1EF645}"/>
              </a:ext>
            </a:extLst>
          </p:cNvPr>
          <p:cNvSpPr txBox="1"/>
          <p:nvPr/>
        </p:nvSpPr>
        <p:spPr>
          <a:xfrm>
            <a:off x="988827" y="2870789"/>
            <a:ext cx="4274289" cy="1754326"/>
          </a:xfrm>
          <a:prstGeom prst="rect">
            <a:avLst/>
          </a:prstGeom>
          <a:noFill/>
        </p:spPr>
        <p:txBody>
          <a:bodyPr wrap="square" rtlCol="0">
            <a:spAutoFit/>
          </a:bodyPr>
          <a:lstStyle/>
          <a:p>
            <a:r>
              <a:rPr lang="en-US" dirty="0"/>
              <a:t>I will be researching into a number of artists and designers which I have liked for many of years. I want to understand what differentiates them from other designers and why I have such a fascination with their work. </a:t>
            </a:r>
          </a:p>
        </p:txBody>
      </p:sp>
    </p:spTree>
    <p:extLst>
      <p:ext uri="{BB962C8B-B14F-4D97-AF65-F5344CB8AC3E}">
        <p14:creationId xmlns:p14="http://schemas.microsoft.com/office/powerpoint/2010/main" val="615548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a16="http://schemas.microsoft.com/office/drawing/2014/main" id="{8ED717D8-0176-6C4D-9315-A4F682E7F497}"/>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158408" y="0"/>
            <a:ext cx="9705975" cy="6859433"/>
          </a:xfrm>
        </p:spPr>
      </p:pic>
    </p:spTree>
    <p:extLst>
      <p:ext uri="{BB962C8B-B14F-4D97-AF65-F5344CB8AC3E}">
        <p14:creationId xmlns:p14="http://schemas.microsoft.com/office/powerpoint/2010/main" val="1350217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 screen with text&#10;&#10;Description automatically generated">
            <a:extLst>
              <a:ext uri="{FF2B5EF4-FFF2-40B4-BE49-F238E27FC236}">
                <a16:creationId xmlns:a16="http://schemas.microsoft.com/office/drawing/2014/main" id="{1877018C-022C-D341-9A06-89E618881A1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88653" y="0"/>
            <a:ext cx="9703947" cy="6858000"/>
          </a:xfrm>
        </p:spPr>
      </p:pic>
    </p:spTree>
    <p:extLst>
      <p:ext uri="{BB962C8B-B14F-4D97-AF65-F5344CB8AC3E}">
        <p14:creationId xmlns:p14="http://schemas.microsoft.com/office/powerpoint/2010/main" val="1596640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F64F3346-008D-F14B-838E-7873A344E67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358935" y="0"/>
            <a:ext cx="4900612" cy="6926749"/>
          </a:xfrm>
        </p:spPr>
      </p:pic>
      <p:sp>
        <p:nvSpPr>
          <p:cNvPr id="6" name="TextBox 5">
            <a:extLst>
              <a:ext uri="{FF2B5EF4-FFF2-40B4-BE49-F238E27FC236}">
                <a16:creationId xmlns:a16="http://schemas.microsoft.com/office/drawing/2014/main" id="{D22F7D80-E310-EF4A-A614-90F21288AC1E}"/>
              </a:ext>
            </a:extLst>
          </p:cNvPr>
          <p:cNvSpPr txBox="1"/>
          <p:nvPr/>
        </p:nvSpPr>
        <p:spPr>
          <a:xfrm>
            <a:off x="345474" y="1913860"/>
            <a:ext cx="5487592" cy="2400657"/>
          </a:xfrm>
          <a:prstGeom prst="rect">
            <a:avLst/>
          </a:prstGeom>
          <a:noFill/>
        </p:spPr>
        <p:txBody>
          <a:bodyPr wrap="none" rtlCol="0">
            <a:spAutoFit/>
          </a:bodyPr>
          <a:lstStyle/>
          <a:p>
            <a:pPr algn="ctr"/>
            <a:r>
              <a:rPr lang="en-US" sz="2400" u="sng" dirty="0"/>
              <a:t>Aspirations for my future</a:t>
            </a:r>
          </a:p>
          <a:p>
            <a:endParaRPr lang="en-US" dirty="0"/>
          </a:p>
          <a:p>
            <a:r>
              <a:rPr lang="en-US" dirty="0"/>
              <a:t>I hope to be able to travel to many countries and learn </a:t>
            </a:r>
          </a:p>
          <a:p>
            <a:r>
              <a:rPr lang="en-US" dirty="0"/>
              <a:t>about cultures and pick up on inspiration for my designs </a:t>
            </a:r>
          </a:p>
          <a:p>
            <a:r>
              <a:rPr lang="en-US" dirty="0"/>
              <a:t>in the process. I hope to inspire and to have a range of </a:t>
            </a:r>
          </a:p>
          <a:p>
            <a:r>
              <a:rPr lang="en-US" dirty="0"/>
              <a:t>designs in the fashion world. </a:t>
            </a:r>
          </a:p>
          <a:p>
            <a:r>
              <a:rPr lang="en-US" dirty="0"/>
              <a:t>Not having a strict work time, being able to free lance </a:t>
            </a:r>
          </a:p>
          <a:p>
            <a:r>
              <a:rPr lang="en-US" dirty="0"/>
              <a:t>temporarily would be something that I would enjoy.</a:t>
            </a:r>
          </a:p>
        </p:txBody>
      </p:sp>
    </p:spTree>
    <p:extLst>
      <p:ext uri="{BB962C8B-B14F-4D97-AF65-F5344CB8AC3E}">
        <p14:creationId xmlns:p14="http://schemas.microsoft.com/office/powerpoint/2010/main" val="1798998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map&#10;&#10;Description automatically generated">
            <a:extLst>
              <a:ext uri="{FF2B5EF4-FFF2-40B4-BE49-F238E27FC236}">
                <a16:creationId xmlns:a16="http://schemas.microsoft.com/office/drawing/2014/main" id="{F66F275C-6424-524A-8B48-566BACAD969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300413" y="49882"/>
            <a:ext cx="5000625" cy="7068113"/>
          </a:xfrm>
        </p:spPr>
      </p:pic>
    </p:spTree>
    <p:extLst>
      <p:ext uri="{BB962C8B-B14F-4D97-AF65-F5344CB8AC3E}">
        <p14:creationId xmlns:p14="http://schemas.microsoft.com/office/powerpoint/2010/main" val="3611350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8CECE-2AA3-EC46-81C4-26F9205755C5}"/>
              </a:ext>
            </a:extLst>
          </p:cNvPr>
          <p:cNvSpPr>
            <a:spLocks noGrp="1"/>
          </p:cNvSpPr>
          <p:nvPr>
            <p:ph type="title"/>
          </p:nvPr>
        </p:nvSpPr>
        <p:spPr/>
        <p:txBody>
          <a:bodyPr>
            <a:normAutofit/>
          </a:bodyPr>
          <a:lstStyle/>
          <a:p>
            <a:r>
              <a:rPr lang="en-US" sz="2400" dirty="0"/>
              <a:t>What needs to be on a business card?</a:t>
            </a:r>
          </a:p>
        </p:txBody>
      </p:sp>
      <p:sp>
        <p:nvSpPr>
          <p:cNvPr id="3" name="Content Placeholder 2">
            <a:extLst>
              <a:ext uri="{FF2B5EF4-FFF2-40B4-BE49-F238E27FC236}">
                <a16:creationId xmlns:a16="http://schemas.microsoft.com/office/drawing/2014/main" id="{60AEE931-EE0F-844E-A936-C54740707C3A}"/>
              </a:ext>
            </a:extLst>
          </p:cNvPr>
          <p:cNvSpPr>
            <a:spLocks noGrp="1"/>
          </p:cNvSpPr>
          <p:nvPr>
            <p:ph idx="1"/>
          </p:nvPr>
        </p:nvSpPr>
        <p:spPr/>
        <p:txBody>
          <a:bodyPr/>
          <a:lstStyle/>
          <a:p>
            <a:r>
              <a:rPr lang="en-US" sz="1600" dirty="0"/>
              <a:t>I think it is essential that there is a design of yours on the card, as the person should see what kind of brand you are. </a:t>
            </a:r>
          </a:p>
          <a:p>
            <a:r>
              <a:rPr lang="en-US" sz="1600" dirty="0"/>
              <a:t>Brand name.</a:t>
            </a:r>
          </a:p>
          <a:p>
            <a:r>
              <a:rPr lang="en-US" sz="1600" dirty="0"/>
              <a:t>contact information is key. People need to be able to look you up on your website, Instagram, or email. </a:t>
            </a:r>
          </a:p>
          <a:p>
            <a:r>
              <a:rPr lang="en-US" sz="1600" dirty="0"/>
              <a:t>legible font is very important.</a:t>
            </a:r>
          </a:p>
          <a:p>
            <a:endParaRPr lang="en-US" dirty="0"/>
          </a:p>
        </p:txBody>
      </p:sp>
    </p:spTree>
    <p:extLst>
      <p:ext uri="{BB962C8B-B14F-4D97-AF65-F5344CB8AC3E}">
        <p14:creationId xmlns:p14="http://schemas.microsoft.com/office/powerpoint/2010/main" val="2651739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10;&#10;Description automatically generated">
            <a:extLst>
              <a:ext uri="{FF2B5EF4-FFF2-40B4-BE49-F238E27FC236}">
                <a16:creationId xmlns:a16="http://schemas.microsoft.com/office/drawing/2014/main" id="{9AA0C27E-BAF9-9F44-BFAB-41075A12B56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277125" y="76360"/>
            <a:ext cx="9595899" cy="6781640"/>
          </a:xfrm>
        </p:spPr>
      </p:pic>
      <p:sp>
        <p:nvSpPr>
          <p:cNvPr id="6" name="TextBox 5">
            <a:extLst>
              <a:ext uri="{FF2B5EF4-FFF2-40B4-BE49-F238E27FC236}">
                <a16:creationId xmlns:a16="http://schemas.microsoft.com/office/drawing/2014/main" id="{6FF628C4-9405-EA47-A0EF-6192EE681B29}"/>
              </a:ext>
            </a:extLst>
          </p:cNvPr>
          <p:cNvSpPr txBox="1"/>
          <p:nvPr/>
        </p:nvSpPr>
        <p:spPr>
          <a:xfrm>
            <a:off x="-74428" y="2647507"/>
            <a:ext cx="2550763" cy="369332"/>
          </a:xfrm>
          <a:prstGeom prst="rect">
            <a:avLst/>
          </a:prstGeom>
          <a:noFill/>
        </p:spPr>
        <p:txBody>
          <a:bodyPr wrap="none" rtlCol="0">
            <a:spAutoFit/>
          </a:bodyPr>
          <a:lstStyle/>
          <a:p>
            <a:r>
              <a:rPr lang="en-US" dirty="0"/>
              <a:t>Evaluating business cards</a:t>
            </a:r>
          </a:p>
        </p:txBody>
      </p:sp>
      <p:sp>
        <p:nvSpPr>
          <p:cNvPr id="7" name="TextBox 6">
            <a:extLst>
              <a:ext uri="{FF2B5EF4-FFF2-40B4-BE49-F238E27FC236}">
                <a16:creationId xmlns:a16="http://schemas.microsoft.com/office/drawing/2014/main" id="{A27DA072-A3BE-9549-B193-798A4D619C9D}"/>
              </a:ext>
            </a:extLst>
          </p:cNvPr>
          <p:cNvSpPr txBox="1"/>
          <p:nvPr/>
        </p:nvSpPr>
        <p:spPr>
          <a:xfrm>
            <a:off x="5497033" y="340242"/>
            <a:ext cx="738279" cy="369332"/>
          </a:xfrm>
          <a:prstGeom prst="rect">
            <a:avLst/>
          </a:prstGeom>
          <a:noFill/>
        </p:spPr>
        <p:txBody>
          <a:bodyPr wrap="none" rtlCol="0">
            <a:spAutoFit/>
          </a:bodyPr>
          <a:lstStyle/>
          <a:p>
            <a:r>
              <a:rPr lang="en-US" dirty="0"/>
              <a:t>Front </a:t>
            </a:r>
          </a:p>
        </p:txBody>
      </p:sp>
      <p:sp>
        <p:nvSpPr>
          <p:cNvPr id="8" name="TextBox 7">
            <a:extLst>
              <a:ext uri="{FF2B5EF4-FFF2-40B4-BE49-F238E27FC236}">
                <a16:creationId xmlns:a16="http://schemas.microsoft.com/office/drawing/2014/main" id="{42B09A72-E671-894E-B161-8EA1FE5E4CE6}"/>
              </a:ext>
            </a:extLst>
          </p:cNvPr>
          <p:cNvSpPr txBox="1"/>
          <p:nvPr/>
        </p:nvSpPr>
        <p:spPr>
          <a:xfrm>
            <a:off x="10111563" y="616688"/>
            <a:ext cx="675185" cy="369332"/>
          </a:xfrm>
          <a:prstGeom prst="rect">
            <a:avLst/>
          </a:prstGeom>
          <a:noFill/>
        </p:spPr>
        <p:txBody>
          <a:bodyPr wrap="none" rtlCol="0">
            <a:spAutoFit/>
          </a:bodyPr>
          <a:lstStyle/>
          <a:p>
            <a:r>
              <a:rPr lang="en-US" dirty="0"/>
              <a:t>Back </a:t>
            </a:r>
          </a:p>
        </p:txBody>
      </p:sp>
    </p:spTree>
    <p:extLst>
      <p:ext uri="{BB962C8B-B14F-4D97-AF65-F5344CB8AC3E}">
        <p14:creationId xmlns:p14="http://schemas.microsoft.com/office/powerpoint/2010/main" val="1902900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4C3ECC72-1E3F-094E-9807-C147868F21A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343025" y="-19229"/>
            <a:ext cx="9758363" cy="6896457"/>
          </a:xfrm>
        </p:spPr>
      </p:pic>
      <p:sp>
        <p:nvSpPr>
          <p:cNvPr id="6" name="TextBox 5">
            <a:extLst>
              <a:ext uri="{FF2B5EF4-FFF2-40B4-BE49-F238E27FC236}">
                <a16:creationId xmlns:a16="http://schemas.microsoft.com/office/drawing/2014/main" id="{8A85D235-C799-C44A-A0A4-75FDC79B9A3C}"/>
              </a:ext>
            </a:extLst>
          </p:cNvPr>
          <p:cNvSpPr txBox="1"/>
          <p:nvPr/>
        </p:nvSpPr>
        <p:spPr>
          <a:xfrm>
            <a:off x="5018567" y="138224"/>
            <a:ext cx="685380" cy="369332"/>
          </a:xfrm>
          <a:prstGeom prst="rect">
            <a:avLst/>
          </a:prstGeom>
          <a:noFill/>
        </p:spPr>
        <p:txBody>
          <a:bodyPr wrap="none" rtlCol="0">
            <a:spAutoFit/>
          </a:bodyPr>
          <a:lstStyle/>
          <a:p>
            <a:r>
              <a:rPr lang="en-US" dirty="0"/>
              <a:t>Front</a:t>
            </a:r>
          </a:p>
        </p:txBody>
      </p:sp>
      <p:sp>
        <p:nvSpPr>
          <p:cNvPr id="7" name="TextBox 6">
            <a:extLst>
              <a:ext uri="{FF2B5EF4-FFF2-40B4-BE49-F238E27FC236}">
                <a16:creationId xmlns:a16="http://schemas.microsoft.com/office/drawing/2014/main" id="{D28178FE-EF83-B344-B1BA-DEDDD65BDE25}"/>
              </a:ext>
            </a:extLst>
          </p:cNvPr>
          <p:cNvSpPr txBox="1"/>
          <p:nvPr/>
        </p:nvSpPr>
        <p:spPr>
          <a:xfrm>
            <a:off x="9856382" y="507556"/>
            <a:ext cx="622286" cy="369332"/>
          </a:xfrm>
          <a:prstGeom prst="rect">
            <a:avLst/>
          </a:prstGeom>
          <a:noFill/>
        </p:spPr>
        <p:txBody>
          <a:bodyPr wrap="none" rtlCol="0">
            <a:spAutoFit/>
          </a:bodyPr>
          <a:lstStyle/>
          <a:p>
            <a:r>
              <a:rPr lang="en-US" dirty="0"/>
              <a:t>Back</a:t>
            </a:r>
          </a:p>
        </p:txBody>
      </p:sp>
    </p:spTree>
    <p:extLst>
      <p:ext uri="{BB962C8B-B14F-4D97-AF65-F5344CB8AC3E}">
        <p14:creationId xmlns:p14="http://schemas.microsoft.com/office/powerpoint/2010/main" val="3454975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892ACED4-C20B-FF41-A6CF-20BBC246797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377859" y="94582"/>
            <a:ext cx="9436281" cy="6668835"/>
          </a:xfrm>
        </p:spPr>
      </p:pic>
    </p:spTree>
    <p:extLst>
      <p:ext uri="{BB962C8B-B14F-4D97-AF65-F5344CB8AC3E}">
        <p14:creationId xmlns:p14="http://schemas.microsoft.com/office/powerpoint/2010/main" val="3392972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BE423131-9A66-8442-A810-406C48320B59}"/>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962878" y="0"/>
            <a:ext cx="9703947" cy="6858000"/>
          </a:xfrm>
        </p:spPr>
      </p:pic>
    </p:spTree>
    <p:extLst>
      <p:ext uri="{BB962C8B-B14F-4D97-AF65-F5344CB8AC3E}">
        <p14:creationId xmlns:p14="http://schemas.microsoft.com/office/powerpoint/2010/main" val="3074152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9F7D4064-3E58-1B45-B32D-831125063419}"/>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462574" y="0"/>
            <a:ext cx="9472287" cy="6858000"/>
          </a:xfrm>
        </p:spPr>
      </p:pic>
    </p:spTree>
    <p:extLst>
      <p:ext uri="{BB962C8B-B14F-4D97-AF65-F5344CB8AC3E}">
        <p14:creationId xmlns:p14="http://schemas.microsoft.com/office/powerpoint/2010/main" val="861950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surface&#10;&#10;Description automatically generated">
            <a:extLst>
              <a:ext uri="{FF2B5EF4-FFF2-40B4-BE49-F238E27FC236}">
                <a16:creationId xmlns:a16="http://schemas.microsoft.com/office/drawing/2014/main" id="{93E4397B-B730-F84E-8264-7EC71F113F9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645694" y="63069"/>
            <a:ext cx="4900612" cy="6794931"/>
          </a:xfrm>
        </p:spPr>
      </p:pic>
    </p:spTree>
    <p:extLst>
      <p:ext uri="{BB962C8B-B14F-4D97-AF65-F5344CB8AC3E}">
        <p14:creationId xmlns:p14="http://schemas.microsoft.com/office/powerpoint/2010/main" val="3781418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B5165-B537-F349-9A3E-F2AD7D5F9917}"/>
              </a:ext>
            </a:extLst>
          </p:cNvPr>
          <p:cNvSpPr>
            <a:spLocks noGrp="1"/>
          </p:cNvSpPr>
          <p:nvPr>
            <p:ph type="title"/>
          </p:nvPr>
        </p:nvSpPr>
        <p:spPr/>
        <p:txBody>
          <a:bodyPr>
            <a:normAutofit/>
          </a:bodyPr>
          <a:lstStyle/>
          <a:p>
            <a:r>
              <a:rPr lang="en-US" sz="1800" dirty="0"/>
              <a:t>Final Brand Name </a:t>
            </a:r>
          </a:p>
        </p:txBody>
      </p:sp>
      <p:pic>
        <p:nvPicPr>
          <p:cNvPr id="5" name="Content Placeholder 4" descr="A picture containing drawing&#10;&#10;Description automatically generated">
            <a:extLst>
              <a:ext uri="{FF2B5EF4-FFF2-40B4-BE49-F238E27FC236}">
                <a16:creationId xmlns:a16="http://schemas.microsoft.com/office/drawing/2014/main" id="{D2B7C771-D353-2F4F-8CBA-42222620BC00}"/>
              </a:ext>
            </a:extLst>
          </p:cNvPr>
          <p:cNvPicPr>
            <a:picLocks noGrp="1" noChangeAspect="1"/>
          </p:cNvPicPr>
          <p:nvPr>
            <p:ph idx="1"/>
          </p:nvPr>
        </p:nvPicPr>
        <p:blipFill>
          <a:blip r:embed="rId2"/>
          <a:stretch>
            <a:fillRect/>
          </a:stretch>
        </p:blipFill>
        <p:spPr>
          <a:xfrm>
            <a:off x="2565400" y="2274094"/>
            <a:ext cx="6527800" cy="2641600"/>
          </a:xfrm>
        </p:spPr>
      </p:pic>
    </p:spTree>
    <p:extLst>
      <p:ext uri="{BB962C8B-B14F-4D97-AF65-F5344CB8AC3E}">
        <p14:creationId xmlns:p14="http://schemas.microsoft.com/office/powerpoint/2010/main" val="2591838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10;&#10;Description automatically generated">
            <a:extLst>
              <a:ext uri="{FF2B5EF4-FFF2-40B4-BE49-F238E27FC236}">
                <a16:creationId xmlns:a16="http://schemas.microsoft.com/office/drawing/2014/main" id="{AD5D2740-ADF3-A246-81B6-6F6E2BC51A52}"/>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990647" y="58340"/>
            <a:ext cx="10060772" cy="6741319"/>
          </a:xfrm>
        </p:spPr>
      </p:pic>
      <p:sp>
        <p:nvSpPr>
          <p:cNvPr id="6" name="TextBox 5">
            <a:extLst>
              <a:ext uri="{FF2B5EF4-FFF2-40B4-BE49-F238E27FC236}">
                <a16:creationId xmlns:a16="http://schemas.microsoft.com/office/drawing/2014/main" id="{2A8A7AFF-C268-514D-BA7B-AB333980440C}"/>
              </a:ext>
            </a:extLst>
          </p:cNvPr>
          <p:cNvSpPr txBox="1"/>
          <p:nvPr/>
        </p:nvSpPr>
        <p:spPr>
          <a:xfrm>
            <a:off x="0" y="3672885"/>
            <a:ext cx="2167325" cy="646331"/>
          </a:xfrm>
          <a:prstGeom prst="rect">
            <a:avLst/>
          </a:prstGeom>
          <a:noFill/>
        </p:spPr>
        <p:txBody>
          <a:bodyPr wrap="none" rtlCol="0">
            <a:spAutoFit/>
          </a:bodyPr>
          <a:lstStyle/>
          <a:p>
            <a:r>
              <a:rPr lang="en-US" dirty="0"/>
              <a:t>Deciding on a </a:t>
            </a:r>
          </a:p>
          <a:p>
            <a:r>
              <a:rPr lang="en-US" dirty="0"/>
              <a:t>business card design.</a:t>
            </a:r>
          </a:p>
        </p:txBody>
      </p:sp>
    </p:spTree>
    <p:extLst>
      <p:ext uri="{BB962C8B-B14F-4D97-AF65-F5344CB8AC3E}">
        <p14:creationId xmlns:p14="http://schemas.microsoft.com/office/powerpoint/2010/main" val="322269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1EB3BB3C-039A-CD48-856D-E3D376F246D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14347" y="137418"/>
            <a:ext cx="10990777" cy="6583164"/>
          </a:xfrm>
        </p:spPr>
      </p:pic>
    </p:spTree>
    <p:extLst>
      <p:ext uri="{BB962C8B-B14F-4D97-AF65-F5344CB8AC3E}">
        <p14:creationId xmlns:p14="http://schemas.microsoft.com/office/powerpoint/2010/main" val="2239544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75E0A3AC-4E17-5D40-9743-5856F5A232E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92619" y="100013"/>
            <a:ext cx="10034577" cy="6443662"/>
          </a:xfrm>
        </p:spPr>
      </p:pic>
    </p:spTree>
    <p:extLst>
      <p:ext uri="{BB962C8B-B14F-4D97-AF65-F5344CB8AC3E}">
        <p14:creationId xmlns:p14="http://schemas.microsoft.com/office/powerpoint/2010/main" val="1126787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E3AFF56E-32B7-524C-90B3-D9F1B8F722E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424681" y="124083"/>
            <a:ext cx="9342638" cy="6609834"/>
          </a:xfrm>
        </p:spPr>
      </p:pic>
    </p:spTree>
    <p:extLst>
      <p:ext uri="{BB962C8B-B14F-4D97-AF65-F5344CB8AC3E}">
        <p14:creationId xmlns:p14="http://schemas.microsoft.com/office/powerpoint/2010/main" val="3573222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40FA32AE-0B21-5545-B254-96FFB79026D1}"/>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586162" y="86376"/>
            <a:ext cx="4525584" cy="6685248"/>
          </a:xfrm>
        </p:spPr>
      </p:pic>
    </p:spTree>
    <p:extLst>
      <p:ext uri="{BB962C8B-B14F-4D97-AF65-F5344CB8AC3E}">
        <p14:creationId xmlns:p14="http://schemas.microsoft.com/office/powerpoint/2010/main" val="3012692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F444ACD2-9A56-FA43-9117-8683033F190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28700" y="35893"/>
            <a:ext cx="9925400" cy="7022132"/>
          </a:xfrm>
        </p:spPr>
      </p:pic>
    </p:spTree>
    <p:extLst>
      <p:ext uri="{BB962C8B-B14F-4D97-AF65-F5344CB8AC3E}">
        <p14:creationId xmlns:p14="http://schemas.microsoft.com/office/powerpoint/2010/main" val="4217347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036D-77FD-114C-AB00-004F27C5ED34}"/>
              </a:ext>
            </a:extLst>
          </p:cNvPr>
          <p:cNvSpPr>
            <a:spLocks noGrp="1"/>
          </p:cNvSpPr>
          <p:nvPr>
            <p:ph type="title"/>
          </p:nvPr>
        </p:nvSpPr>
        <p:spPr>
          <a:xfrm>
            <a:off x="4432300" y="2295525"/>
            <a:ext cx="10515600" cy="1325563"/>
          </a:xfrm>
        </p:spPr>
        <p:txBody>
          <a:bodyPr/>
          <a:lstStyle/>
          <a:p>
            <a:r>
              <a:rPr lang="en-US" dirty="0"/>
              <a:t>Website Research </a:t>
            </a:r>
          </a:p>
        </p:txBody>
      </p:sp>
    </p:spTree>
    <p:extLst>
      <p:ext uri="{BB962C8B-B14F-4D97-AF65-F5344CB8AC3E}">
        <p14:creationId xmlns:p14="http://schemas.microsoft.com/office/powerpoint/2010/main" val="676508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refrigerator, many&#10;&#10;Description automatically generated">
            <a:extLst>
              <a:ext uri="{FF2B5EF4-FFF2-40B4-BE49-F238E27FC236}">
                <a16:creationId xmlns:a16="http://schemas.microsoft.com/office/drawing/2014/main" id="{B6BF101D-36A0-D945-A8E3-B8DB436196A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792750" y="376237"/>
            <a:ext cx="8639208" cy="6105525"/>
          </a:xfrm>
        </p:spPr>
      </p:pic>
      <p:sp>
        <p:nvSpPr>
          <p:cNvPr id="2" name="TextBox 1">
            <a:extLst>
              <a:ext uri="{FF2B5EF4-FFF2-40B4-BE49-F238E27FC236}">
                <a16:creationId xmlns:a16="http://schemas.microsoft.com/office/drawing/2014/main" id="{37B54BA5-2735-004E-AE42-84180E87213B}"/>
              </a:ext>
            </a:extLst>
          </p:cNvPr>
          <p:cNvSpPr txBox="1"/>
          <p:nvPr/>
        </p:nvSpPr>
        <p:spPr>
          <a:xfrm>
            <a:off x="520995" y="2151727"/>
            <a:ext cx="1903228" cy="2554545"/>
          </a:xfrm>
          <a:prstGeom prst="rect">
            <a:avLst/>
          </a:prstGeom>
          <a:noFill/>
        </p:spPr>
        <p:txBody>
          <a:bodyPr wrap="square" rtlCol="0">
            <a:spAutoFit/>
          </a:bodyPr>
          <a:lstStyle/>
          <a:p>
            <a:r>
              <a:rPr lang="en-US" sz="1600" dirty="0"/>
              <a:t>During the next couple of slides, I want to analyze a number of artist/designers websites to form an understanding of what I would like to see in my own website. </a:t>
            </a:r>
          </a:p>
        </p:txBody>
      </p:sp>
    </p:spTree>
    <p:extLst>
      <p:ext uri="{BB962C8B-B14F-4D97-AF65-F5344CB8AC3E}">
        <p14:creationId xmlns:p14="http://schemas.microsoft.com/office/powerpoint/2010/main" val="704159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newspaper&#10;&#10;Description automatically generated">
            <a:extLst>
              <a:ext uri="{FF2B5EF4-FFF2-40B4-BE49-F238E27FC236}">
                <a16:creationId xmlns:a16="http://schemas.microsoft.com/office/drawing/2014/main" id="{FCCE8F07-9867-7A45-ACF3-11708B70A75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84973" y="172958"/>
            <a:ext cx="9459215" cy="6685042"/>
          </a:xfrm>
        </p:spPr>
      </p:pic>
    </p:spTree>
    <p:extLst>
      <p:ext uri="{BB962C8B-B14F-4D97-AF65-F5344CB8AC3E}">
        <p14:creationId xmlns:p14="http://schemas.microsoft.com/office/powerpoint/2010/main" val="1775430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a16="http://schemas.microsoft.com/office/drawing/2014/main" id="{51C05C5D-150A-524F-8AC5-17B674C9B34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57289" y="95483"/>
            <a:ext cx="9568840" cy="6762518"/>
          </a:xfrm>
        </p:spPr>
      </p:pic>
    </p:spTree>
    <p:extLst>
      <p:ext uri="{BB962C8B-B14F-4D97-AF65-F5344CB8AC3E}">
        <p14:creationId xmlns:p14="http://schemas.microsoft.com/office/powerpoint/2010/main" val="2609062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text&#10;&#10;Description automatically generated">
            <a:extLst>
              <a:ext uri="{FF2B5EF4-FFF2-40B4-BE49-F238E27FC236}">
                <a16:creationId xmlns:a16="http://schemas.microsoft.com/office/drawing/2014/main" id="{F17DA7CF-DBCF-FA40-8052-2BE59F8D8531}"/>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77190" y="28194"/>
            <a:ext cx="9624159" cy="6801612"/>
          </a:xfrm>
        </p:spPr>
      </p:pic>
    </p:spTree>
    <p:extLst>
      <p:ext uri="{BB962C8B-B14F-4D97-AF65-F5344CB8AC3E}">
        <p14:creationId xmlns:p14="http://schemas.microsoft.com/office/powerpoint/2010/main" val="26742420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screenshot&#10;&#10;Description automatically generated">
            <a:extLst>
              <a:ext uri="{FF2B5EF4-FFF2-40B4-BE49-F238E27FC236}">
                <a16:creationId xmlns:a16="http://schemas.microsoft.com/office/drawing/2014/main" id="{7D7100D9-B248-4642-B69D-EE6515BF62F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141669" y="0"/>
            <a:ext cx="9609872" cy="6791515"/>
          </a:xfrm>
        </p:spPr>
      </p:pic>
      <p:sp>
        <p:nvSpPr>
          <p:cNvPr id="2" name="TextBox 1">
            <a:extLst>
              <a:ext uri="{FF2B5EF4-FFF2-40B4-BE49-F238E27FC236}">
                <a16:creationId xmlns:a16="http://schemas.microsoft.com/office/drawing/2014/main" id="{DFEE2EE6-8B47-F440-A78C-B5DC2640B2B4}"/>
              </a:ext>
            </a:extLst>
          </p:cNvPr>
          <p:cNvSpPr txBox="1"/>
          <p:nvPr/>
        </p:nvSpPr>
        <p:spPr>
          <a:xfrm>
            <a:off x="323501" y="2030818"/>
            <a:ext cx="1701210" cy="3293209"/>
          </a:xfrm>
          <a:prstGeom prst="rect">
            <a:avLst/>
          </a:prstGeom>
          <a:noFill/>
        </p:spPr>
        <p:txBody>
          <a:bodyPr wrap="square" rtlCol="0">
            <a:spAutoFit/>
          </a:bodyPr>
          <a:lstStyle/>
          <a:p>
            <a:r>
              <a:rPr lang="en-US" sz="1600" dirty="0"/>
              <a:t>After researching other designers websites, I now have an idea of how I would like to envision my own website. My current website is no longer the correct layout for myself. I aim to change the site drastically.</a:t>
            </a:r>
          </a:p>
        </p:txBody>
      </p:sp>
    </p:spTree>
    <p:extLst>
      <p:ext uri="{BB962C8B-B14F-4D97-AF65-F5344CB8AC3E}">
        <p14:creationId xmlns:p14="http://schemas.microsoft.com/office/powerpoint/2010/main" val="20503585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84FAC508-602D-E24E-843A-F89B05FB8D61}"/>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16254" y="0"/>
            <a:ext cx="9703947" cy="6858000"/>
          </a:xfrm>
        </p:spPr>
      </p:pic>
    </p:spTree>
    <p:extLst>
      <p:ext uri="{BB962C8B-B14F-4D97-AF65-F5344CB8AC3E}">
        <p14:creationId xmlns:p14="http://schemas.microsoft.com/office/powerpoint/2010/main" val="3720255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412DEB1F-1926-B54B-AF1F-1319B8030B08}"/>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75714" y="896740"/>
            <a:ext cx="5192222" cy="2532260"/>
          </a:xfrm>
        </p:spPr>
      </p:pic>
      <p:pic>
        <p:nvPicPr>
          <p:cNvPr id="7" name="Picture 6" descr="A picture containing screenshot&#10;&#10;Description automatically generated">
            <a:extLst>
              <a:ext uri="{FF2B5EF4-FFF2-40B4-BE49-F238E27FC236}">
                <a16:creationId xmlns:a16="http://schemas.microsoft.com/office/drawing/2014/main" id="{6A4BDF75-E334-0748-9962-CF17733CF49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814" y="3682803"/>
            <a:ext cx="5370022" cy="2532260"/>
          </a:xfrm>
          <a:prstGeom prst="rect">
            <a:avLst/>
          </a:prstGeom>
        </p:spPr>
      </p:pic>
      <p:pic>
        <p:nvPicPr>
          <p:cNvPr id="9" name="Picture 8" descr="A screenshot of a cell phone&#10;&#10;Description automatically generated">
            <a:extLst>
              <a:ext uri="{FF2B5EF4-FFF2-40B4-BE49-F238E27FC236}">
                <a16:creationId xmlns:a16="http://schemas.microsoft.com/office/drawing/2014/main" id="{F350F170-C082-364F-B87A-532E4CC50D28}"/>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154270" y="2157413"/>
            <a:ext cx="2597847" cy="4057650"/>
          </a:xfrm>
          <a:prstGeom prst="rect">
            <a:avLst/>
          </a:prstGeom>
        </p:spPr>
      </p:pic>
      <p:pic>
        <p:nvPicPr>
          <p:cNvPr id="11" name="Picture 10" descr="A screenshot of text&#10;&#10;Description automatically generated">
            <a:extLst>
              <a:ext uri="{FF2B5EF4-FFF2-40B4-BE49-F238E27FC236}">
                <a16:creationId xmlns:a16="http://schemas.microsoft.com/office/drawing/2014/main" id="{97E261B9-ACCB-FA49-911B-887D3F319D27}"/>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055192" y="2157413"/>
            <a:ext cx="2572194" cy="4057650"/>
          </a:xfrm>
          <a:prstGeom prst="rect">
            <a:avLst/>
          </a:prstGeom>
        </p:spPr>
      </p:pic>
      <p:sp>
        <p:nvSpPr>
          <p:cNvPr id="12" name="TextBox 11">
            <a:extLst>
              <a:ext uri="{FF2B5EF4-FFF2-40B4-BE49-F238E27FC236}">
                <a16:creationId xmlns:a16="http://schemas.microsoft.com/office/drawing/2014/main" id="{DBA356C4-B76F-D649-A45E-C0D2451E024E}"/>
              </a:ext>
            </a:extLst>
          </p:cNvPr>
          <p:cNvSpPr txBox="1"/>
          <p:nvPr/>
        </p:nvSpPr>
        <p:spPr>
          <a:xfrm>
            <a:off x="6096000" y="181272"/>
            <a:ext cx="5686425" cy="830997"/>
          </a:xfrm>
          <a:prstGeom prst="rect">
            <a:avLst/>
          </a:prstGeom>
          <a:noFill/>
        </p:spPr>
        <p:txBody>
          <a:bodyPr wrap="square" rtlCol="0">
            <a:spAutoFit/>
          </a:bodyPr>
          <a:lstStyle/>
          <a:p>
            <a:r>
              <a:rPr lang="en-US" sz="1600" dirty="0"/>
              <a:t>I wanted to add my portfolio to my web page for potential employers to view, if a design company likes the look of my designs and portfolio, I may be able to get a job from it. </a:t>
            </a:r>
          </a:p>
        </p:txBody>
      </p:sp>
      <p:sp>
        <p:nvSpPr>
          <p:cNvPr id="13" name="TextBox 12">
            <a:extLst>
              <a:ext uri="{FF2B5EF4-FFF2-40B4-BE49-F238E27FC236}">
                <a16:creationId xmlns:a16="http://schemas.microsoft.com/office/drawing/2014/main" id="{DB4594C2-5EBD-C14C-B835-BCD70412EED2}"/>
              </a:ext>
            </a:extLst>
          </p:cNvPr>
          <p:cNvSpPr txBox="1"/>
          <p:nvPr/>
        </p:nvSpPr>
        <p:spPr>
          <a:xfrm>
            <a:off x="1600212" y="315853"/>
            <a:ext cx="2943225" cy="369332"/>
          </a:xfrm>
          <a:prstGeom prst="rect">
            <a:avLst/>
          </a:prstGeom>
          <a:noFill/>
        </p:spPr>
        <p:txBody>
          <a:bodyPr wrap="square" rtlCol="0">
            <a:spAutoFit/>
          </a:bodyPr>
          <a:lstStyle/>
          <a:p>
            <a:r>
              <a:rPr lang="en-US" dirty="0"/>
              <a:t>COMPUTER SCREEN</a:t>
            </a:r>
          </a:p>
        </p:txBody>
      </p:sp>
      <p:sp>
        <p:nvSpPr>
          <p:cNvPr id="14" name="TextBox 13">
            <a:extLst>
              <a:ext uri="{FF2B5EF4-FFF2-40B4-BE49-F238E27FC236}">
                <a16:creationId xmlns:a16="http://schemas.microsoft.com/office/drawing/2014/main" id="{A7069464-E1CA-4844-8B97-5A4AB46B094C}"/>
              </a:ext>
            </a:extLst>
          </p:cNvPr>
          <p:cNvSpPr txBox="1"/>
          <p:nvPr/>
        </p:nvSpPr>
        <p:spPr>
          <a:xfrm>
            <a:off x="8253293" y="1400175"/>
            <a:ext cx="2390895" cy="369332"/>
          </a:xfrm>
          <a:prstGeom prst="rect">
            <a:avLst/>
          </a:prstGeom>
          <a:noFill/>
        </p:spPr>
        <p:txBody>
          <a:bodyPr wrap="square" rtlCol="0">
            <a:spAutoFit/>
          </a:bodyPr>
          <a:lstStyle/>
          <a:p>
            <a:r>
              <a:rPr lang="en-US" dirty="0"/>
              <a:t>PHONE SCREEN</a:t>
            </a:r>
          </a:p>
        </p:txBody>
      </p:sp>
    </p:spTree>
    <p:extLst>
      <p:ext uri="{BB962C8B-B14F-4D97-AF65-F5344CB8AC3E}">
        <p14:creationId xmlns:p14="http://schemas.microsoft.com/office/powerpoint/2010/main" val="16770194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F3A64-8107-BD47-AAD6-18A795207AFC}"/>
              </a:ext>
            </a:extLst>
          </p:cNvPr>
          <p:cNvSpPr>
            <a:spLocks noGrp="1"/>
          </p:cNvSpPr>
          <p:nvPr>
            <p:ph type="title"/>
          </p:nvPr>
        </p:nvSpPr>
        <p:spPr>
          <a:xfrm>
            <a:off x="1879600" y="2766218"/>
            <a:ext cx="10515600" cy="1325563"/>
          </a:xfrm>
        </p:spPr>
        <p:txBody>
          <a:bodyPr/>
          <a:lstStyle/>
          <a:p>
            <a:r>
              <a:rPr lang="en-US" dirty="0"/>
              <a:t>Advertising Onto Media Platforms</a:t>
            </a:r>
          </a:p>
        </p:txBody>
      </p:sp>
    </p:spTree>
    <p:extLst>
      <p:ext uri="{BB962C8B-B14F-4D97-AF65-F5344CB8AC3E}">
        <p14:creationId xmlns:p14="http://schemas.microsoft.com/office/powerpoint/2010/main" val="8194876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social media post&#10;&#10;Description automatically generated">
            <a:extLst>
              <a:ext uri="{FF2B5EF4-FFF2-40B4-BE49-F238E27FC236}">
                <a16:creationId xmlns:a16="http://schemas.microsoft.com/office/drawing/2014/main" id="{38F242D6-ED2E-EE4F-8716-E97766639DF3}"/>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488053" y="0"/>
            <a:ext cx="9703947" cy="6858000"/>
          </a:xfrm>
        </p:spPr>
      </p:pic>
      <p:sp>
        <p:nvSpPr>
          <p:cNvPr id="2" name="TextBox 1">
            <a:extLst>
              <a:ext uri="{FF2B5EF4-FFF2-40B4-BE49-F238E27FC236}">
                <a16:creationId xmlns:a16="http://schemas.microsoft.com/office/drawing/2014/main" id="{249B3885-3DAA-A840-B3DA-8BC4734C509E}"/>
              </a:ext>
            </a:extLst>
          </p:cNvPr>
          <p:cNvSpPr txBox="1"/>
          <p:nvPr/>
        </p:nvSpPr>
        <p:spPr>
          <a:xfrm>
            <a:off x="431800" y="660990"/>
            <a:ext cx="1795147" cy="461665"/>
          </a:xfrm>
          <a:prstGeom prst="rect">
            <a:avLst/>
          </a:prstGeom>
          <a:noFill/>
        </p:spPr>
        <p:txBody>
          <a:bodyPr wrap="square" rtlCol="0">
            <a:spAutoFit/>
          </a:bodyPr>
          <a:lstStyle/>
          <a:p>
            <a:r>
              <a:rPr lang="en-US" sz="2400" dirty="0"/>
              <a:t>Facebook</a:t>
            </a:r>
          </a:p>
        </p:txBody>
      </p:sp>
      <p:sp>
        <p:nvSpPr>
          <p:cNvPr id="4" name="TextBox 3">
            <a:extLst>
              <a:ext uri="{FF2B5EF4-FFF2-40B4-BE49-F238E27FC236}">
                <a16:creationId xmlns:a16="http://schemas.microsoft.com/office/drawing/2014/main" id="{7D0F7F93-F057-C548-87FB-0B76A4B9E7E7}"/>
              </a:ext>
            </a:extLst>
          </p:cNvPr>
          <p:cNvSpPr txBox="1"/>
          <p:nvPr/>
        </p:nvSpPr>
        <p:spPr>
          <a:xfrm>
            <a:off x="276464" y="2392326"/>
            <a:ext cx="2052083" cy="2800767"/>
          </a:xfrm>
          <a:prstGeom prst="rect">
            <a:avLst/>
          </a:prstGeom>
          <a:noFill/>
        </p:spPr>
        <p:txBody>
          <a:bodyPr wrap="square" rtlCol="0">
            <a:spAutoFit/>
          </a:bodyPr>
          <a:lstStyle/>
          <a:p>
            <a:r>
              <a:rPr lang="en-US" sz="1600" dirty="0"/>
              <a:t>I wanted to use </a:t>
            </a:r>
            <a:r>
              <a:rPr lang="en-US" sz="1600" dirty="0" err="1"/>
              <a:t>facebook</a:t>
            </a:r>
            <a:r>
              <a:rPr lang="en-US" sz="1600" dirty="0"/>
              <a:t> as one of my advertising platforms as it has such a huge following rate and a very successful site for advertising. Having people share your page and designs can effect how many more people can see it.</a:t>
            </a:r>
          </a:p>
        </p:txBody>
      </p:sp>
    </p:spTree>
    <p:extLst>
      <p:ext uri="{BB962C8B-B14F-4D97-AF65-F5344CB8AC3E}">
        <p14:creationId xmlns:p14="http://schemas.microsoft.com/office/powerpoint/2010/main" val="3302735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49435-D386-2048-A3D9-B83C190E0BA7}"/>
              </a:ext>
            </a:extLst>
          </p:cNvPr>
          <p:cNvSpPr>
            <a:spLocks noGrp="1"/>
          </p:cNvSpPr>
          <p:nvPr>
            <p:ph type="title"/>
          </p:nvPr>
        </p:nvSpPr>
        <p:spPr/>
        <p:txBody>
          <a:bodyPr/>
          <a:lstStyle/>
          <a:p>
            <a:r>
              <a:rPr lang="en-US" dirty="0"/>
              <a:t>Instagram</a:t>
            </a:r>
            <a:br>
              <a:rPr lang="en-US" dirty="0"/>
            </a:br>
            <a:endParaRPr lang="en-US" dirty="0"/>
          </a:p>
        </p:txBody>
      </p:sp>
      <p:pic>
        <p:nvPicPr>
          <p:cNvPr id="5" name="Content Placeholder 4" descr="A screenshot of a cell phone&#10;&#10;Description automatically generated">
            <a:extLst>
              <a:ext uri="{FF2B5EF4-FFF2-40B4-BE49-F238E27FC236}">
                <a16:creationId xmlns:a16="http://schemas.microsoft.com/office/drawing/2014/main" id="{EA2766B5-79DE-AE49-A8DD-A332454D0AF2}"/>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250619" y="1047267"/>
            <a:ext cx="2683643" cy="4763466"/>
          </a:xfrm>
        </p:spPr>
      </p:pic>
      <p:pic>
        <p:nvPicPr>
          <p:cNvPr id="7" name="Picture 6" descr="A screenshot of a cell phone&#10;&#10;Description automatically generated">
            <a:extLst>
              <a:ext uri="{FF2B5EF4-FFF2-40B4-BE49-F238E27FC236}">
                <a16:creationId xmlns:a16="http://schemas.microsoft.com/office/drawing/2014/main" id="{48FB2D9F-C552-5642-93DC-320B2BA179A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91307" y="1047267"/>
            <a:ext cx="2683643" cy="4763466"/>
          </a:xfrm>
          <a:prstGeom prst="rect">
            <a:avLst/>
          </a:prstGeom>
        </p:spPr>
      </p:pic>
      <p:sp>
        <p:nvSpPr>
          <p:cNvPr id="8" name="TextBox 7">
            <a:extLst>
              <a:ext uri="{FF2B5EF4-FFF2-40B4-BE49-F238E27FC236}">
                <a16:creationId xmlns:a16="http://schemas.microsoft.com/office/drawing/2014/main" id="{78B31EA9-2938-E44D-B4CB-12925F70A5FE}"/>
              </a:ext>
            </a:extLst>
          </p:cNvPr>
          <p:cNvSpPr txBox="1"/>
          <p:nvPr/>
        </p:nvSpPr>
        <p:spPr>
          <a:xfrm>
            <a:off x="740330" y="2488018"/>
            <a:ext cx="3517410" cy="2862322"/>
          </a:xfrm>
          <a:prstGeom prst="rect">
            <a:avLst/>
          </a:prstGeom>
          <a:noFill/>
        </p:spPr>
        <p:txBody>
          <a:bodyPr wrap="square" rtlCol="0">
            <a:spAutoFit/>
          </a:bodyPr>
          <a:lstStyle/>
          <a:p>
            <a:r>
              <a:rPr lang="en-US" dirty="0"/>
              <a:t>I realized that I was able to change my Instagram to a business account which would aid me to connect to audiences more and help to advertise my page. I am now able to connect it through </a:t>
            </a:r>
            <a:r>
              <a:rPr lang="en-US" dirty="0" err="1"/>
              <a:t>facebook</a:t>
            </a:r>
            <a:r>
              <a:rPr lang="en-US" dirty="0"/>
              <a:t> as well, which means that it will also post onto another media platform at the same time, saving me the hassle of posting separately.</a:t>
            </a:r>
          </a:p>
        </p:txBody>
      </p:sp>
    </p:spTree>
    <p:extLst>
      <p:ext uri="{BB962C8B-B14F-4D97-AF65-F5344CB8AC3E}">
        <p14:creationId xmlns:p14="http://schemas.microsoft.com/office/powerpoint/2010/main" val="40977121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cell phone&#10;&#10;Description automatically generated">
            <a:extLst>
              <a:ext uri="{FF2B5EF4-FFF2-40B4-BE49-F238E27FC236}">
                <a16:creationId xmlns:a16="http://schemas.microsoft.com/office/drawing/2014/main" id="{9FFD4EBB-D4D4-6A45-BA23-06666813CF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3059" y="687850"/>
            <a:ext cx="2960985" cy="5255749"/>
          </a:xfrm>
          <a:prstGeom prst="rect">
            <a:avLst/>
          </a:prstGeom>
        </p:spPr>
      </p:pic>
      <p:sp>
        <p:nvSpPr>
          <p:cNvPr id="12" name="TextBox 11">
            <a:extLst>
              <a:ext uri="{FF2B5EF4-FFF2-40B4-BE49-F238E27FC236}">
                <a16:creationId xmlns:a16="http://schemas.microsoft.com/office/drawing/2014/main" id="{9735C7D8-961A-0347-8B88-F04432FC9D2E}"/>
              </a:ext>
            </a:extLst>
          </p:cNvPr>
          <p:cNvSpPr txBox="1"/>
          <p:nvPr/>
        </p:nvSpPr>
        <p:spPr>
          <a:xfrm>
            <a:off x="370848" y="314902"/>
            <a:ext cx="3563816" cy="6247864"/>
          </a:xfrm>
          <a:prstGeom prst="rect">
            <a:avLst/>
          </a:prstGeom>
          <a:noFill/>
        </p:spPr>
        <p:txBody>
          <a:bodyPr wrap="square" rtlCol="0">
            <a:spAutoFit/>
          </a:bodyPr>
          <a:lstStyle/>
          <a:p>
            <a:r>
              <a:rPr lang="en-US" sz="1600" dirty="0"/>
              <a:t>Through the business account I was able to track the progress made through my post. </a:t>
            </a:r>
          </a:p>
          <a:p>
            <a:r>
              <a:rPr lang="en-US" sz="1600" dirty="0"/>
              <a:t>I can now see how many people have followed me through my hashtags, which is a huge amount, I usually try to hashtag as much as possible. </a:t>
            </a:r>
          </a:p>
          <a:p>
            <a:r>
              <a:rPr lang="en-US" sz="1600" dirty="0"/>
              <a:t>Screenshot No1 was put up around 11:30 in the morning, I have noticed that the time that you post is a very important towards the amount of likes that you will receive. The screenshot No2 was posted during the evening, I wanted to see if there was a difference in impressions due to time. I had many more people view my post which lead me to the conclusion, that evening posts around 6pm onwards seem to be the peak of when everyone is on their phones. This could be due to work and schools finishing, meaning that people are relaxing and sitting down. </a:t>
            </a:r>
          </a:p>
          <a:p>
            <a:r>
              <a:rPr lang="en-US" sz="1600" dirty="0"/>
              <a:t>Changing my account to Business is an eye opener as I have been able to see how valuable hashtags are. </a:t>
            </a:r>
          </a:p>
        </p:txBody>
      </p:sp>
      <p:pic>
        <p:nvPicPr>
          <p:cNvPr id="3" name="Picture 2" descr="A screenshot of a cell phone&#10;&#10;Description automatically generated">
            <a:extLst>
              <a:ext uri="{FF2B5EF4-FFF2-40B4-BE49-F238E27FC236}">
                <a16:creationId xmlns:a16="http://schemas.microsoft.com/office/drawing/2014/main" id="{772AB488-94C5-7D40-A9D5-D5CB141438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84781" y="722753"/>
            <a:ext cx="3049292" cy="5412494"/>
          </a:xfrm>
          <a:prstGeom prst="rect">
            <a:avLst/>
          </a:prstGeom>
        </p:spPr>
      </p:pic>
    </p:spTree>
    <p:extLst>
      <p:ext uri="{BB962C8B-B14F-4D97-AF65-F5344CB8AC3E}">
        <p14:creationId xmlns:p14="http://schemas.microsoft.com/office/powerpoint/2010/main" val="4373487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33AB2FD3-FA91-554B-9320-359990C5EA4F}"/>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051926" y="609227"/>
            <a:ext cx="3295933" cy="5639545"/>
          </a:xfrm>
        </p:spPr>
      </p:pic>
      <p:sp>
        <p:nvSpPr>
          <p:cNvPr id="8" name="TextBox 7">
            <a:extLst>
              <a:ext uri="{FF2B5EF4-FFF2-40B4-BE49-F238E27FC236}">
                <a16:creationId xmlns:a16="http://schemas.microsoft.com/office/drawing/2014/main" id="{3AFACCBB-0556-B248-AEB6-F74BAB5033BB}"/>
              </a:ext>
            </a:extLst>
          </p:cNvPr>
          <p:cNvSpPr txBox="1"/>
          <p:nvPr/>
        </p:nvSpPr>
        <p:spPr>
          <a:xfrm>
            <a:off x="324178" y="576977"/>
            <a:ext cx="3472543" cy="5509200"/>
          </a:xfrm>
          <a:prstGeom prst="rect">
            <a:avLst/>
          </a:prstGeom>
          <a:noFill/>
        </p:spPr>
        <p:txBody>
          <a:bodyPr wrap="square" rtlCol="0">
            <a:spAutoFit/>
          </a:bodyPr>
          <a:lstStyle/>
          <a:p>
            <a:r>
              <a:rPr lang="en-US" sz="1600" dirty="0"/>
              <a:t>I have changed my Instagram quite drastically.</a:t>
            </a:r>
          </a:p>
          <a:p>
            <a:r>
              <a:rPr lang="en-US" sz="1600" dirty="0"/>
              <a:t>I changed the name of my brand from </a:t>
            </a:r>
            <a:r>
              <a:rPr lang="en-US" sz="1600" dirty="0" err="1"/>
              <a:t>Letties_creations</a:t>
            </a:r>
            <a:r>
              <a:rPr lang="en-US" sz="1600" dirty="0"/>
              <a:t> to </a:t>
            </a:r>
            <a:r>
              <a:rPr lang="en-US" sz="1600" dirty="0" err="1"/>
              <a:t>ju.ju_designs</a:t>
            </a:r>
            <a:r>
              <a:rPr lang="en-US" sz="1600" dirty="0"/>
              <a:t>. I needed all of my social medias to correspond and as my name is </a:t>
            </a:r>
            <a:r>
              <a:rPr lang="en-US" sz="1600" dirty="0" err="1"/>
              <a:t>ju</a:t>
            </a:r>
            <a:r>
              <a:rPr lang="en-US" sz="1600" dirty="0"/>
              <a:t> </a:t>
            </a:r>
            <a:r>
              <a:rPr lang="en-US" sz="1600" dirty="0" err="1"/>
              <a:t>ju</a:t>
            </a:r>
            <a:r>
              <a:rPr lang="en-US" sz="1600" dirty="0"/>
              <a:t> designs on my business cards, website and </a:t>
            </a:r>
            <a:r>
              <a:rPr lang="en-US" sz="1600" dirty="0" err="1"/>
              <a:t>facebook</a:t>
            </a:r>
            <a:r>
              <a:rPr lang="en-US" sz="1600" dirty="0"/>
              <a:t>, I had to change my Instagram.</a:t>
            </a:r>
          </a:p>
          <a:p>
            <a:r>
              <a:rPr lang="en-US" sz="1600" dirty="0"/>
              <a:t>I have also put my website in my bio for people to view, which is a good advertising strategy. </a:t>
            </a:r>
          </a:p>
          <a:p>
            <a:r>
              <a:rPr lang="en-US" sz="1600" dirty="0"/>
              <a:t>I decided to follow many different companies also similar artist/designers to myself. In return many other people have followed me. Within three months I have gained 60 new followers, even though I decided to follow 100 myself it is rising weekly with the more posts I make. I aim to keep this strategy up as by the end of the year I could have another 120 followers.</a:t>
            </a:r>
          </a:p>
        </p:txBody>
      </p:sp>
      <p:pic>
        <p:nvPicPr>
          <p:cNvPr id="10" name="Picture 9" descr="A screenshot of a cell phone&#10;&#10;Description automatically generated">
            <a:extLst>
              <a:ext uri="{FF2B5EF4-FFF2-40B4-BE49-F238E27FC236}">
                <a16:creationId xmlns:a16="http://schemas.microsoft.com/office/drawing/2014/main" id="{9A7BD72D-A261-0449-9A88-A8F13DCECE3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585268" y="609226"/>
            <a:ext cx="3311819" cy="5639546"/>
          </a:xfrm>
          <a:prstGeom prst="rect">
            <a:avLst/>
          </a:prstGeom>
        </p:spPr>
      </p:pic>
      <p:sp>
        <p:nvSpPr>
          <p:cNvPr id="11" name="TextBox 10">
            <a:extLst>
              <a:ext uri="{FF2B5EF4-FFF2-40B4-BE49-F238E27FC236}">
                <a16:creationId xmlns:a16="http://schemas.microsoft.com/office/drawing/2014/main" id="{9C0A3DFE-AA77-024D-A4D3-5FFA7B475D10}"/>
              </a:ext>
            </a:extLst>
          </p:cNvPr>
          <p:cNvSpPr txBox="1"/>
          <p:nvPr/>
        </p:nvSpPr>
        <p:spPr>
          <a:xfrm>
            <a:off x="4562335" y="239894"/>
            <a:ext cx="2275114" cy="369332"/>
          </a:xfrm>
          <a:prstGeom prst="rect">
            <a:avLst/>
          </a:prstGeom>
          <a:noFill/>
        </p:spPr>
        <p:txBody>
          <a:bodyPr wrap="square" rtlCol="0">
            <a:spAutoFit/>
          </a:bodyPr>
          <a:lstStyle/>
          <a:p>
            <a:r>
              <a:rPr lang="en-US" dirty="0"/>
              <a:t>22</a:t>
            </a:r>
            <a:r>
              <a:rPr lang="en-US" baseline="30000" dirty="0"/>
              <a:t>nd</a:t>
            </a:r>
            <a:r>
              <a:rPr lang="en-US" dirty="0"/>
              <a:t> February 2020</a:t>
            </a:r>
          </a:p>
        </p:txBody>
      </p:sp>
      <p:sp>
        <p:nvSpPr>
          <p:cNvPr id="12" name="TextBox 11">
            <a:extLst>
              <a:ext uri="{FF2B5EF4-FFF2-40B4-BE49-F238E27FC236}">
                <a16:creationId xmlns:a16="http://schemas.microsoft.com/office/drawing/2014/main" id="{A9DFCEDD-EBC4-E847-8F09-6E6986B1C8AB}"/>
              </a:ext>
            </a:extLst>
          </p:cNvPr>
          <p:cNvSpPr txBox="1"/>
          <p:nvPr/>
        </p:nvSpPr>
        <p:spPr>
          <a:xfrm>
            <a:off x="8518143" y="239894"/>
            <a:ext cx="2090057" cy="369332"/>
          </a:xfrm>
          <a:prstGeom prst="rect">
            <a:avLst/>
          </a:prstGeom>
          <a:noFill/>
        </p:spPr>
        <p:txBody>
          <a:bodyPr wrap="square" rtlCol="0">
            <a:spAutoFit/>
          </a:bodyPr>
          <a:lstStyle/>
          <a:p>
            <a:r>
              <a:rPr lang="en-US" dirty="0"/>
              <a:t>13</a:t>
            </a:r>
            <a:r>
              <a:rPr lang="en-US" baseline="30000" dirty="0"/>
              <a:t>th</a:t>
            </a:r>
            <a:r>
              <a:rPr lang="en-US" dirty="0"/>
              <a:t> May 2020</a:t>
            </a:r>
          </a:p>
        </p:txBody>
      </p:sp>
    </p:spTree>
    <p:extLst>
      <p:ext uri="{BB962C8B-B14F-4D97-AF65-F5344CB8AC3E}">
        <p14:creationId xmlns:p14="http://schemas.microsoft.com/office/powerpoint/2010/main" val="2714552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C6F9B-0AC2-9B46-BBA0-19B0A2B83C71}"/>
              </a:ext>
            </a:extLst>
          </p:cNvPr>
          <p:cNvSpPr>
            <a:spLocks noGrp="1"/>
          </p:cNvSpPr>
          <p:nvPr>
            <p:ph type="title"/>
          </p:nvPr>
        </p:nvSpPr>
        <p:spPr>
          <a:xfrm>
            <a:off x="3263900" y="2473325"/>
            <a:ext cx="10515600" cy="1325563"/>
          </a:xfrm>
        </p:spPr>
        <p:txBody>
          <a:bodyPr/>
          <a:lstStyle/>
          <a:p>
            <a:r>
              <a:rPr lang="en-US" dirty="0"/>
              <a:t>Press Pack Research </a:t>
            </a:r>
          </a:p>
        </p:txBody>
      </p:sp>
    </p:spTree>
    <p:extLst>
      <p:ext uri="{BB962C8B-B14F-4D97-AF65-F5344CB8AC3E}">
        <p14:creationId xmlns:p14="http://schemas.microsoft.com/office/powerpoint/2010/main" val="2834187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able&#10;&#10;Description automatically generated">
            <a:extLst>
              <a:ext uri="{FF2B5EF4-FFF2-40B4-BE49-F238E27FC236}">
                <a16:creationId xmlns:a16="http://schemas.microsoft.com/office/drawing/2014/main" id="{5975BD59-09AC-9140-8E48-98A56C05FD2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929313" y="0"/>
            <a:ext cx="4802980" cy="6796132"/>
          </a:xfrm>
        </p:spPr>
      </p:pic>
      <p:sp>
        <p:nvSpPr>
          <p:cNvPr id="6" name="TextBox 5">
            <a:extLst>
              <a:ext uri="{FF2B5EF4-FFF2-40B4-BE49-F238E27FC236}">
                <a16:creationId xmlns:a16="http://schemas.microsoft.com/office/drawing/2014/main" id="{0B65AB8A-7777-5344-B623-514EB929B42A}"/>
              </a:ext>
            </a:extLst>
          </p:cNvPr>
          <p:cNvSpPr txBox="1"/>
          <p:nvPr/>
        </p:nvSpPr>
        <p:spPr>
          <a:xfrm>
            <a:off x="978195" y="223284"/>
            <a:ext cx="3255699" cy="646331"/>
          </a:xfrm>
          <a:prstGeom prst="rect">
            <a:avLst/>
          </a:prstGeom>
          <a:noFill/>
        </p:spPr>
        <p:txBody>
          <a:bodyPr wrap="none" rtlCol="0">
            <a:spAutoFit/>
          </a:bodyPr>
          <a:lstStyle/>
          <a:p>
            <a:r>
              <a:rPr lang="en-US" dirty="0"/>
              <a:t>What should be in a press pack? </a:t>
            </a:r>
          </a:p>
          <a:p>
            <a:endParaRPr lang="en-US" dirty="0"/>
          </a:p>
        </p:txBody>
      </p:sp>
      <p:sp>
        <p:nvSpPr>
          <p:cNvPr id="7" name="TextBox 6">
            <a:extLst>
              <a:ext uri="{FF2B5EF4-FFF2-40B4-BE49-F238E27FC236}">
                <a16:creationId xmlns:a16="http://schemas.microsoft.com/office/drawing/2014/main" id="{65C50E5C-0C2C-6A49-B5D0-9432B8D01788}"/>
              </a:ext>
            </a:extLst>
          </p:cNvPr>
          <p:cNvSpPr txBox="1"/>
          <p:nvPr/>
        </p:nvSpPr>
        <p:spPr>
          <a:xfrm>
            <a:off x="1810121" y="946297"/>
            <a:ext cx="1433662" cy="1323439"/>
          </a:xfrm>
          <a:prstGeom prst="rect">
            <a:avLst/>
          </a:prstGeom>
          <a:noFill/>
        </p:spPr>
        <p:txBody>
          <a:bodyPr wrap="none" rtlCol="0">
            <a:spAutoFit/>
          </a:bodyPr>
          <a:lstStyle/>
          <a:p>
            <a:r>
              <a:rPr lang="en-US" sz="1600" dirty="0"/>
              <a:t>CV </a:t>
            </a:r>
          </a:p>
          <a:p>
            <a:r>
              <a:rPr lang="en-US" sz="1600" dirty="0" err="1"/>
              <a:t>Coverletter</a:t>
            </a:r>
            <a:endParaRPr lang="en-US" sz="1600" dirty="0"/>
          </a:p>
          <a:p>
            <a:r>
              <a:rPr lang="en-US" sz="1600" dirty="0"/>
              <a:t>Business cards </a:t>
            </a:r>
          </a:p>
          <a:p>
            <a:r>
              <a:rPr lang="en-US" sz="1600" dirty="0" err="1"/>
              <a:t>Lookbook</a:t>
            </a:r>
            <a:r>
              <a:rPr lang="en-US" sz="1600" dirty="0"/>
              <a:t> </a:t>
            </a:r>
          </a:p>
          <a:p>
            <a:r>
              <a:rPr lang="en-US" sz="1600" dirty="0"/>
              <a:t>Samples </a:t>
            </a:r>
          </a:p>
        </p:txBody>
      </p:sp>
      <p:sp>
        <p:nvSpPr>
          <p:cNvPr id="8" name="TextBox 7">
            <a:extLst>
              <a:ext uri="{FF2B5EF4-FFF2-40B4-BE49-F238E27FC236}">
                <a16:creationId xmlns:a16="http://schemas.microsoft.com/office/drawing/2014/main" id="{A75D46D8-F4F8-B949-A10F-9E8080178A9F}"/>
              </a:ext>
            </a:extLst>
          </p:cNvPr>
          <p:cNvSpPr txBox="1"/>
          <p:nvPr/>
        </p:nvSpPr>
        <p:spPr>
          <a:xfrm>
            <a:off x="230650" y="2795213"/>
            <a:ext cx="4750788" cy="615553"/>
          </a:xfrm>
          <a:prstGeom prst="rect">
            <a:avLst/>
          </a:prstGeom>
          <a:noFill/>
        </p:spPr>
        <p:txBody>
          <a:bodyPr wrap="none" rtlCol="0">
            <a:spAutoFit/>
          </a:bodyPr>
          <a:lstStyle/>
          <a:p>
            <a:r>
              <a:rPr lang="en-US" sz="1600" dirty="0"/>
              <a:t>As I aim to put all these pieces into my press pack, </a:t>
            </a:r>
          </a:p>
          <a:p>
            <a:r>
              <a:rPr lang="en-US" sz="1600" dirty="0"/>
              <a:t>I need to make sure there is enough depth to the pack</a:t>
            </a:r>
            <a:r>
              <a:rPr lang="en-US" dirty="0"/>
              <a:t>.</a:t>
            </a:r>
          </a:p>
        </p:txBody>
      </p:sp>
    </p:spTree>
    <p:extLst>
      <p:ext uri="{BB962C8B-B14F-4D97-AF65-F5344CB8AC3E}">
        <p14:creationId xmlns:p14="http://schemas.microsoft.com/office/powerpoint/2010/main" val="4876190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lose up of a map&#10;&#10;Description automatically generated">
            <a:extLst>
              <a:ext uri="{FF2B5EF4-FFF2-40B4-BE49-F238E27FC236}">
                <a16:creationId xmlns:a16="http://schemas.microsoft.com/office/drawing/2014/main" id="{7A8FD00C-6A0E-5B42-9567-1B5E9321FB54}"/>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535182" y="0"/>
            <a:ext cx="9693408" cy="6858000"/>
          </a:xfrm>
        </p:spPr>
      </p:pic>
    </p:spTree>
    <p:extLst>
      <p:ext uri="{BB962C8B-B14F-4D97-AF65-F5344CB8AC3E}">
        <p14:creationId xmlns:p14="http://schemas.microsoft.com/office/powerpoint/2010/main" val="2414763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024F7D29-5DEF-304D-A057-601769E982C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520504" y="0"/>
            <a:ext cx="4851972" cy="6858000"/>
          </a:xfrm>
        </p:spPr>
      </p:pic>
    </p:spTree>
    <p:extLst>
      <p:ext uri="{BB962C8B-B14F-4D97-AF65-F5344CB8AC3E}">
        <p14:creationId xmlns:p14="http://schemas.microsoft.com/office/powerpoint/2010/main" val="27408796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93310B65-B95D-7C43-A924-53370154512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99361" y="0"/>
            <a:ext cx="9703947" cy="6858000"/>
          </a:xfrm>
        </p:spPr>
      </p:pic>
    </p:spTree>
    <p:extLst>
      <p:ext uri="{BB962C8B-B14F-4D97-AF65-F5344CB8AC3E}">
        <p14:creationId xmlns:p14="http://schemas.microsoft.com/office/powerpoint/2010/main" val="23802288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4A2377E-BAD8-EF45-B9A5-9A31E7AFDD41}"/>
              </a:ext>
            </a:extLst>
          </p:cNvPr>
          <p:cNvSpPr txBox="1"/>
          <p:nvPr/>
        </p:nvSpPr>
        <p:spPr>
          <a:xfrm>
            <a:off x="882502" y="2875002"/>
            <a:ext cx="4798558" cy="1815882"/>
          </a:xfrm>
          <a:prstGeom prst="rect">
            <a:avLst/>
          </a:prstGeom>
          <a:noFill/>
        </p:spPr>
        <p:txBody>
          <a:bodyPr wrap="none" rtlCol="0">
            <a:spAutoFit/>
          </a:bodyPr>
          <a:lstStyle/>
          <a:p>
            <a:r>
              <a:rPr lang="en-US" sz="1600" dirty="0"/>
              <a:t>I like the layout of my CV. </a:t>
            </a:r>
          </a:p>
          <a:p>
            <a:r>
              <a:rPr lang="en-US" sz="1600" dirty="0"/>
              <a:t>I am happy with where my contact information is, </a:t>
            </a:r>
          </a:p>
          <a:p>
            <a:r>
              <a:rPr lang="en-US" sz="1600" dirty="0"/>
              <a:t>the font is legible, and the size is not to big. </a:t>
            </a:r>
          </a:p>
          <a:p>
            <a:r>
              <a:rPr lang="en-US" sz="1600" dirty="0"/>
              <a:t>I have my design placed on the side, which I </a:t>
            </a:r>
          </a:p>
          <a:p>
            <a:r>
              <a:rPr lang="en-US" sz="1600" dirty="0"/>
              <a:t>feel helps separate the page nicely, also showing</a:t>
            </a:r>
          </a:p>
          <a:p>
            <a:r>
              <a:rPr lang="en-US" sz="1600" dirty="0"/>
              <a:t>my design identity. I hope to expand onto a double</a:t>
            </a:r>
          </a:p>
          <a:p>
            <a:r>
              <a:rPr lang="en-US" sz="1600" dirty="0"/>
              <a:t>sided page when I gain more experiences in the future. </a:t>
            </a:r>
          </a:p>
        </p:txBody>
      </p:sp>
      <p:pic>
        <p:nvPicPr>
          <p:cNvPr id="15" name="Content Placeholder 14" descr="A screenshot of a newspaper&#10;&#10;Description automatically generated">
            <a:extLst>
              <a:ext uri="{FF2B5EF4-FFF2-40B4-BE49-F238E27FC236}">
                <a16:creationId xmlns:a16="http://schemas.microsoft.com/office/drawing/2014/main" id="{119C15B6-28E0-2149-921F-0FA6248B7614}"/>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909949" y="8042"/>
            <a:ext cx="4846283" cy="6849958"/>
          </a:xfrm>
        </p:spPr>
      </p:pic>
    </p:spTree>
    <p:extLst>
      <p:ext uri="{BB962C8B-B14F-4D97-AF65-F5344CB8AC3E}">
        <p14:creationId xmlns:p14="http://schemas.microsoft.com/office/powerpoint/2010/main" val="11943907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map&#10;&#10;Description automatically generated">
            <a:extLst>
              <a:ext uri="{FF2B5EF4-FFF2-40B4-BE49-F238E27FC236}">
                <a16:creationId xmlns:a16="http://schemas.microsoft.com/office/drawing/2014/main" id="{C2385EAF-F609-464A-835F-10F08B43EE9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096000" y="0"/>
            <a:ext cx="4851972" cy="6858000"/>
          </a:xfrm>
        </p:spPr>
      </p:pic>
      <p:sp>
        <p:nvSpPr>
          <p:cNvPr id="6" name="TextBox 5">
            <a:extLst>
              <a:ext uri="{FF2B5EF4-FFF2-40B4-BE49-F238E27FC236}">
                <a16:creationId xmlns:a16="http://schemas.microsoft.com/office/drawing/2014/main" id="{D8A1476B-3796-7E43-9C54-3CC6BF9E1372}"/>
              </a:ext>
            </a:extLst>
          </p:cNvPr>
          <p:cNvSpPr txBox="1"/>
          <p:nvPr/>
        </p:nvSpPr>
        <p:spPr>
          <a:xfrm>
            <a:off x="707465" y="1582340"/>
            <a:ext cx="4134431" cy="3693319"/>
          </a:xfrm>
          <a:prstGeom prst="rect">
            <a:avLst/>
          </a:prstGeom>
          <a:noFill/>
        </p:spPr>
        <p:txBody>
          <a:bodyPr wrap="square" rtlCol="0">
            <a:spAutoFit/>
          </a:bodyPr>
          <a:lstStyle/>
          <a:p>
            <a:r>
              <a:rPr lang="en-US" dirty="0"/>
              <a:t>Here is my letter to my future employer. I was mindful that I would be sending my CV to them at the same time and that there would be no need to completely repeat myself with what I have written. </a:t>
            </a:r>
          </a:p>
          <a:p>
            <a:r>
              <a:rPr lang="en-US" dirty="0"/>
              <a:t>The only thing I wanted to repeat slightly are my skills with Illustrator and Photoshop. I have read many fashion design companies job descriptions and they all mention a need for people who require mainly Illustrator skills. by repeating myself on this letter I hope to get their acknowledgement.</a:t>
            </a:r>
          </a:p>
        </p:txBody>
      </p:sp>
    </p:spTree>
    <p:extLst>
      <p:ext uri="{BB962C8B-B14F-4D97-AF65-F5344CB8AC3E}">
        <p14:creationId xmlns:p14="http://schemas.microsoft.com/office/powerpoint/2010/main" val="368406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CF72F-C7C7-B24A-BF9C-1E89F506F585}"/>
              </a:ext>
            </a:extLst>
          </p:cNvPr>
          <p:cNvSpPr>
            <a:spLocks noGrp="1"/>
          </p:cNvSpPr>
          <p:nvPr>
            <p:ph type="title"/>
          </p:nvPr>
        </p:nvSpPr>
        <p:spPr>
          <a:xfrm>
            <a:off x="4445000" y="2549525"/>
            <a:ext cx="10515600" cy="1325563"/>
          </a:xfrm>
        </p:spPr>
        <p:txBody>
          <a:bodyPr/>
          <a:lstStyle/>
          <a:p>
            <a:r>
              <a:rPr lang="en-US" dirty="0"/>
              <a:t>LOOK BOOK</a:t>
            </a:r>
          </a:p>
        </p:txBody>
      </p:sp>
    </p:spTree>
    <p:extLst>
      <p:ext uri="{BB962C8B-B14F-4D97-AF65-F5344CB8AC3E}">
        <p14:creationId xmlns:p14="http://schemas.microsoft.com/office/powerpoint/2010/main" val="15341744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posing for a picture&#10;&#10;Description automatically generated">
            <a:extLst>
              <a:ext uri="{FF2B5EF4-FFF2-40B4-BE49-F238E27FC236}">
                <a16:creationId xmlns:a16="http://schemas.microsoft.com/office/drawing/2014/main" id="{561384F4-835C-6B49-A6A9-29C83010DE96}"/>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373591" y="2470370"/>
            <a:ext cx="3993572" cy="3993573"/>
          </a:xfrm>
        </p:spPr>
      </p:pic>
      <p:pic>
        <p:nvPicPr>
          <p:cNvPr id="7" name="Picture 6" descr="A person posing for a picture&#10;&#10;Description automatically generated">
            <a:extLst>
              <a:ext uri="{FF2B5EF4-FFF2-40B4-BE49-F238E27FC236}">
                <a16:creationId xmlns:a16="http://schemas.microsoft.com/office/drawing/2014/main" id="{CACD76E2-D9EB-6844-851D-92DF8F3D0A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9107" y="2470370"/>
            <a:ext cx="3993573" cy="3993573"/>
          </a:xfrm>
          <a:prstGeom prst="rect">
            <a:avLst/>
          </a:prstGeom>
        </p:spPr>
      </p:pic>
      <p:sp>
        <p:nvSpPr>
          <p:cNvPr id="8" name="TextBox 7">
            <a:extLst>
              <a:ext uri="{FF2B5EF4-FFF2-40B4-BE49-F238E27FC236}">
                <a16:creationId xmlns:a16="http://schemas.microsoft.com/office/drawing/2014/main" id="{00723D2A-1418-164F-9737-FA8E2BC0C6BD}"/>
              </a:ext>
            </a:extLst>
          </p:cNvPr>
          <p:cNvSpPr txBox="1"/>
          <p:nvPr/>
        </p:nvSpPr>
        <p:spPr>
          <a:xfrm>
            <a:off x="1607574" y="914400"/>
            <a:ext cx="8465574" cy="1200329"/>
          </a:xfrm>
          <a:prstGeom prst="rect">
            <a:avLst/>
          </a:prstGeom>
          <a:noFill/>
        </p:spPr>
        <p:txBody>
          <a:bodyPr wrap="square" rtlCol="0">
            <a:spAutoFit/>
          </a:bodyPr>
          <a:lstStyle/>
          <a:p>
            <a:r>
              <a:rPr lang="en-US" dirty="0"/>
              <a:t>When I was researching into what I would like my look book to look like, I looked at design textiles companies and came across Bay and Browns webpage, I liked how they have their designs are around the image of the woman. I want to recreate this look on my look book as it is aesthetically pleasing.</a:t>
            </a:r>
          </a:p>
        </p:txBody>
      </p:sp>
      <p:sp>
        <p:nvSpPr>
          <p:cNvPr id="9" name="TextBox 8">
            <a:extLst>
              <a:ext uri="{FF2B5EF4-FFF2-40B4-BE49-F238E27FC236}">
                <a16:creationId xmlns:a16="http://schemas.microsoft.com/office/drawing/2014/main" id="{E1C3E1C0-6E69-244A-A85D-E4D61AB2B60C}"/>
              </a:ext>
            </a:extLst>
          </p:cNvPr>
          <p:cNvSpPr txBox="1"/>
          <p:nvPr/>
        </p:nvSpPr>
        <p:spPr>
          <a:xfrm>
            <a:off x="5045560" y="6488668"/>
            <a:ext cx="1589602" cy="369332"/>
          </a:xfrm>
          <a:prstGeom prst="rect">
            <a:avLst/>
          </a:prstGeom>
          <a:noFill/>
        </p:spPr>
        <p:txBody>
          <a:bodyPr wrap="none" rtlCol="0">
            <a:spAutoFit/>
          </a:bodyPr>
          <a:lstStyle/>
          <a:p>
            <a:r>
              <a:rPr lang="en-US" dirty="0"/>
              <a:t>Bay and Brown</a:t>
            </a:r>
          </a:p>
        </p:txBody>
      </p:sp>
    </p:spTree>
    <p:extLst>
      <p:ext uri="{BB962C8B-B14F-4D97-AF65-F5344CB8AC3E}">
        <p14:creationId xmlns:p14="http://schemas.microsoft.com/office/powerpoint/2010/main" val="17867624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close up of a logo&#10;&#10;Description automatically generated">
            <a:extLst>
              <a:ext uri="{FF2B5EF4-FFF2-40B4-BE49-F238E27FC236}">
                <a16:creationId xmlns:a16="http://schemas.microsoft.com/office/drawing/2014/main" id="{87D41263-6F02-FE43-B365-E58EBD69596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735886" y="49756"/>
            <a:ext cx="4810285" cy="6758487"/>
          </a:xfrm>
        </p:spPr>
      </p:pic>
      <p:sp>
        <p:nvSpPr>
          <p:cNvPr id="10" name="TextBox 9">
            <a:extLst>
              <a:ext uri="{FF2B5EF4-FFF2-40B4-BE49-F238E27FC236}">
                <a16:creationId xmlns:a16="http://schemas.microsoft.com/office/drawing/2014/main" id="{FFC33DC2-9071-E649-8CA1-8271AF9F5D40}"/>
              </a:ext>
            </a:extLst>
          </p:cNvPr>
          <p:cNvSpPr txBox="1"/>
          <p:nvPr/>
        </p:nvSpPr>
        <p:spPr>
          <a:xfrm>
            <a:off x="477637" y="2719172"/>
            <a:ext cx="3805401" cy="830997"/>
          </a:xfrm>
          <a:prstGeom prst="rect">
            <a:avLst/>
          </a:prstGeom>
          <a:noFill/>
        </p:spPr>
        <p:txBody>
          <a:bodyPr wrap="none" rtlCol="0">
            <a:spAutoFit/>
          </a:bodyPr>
          <a:lstStyle/>
          <a:p>
            <a:r>
              <a:rPr lang="en-US" sz="1600" dirty="0"/>
              <a:t>Here I have created my look book,</a:t>
            </a:r>
          </a:p>
          <a:p>
            <a:r>
              <a:rPr lang="en-US" sz="1600" dirty="0"/>
              <a:t>it was essential for me to have my designed</a:t>
            </a:r>
          </a:p>
          <a:p>
            <a:r>
              <a:rPr lang="en-US" sz="1600" dirty="0"/>
              <a:t>brand name on the front of the book. </a:t>
            </a:r>
          </a:p>
        </p:txBody>
      </p:sp>
    </p:spTree>
    <p:extLst>
      <p:ext uri="{BB962C8B-B14F-4D97-AF65-F5344CB8AC3E}">
        <p14:creationId xmlns:p14="http://schemas.microsoft.com/office/powerpoint/2010/main" val="34539912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indoor, flower, table, sitting&#10;&#10;Description automatically generated">
            <a:extLst>
              <a:ext uri="{FF2B5EF4-FFF2-40B4-BE49-F238E27FC236}">
                <a16:creationId xmlns:a16="http://schemas.microsoft.com/office/drawing/2014/main" id="{9A1B64D5-F5A3-894B-8E03-55D1034EC748}"/>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433095" y="5316"/>
            <a:ext cx="9758905" cy="6858000"/>
          </a:xfrm>
        </p:spPr>
      </p:pic>
      <p:sp>
        <p:nvSpPr>
          <p:cNvPr id="6" name="TextBox 5">
            <a:extLst>
              <a:ext uri="{FF2B5EF4-FFF2-40B4-BE49-F238E27FC236}">
                <a16:creationId xmlns:a16="http://schemas.microsoft.com/office/drawing/2014/main" id="{0FD145A0-4C13-8443-8DC7-439A879D2045}"/>
              </a:ext>
            </a:extLst>
          </p:cNvPr>
          <p:cNvSpPr txBox="1"/>
          <p:nvPr/>
        </p:nvSpPr>
        <p:spPr>
          <a:xfrm>
            <a:off x="258417" y="2092978"/>
            <a:ext cx="1868094" cy="3231654"/>
          </a:xfrm>
          <a:prstGeom prst="rect">
            <a:avLst/>
          </a:prstGeom>
          <a:noFill/>
        </p:spPr>
        <p:txBody>
          <a:bodyPr wrap="square" rtlCol="0">
            <a:spAutoFit/>
          </a:bodyPr>
          <a:lstStyle/>
          <a:p>
            <a:r>
              <a:rPr lang="en-US" sz="1200" dirty="0"/>
              <a:t>I wanted to have my designs on top of models in the photographs as I have seen similar pages like this in fashion magazines and also on Bay and Browns webpage. I used imagery of women who are around plants as my designs are also about plants. One of the models is wearing pink, therefore I matched her up with a design that included pink. I think it looks professional and the imagery compliments the designs. </a:t>
            </a:r>
          </a:p>
        </p:txBody>
      </p:sp>
    </p:spTree>
    <p:extLst>
      <p:ext uri="{BB962C8B-B14F-4D97-AF65-F5344CB8AC3E}">
        <p14:creationId xmlns:p14="http://schemas.microsoft.com/office/powerpoint/2010/main" val="14526497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posing for a picture&#10;&#10;Description automatically generated">
            <a:extLst>
              <a:ext uri="{FF2B5EF4-FFF2-40B4-BE49-F238E27FC236}">
                <a16:creationId xmlns:a16="http://schemas.microsoft.com/office/drawing/2014/main" id="{B5C06379-51FD-D146-87B5-6DE295910A4F}"/>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00138" y="-24260"/>
            <a:ext cx="9686942" cy="6882260"/>
          </a:xfrm>
        </p:spPr>
      </p:pic>
    </p:spTree>
    <p:extLst>
      <p:ext uri="{BB962C8B-B14F-4D97-AF65-F5344CB8AC3E}">
        <p14:creationId xmlns:p14="http://schemas.microsoft.com/office/powerpoint/2010/main" val="17699396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picture containing flower, table, holding, white&#10;&#10;Description automatically generated">
            <a:extLst>
              <a:ext uri="{FF2B5EF4-FFF2-40B4-BE49-F238E27FC236}">
                <a16:creationId xmlns:a16="http://schemas.microsoft.com/office/drawing/2014/main" id="{FB9A405D-028E-D744-8A60-FB6E386F66A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357313" y="-23271"/>
            <a:ext cx="9750265" cy="6881271"/>
          </a:xfrm>
        </p:spPr>
      </p:pic>
    </p:spTree>
    <p:extLst>
      <p:ext uri="{BB962C8B-B14F-4D97-AF65-F5344CB8AC3E}">
        <p14:creationId xmlns:p14="http://schemas.microsoft.com/office/powerpoint/2010/main" val="8265976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photo, different, sitting, refrigerator&#10;&#10;Description automatically generated">
            <a:extLst>
              <a:ext uri="{FF2B5EF4-FFF2-40B4-BE49-F238E27FC236}">
                <a16:creationId xmlns:a16="http://schemas.microsoft.com/office/drawing/2014/main" id="{DD0D983C-CCCC-EB4E-87E1-7E2BA197E38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31870" y="0"/>
            <a:ext cx="9719094" cy="6858000"/>
          </a:xfrm>
        </p:spPr>
      </p:pic>
    </p:spTree>
    <p:extLst>
      <p:ext uri="{BB962C8B-B14F-4D97-AF65-F5344CB8AC3E}">
        <p14:creationId xmlns:p14="http://schemas.microsoft.com/office/powerpoint/2010/main" val="23197831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2410D5E-1054-5A4E-8DEF-5291E8265D06}"/>
              </a:ext>
            </a:extLst>
          </p:cNvPr>
          <p:cNvSpPr txBox="1"/>
          <p:nvPr/>
        </p:nvSpPr>
        <p:spPr>
          <a:xfrm>
            <a:off x="797442" y="925033"/>
            <a:ext cx="2721935" cy="1477328"/>
          </a:xfrm>
          <a:prstGeom prst="rect">
            <a:avLst/>
          </a:prstGeom>
          <a:noFill/>
        </p:spPr>
        <p:txBody>
          <a:bodyPr wrap="square" rtlCol="0">
            <a:spAutoFit/>
          </a:bodyPr>
          <a:lstStyle/>
          <a:p>
            <a:r>
              <a:rPr lang="en-US" dirty="0"/>
              <a:t>I added my contact information onto the back of the book so people can look me up and contact me.</a:t>
            </a:r>
          </a:p>
        </p:txBody>
      </p:sp>
      <p:pic>
        <p:nvPicPr>
          <p:cNvPr id="10" name="Content Placeholder 9" descr="A picture containing fabric&#10;&#10;Description automatically generated">
            <a:extLst>
              <a:ext uri="{FF2B5EF4-FFF2-40B4-BE49-F238E27FC236}">
                <a16:creationId xmlns:a16="http://schemas.microsoft.com/office/drawing/2014/main" id="{F7F4AC7E-F638-7E40-839C-45C0787A8F6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438596" y="-6622"/>
            <a:ext cx="4877682" cy="6864622"/>
          </a:xfrm>
        </p:spPr>
      </p:pic>
      <p:sp>
        <p:nvSpPr>
          <p:cNvPr id="2" name="TextBox 1">
            <a:extLst>
              <a:ext uri="{FF2B5EF4-FFF2-40B4-BE49-F238E27FC236}">
                <a16:creationId xmlns:a16="http://schemas.microsoft.com/office/drawing/2014/main" id="{A9541FC1-4FBC-FD40-B203-D2804FD2B21D}"/>
              </a:ext>
            </a:extLst>
          </p:cNvPr>
          <p:cNvSpPr txBox="1"/>
          <p:nvPr/>
        </p:nvSpPr>
        <p:spPr>
          <a:xfrm>
            <a:off x="435935" y="3094074"/>
            <a:ext cx="3189767" cy="2308324"/>
          </a:xfrm>
          <a:prstGeom prst="rect">
            <a:avLst/>
          </a:prstGeom>
          <a:noFill/>
        </p:spPr>
        <p:txBody>
          <a:bodyPr wrap="square" rtlCol="0">
            <a:spAutoFit/>
          </a:bodyPr>
          <a:lstStyle/>
          <a:p>
            <a:r>
              <a:rPr lang="en-US" dirty="0"/>
              <a:t>I decided to keep the book short and sweet. I want the viewer to be able to see some of my designs but also get them wanting more. </a:t>
            </a:r>
          </a:p>
          <a:p>
            <a:r>
              <a:rPr lang="en-US" dirty="0"/>
              <a:t>I want these designs to leave an impression so that they google my website.</a:t>
            </a:r>
          </a:p>
        </p:txBody>
      </p:sp>
    </p:spTree>
    <p:extLst>
      <p:ext uri="{BB962C8B-B14F-4D97-AF65-F5344CB8AC3E}">
        <p14:creationId xmlns:p14="http://schemas.microsoft.com/office/powerpoint/2010/main" val="2368222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67BA6-A0E2-784C-AA7D-485CA3C835BF}"/>
              </a:ext>
            </a:extLst>
          </p:cNvPr>
          <p:cNvSpPr>
            <a:spLocks noGrp="1"/>
          </p:cNvSpPr>
          <p:nvPr>
            <p:ph type="title"/>
          </p:nvPr>
        </p:nvSpPr>
        <p:spPr>
          <a:xfrm>
            <a:off x="956733" y="2244725"/>
            <a:ext cx="10515600" cy="1325563"/>
          </a:xfrm>
        </p:spPr>
        <p:txBody>
          <a:bodyPr/>
          <a:lstStyle/>
          <a:p>
            <a:r>
              <a:rPr lang="en-US" dirty="0"/>
              <a:t>Companies I will be sending out my packs to </a:t>
            </a:r>
          </a:p>
        </p:txBody>
      </p:sp>
    </p:spTree>
    <p:extLst>
      <p:ext uri="{BB962C8B-B14F-4D97-AF65-F5344CB8AC3E}">
        <p14:creationId xmlns:p14="http://schemas.microsoft.com/office/powerpoint/2010/main" val="37474685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265E333-2EBD-394C-91FA-5DFEA511ADEB}"/>
              </a:ext>
            </a:extLst>
          </p:cNvPr>
          <p:cNvPicPr>
            <a:picLocks noChangeAspect="1"/>
          </p:cNvPicPr>
          <p:nvPr/>
        </p:nvPicPr>
        <p:blipFill>
          <a:blip r:embed="rId2"/>
          <a:stretch>
            <a:fillRect/>
          </a:stretch>
        </p:blipFill>
        <p:spPr>
          <a:xfrm>
            <a:off x="-326349" y="-168042"/>
            <a:ext cx="6197451" cy="8770175"/>
          </a:xfrm>
          <a:prstGeom prst="rect">
            <a:avLst/>
          </a:prstGeom>
        </p:spPr>
      </p:pic>
      <p:pic>
        <p:nvPicPr>
          <p:cNvPr id="10" name="Picture 9" descr="A screenshot of a social media post&#10;&#10;Description automatically generated">
            <a:extLst>
              <a:ext uri="{FF2B5EF4-FFF2-40B4-BE49-F238E27FC236}">
                <a16:creationId xmlns:a16="http://schemas.microsoft.com/office/drawing/2014/main" id="{F8D9CD47-21BC-5C4E-ADEE-0EB5B4DB5A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0"/>
            <a:ext cx="4818595" cy="6858000"/>
          </a:xfrm>
          <a:prstGeom prst="rect">
            <a:avLst/>
          </a:prstGeom>
        </p:spPr>
      </p:pic>
    </p:spTree>
    <p:extLst>
      <p:ext uri="{BB962C8B-B14F-4D97-AF65-F5344CB8AC3E}">
        <p14:creationId xmlns:p14="http://schemas.microsoft.com/office/powerpoint/2010/main" val="31739384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social media post&#10;&#10;Description automatically generated">
            <a:extLst>
              <a:ext uri="{FF2B5EF4-FFF2-40B4-BE49-F238E27FC236}">
                <a16:creationId xmlns:a16="http://schemas.microsoft.com/office/drawing/2014/main" id="{9E1471EE-D89B-CA4B-8B7B-2D17BB942E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0"/>
            <a:ext cx="4823101" cy="6858000"/>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9E5C8074-A427-1649-A198-7E6DCD1756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5550" y="0"/>
            <a:ext cx="4823101" cy="6858000"/>
          </a:xfrm>
          <a:prstGeom prst="rect">
            <a:avLst/>
          </a:prstGeom>
        </p:spPr>
      </p:pic>
    </p:spTree>
    <p:extLst>
      <p:ext uri="{BB962C8B-B14F-4D97-AF65-F5344CB8AC3E}">
        <p14:creationId xmlns:p14="http://schemas.microsoft.com/office/powerpoint/2010/main" val="5293482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0E58AB-EAC9-F841-9013-A33DB7544D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5550" y="0"/>
            <a:ext cx="4823101" cy="6858000"/>
          </a:xfrm>
          <a:prstGeom prst="rect">
            <a:avLst/>
          </a:prstGeom>
        </p:spPr>
      </p:pic>
      <p:pic>
        <p:nvPicPr>
          <p:cNvPr id="7" name="Picture 6" descr="A picture containing sitting&#10;&#10;Description automatically generated">
            <a:extLst>
              <a:ext uri="{FF2B5EF4-FFF2-40B4-BE49-F238E27FC236}">
                <a16:creationId xmlns:a16="http://schemas.microsoft.com/office/drawing/2014/main" id="{2F7D5BC8-BBE7-5040-852E-323FEA0379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0"/>
            <a:ext cx="4823101" cy="6858000"/>
          </a:xfrm>
          <a:prstGeom prst="rect">
            <a:avLst/>
          </a:prstGeom>
        </p:spPr>
      </p:pic>
    </p:spTree>
    <p:extLst>
      <p:ext uri="{BB962C8B-B14F-4D97-AF65-F5344CB8AC3E}">
        <p14:creationId xmlns:p14="http://schemas.microsoft.com/office/powerpoint/2010/main" val="37382983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5185E-BDAF-2745-B1EB-F1831CF4271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4D7AC04-1B6C-0141-8309-09139FFD344B}"/>
              </a:ext>
            </a:extLst>
          </p:cNvPr>
          <p:cNvSpPr>
            <a:spLocks noGrp="1"/>
          </p:cNvSpPr>
          <p:nvPr>
            <p:ph idx="1"/>
          </p:nvPr>
        </p:nvSpPr>
        <p:spPr/>
        <p:txBody>
          <a:bodyPr/>
          <a:lstStyle/>
          <a:p>
            <a:endParaRPr lang="en-US"/>
          </a:p>
        </p:txBody>
      </p:sp>
      <p:pic>
        <p:nvPicPr>
          <p:cNvPr id="5" name="Picture 4" descr="A close up of text on a black background&#10;&#10;Description automatically generated">
            <a:extLst>
              <a:ext uri="{FF2B5EF4-FFF2-40B4-BE49-F238E27FC236}">
                <a16:creationId xmlns:a16="http://schemas.microsoft.com/office/drawing/2014/main" id="{27D6CF1A-BA4F-D246-A942-F8C2A4EE05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25400"/>
            <a:ext cx="4823101" cy="6858000"/>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A5342B46-4CA5-0042-BA08-F4A178EEBF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0"/>
            <a:ext cx="4823101" cy="6858000"/>
          </a:xfrm>
          <a:prstGeom prst="rect">
            <a:avLst/>
          </a:prstGeom>
        </p:spPr>
      </p:pic>
    </p:spTree>
    <p:extLst>
      <p:ext uri="{BB962C8B-B14F-4D97-AF65-F5344CB8AC3E}">
        <p14:creationId xmlns:p14="http://schemas.microsoft.com/office/powerpoint/2010/main" val="2066224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1F603-BBA4-2646-A06E-9757F3D4B5B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C1BDF73-6AAD-A04B-B45D-74B6168EBF03}"/>
              </a:ext>
            </a:extLst>
          </p:cNvPr>
          <p:cNvSpPr>
            <a:spLocks noGrp="1"/>
          </p:cNvSpPr>
          <p:nvPr>
            <p:ph idx="1"/>
          </p:nvPr>
        </p:nvSpPr>
        <p:spPr/>
        <p:txBody>
          <a:bodyPr/>
          <a:lstStyle/>
          <a:p>
            <a:endParaRPr lang="en-US"/>
          </a:p>
        </p:txBody>
      </p:sp>
      <p:pic>
        <p:nvPicPr>
          <p:cNvPr id="5" name="Picture 4" descr="A screenshot of a cell phone&#10;&#10;Description automatically generated">
            <a:extLst>
              <a:ext uri="{FF2B5EF4-FFF2-40B4-BE49-F238E27FC236}">
                <a16:creationId xmlns:a16="http://schemas.microsoft.com/office/drawing/2014/main" id="{B67B9717-0DA8-E642-B795-8BA62F2DED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30699" y="0"/>
            <a:ext cx="4823101" cy="6858000"/>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BF8D26BD-A330-654B-BAF2-601995A604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0"/>
            <a:ext cx="4823101" cy="6858000"/>
          </a:xfrm>
          <a:prstGeom prst="rect">
            <a:avLst/>
          </a:prstGeom>
        </p:spPr>
      </p:pic>
    </p:spTree>
    <p:extLst>
      <p:ext uri="{BB962C8B-B14F-4D97-AF65-F5344CB8AC3E}">
        <p14:creationId xmlns:p14="http://schemas.microsoft.com/office/powerpoint/2010/main" val="24767819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50D91-628A-6648-BE51-13570251395D}"/>
              </a:ext>
            </a:extLst>
          </p:cNvPr>
          <p:cNvSpPr>
            <a:spLocks noGrp="1"/>
          </p:cNvSpPr>
          <p:nvPr>
            <p:ph type="title"/>
          </p:nvPr>
        </p:nvSpPr>
        <p:spPr/>
        <p:txBody>
          <a:bodyPr/>
          <a:lstStyle/>
          <a:p>
            <a:r>
              <a:rPr lang="en-US" dirty="0"/>
              <a:t>Links</a:t>
            </a:r>
          </a:p>
        </p:txBody>
      </p:sp>
      <p:sp>
        <p:nvSpPr>
          <p:cNvPr id="10" name="Content Placeholder 9">
            <a:extLst>
              <a:ext uri="{FF2B5EF4-FFF2-40B4-BE49-F238E27FC236}">
                <a16:creationId xmlns:a16="http://schemas.microsoft.com/office/drawing/2014/main" id="{DA3D750D-555B-1545-9051-1B1DD3799332}"/>
              </a:ext>
            </a:extLst>
          </p:cNvPr>
          <p:cNvSpPr>
            <a:spLocks noGrp="1"/>
          </p:cNvSpPr>
          <p:nvPr>
            <p:ph idx="1"/>
          </p:nvPr>
        </p:nvSpPr>
        <p:spPr/>
        <p:txBody>
          <a:bodyPr/>
          <a:lstStyle/>
          <a:p>
            <a:r>
              <a:rPr lang="en-US" dirty="0"/>
              <a:t>Website- </a:t>
            </a:r>
            <a:r>
              <a:rPr lang="en-GB" dirty="0">
                <a:hlinkClick r:id="rId2"/>
              </a:rPr>
              <a:t>https://julietmckay.wixsite.com/website</a:t>
            </a:r>
            <a:endParaRPr lang="en-GB" dirty="0"/>
          </a:p>
          <a:p>
            <a:r>
              <a:rPr lang="en-GB" dirty="0"/>
              <a:t>Instagram- </a:t>
            </a:r>
            <a:r>
              <a:rPr lang="en-GB" dirty="0">
                <a:hlinkClick r:id="rId3"/>
              </a:rPr>
              <a:t>https://www.instagram.com/ju.ju_designs/?hl=en</a:t>
            </a:r>
            <a:endParaRPr lang="en-GB" dirty="0"/>
          </a:p>
          <a:p>
            <a:r>
              <a:rPr lang="en-GB" dirty="0"/>
              <a:t>Facebook- </a:t>
            </a:r>
            <a:r>
              <a:rPr lang="en-GB" dirty="0">
                <a:hlinkClick r:id="rId4"/>
              </a:rPr>
              <a:t>https://www.facebook.com/Designsjuju/</a:t>
            </a:r>
            <a:endParaRPr lang="en-GB" dirty="0"/>
          </a:p>
          <a:p>
            <a:pPr marL="0" indent="0">
              <a:buNone/>
            </a:pPr>
            <a:endParaRPr lang="en-GB" dirty="0"/>
          </a:p>
        </p:txBody>
      </p:sp>
    </p:spTree>
    <p:extLst>
      <p:ext uri="{BB962C8B-B14F-4D97-AF65-F5344CB8AC3E}">
        <p14:creationId xmlns:p14="http://schemas.microsoft.com/office/powerpoint/2010/main" val="18993882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1021D-67AE-9147-BBB8-94FB9B9AC3AE}"/>
              </a:ext>
            </a:extLst>
          </p:cNvPr>
          <p:cNvSpPr>
            <a:spLocks noGrp="1"/>
          </p:cNvSpPr>
          <p:nvPr>
            <p:ph type="ctrTitle"/>
          </p:nvPr>
        </p:nvSpPr>
        <p:spPr/>
        <p:txBody>
          <a:bodyPr/>
          <a:lstStyle/>
          <a:p>
            <a:r>
              <a:rPr lang="en-US" dirty="0"/>
              <a:t>Portfolio </a:t>
            </a:r>
          </a:p>
        </p:txBody>
      </p:sp>
      <p:sp>
        <p:nvSpPr>
          <p:cNvPr id="3" name="Subtitle 2">
            <a:extLst>
              <a:ext uri="{FF2B5EF4-FFF2-40B4-BE49-F238E27FC236}">
                <a16:creationId xmlns:a16="http://schemas.microsoft.com/office/drawing/2014/main" id="{754DFA65-DF87-6145-B9D5-30D1E1159D6B}"/>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362852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A screenshot of a cell phone&#10;&#10;Description automatically generated">
            <a:extLst>
              <a:ext uri="{FF2B5EF4-FFF2-40B4-BE49-F238E27FC236}">
                <a16:creationId xmlns:a16="http://schemas.microsoft.com/office/drawing/2014/main" id="{5CF7E1F5-C7AB-AB4D-8746-3E41A8782F66}"/>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612995" y="0"/>
            <a:ext cx="4795025" cy="6777508"/>
          </a:xfrm>
        </p:spPr>
      </p:pic>
    </p:spTree>
    <p:extLst>
      <p:ext uri="{BB962C8B-B14F-4D97-AF65-F5344CB8AC3E}">
        <p14:creationId xmlns:p14="http://schemas.microsoft.com/office/powerpoint/2010/main" val="41066068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room&#10;&#10;Description automatically generated">
            <a:extLst>
              <a:ext uri="{FF2B5EF4-FFF2-40B4-BE49-F238E27FC236}">
                <a16:creationId xmlns:a16="http://schemas.microsoft.com/office/drawing/2014/main" id="{027FF129-394F-EE4E-A28C-462149655A7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645469" y="0"/>
            <a:ext cx="9703947" cy="6858000"/>
          </a:xfrm>
        </p:spPr>
      </p:pic>
    </p:spTree>
    <p:extLst>
      <p:ext uri="{BB962C8B-B14F-4D97-AF65-F5344CB8AC3E}">
        <p14:creationId xmlns:p14="http://schemas.microsoft.com/office/powerpoint/2010/main" val="23949846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6E4600B4-3ECC-7D41-8C3E-12FF87C5782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257373" y="19586"/>
            <a:ext cx="9648517" cy="6818827"/>
          </a:xfrm>
        </p:spPr>
      </p:pic>
    </p:spTree>
    <p:extLst>
      <p:ext uri="{BB962C8B-B14F-4D97-AF65-F5344CB8AC3E}">
        <p14:creationId xmlns:p14="http://schemas.microsoft.com/office/powerpoint/2010/main" val="336964970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room&#10;&#10;Description automatically generated">
            <a:extLst>
              <a:ext uri="{FF2B5EF4-FFF2-40B4-BE49-F238E27FC236}">
                <a16:creationId xmlns:a16="http://schemas.microsoft.com/office/drawing/2014/main" id="{3015F41D-6C33-C046-8CF3-94F65B2FF15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16616" y="-6194"/>
            <a:ext cx="9712711" cy="6864194"/>
          </a:xfrm>
        </p:spPr>
      </p:pic>
    </p:spTree>
    <p:extLst>
      <p:ext uri="{BB962C8B-B14F-4D97-AF65-F5344CB8AC3E}">
        <p14:creationId xmlns:p14="http://schemas.microsoft.com/office/powerpoint/2010/main" val="33843785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fabric&#10;&#10;Description automatically generated">
            <a:extLst>
              <a:ext uri="{FF2B5EF4-FFF2-40B4-BE49-F238E27FC236}">
                <a16:creationId xmlns:a16="http://schemas.microsoft.com/office/drawing/2014/main" id="{7A246DF3-EC05-214A-9E95-04094846F2FF}"/>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261946" y="0"/>
            <a:ext cx="9712712" cy="6864195"/>
          </a:xfrm>
        </p:spPr>
      </p:pic>
    </p:spTree>
    <p:extLst>
      <p:ext uri="{BB962C8B-B14F-4D97-AF65-F5344CB8AC3E}">
        <p14:creationId xmlns:p14="http://schemas.microsoft.com/office/powerpoint/2010/main" val="12796624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piece of paper&#10;&#10;Description automatically generated">
            <a:extLst>
              <a:ext uri="{FF2B5EF4-FFF2-40B4-BE49-F238E27FC236}">
                <a16:creationId xmlns:a16="http://schemas.microsoft.com/office/drawing/2014/main" id="{85E4DA65-1BA4-1D4A-A68F-4BC3AEC3E35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42472" y="0"/>
            <a:ext cx="9703947" cy="6858000"/>
          </a:xfrm>
        </p:spPr>
      </p:pic>
    </p:spTree>
    <p:extLst>
      <p:ext uri="{BB962C8B-B14F-4D97-AF65-F5344CB8AC3E}">
        <p14:creationId xmlns:p14="http://schemas.microsoft.com/office/powerpoint/2010/main" val="30815703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drawing of a cartoon character&#10;&#10;Description automatically generated">
            <a:extLst>
              <a:ext uri="{FF2B5EF4-FFF2-40B4-BE49-F238E27FC236}">
                <a16:creationId xmlns:a16="http://schemas.microsoft.com/office/drawing/2014/main" id="{DB5CB7DF-AC56-8E4B-A71B-7E985DB9C86E}"/>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267522" y="0"/>
            <a:ext cx="9656955" cy="6824790"/>
          </a:xfrm>
        </p:spPr>
      </p:pic>
    </p:spTree>
    <p:extLst>
      <p:ext uri="{BB962C8B-B14F-4D97-AF65-F5344CB8AC3E}">
        <p14:creationId xmlns:p14="http://schemas.microsoft.com/office/powerpoint/2010/main" val="4893490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fabric, cat, table, man&#10;&#10;Description automatically generated">
            <a:extLst>
              <a:ext uri="{FF2B5EF4-FFF2-40B4-BE49-F238E27FC236}">
                <a16:creationId xmlns:a16="http://schemas.microsoft.com/office/drawing/2014/main" id="{9EC7109C-C72A-F74E-92EE-51A6B12E6C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7340" y="-354005"/>
            <a:ext cx="10457320" cy="7390425"/>
          </a:xfrm>
          <a:prstGeom prst="rect">
            <a:avLst/>
          </a:prstGeom>
        </p:spPr>
      </p:pic>
    </p:spTree>
    <p:extLst>
      <p:ext uri="{BB962C8B-B14F-4D97-AF65-F5344CB8AC3E}">
        <p14:creationId xmlns:p14="http://schemas.microsoft.com/office/powerpoint/2010/main" val="32460396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fabric, cat, drawing&#10;&#10;Description automatically generated">
            <a:extLst>
              <a:ext uri="{FF2B5EF4-FFF2-40B4-BE49-F238E27FC236}">
                <a16:creationId xmlns:a16="http://schemas.microsoft.com/office/drawing/2014/main" id="{1067BA02-83C0-824A-B3AB-396A79A434A5}"/>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791735" y="-255284"/>
            <a:ext cx="10426390" cy="7368567"/>
          </a:xfrm>
        </p:spPr>
      </p:pic>
    </p:spTree>
    <p:extLst>
      <p:ext uri="{BB962C8B-B14F-4D97-AF65-F5344CB8AC3E}">
        <p14:creationId xmlns:p14="http://schemas.microsoft.com/office/powerpoint/2010/main" val="202903961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A picture containing food&#10;&#10;Description automatically generated">
            <a:extLst>
              <a:ext uri="{FF2B5EF4-FFF2-40B4-BE49-F238E27FC236}">
                <a16:creationId xmlns:a16="http://schemas.microsoft.com/office/drawing/2014/main" id="{150E7F59-EEA5-964C-873A-68215D692893}"/>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14766" y="-384197"/>
            <a:ext cx="10225668" cy="7226713"/>
          </a:xfrm>
        </p:spPr>
      </p:pic>
    </p:spTree>
    <p:extLst>
      <p:ext uri="{BB962C8B-B14F-4D97-AF65-F5344CB8AC3E}">
        <p14:creationId xmlns:p14="http://schemas.microsoft.com/office/powerpoint/2010/main" val="275539778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ell phone&#10;&#10;Description automatically generated">
            <a:extLst>
              <a:ext uri="{FF2B5EF4-FFF2-40B4-BE49-F238E27FC236}">
                <a16:creationId xmlns:a16="http://schemas.microsoft.com/office/drawing/2014/main" id="{6892351D-3EEC-EA45-BCBA-EEE7BF1300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4026" y="0"/>
            <a:ext cx="9703948" cy="6858000"/>
          </a:xfrm>
          <a:prstGeom prst="rect">
            <a:avLst/>
          </a:prstGeom>
        </p:spPr>
      </p:pic>
    </p:spTree>
    <p:extLst>
      <p:ext uri="{BB962C8B-B14F-4D97-AF65-F5344CB8AC3E}">
        <p14:creationId xmlns:p14="http://schemas.microsoft.com/office/powerpoint/2010/main" val="20730578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text on a white background&#10;&#10;Description automatically generated">
            <a:extLst>
              <a:ext uri="{FF2B5EF4-FFF2-40B4-BE49-F238E27FC236}">
                <a16:creationId xmlns:a16="http://schemas.microsoft.com/office/drawing/2014/main" id="{6BE4D7DB-9FFF-6546-9504-EA01C8EF26A4}"/>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255345" y="15999"/>
            <a:ext cx="9681309" cy="6842001"/>
          </a:xfrm>
        </p:spPr>
      </p:pic>
    </p:spTree>
    <p:extLst>
      <p:ext uri="{BB962C8B-B14F-4D97-AF65-F5344CB8AC3E}">
        <p14:creationId xmlns:p14="http://schemas.microsoft.com/office/powerpoint/2010/main" val="18934289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refrigerator&#10;&#10;Description automatically generated">
            <a:extLst>
              <a:ext uri="{FF2B5EF4-FFF2-40B4-BE49-F238E27FC236}">
                <a16:creationId xmlns:a16="http://schemas.microsoft.com/office/drawing/2014/main" id="{3D495C5E-890E-6C41-8003-00620151FE37}"/>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081669" y="0"/>
            <a:ext cx="9601199" cy="6785386"/>
          </a:xfrm>
        </p:spPr>
      </p:pic>
    </p:spTree>
    <p:extLst>
      <p:ext uri="{BB962C8B-B14F-4D97-AF65-F5344CB8AC3E}">
        <p14:creationId xmlns:p14="http://schemas.microsoft.com/office/powerpoint/2010/main" val="243289965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indoor, photo, white, room&#10;&#10;Description automatically generated">
            <a:extLst>
              <a:ext uri="{FF2B5EF4-FFF2-40B4-BE49-F238E27FC236}">
                <a16:creationId xmlns:a16="http://schemas.microsoft.com/office/drawing/2014/main" id="{748419E6-29EB-B34D-BF6E-78CBCF7D32C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285875" y="28526"/>
            <a:ext cx="9886950" cy="6829474"/>
          </a:xfrm>
        </p:spPr>
      </p:pic>
    </p:spTree>
    <p:extLst>
      <p:ext uri="{BB962C8B-B14F-4D97-AF65-F5344CB8AC3E}">
        <p14:creationId xmlns:p14="http://schemas.microsoft.com/office/powerpoint/2010/main" val="18471854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indoor, white, refrigerator, table&#10;&#10;Description automatically generated">
            <a:extLst>
              <a:ext uri="{FF2B5EF4-FFF2-40B4-BE49-F238E27FC236}">
                <a16:creationId xmlns:a16="http://schemas.microsoft.com/office/drawing/2014/main" id="{235461A4-6EF3-8B45-890A-27C04603AF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1" y="-868363"/>
            <a:ext cx="12211051" cy="8140701"/>
          </a:xfrm>
          <a:prstGeom prst="rect">
            <a:avLst/>
          </a:prstGeom>
        </p:spPr>
      </p:pic>
    </p:spTree>
    <p:extLst>
      <p:ext uri="{BB962C8B-B14F-4D97-AF65-F5344CB8AC3E}">
        <p14:creationId xmlns:p14="http://schemas.microsoft.com/office/powerpoint/2010/main" val="334392563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outdoor, person, woman, water&#10;&#10;Description automatically generated">
            <a:extLst>
              <a:ext uri="{FF2B5EF4-FFF2-40B4-BE49-F238E27FC236}">
                <a16:creationId xmlns:a16="http://schemas.microsoft.com/office/drawing/2014/main" id="{8EA41B07-82DF-9848-B55D-207A05B50F0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71646" y="233395"/>
            <a:ext cx="3852869" cy="6391209"/>
          </a:xfrm>
          <a:prstGeom prst="rect">
            <a:avLst/>
          </a:prstGeom>
        </p:spPr>
      </p:pic>
      <p:pic>
        <p:nvPicPr>
          <p:cNvPr id="13" name="Picture 12" descr="A person wearing a hat&#10;&#10;Description automatically generated">
            <a:extLst>
              <a:ext uri="{FF2B5EF4-FFF2-40B4-BE49-F238E27FC236}">
                <a16:creationId xmlns:a16="http://schemas.microsoft.com/office/drawing/2014/main" id="{8A38F8E4-073F-4F42-9D8D-E022530B1E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71945" y="233395"/>
            <a:ext cx="4521724" cy="6391209"/>
          </a:xfrm>
          <a:prstGeom prst="rect">
            <a:avLst/>
          </a:prstGeom>
        </p:spPr>
      </p:pic>
    </p:spTree>
    <p:extLst>
      <p:ext uri="{BB962C8B-B14F-4D97-AF65-F5344CB8AC3E}">
        <p14:creationId xmlns:p14="http://schemas.microsoft.com/office/powerpoint/2010/main" val="19275837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standing on a beach&#10;&#10;Description automatically generated">
            <a:extLst>
              <a:ext uri="{FF2B5EF4-FFF2-40B4-BE49-F238E27FC236}">
                <a16:creationId xmlns:a16="http://schemas.microsoft.com/office/drawing/2014/main" id="{D6D81041-0F17-464F-9EB7-AFB22D095D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296" y="0"/>
            <a:ext cx="9693408" cy="6858000"/>
          </a:xfrm>
          <a:prstGeom prst="rect">
            <a:avLst/>
          </a:prstGeom>
        </p:spPr>
      </p:pic>
    </p:spTree>
    <p:extLst>
      <p:ext uri="{BB962C8B-B14F-4D97-AF65-F5344CB8AC3E}">
        <p14:creationId xmlns:p14="http://schemas.microsoft.com/office/powerpoint/2010/main" val="28784196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E887EB9A-1AC2-944F-8790-1C4D9A6EAF97}"/>
              </a:ext>
            </a:extLst>
          </p:cNvPr>
          <p:cNvGraphicFramePr>
            <a:graphicFrameLocks noChangeAspect="1"/>
          </p:cNvGraphicFramePr>
          <p:nvPr>
            <p:extLst>
              <p:ext uri="{D42A27DB-BD31-4B8C-83A1-F6EECF244321}">
                <p14:modId xmlns:p14="http://schemas.microsoft.com/office/powerpoint/2010/main" val="1699864042"/>
              </p:ext>
            </p:extLst>
          </p:nvPr>
        </p:nvGraphicFramePr>
        <p:xfrm>
          <a:off x="3582650" y="30782"/>
          <a:ext cx="4812859" cy="6827218"/>
        </p:xfrm>
        <a:graphic>
          <a:graphicData uri="http://schemas.openxmlformats.org/presentationml/2006/ole">
            <mc:AlternateContent xmlns:mc="http://schemas.openxmlformats.org/markup-compatibility/2006">
              <mc:Choice xmlns:v="urn:schemas-microsoft-com:vml" Requires="v">
                <p:oleObj spid="_x0000_s1025" name="Document" r:id="rId3" imgW="6642100" imgH="9423400" progId="Word.Document.12">
                  <p:embed/>
                </p:oleObj>
              </mc:Choice>
              <mc:Fallback>
                <p:oleObj name="Document" r:id="rId3" imgW="6642100" imgH="9423400" progId="Word.Document.12">
                  <p:embed/>
                  <p:pic>
                    <p:nvPicPr>
                      <p:cNvPr id="0" name=""/>
                      <p:cNvPicPr/>
                      <p:nvPr/>
                    </p:nvPicPr>
                    <p:blipFill>
                      <a:blip r:embed="rId4"/>
                      <a:stretch>
                        <a:fillRect/>
                      </a:stretch>
                    </p:blipFill>
                    <p:spPr>
                      <a:xfrm>
                        <a:off x="3582650" y="30782"/>
                        <a:ext cx="4812859" cy="6827218"/>
                      </a:xfrm>
                      <a:prstGeom prst="rect">
                        <a:avLst/>
                      </a:prstGeom>
                    </p:spPr>
                  </p:pic>
                </p:oleObj>
              </mc:Fallback>
            </mc:AlternateContent>
          </a:graphicData>
        </a:graphic>
      </p:graphicFrame>
    </p:spTree>
    <p:extLst>
      <p:ext uri="{BB962C8B-B14F-4D97-AF65-F5344CB8AC3E}">
        <p14:creationId xmlns:p14="http://schemas.microsoft.com/office/powerpoint/2010/main" val="2851060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2614</TotalTime>
  <Words>1280</Words>
  <Application>Microsoft Macintosh PowerPoint</Application>
  <PresentationFormat>Widescreen</PresentationFormat>
  <Paragraphs>81</Paragraphs>
  <Slides>74</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74</vt:i4>
      </vt:variant>
    </vt:vector>
  </HeadingPairs>
  <TitlesOfParts>
    <vt:vector size="79" baseType="lpstr">
      <vt:lpstr>Arial</vt:lpstr>
      <vt:lpstr>Calibri</vt:lpstr>
      <vt:lpstr>Calibri Light</vt:lpstr>
      <vt:lpstr>Office Theme</vt:lpstr>
      <vt:lpstr>Microsoft Word Document</vt:lpstr>
      <vt:lpstr>Professional Promotion </vt:lpstr>
      <vt:lpstr>PowerPoint Presentation</vt:lpstr>
      <vt:lpstr>PowerPoint Presentation</vt:lpstr>
      <vt:lpstr>PowerPoint Presentation</vt:lpstr>
      <vt:lpstr>PowerPoint Presentation</vt:lpstr>
      <vt:lpstr>PowerPoint Presentation</vt:lpstr>
      <vt:lpstr>What needs to be on a business card?</vt:lpstr>
      <vt:lpstr>PowerPoint Presentation</vt:lpstr>
      <vt:lpstr>PowerPoint Presentation</vt:lpstr>
      <vt:lpstr>PowerPoint Presentation</vt:lpstr>
      <vt:lpstr>PowerPoint Presentation</vt:lpstr>
      <vt:lpstr>PowerPoint Presentation</vt:lpstr>
      <vt:lpstr>PowerPoint Presentation</vt:lpstr>
      <vt:lpstr>Final Brand Name </vt:lpstr>
      <vt:lpstr>PowerPoint Presentation</vt:lpstr>
      <vt:lpstr>PowerPoint Presentation</vt:lpstr>
      <vt:lpstr>PowerPoint Presentation</vt:lpstr>
      <vt:lpstr>PowerPoint Presentation</vt:lpstr>
      <vt:lpstr>PowerPoint Presentation</vt:lpstr>
      <vt:lpstr>PowerPoint Presentation</vt:lpstr>
      <vt:lpstr>Website Research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Advertising Onto Media Platforms</vt:lpstr>
      <vt:lpstr>PowerPoint Presentation</vt:lpstr>
      <vt:lpstr>Instagram </vt:lpstr>
      <vt:lpstr>PowerPoint Presentation</vt:lpstr>
      <vt:lpstr>PowerPoint Presentation</vt:lpstr>
      <vt:lpstr>Press Pack Research </vt:lpstr>
      <vt:lpstr>PowerPoint Presentation</vt:lpstr>
      <vt:lpstr>PowerPoint Presentation</vt:lpstr>
      <vt:lpstr>PowerPoint Presentation</vt:lpstr>
      <vt:lpstr>PowerPoint Presentation</vt:lpstr>
      <vt:lpstr>PowerPoint Presentation</vt:lpstr>
      <vt:lpstr>PowerPoint Presentation</vt:lpstr>
      <vt:lpstr>LOOK 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Companies I will be sending out my packs to </vt:lpstr>
      <vt:lpstr>PowerPoint Presentation</vt:lpstr>
      <vt:lpstr>PowerPoint Presentation</vt:lpstr>
      <vt:lpstr>PowerPoint Presentation</vt:lpstr>
      <vt:lpstr>PowerPoint Presentation</vt:lpstr>
      <vt:lpstr>PowerPoint Presentation</vt:lpstr>
      <vt:lpstr>Links</vt:lpstr>
      <vt:lpstr>Portfolio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Promotion </dc:title>
  <dc:creator>juliet mckay</dc:creator>
  <cp:lastModifiedBy>juliet mckay</cp:lastModifiedBy>
  <cp:revision>30</cp:revision>
  <dcterms:created xsi:type="dcterms:W3CDTF">2020-05-04T11:21:15Z</dcterms:created>
  <dcterms:modified xsi:type="dcterms:W3CDTF">2020-05-15T13:09:47Z</dcterms:modified>
</cp:coreProperties>
</file>