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6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8" d="100"/>
          <a:sy n="38" d="100"/>
        </p:scale>
        <p:origin x="258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152400" y="1"/>
            <a:ext cx="2833688" cy="12192002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4755" y="1625602"/>
            <a:ext cx="5210345" cy="6201362"/>
          </a:xfrm>
        </p:spPr>
        <p:txBody>
          <a:bodyPr anchor="b">
            <a:normAutofit/>
          </a:bodyPr>
          <a:lstStyle>
            <a:lvl1pPr algn="r">
              <a:defRPr sz="405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3179" y="7826963"/>
            <a:ext cx="4321922" cy="2425833"/>
          </a:xfrm>
        </p:spPr>
        <p:txBody>
          <a:bodyPr anchor="t">
            <a:normAutofit/>
          </a:bodyPr>
          <a:lstStyle>
            <a:lvl1pPr marL="0" indent="0" algn="r">
              <a:buNone/>
              <a:defRPr sz="1350">
                <a:solidFill>
                  <a:schemeClr val="tx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494330" y="10875265"/>
            <a:ext cx="643105" cy="649111"/>
          </a:xfrm>
        </p:spPr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17800" y="10875265"/>
            <a:ext cx="2707079" cy="64911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06490" y="10875265"/>
            <a:ext cx="308610" cy="649111"/>
          </a:xfrm>
        </p:spPr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reeform 12"/>
          <p:cNvSpPr/>
          <p:nvPr/>
        </p:nvSpPr>
        <p:spPr bwMode="auto">
          <a:xfrm>
            <a:off x="152400" y="6705600"/>
            <a:ext cx="271463" cy="16086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420291" y="6874934"/>
            <a:ext cx="46435" cy="143934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939133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600" y="812802"/>
            <a:ext cx="5778500" cy="35221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6600" y="4741333"/>
            <a:ext cx="5778500" cy="592500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08247" y="10858975"/>
            <a:ext cx="643105" cy="649111"/>
          </a:xfrm>
        </p:spPr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79486" y="10858975"/>
            <a:ext cx="3985888" cy="64911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194226" y="10858975"/>
            <a:ext cx="320875" cy="649111"/>
          </a:xfrm>
        </p:spPr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692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0247" y="4741331"/>
            <a:ext cx="5024854" cy="4195682"/>
          </a:xfrm>
        </p:spPr>
        <p:txBody>
          <a:bodyPr anchor="b"/>
          <a:lstStyle>
            <a:lvl1pPr algn="r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90248" y="8937013"/>
            <a:ext cx="5024852" cy="1529600"/>
          </a:xfrm>
        </p:spPr>
        <p:txBody>
          <a:bodyPr anchor="t">
            <a:normAutofit/>
          </a:bodyPr>
          <a:lstStyle>
            <a:lvl1pPr marL="0" indent="0" algn="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04988" y="10873014"/>
            <a:ext cx="310112" cy="649111"/>
          </a:xfrm>
        </p:spPr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146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600" y="1219202"/>
            <a:ext cx="5778500" cy="31157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6600" y="4741333"/>
            <a:ext cx="2804922" cy="598875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10178" y="4741334"/>
            <a:ext cx="2804922" cy="5949909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298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7111" y="4726281"/>
            <a:ext cx="2592218" cy="1024466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5142" y="5929487"/>
            <a:ext cx="2754186" cy="4738238"/>
          </a:xfrm>
        </p:spPr>
        <p:txBody>
          <a:bodyPr anchor="t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71282" y="4741333"/>
            <a:ext cx="2600855" cy="1024466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717950" y="5929487"/>
            <a:ext cx="2754186" cy="4738238"/>
          </a:xfrm>
        </p:spPr>
        <p:txBody>
          <a:bodyPr anchor="t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03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434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444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3" y="2844800"/>
            <a:ext cx="1996901" cy="2438400"/>
          </a:xfrm>
        </p:spPr>
        <p:txBody>
          <a:bodyPr anchor="b">
            <a:normAutofit/>
          </a:bodyPr>
          <a:lstStyle>
            <a:lvl1pPr algn="ctr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0665" y="1219201"/>
            <a:ext cx="3511472" cy="9076268"/>
          </a:xfrm>
        </p:spPr>
        <p:txBody>
          <a:bodyPr anchor="ctr"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5143" y="5283200"/>
            <a:ext cx="1996901" cy="32512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088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4250" y="3115732"/>
            <a:ext cx="3053009" cy="2438400"/>
          </a:xfrm>
        </p:spPr>
        <p:txBody>
          <a:bodyPr anchor="b">
            <a:normAutofit/>
          </a:bodyPr>
          <a:lstStyle>
            <a:lvl1pPr algn="ctr">
              <a:defRPr sz="21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73122" y="1625600"/>
            <a:ext cx="1846028" cy="8128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4250" y="5554132"/>
            <a:ext cx="3053009" cy="3251200"/>
          </a:xfrm>
        </p:spPr>
        <p:txBody>
          <a:bodyPr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412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3" y="8413982"/>
            <a:ext cx="5636993" cy="1007534"/>
          </a:xfrm>
        </p:spPr>
        <p:txBody>
          <a:bodyPr anchor="b">
            <a:normAutofit/>
          </a:bodyPr>
          <a:lstStyle>
            <a:lvl1pPr algn="ctr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42482" y="1657088"/>
            <a:ext cx="4628299" cy="562662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5143" y="9421517"/>
            <a:ext cx="5636993" cy="877710"/>
          </a:xfrm>
        </p:spPr>
        <p:txBody>
          <a:bodyPr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85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4" y="1219200"/>
            <a:ext cx="5636993" cy="5418667"/>
          </a:xfrm>
        </p:spPr>
        <p:txBody>
          <a:bodyPr anchor="ctr">
            <a:normAutofit/>
          </a:bodyPr>
          <a:lstStyle>
            <a:lvl1pPr algn="ctr">
              <a:defRPr sz="2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7721600"/>
            <a:ext cx="5636994" cy="25738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2563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727066" y="1534263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29148" y="5012265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0056" y="1219203"/>
            <a:ext cx="5230586" cy="4876798"/>
          </a:xfrm>
        </p:spPr>
        <p:txBody>
          <a:bodyPr anchor="ctr">
            <a:normAutofit/>
          </a:bodyPr>
          <a:lstStyle>
            <a:lvl1pPr algn="ctr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98676" y="6095998"/>
            <a:ext cx="4973346" cy="677333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35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7721600"/>
            <a:ext cx="5636993" cy="25738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4006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4" y="5881922"/>
            <a:ext cx="5636992" cy="2611200"/>
          </a:xfrm>
        </p:spPr>
        <p:txBody>
          <a:bodyPr anchor="b">
            <a:normAutofit/>
          </a:bodyPr>
          <a:lstStyle>
            <a:lvl1pPr algn="r">
              <a:defRPr sz="2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8493122"/>
            <a:ext cx="5636993" cy="1529600"/>
          </a:xfrm>
        </p:spPr>
        <p:txBody>
          <a:bodyPr anchor="t">
            <a:normAutofit/>
          </a:bodyPr>
          <a:lstStyle>
            <a:lvl1pPr marL="0" indent="0" algn="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3683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727066" y="1534263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29148" y="5012265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0056" y="1219203"/>
            <a:ext cx="5230586" cy="4876798"/>
          </a:xfrm>
        </p:spPr>
        <p:txBody>
          <a:bodyPr anchor="ctr">
            <a:normAutofit/>
          </a:bodyPr>
          <a:lstStyle>
            <a:lvl1pPr algn="ctr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35144" y="6908800"/>
            <a:ext cx="5636993" cy="1580444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1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8489245"/>
            <a:ext cx="5636993" cy="1806222"/>
          </a:xfrm>
        </p:spPr>
        <p:txBody>
          <a:bodyPr anchor="t">
            <a:normAutofit/>
          </a:bodyPr>
          <a:lstStyle>
            <a:lvl1pPr marL="0" indent="0" algn="r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8517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144" y="1219203"/>
            <a:ext cx="5636993" cy="484857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35143" y="6231467"/>
            <a:ext cx="5636994" cy="149013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1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5143" y="7721600"/>
            <a:ext cx="5636994" cy="2573867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3881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128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76045" y="1219200"/>
            <a:ext cx="996092" cy="907626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5143" y="1219200"/>
            <a:ext cx="4512280" cy="9076267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284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1"/>
            <a:ext cx="1599010" cy="12192002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6600" y="812802"/>
            <a:ext cx="5778500" cy="35221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600" y="4741334"/>
            <a:ext cx="5778500" cy="59679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9010" y="10873014"/>
            <a:ext cx="64310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B2DBAC1-86BB-4875-B1DD-D2BDC22501EC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90248" y="10873014"/>
            <a:ext cx="3985888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04988" y="10873014"/>
            <a:ext cx="310112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BC8E8B-2A87-4505-80DF-7434AD0ED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501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  <p:sldLayoutId id="2147483898" r:id="rId12"/>
    <p:sldLayoutId id="2147483899" r:id="rId13"/>
    <p:sldLayoutId id="2147483900" r:id="rId14"/>
    <p:sldLayoutId id="2147483901" r:id="rId15"/>
    <p:sldLayoutId id="2147483902" r:id="rId16"/>
    <p:sldLayoutId id="2147483903" r:id="rId17"/>
  </p:sldLayoutIdLst>
  <p:txStyles>
    <p:titleStyle>
      <a:lvl1pPr algn="ctr" defTabSz="342900" rtl="0" eaLnBrk="1" latinLnBrk="0" hangingPunct="1">
        <a:spcBef>
          <a:spcPct val="0"/>
        </a:spcBef>
        <a:buNone/>
        <a:defRPr sz="3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5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3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ck/a?!&amp;&amp;p=d3db196866684874JmltdHM9MTY3NzgwMTYwMCZpZ3VpZD0yZjE0ZjA3OS1mYzZiLTYwYzAtMjdiZS1lMmU5ZmRhMDYxOTQmaW5zaWQ9NTc2Nw&amp;ptn=3&amp;hsh=3&amp;fclid=2f14f079-fc6b-60c0-27be-e2e9fda06194&amp;u=a1L3NlYXJjaD9GT1JNPVNOQVBTVCZxPSVlMiU4MiVhYyZmaWx0ZXJzPXNpZDoiYWU5ZTc2Y2ItZDgyYS0xMGFmLWY1YmEtYjVhM2Y2MzQ5YTU3Ig&amp;ntb=1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F4C02-4F8D-4E86-A3D5-771BCAC99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0399" y="1773353"/>
            <a:ext cx="5143500" cy="1357488"/>
          </a:xfrm>
        </p:spPr>
        <p:txBody>
          <a:bodyPr>
            <a:normAutofit fontScale="90000"/>
          </a:bodyPr>
          <a:lstStyle/>
          <a:p>
            <a:r>
              <a:rPr lang="en-US" sz="5400" dirty="0" err="1">
                <a:latin typeface="Algerian" panose="04020705040A02060702" pitchFamily="82" charset="0"/>
              </a:rPr>
              <a:t>Desayunos</a:t>
            </a:r>
            <a:r>
              <a:rPr lang="en-US" sz="5400" dirty="0">
                <a:latin typeface="Algerian" panose="04020705040A02060702" pitchFamily="82" charset="0"/>
              </a:rPr>
              <a:t> </a:t>
            </a:r>
            <a:br>
              <a:rPr lang="en-US" sz="5400" dirty="0">
                <a:latin typeface="Algerian" panose="04020705040A02060702" pitchFamily="82" charset="0"/>
              </a:rPr>
            </a:br>
            <a:r>
              <a:rPr lang="en-US" sz="5400" dirty="0" err="1">
                <a:latin typeface="Algerian" panose="04020705040A02060702" pitchFamily="82" charset="0"/>
              </a:rPr>
              <a:t>Brekfast</a:t>
            </a:r>
            <a:br>
              <a:rPr lang="en-US" sz="5400" dirty="0">
                <a:latin typeface="Algerian" panose="04020705040A02060702" pitchFamily="82" charset="0"/>
              </a:rPr>
            </a:br>
            <a:r>
              <a:rPr lang="en-US" sz="3100" dirty="0">
                <a:latin typeface="Algerian" panose="04020705040A02060702" pitchFamily="82" charset="0"/>
              </a:rPr>
              <a:t>08am-11am</a:t>
            </a:r>
            <a:endParaRPr lang="en-GB" sz="3100" dirty="0">
              <a:latin typeface="Algerian" panose="04020705040A02060702" pitchFamily="8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438156-BD14-4D6B-8426-D4450A52BB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1055512"/>
          </a:xfrm>
          <a:prstGeom prst="rect">
            <a:avLst/>
          </a:prstGeom>
          <a:solidFill>
            <a:schemeClr val="accent2"/>
          </a:solidFill>
          <a:ln>
            <a:solidFill>
              <a:schemeClr val="accent1">
                <a:lumMod val="40000"/>
                <a:lumOff val="60000"/>
                <a:alpha val="34000"/>
              </a:schemeClr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FBECA1-FB10-45E9-AAA5-BDAFB0DD48C1}"/>
              </a:ext>
            </a:extLst>
          </p:cNvPr>
          <p:cNvSpPr txBox="1"/>
          <p:nvPr/>
        </p:nvSpPr>
        <p:spPr>
          <a:xfrm>
            <a:off x="1485901" y="3130841"/>
            <a:ext cx="5372099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Agency FB" panose="020B0503020202020204" pitchFamily="34" charset="0"/>
              </a:rPr>
              <a:t>Huevos con Jamon/Ham and cheese…5.50/7 </a:t>
            </a:r>
            <a:r>
              <a:rPr lang="en-GB" sz="2800" b="0" i="0" u="sng" dirty="0">
                <a:solidFill>
                  <a:srgbClr val="600090"/>
                </a:solidFill>
                <a:effectLst/>
                <a:latin typeface="Roboto" panose="02000000000000000000" pitchFamily="2" charset="0"/>
                <a:hlinkClick r:id="rId3"/>
              </a:rPr>
              <a:t>€</a:t>
            </a:r>
            <a:endParaRPr lang="en-US" sz="2800" b="1" i="1" dirty="0">
              <a:latin typeface="Agency FB" panose="020B0503020202020204" pitchFamily="34" charset="0"/>
            </a:endParaRPr>
          </a:p>
          <a:p>
            <a:r>
              <a:rPr lang="en-US" sz="2800" b="1" i="1" dirty="0">
                <a:latin typeface="Agency FB" panose="020B0503020202020204" pitchFamily="34" charset="0"/>
              </a:rPr>
              <a:t>Huevos con </a:t>
            </a:r>
            <a:r>
              <a:rPr lang="en-US" sz="2800" b="1" i="1" dirty="0" err="1">
                <a:latin typeface="Agency FB" panose="020B0503020202020204" pitchFamily="34" charset="0"/>
              </a:rPr>
              <a:t>Tocino</a:t>
            </a:r>
            <a:r>
              <a:rPr lang="en-US" sz="2800" b="1" i="1" dirty="0">
                <a:latin typeface="Agency FB" panose="020B0503020202020204" pitchFamily="34" charset="0"/>
              </a:rPr>
              <a:t>/ Bacon and eggs….5.50/7 </a:t>
            </a:r>
            <a:r>
              <a:rPr lang="en-GB" sz="2800" b="0" i="0" u="sng" dirty="0">
                <a:solidFill>
                  <a:srgbClr val="600090"/>
                </a:solidFill>
                <a:effectLst/>
                <a:latin typeface="Roboto" panose="02000000000000000000" pitchFamily="2" charset="0"/>
                <a:hlinkClick r:id="rId3"/>
              </a:rPr>
              <a:t>€</a:t>
            </a:r>
            <a:endParaRPr lang="en-US" sz="2800" b="1" i="1" dirty="0">
              <a:latin typeface="Agency FB" panose="020B0503020202020204" pitchFamily="34" charset="0"/>
            </a:endParaRPr>
          </a:p>
          <a:p>
            <a:r>
              <a:rPr lang="en-US" sz="2800" b="1" i="1" dirty="0">
                <a:latin typeface="Agency FB" panose="020B0503020202020204" pitchFamily="34" charset="0"/>
              </a:rPr>
              <a:t>Huevos con Chorizo/Mexican sausage and eggs…5.50/7 </a:t>
            </a:r>
            <a:r>
              <a:rPr lang="en-GB" sz="2800" b="0" i="0" u="sng" dirty="0">
                <a:solidFill>
                  <a:srgbClr val="600090"/>
                </a:solidFill>
                <a:effectLst/>
                <a:latin typeface="Roboto" panose="02000000000000000000" pitchFamily="2" charset="0"/>
                <a:hlinkClick r:id="rId3"/>
              </a:rPr>
              <a:t>€</a:t>
            </a:r>
            <a:endParaRPr lang="en-US" sz="2800" b="1" i="1" dirty="0">
              <a:latin typeface="Agency FB" panose="020B0503020202020204" pitchFamily="34" charset="0"/>
            </a:endParaRPr>
          </a:p>
          <a:p>
            <a:r>
              <a:rPr lang="en-US" sz="2800" b="1" i="1" dirty="0" err="1">
                <a:latin typeface="Agency FB" panose="020B0503020202020204" pitchFamily="34" charset="0"/>
              </a:rPr>
              <a:t>Omlette</a:t>
            </a:r>
            <a:r>
              <a:rPr lang="en-US" sz="2800" b="1" i="1" dirty="0">
                <a:latin typeface="Agency FB" panose="020B0503020202020204" pitchFamily="34" charset="0"/>
              </a:rPr>
              <a:t> con </a:t>
            </a:r>
            <a:r>
              <a:rPr lang="en-US" sz="2800" b="1" i="1" dirty="0" err="1">
                <a:latin typeface="Agency FB" panose="020B0503020202020204" pitchFamily="34" charset="0"/>
              </a:rPr>
              <a:t>Hongos</a:t>
            </a:r>
            <a:r>
              <a:rPr lang="en-US" sz="2800" b="1" i="1" dirty="0">
                <a:latin typeface="Agency FB" panose="020B0503020202020204" pitchFamily="34" charset="0"/>
              </a:rPr>
              <a:t> y queso / Mushroom and </a:t>
            </a:r>
            <a:r>
              <a:rPr lang="en-US" sz="2800" b="1" i="1" dirty="0" err="1">
                <a:latin typeface="Agency FB" panose="020B0503020202020204" pitchFamily="34" charset="0"/>
              </a:rPr>
              <a:t>chesse</a:t>
            </a:r>
            <a:r>
              <a:rPr lang="en-US" sz="2800" b="1" i="1" dirty="0">
                <a:latin typeface="Agency FB" panose="020B0503020202020204" pitchFamily="34" charset="0"/>
              </a:rPr>
              <a:t> </a:t>
            </a:r>
            <a:r>
              <a:rPr lang="en-US" sz="2800" b="1" i="1" dirty="0" err="1">
                <a:latin typeface="Agency FB" panose="020B0503020202020204" pitchFamily="34" charset="0"/>
              </a:rPr>
              <a:t>omlette</a:t>
            </a:r>
            <a:r>
              <a:rPr lang="en-US" sz="2800" b="1" i="1" dirty="0">
                <a:latin typeface="Agency FB" panose="020B0503020202020204" pitchFamily="34" charset="0"/>
              </a:rPr>
              <a:t> ……6/8 </a:t>
            </a:r>
            <a:r>
              <a:rPr lang="en-GB" sz="2800" b="0" i="0" u="sng" dirty="0">
                <a:solidFill>
                  <a:srgbClr val="600090"/>
                </a:solidFill>
                <a:effectLst/>
                <a:latin typeface="Roboto" panose="02000000000000000000" pitchFamily="2" charset="0"/>
                <a:hlinkClick r:id="rId3"/>
              </a:rPr>
              <a:t>€</a:t>
            </a:r>
            <a:endParaRPr lang="en-US" sz="2800" b="1" i="1" dirty="0">
              <a:latin typeface="Agency FB" panose="020B0503020202020204" pitchFamily="34" charset="0"/>
            </a:endParaRPr>
          </a:p>
          <a:p>
            <a:r>
              <a:rPr lang="en-US" sz="2800" b="1" i="1" dirty="0">
                <a:latin typeface="Agency FB" panose="020B0503020202020204" pitchFamily="34" charset="0"/>
              </a:rPr>
              <a:t>Ensalada de Pollo /Chicken salad…5/7 </a:t>
            </a:r>
            <a:r>
              <a:rPr lang="en-GB" sz="2800" b="0" i="0" u="sng" dirty="0">
                <a:solidFill>
                  <a:srgbClr val="600090"/>
                </a:solidFill>
                <a:effectLst/>
                <a:latin typeface="Roboto" panose="02000000000000000000" pitchFamily="2" charset="0"/>
                <a:hlinkClick r:id="rId3"/>
              </a:rPr>
              <a:t>€</a:t>
            </a:r>
            <a:endParaRPr lang="en-US" sz="2800" b="1" i="1" dirty="0">
              <a:latin typeface="Agency FB" panose="020B0503020202020204" pitchFamily="34" charset="0"/>
            </a:endParaRPr>
          </a:p>
          <a:p>
            <a:r>
              <a:rPr lang="en-US" sz="2800" b="1" i="1" dirty="0">
                <a:latin typeface="Agency FB" panose="020B0503020202020204" pitchFamily="34" charset="0"/>
              </a:rPr>
              <a:t>Ensalada de </a:t>
            </a:r>
            <a:r>
              <a:rPr lang="en-US" sz="2800" b="1" i="1" dirty="0" err="1">
                <a:latin typeface="Agency FB" panose="020B0503020202020204" pitchFamily="34" charset="0"/>
              </a:rPr>
              <a:t>Jaiba</a:t>
            </a:r>
            <a:r>
              <a:rPr lang="en-US" sz="2800" b="1" i="1" dirty="0">
                <a:latin typeface="Agency FB" panose="020B0503020202020204" pitchFamily="34" charset="0"/>
              </a:rPr>
              <a:t>/ Crab salad…..5/7 </a:t>
            </a:r>
            <a:r>
              <a:rPr lang="en-GB" sz="2800" b="0" i="0" u="sng" dirty="0">
                <a:solidFill>
                  <a:srgbClr val="600090"/>
                </a:solidFill>
                <a:effectLst/>
                <a:latin typeface="Roboto" panose="02000000000000000000" pitchFamily="2" charset="0"/>
                <a:hlinkClick r:id="rId3"/>
              </a:rPr>
              <a:t>€</a:t>
            </a:r>
            <a:endParaRPr lang="en-US" sz="2800" b="1" i="1" dirty="0">
              <a:latin typeface="Agency FB" panose="020B0503020202020204" pitchFamily="34" charset="0"/>
            </a:endParaRPr>
          </a:p>
          <a:p>
            <a:endParaRPr lang="en-US" sz="2800" b="1" i="1" dirty="0">
              <a:latin typeface="Agency FB" panose="020B0503020202020204" pitchFamily="34" charset="0"/>
            </a:endParaRPr>
          </a:p>
          <a:p>
            <a:r>
              <a:rPr lang="en-US" sz="2800" b="1" i="1" dirty="0" err="1">
                <a:latin typeface="Agency FB" panose="020B0503020202020204" pitchFamily="34" charset="0"/>
              </a:rPr>
              <a:t>Te</a:t>
            </a:r>
            <a:r>
              <a:rPr lang="en-US" sz="2800" b="1" i="1" dirty="0">
                <a:latin typeface="Agency FB" panose="020B0503020202020204" pitchFamily="34" charset="0"/>
              </a:rPr>
              <a:t>/tea …..1.50/2 </a:t>
            </a:r>
            <a:r>
              <a:rPr lang="en-GB" sz="2800" b="0" i="0" u="sng" dirty="0">
                <a:solidFill>
                  <a:srgbClr val="600090"/>
                </a:solidFill>
                <a:effectLst/>
                <a:latin typeface="Roboto" panose="02000000000000000000" pitchFamily="2" charset="0"/>
                <a:hlinkClick r:id="rId3"/>
              </a:rPr>
              <a:t>€</a:t>
            </a:r>
            <a:endParaRPr lang="en-US" sz="2800" b="1" i="1" dirty="0">
              <a:latin typeface="Agency FB" panose="020B0503020202020204" pitchFamily="34" charset="0"/>
            </a:endParaRPr>
          </a:p>
          <a:p>
            <a:r>
              <a:rPr lang="en-US" sz="2800" b="1" i="1" dirty="0">
                <a:latin typeface="Agency FB" panose="020B0503020202020204" pitchFamily="34" charset="0"/>
              </a:rPr>
              <a:t>Coffee ….1.50/2 </a:t>
            </a:r>
            <a:r>
              <a:rPr lang="en-GB" sz="2800" b="0" i="0" u="sng" dirty="0">
                <a:solidFill>
                  <a:srgbClr val="600090"/>
                </a:solidFill>
                <a:effectLst/>
                <a:latin typeface="Roboto" panose="02000000000000000000" pitchFamily="2" charset="0"/>
                <a:hlinkClick r:id="rId3"/>
              </a:rPr>
              <a:t>€</a:t>
            </a:r>
            <a:endParaRPr lang="en-US" sz="2800" b="1" i="1" dirty="0">
              <a:latin typeface="Agency FB" panose="020B0503020202020204" pitchFamily="34" charset="0"/>
            </a:endParaRPr>
          </a:p>
          <a:p>
            <a:r>
              <a:rPr lang="en-US" sz="2800" b="1" i="1" dirty="0" err="1">
                <a:latin typeface="Agency FB" panose="020B0503020202020204" pitchFamily="34" charset="0"/>
              </a:rPr>
              <a:t>Limonada</a:t>
            </a:r>
            <a:r>
              <a:rPr lang="en-US" sz="2800" b="1" i="1" dirty="0">
                <a:latin typeface="Agency FB" panose="020B0503020202020204" pitchFamily="34" charset="0"/>
              </a:rPr>
              <a:t>/Lemonade …..2/3</a:t>
            </a:r>
            <a:r>
              <a:rPr lang="en-GB" sz="2800" b="0" i="0" u="sng" dirty="0">
                <a:solidFill>
                  <a:srgbClr val="600090"/>
                </a:solidFill>
                <a:effectLst/>
                <a:latin typeface="Roboto" panose="02000000000000000000" pitchFamily="2" charset="0"/>
                <a:hlinkClick r:id="rId3"/>
              </a:rPr>
              <a:t> €</a:t>
            </a:r>
            <a:endParaRPr lang="en-GB" sz="2800" b="1" i="1" dirty="0">
              <a:latin typeface="Agency FB" panose="020B0503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96FC4A9-9C0C-42CF-A449-491A3102A5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913392"/>
            <a:ext cx="6858000" cy="2491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1635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38</TotalTime>
  <Words>83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Agency FB</vt:lpstr>
      <vt:lpstr>Algerian</vt:lpstr>
      <vt:lpstr>Arial</vt:lpstr>
      <vt:lpstr>Corbel</vt:lpstr>
      <vt:lpstr>Roboto</vt:lpstr>
      <vt:lpstr>Parallax</vt:lpstr>
      <vt:lpstr>Desayunos  Brekfast 08am-11am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Desayunos  Brekfast 08am-11am</dc:title>
  <dc:creator>gabrielaracu@yahoo.com</dc:creator>
  <cp:lastModifiedBy>gabrielaracu@yahoo.com</cp:lastModifiedBy>
  <cp:revision>4</cp:revision>
  <dcterms:created xsi:type="dcterms:W3CDTF">2023-03-03T16:12:21Z</dcterms:created>
  <dcterms:modified xsi:type="dcterms:W3CDTF">2023-03-03T16:50:44Z</dcterms:modified>
</cp:coreProperties>
</file>