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63" r:id="rId2"/>
    <p:sldId id="258" r:id="rId3"/>
    <p:sldId id="261" r:id="rId4"/>
    <p:sldId id="274" r:id="rId5"/>
    <p:sldId id="279" r:id="rId6"/>
    <p:sldId id="280" r:id="rId7"/>
    <p:sldId id="281" r:id="rId8"/>
    <p:sldId id="282" r:id="rId9"/>
    <p:sldId id="283" r:id="rId10"/>
    <p:sldId id="284" r:id="rId11"/>
    <p:sldId id="285" r:id="rId12"/>
    <p:sldId id="287" r:id="rId13"/>
    <p:sldId id="264" r:id="rId14"/>
    <p:sldId id="2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9741C-2CF5-4087-BC40-3CAF00EB554A}" v="554" dt="2024-01-03T05:01:42.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3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21" Type="http://schemas.microsoft.com/office/2015/10/relationships/revisionInfo" Target="revisionInfo.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netty Bonfim Dos Prazeres" userId="02e05b1c5edc9fe0" providerId="LiveId" clId="{7BDB976D-80C6-3148-AE47-AE96C4A4FBC0}"/>
    <pc:docChg chg="undo redo custSel addSld delSld modSld sldOrd addMainMaster delMainMaster">
      <pc:chgData name="Zinetty Bonfim Dos Prazeres" userId="02e05b1c5edc9fe0" providerId="LiveId" clId="{7BDB976D-80C6-3148-AE47-AE96C4A4FBC0}" dt="2024-01-03T11:28:16.430" v="500" actId="1076"/>
      <pc:docMkLst>
        <pc:docMk/>
      </pc:docMkLst>
      <pc:sldChg chg="delSp modSp delAnim">
        <pc:chgData name="Zinetty Bonfim Dos Prazeres" userId="02e05b1c5edc9fe0" providerId="LiveId" clId="{7BDB976D-80C6-3148-AE47-AE96C4A4FBC0}" dt="2024-01-03T11:15:04.460" v="300" actId="20577"/>
        <pc:sldMkLst>
          <pc:docMk/>
          <pc:sldMk cId="3336252316" sldId="264"/>
        </pc:sldMkLst>
        <pc:spChg chg="mod">
          <ac:chgData name="Zinetty Bonfim Dos Prazeres" userId="02e05b1c5edc9fe0" providerId="LiveId" clId="{7BDB976D-80C6-3148-AE47-AE96C4A4FBC0}" dt="2024-01-03T11:15:04.460" v="300" actId="20577"/>
          <ac:spMkLst>
            <pc:docMk/>
            <pc:sldMk cId="3336252316" sldId="264"/>
            <ac:spMk id="3" creationId="{4BA82973-70FB-5EFD-81B4-D67BA52C7C6F}"/>
          </ac:spMkLst>
        </pc:spChg>
        <pc:spChg chg="mod">
          <ac:chgData name="Zinetty Bonfim Dos Prazeres" userId="02e05b1c5edc9fe0" providerId="LiveId" clId="{7BDB976D-80C6-3148-AE47-AE96C4A4FBC0}" dt="2024-01-03T11:14:43.428" v="295" actId="1076"/>
          <ac:spMkLst>
            <pc:docMk/>
            <pc:sldMk cId="3336252316" sldId="264"/>
            <ac:spMk id="5" creationId="{2147ACC2-EC0C-1654-3B9C-5A8D699E3FFD}"/>
          </ac:spMkLst>
        </pc:spChg>
        <pc:spChg chg="del mod">
          <ac:chgData name="Zinetty Bonfim Dos Prazeres" userId="02e05b1c5edc9fe0" providerId="LiveId" clId="{7BDB976D-80C6-3148-AE47-AE96C4A4FBC0}" dt="2024-01-03T11:13:19.742" v="286" actId="21"/>
          <ac:spMkLst>
            <pc:docMk/>
            <pc:sldMk cId="3336252316" sldId="264"/>
            <ac:spMk id="7" creationId="{8E59D926-FD7B-AB1E-A0F3-3C0307C21689}"/>
          </ac:spMkLst>
        </pc:spChg>
      </pc:sldChg>
      <pc:sldChg chg="new del">
        <pc:chgData name="Zinetty Bonfim Dos Prazeres" userId="02e05b1c5edc9fe0" providerId="LiveId" clId="{7BDB976D-80C6-3148-AE47-AE96C4A4FBC0}" dt="2024-01-03T02:51:54.611" v="3" actId="2696"/>
        <pc:sldMkLst>
          <pc:docMk/>
          <pc:sldMk cId="2661034657" sldId="275"/>
        </pc:sldMkLst>
      </pc:sldChg>
      <pc:sldChg chg="addSp delSp modSp new mod setBg">
        <pc:chgData name="Zinetty Bonfim Dos Prazeres" userId="02e05b1c5edc9fe0" providerId="LiveId" clId="{7BDB976D-80C6-3148-AE47-AE96C4A4FBC0}" dt="2024-01-03T02:58:23.597" v="58" actId="14861"/>
        <pc:sldMkLst>
          <pc:docMk/>
          <pc:sldMk cId="3256442152" sldId="275"/>
        </pc:sldMkLst>
        <pc:spChg chg="del mod">
          <ac:chgData name="Zinetty Bonfim Dos Prazeres" userId="02e05b1c5edc9fe0" providerId="LiveId" clId="{7BDB976D-80C6-3148-AE47-AE96C4A4FBC0}" dt="2024-01-03T02:58:02.180" v="56" actId="22"/>
          <ac:spMkLst>
            <pc:docMk/>
            <pc:sldMk cId="3256442152" sldId="275"/>
            <ac:spMk id="2" creationId="{E273EBDB-3C73-40A1-83D6-9B161EE7A849}"/>
          </ac:spMkLst>
        </pc:spChg>
        <pc:spChg chg="add mod">
          <ac:chgData name="Zinetty Bonfim Dos Prazeres" userId="02e05b1c5edc9fe0" providerId="LiveId" clId="{7BDB976D-80C6-3148-AE47-AE96C4A4FBC0}" dt="2024-01-03T02:56:11.825" v="48" actId="20577"/>
          <ac:spMkLst>
            <pc:docMk/>
            <pc:sldMk cId="3256442152" sldId="275"/>
            <ac:spMk id="4" creationId="{CCE8EAF4-F520-F6C8-C5B9-FB9BBB1531CE}"/>
          </ac:spMkLst>
        </pc:spChg>
        <pc:picChg chg="add mod">
          <ac:chgData name="Zinetty Bonfim Dos Prazeres" userId="02e05b1c5edc9fe0" providerId="LiveId" clId="{7BDB976D-80C6-3148-AE47-AE96C4A4FBC0}" dt="2024-01-03T02:58:23.597" v="58" actId="14861"/>
          <ac:picMkLst>
            <pc:docMk/>
            <pc:sldMk cId="3256442152" sldId="275"/>
            <ac:picMk id="7" creationId="{53EDEA92-CCAF-0AA1-1230-486B9BE15AFB}"/>
          </ac:picMkLst>
        </pc:picChg>
      </pc:sldChg>
      <pc:sldChg chg="new del">
        <pc:chgData name="Zinetty Bonfim Dos Prazeres" userId="02e05b1c5edc9fe0" providerId="LiveId" clId="{7BDB976D-80C6-3148-AE47-AE96C4A4FBC0}" dt="2024-01-03T02:51:41.021" v="1" actId="2696"/>
        <pc:sldMkLst>
          <pc:docMk/>
          <pc:sldMk cId="3458258986" sldId="275"/>
        </pc:sldMkLst>
      </pc:sldChg>
      <pc:sldChg chg="addSp delSp modSp new mod setBg">
        <pc:chgData name="Zinetty Bonfim Dos Prazeres" userId="02e05b1c5edc9fe0" providerId="LiveId" clId="{7BDB976D-80C6-3148-AE47-AE96C4A4FBC0}" dt="2024-01-03T03:09:12.169" v="107" actId="1440"/>
        <pc:sldMkLst>
          <pc:docMk/>
          <pc:sldMk cId="3693518682" sldId="276"/>
        </pc:sldMkLst>
        <pc:spChg chg="del">
          <ac:chgData name="Zinetty Bonfim Dos Prazeres" userId="02e05b1c5edc9fe0" providerId="LiveId" clId="{7BDB976D-80C6-3148-AE47-AE96C4A4FBC0}" dt="2024-01-03T03:05:54.776" v="99" actId="478"/>
          <ac:spMkLst>
            <pc:docMk/>
            <pc:sldMk cId="3693518682" sldId="276"/>
            <ac:spMk id="2" creationId="{7009F030-4B63-847A-B5FA-52C2BB98E035}"/>
          </ac:spMkLst>
        </pc:spChg>
        <pc:spChg chg="add mod">
          <ac:chgData name="Zinetty Bonfim Dos Prazeres" userId="02e05b1c5edc9fe0" providerId="LiveId" clId="{7BDB976D-80C6-3148-AE47-AE96C4A4FBC0}" dt="2024-01-03T03:05:45.448" v="98" actId="20577"/>
          <ac:spMkLst>
            <pc:docMk/>
            <pc:sldMk cId="3693518682" sldId="276"/>
            <ac:spMk id="4" creationId="{760BB910-3094-FC4F-C9F2-4856FA6AB311}"/>
          </ac:spMkLst>
        </pc:spChg>
        <pc:picChg chg="add mod">
          <ac:chgData name="Zinetty Bonfim Dos Prazeres" userId="02e05b1c5edc9fe0" providerId="LiveId" clId="{7BDB976D-80C6-3148-AE47-AE96C4A4FBC0}" dt="2024-01-03T03:09:12.169" v="107" actId="1440"/>
          <ac:picMkLst>
            <pc:docMk/>
            <pc:sldMk cId="3693518682" sldId="276"/>
            <ac:picMk id="7" creationId="{6ACCE5F8-CC14-7261-8C8E-CBD08EFDD59A}"/>
          </ac:picMkLst>
        </pc:picChg>
      </pc:sldChg>
      <pc:sldChg chg="addSp modSp new mod setBg">
        <pc:chgData name="Zinetty Bonfim Dos Prazeres" userId="02e05b1c5edc9fe0" providerId="LiveId" clId="{7BDB976D-80C6-3148-AE47-AE96C4A4FBC0}" dt="2024-01-03T03:12:47.017" v="129" actId="113"/>
        <pc:sldMkLst>
          <pc:docMk/>
          <pc:sldMk cId="1128824929" sldId="277"/>
        </pc:sldMkLst>
        <pc:spChg chg="add mod">
          <ac:chgData name="Zinetty Bonfim Dos Prazeres" userId="02e05b1c5edc9fe0" providerId="LiveId" clId="{7BDB976D-80C6-3148-AE47-AE96C4A4FBC0}" dt="2024-01-03T03:12:47.017" v="129" actId="113"/>
          <ac:spMkLst>
            <pc:docMk/>
            <pc:sldMk cId="1128824929" sldId="277"/>
            <ac:spMk id="4" creationId="{A9E633CA-458E-55CF-64E2-AD4B257437FB}"/>
          </ac:spMkLst>
        </pc:spChg>
      </pc:sldChg>
      <pc:sldChg chg="addSp delSp modSp addAnim delAnim">
        <pc:chgData name="Zinetty Bonfim Dos Prazeres" userId="02e05b1c5edc9fe0" providerId="LiveId" clId="{7BDB976D-80C6-3148-AE47-AE96C4A4FBC0}" dt="2024-01-03T11:17:05.939" v="310" actId="12"/>
        <pc:sldMkLst>
          <pc:docMk/>
          <pc:sldMk cId="2046640580" sldId="286"/>
        </pc:sldMkLst>
        <pc:spChg chg="add del mod">
          <ac:chgData name="Zinetty Bonfim Dos Prazeres" userId="02e05b1c5edc9fe0" providerId="LiveId" clId="{7BDB976D-80C6-3148-AE47-AE96C4A4FBC0}" dt="2024-01-03T11:15:45.039" v="303" actId="21"/>
          <ac:spMkLst>
            <pc:docMk/>
            <pc:sldMk cId="2046640580" sldId="286"/>
            <ac:spMk id="3" creationId="{146DD31C-D062-7C51-8E4A-8B8928083F53}"/>
          </ac:spMkLst>
        </pc:spChg>
        <pc:spChg chg="add mod">
          <ac:chgData name="Zinetty Bonfim Dos Prazeres" userId="02e05b1c5edc9fe0" providerId="LiveId" clId="{7BDB976D-80C6-3148-AE47-AE96C4A4FBC0}" dt="2024-01-03T11:16:12.586" v="306" actId="5793"/>
          <ac:spMkLst>
            <pc:docMk/>
            <pc:sldMk cId="2046640580" sldId="286"/>
            <ac:spMk id="5" creationId="{B50CF034-D4FE-1B76-3296-FEBEE7F31AED}"/>
          </ac:spMkLst>
        </pc:spChg>
        <pc:spChg chg="mod">
          <ac:chgData name="Zinetty Bonfim Dos Prazeres" userId="02e05b1c5edc9fe0" providerId="LiveId" clId="{7BDB976D-80C6-3148-AE47-AE96C4A4FBC0}" dt="2024-01-03T11:17:05.939" v="310" actId="12"/>
          <ac:spMkLst>
            <pc:docMk/>
            <pc:sldMk cId="2046640580" sldId="286"/>
            <ac:spMk id="6" creationId="{0C84A612-4738-1A6C-CEAA-629D8E135B74}"/>
          </ac:spMkLst>
        </pc:spChg>
      </pc:sldChg>
      <pc:sldChg chg="modSp add ord">
        <pc:chgData name="Zinetty Bonfim Dos Prazeres" userId="02e05b1c5edc9fe0" providerId="LiveId" clId="{7BDB976D-80C6-3148-AE47-AE96C4A4FBC0}" dt="2024-01-03T11:28:16.430" v="500" actId="1076"/>
        <pc:sldMkLst>
          <pc:docMk/>
          <pc:sldMk cId="4095197546" sldId="287"/>
        </pc:sldMkLst>
        <pc:spChg chg="mod">
          <ac:chgData name="Zinetty Bonfim Dos Prazeres" userId="02e05b1c5edc9fe0" providerId="LiveId" clId="{7BDB976D-80C6-3148-AE47-AE96C4A4FBC0}" dt="2024-01-03T11:27:22.226" v="416" actId="20577"/>
          <ac:spMkLst>
            <pc:docMk/>
            <pc:sldMk cId="4095197546" sldId="287"/>
            <ac:spMk id="10" creationId="{F68535C9-AC09-132B-D7B6-118D73E3AF21}"/>
          </ac:spMkLst>
        </pc:spChg>
        <pc:spChg chg="mod">
          <ac:chgData name="Zinetty Bonfim Dos Prazeres" userId="02e05b1c5edc9fe0" providerId="LiveId" clId="{7BDB976D-80C6-3148-AE47-AE96C4A4FBC0}" dt="2024-01-03T11:28:16.430" v="500" actId="1076"/>
          <ac:spMkLst>
            <pc:docMk/>
            <pc:sldMk cId="4095197546" sldId="287"/>
            <ac:spMk id="16" creationId="{387C405B-2824-9913-FCD5-387C8DE3F48F}"/>
          </ac:spMkLst>
        </pc:spChg>
      </pc:sldChg>
      <pc:sldChg chg="add del">
        <pc:chgData name="Zinetty Bonfim Dos Prazeres" userId="02e05b1c5edc9fe0" providerId="LiveId" clId="{7BDB976D-80C6-3148-AE47-AE96C4A4FBC0}" dt="2024-01-03T11:24:20.395" v="407" actId="22"/>
        <pc:sldMkLst>
          <pc:docMk/>
          <pc:sldMk cId="2792928352" sldId="288"/>
        </pc:sldMkLst>
      </pc:sldChg>
    </pc:docChg>
  </pc:docChgLst>
  <pc:docChgLst>
    <pc:chgData name="Zinetty Bonfim Dos Prazeres" userId="02e05b1c5edc9fe0" providerId="Windows Live" clId="Web-{3DE9741C-2CF5-4087-BC40-3CAF00EB554A}"/>
    <pc:docChg chg="addSld delSld modSld addMainMaster delMainMaster modMainMaster">
      <pc:chgData name="Zinetty Bonfim Dos Prazeres" userId="02e05b1c5edc9fe0" providerId="Windows Live" clId="Web-{3DE9741C-2CF5-4087-BC40-3CAF00EB554A}" dt="2024-01-03T05:01:38.482" v="508" actId="20577"/>
      <pc:docMkLst>
        <pc:docMk/>
      </pc:docMkLst>
      <pc:sldChg chg="mod modClrScheme chgLayout">
        <pc:chgData name="Zinetty Bonfim Dos Prazeres" userId="02e05b1c5edc9fe0" providerId="Windows Live" clId="Web-{3DE9741C-2CF5-4087-BC40-3CAF00EB554A}" dt="2024-01-03T03:57:02.337" v="28"/>
        <pc:sldMkLst>
          <pc:docMk/>
          <pc:sldMk cId="3817133124" sldId="258"/>
        </pc:sldMkLst>
      </pc:sldChg>
      <pc:sldChg chg="mod modClrScheme chgLayout">
        <pc:chgData name="Zinetty Bonfim Dos Prazeres" userId="02e05b1c5edc9fe0" providerId="Windows Live" clId="Web-{3DE9741C-2CF5-4087-BC40-3CAF00EB554A}" dt="2024-01-03T03:57:02.337" v="28"/>
        <pc:sldMkLst>
          <pc:docMk/>
          <pc:sldMk cId="1562652918" sldId="261"/>
        </pc:sldMkLst>
      </pc:sldChg>
      <pc:sldChg chg="mod modClrScheme chgLayout">
        <pc:chgData name="Zinetty Bonfim Dos Prazeres" userId="02e05b1c5edc9fe0" providerId="Windows Live" clId="Web-{3DE9741C-2CF5-4087-BC40-3CAF00EB554A}" dt="2024-01-03T03:57:02.337" v="28"/>
        <pc:sldMkLst>
          <pc:docMk/>
          <pc:sldMk cId="376699559" sldId="263"/>
        </pc:sldMkLst>
      </pc:sldChg>
      <pc:sldChg chg="mod modClrScheme chgLayout">
        <pc:chgData name="Zinetty Bonfim Dos Prazeres" userId="02e05b1c5edc9fe0" providerId="Windows Live" clId="Web-{3DE9741C-2CF5-4087-BC40-3CAF00EB554A}" dt="2024-01-03T03:57:02.337" v="28"/>
        <pc:sldMkLst>
          <pc:docMk/>
          <pc:sldMk cId="3336252316" sldId="264"/>
        </pc:sldMkLst>
      </pc:sldChg>
      <pc:sldChg chg="modSp mod modClrScheme chgLayout">
        <pc:chgData name="Zinetty Bonfim Dos Prazeres" userId="02e05b1c5edc9fe0" providerId="Windows Live" clId="Web-{3DE9741C-2CF5-4087-BC40-3CAF00EB554A}" dt="2024-01-03T03:57:02.337" v="28"/>
        <pc:sldMkLst>
          <pc:docMk/>
          <pc:sldMk cId="1379693620" sldId="274"/>
        </pc:sldMkLst>
        <pc:picChg chg="mod ord">
          <ac:chgData name="Zinetty Bonfim Dos Prazeres" userId="02e05b1c5edc9fe0" providerId="Windows Live" clId="Web-{3DE9741C-2CF5-4087-BC40-3CAF00EB554A}" dt="2024-01-03T03:56:53.587" v="27"/>
          <ac:picMkLst>
            <pc:docMk/>
            <pc:sldMk cId="1379693620" sldId="274"/>
            <ac:picMk id="17" creationId="{CAEED8C2-462F-DFFE-51A8-D660C103E96D}"/>
          </ac:picMkLst>
        </pc:picChg>
      </pc:sldChg>
      <pc:sldChg chg="modSp del mod modClrScheme chgLayout">
        <pc:chgData name="Zinetty Bonfim Dos Prazeres" userId="02e05b1c5edc9fe0" providerId="Windows Live" clId="Web-{3DE9741C-2CF5-4087-BC40-3CAF00EB554A}" dt="2024-01-03T04:05:39.649" v="95"/>
        <pc:sldMkLst>
          <pc:docMk/>
          <pc:sldMk cId="3256442152" sldId="275"/>
        </pc:sldMkLst>
        <pc:spChg chg="mod">
          <ac:chgData name="Zinetty Bonfim Dos Prazeres" userId="02e05b1c5edc9fe0" providerId="Windows Live" clId="Web-{3DE9741C-2CF5-4087-BC40-3CAF00EB554A}" dt="2024-01-03T04:02:29.003" v="55" actId="20577"/>
          <ac:spMkLst>
            <pc:docMk/>
            <pc:sldMk cId="3256442152" sldId="275"/>
            <ac:spMk id="4" creationId="{CCE8EAF4-F520-F6C8-C5B9-FB9BBB1531CE}"/>
          </ac:spMkLst>
        </pc:spChg>
        <pc:picChg chg="mod ord">
          <ac:chgData name="Zinetty Bonfim Dos Prazeres" userId="02e05b1c5edc9fe0" providerId="Windows Live" clId="Web-{3DE9741C-2CF5-4087-BC40-3CAF00EB554A}" dt="2024-01-03T03:56:53.587" v="27"/>
          <ac:picMkLst>
            <pc:docMk/>
            <pc:sldMk cId="3256442152" sldId="275"/>
            <ac:picMk id="7" creationId="{53EDEA92-CCAF-0AA1-1230-486B9BE15AFB}"/>
          </ac:picMkLst>
        </pc:picChg>
      </pc:sldChg>
      <pc:sldChg chg="addSp delSp modSp del mod setBg modClrScheme chgLayout">
        <pc:chgData name="Zinetty Bonfim Dos Prazeres" userId="02e05b1c5edc9fe0" providerId="Windows Live" clId="Web-{3DE9741C-2CF5-4087-BC40-3CAF00EB554A}" dt="2024-01-03T04:19:14.251" v="159"/>
        <pc:sldMkLst>
          <pc:docMk/>
          <pc:sldMk cId="3693518682" sldId="276"/>
        </pc:sldMkLst>
        <pc:spChg chg="add del mod">
          <ac:chgData name="Zinetty Bonfim Dos Prazeres" userId="02e05b1c5edc9fe0" providerId="Windows Live" clId="Web-{3DE9741C-2CF5-4087-BC40-3CAF00EB554A}" dt="2024-01-03T04:06:59.870" v="110"/>
          <ac:spMkLst>
            <pc:docMk/>
            <pc:sldMk cId="3693518682" sldId="276"/>
            <ac:spMk id="4" creationId="{760BB910-3094-FC4F-C9F2-4856FA6AB311}"/>
          </ac:spMkLst>
        </pc:spChg>
        <pc:spChg chg="add del">
          <ac:chgData name="Zinetty Bonfim Dos Prazeres" userId="02e05b1c5edc9fe0" providerId="Windows Live" clId="Web-{3DE9741C-2CF5-4087-BC40-3CAF00EB554A}" dt="2024-01-03T04:17:19.685" v="147"/>
          <ac:spMkLst>
            <pc:docMk/>
            <pc:sldMk cId="3693518682" sldId="276"/>
            <ac:spMk id="26" creationId="{6FA0A1AD-DEE2-4598-8D3B-C1F65F315A79}"/>
          </ac:spMkLst>
        </pc:spChg>
        <pc:graphicFrameChg chg="add del">
          <ac:chgData name="Zinetty Bonfim Dos Prazeres" userId="02e05b1c5edc9fe0" providerId="Windows Live" clId="Web-{3DE9741C-2CF5-4087-BC40-3CAF00EB554A}" dt="2024-01-03T04:06:39.417" v="99"/>
          <ac:graphicFrameMkLst>
            <pc:docMk/>
            <pc:sldMk cId="3693518682" sldId="276"/>
            <ac:graphicFrameMk id="9" creationId="{EC88F8FE-DDCE-5DB2-BB21-497557D3D903}"/>
          </ac:graphicFrameMkLst>
        </pc:graphicFrameChg>
        <pc:graphicFrameChg chg="add del">
          <ac:chgData name="Zinetty Bonfim Dos Prazeres" userId="02e05b1c5edc9fe0" providerId="Windows Live" clId="Web-{3DE9741C-2CF5-4087-BC40-3CAF00EB554A}" dt="2024-01-03T04:06:43.948" v="101"/>
          <ac:graphicFrameMkLst>
            <pc:docMk/>
            <pc:sldMk cId="3693518682" sldId="276"/>
            <ac:graphicFrameMk id="11" creationId="{E6615643-5459-8048-1DBB-D09ECEE9792C}"/>
          </ac:graphicFrameMkLst>
        </pc:graphicFrameChg>
        <pc:graphicFrameChg chg="add del">
          <ac:chgData name="Zinetty Bonfim Dos Prazeres" userId="02e05b1c5edc9fe0" providerId="Windows Live" clId="Web-{3DE9741C-2CF5-4087-BC40-3CAF00EB554A}" dt="2024-01-03T04:06:50.167" v="103"/>
          <ac:graphicFrameMkLst>
            <pc:docMk/>
            <pc:sldMk cId="3693518682" sldId="276"/>
            <ac:graphicFrameMk id="13" creationId="{F9069516-B131-DC3B-BAAE-C1E0C6DEBB37}"/>
          </ac:graphicFrameMkLst>
        </pc:graphicFrameChg>
        <pc:graphicFrameChg chg="add del">
          <ac:chgData name="Zinetty Bonfim Dos Prazeres" userId="02e05b1c5edc9fe0" providerId="Windows Live" clId="Web-{3DE9741C-2CF5-4087-BC40-3CAF00EB554A}" dt="2024-01-03T04:06:53.151" v="105"/>
          <ac:graphicFrameMkLst>
            <pc:docMk/>
            <pc:sldMk cId="3693518682" sldId="276"/>
            <ac:graphicFrameMk id="15" creationId="{EC88F8FE-DDCE-5DB2-BB21-497557D3D903}"/>
          </ac:graphicFrameMkLst>
        </pc:graphicFrameChg>
        <pc:graphicFrameChg chg="add del">
          <ac:chgData name="Zinetty Bonfim Dos Prazeres" userId="02e05b1c5edc9fe0" providerId="Windows Live" clId="Web-{3DE9741C-2CF5-4087-BC40-3CAF00EB554A}" dt="2024-01-03T04:06:56.589" v="107"/>
          <ac:graphicFrameMkLst>
            <pc:docMk/>
            <pc:sldMk cId="3693518682" sldId="276"/>
            <ac:graphicFrameMk id="17" creationId="{52D90A56-3FD5-1A22-C261-C6F712B85C03}"/>
          </ac:graphicFrameMkLst>
        </pc:graphicFrameChg>
        <pc:graphicFrameChg chg="add del">
          <ac:chgData name="Zinetty Bonfim Dos Prazeres" userId="02e05b1c5edc9fe0" providerId="Windows Live" clId="Web-{3DE9741C-2CF5-4087-BC40-3CAF00EB554A}" dt="2024-01-03T04:06:59.855" v="109"/>
          <ac:graphicFrameMkLst>
            <pc:docMk/>
            <pc:sldMk cId="3693518682" sldId="276"/>
            <ac:graphicFrameMk id="19" creationId="{EC88F8FE-DDCE-5DB2-BB21-497557D3D903}"/>
          </ac:graphicFrameMkLst>
        </pc:graphicFrameChg>
        <pc:graphicFrameChg chg="add mod modGraphic">
          <ac:chgData name="Zinetty Bonfim Dos Prazeres" userId="02e05b1c5edc9fe0" providerId="Windows Live" clId="Web-{3DE9741C-2CF5-4087-BC40-3CAF00EB554A}" dt="2024-01-03T04:18:14.062" v="151"/>
          <ac:graphicFrameMkLst>
            <pc:docMk/>
            <pc:sldMk cId="3693518682" sldId="276"/>
            <ac:graphicFrameMk id="21" creationId="{F9069516-B131-DC3B-BAAE-C1E0C6DEBB37}"/>
          </ac:graphicFrameMkLst>
        </pc:graphicFrameChg>
        <pc:picChg chg="mod">
          <ac:chgData name="Zinetty Bonfim Dos Prazeres" userId="02e05b1c5edc9fe0" providerId="Windows Live" clId="Web-{3DE9741C-2CF5-4087-BC40-3CAF00EB554A}" dt="2024-01-03T04:17:19.685" v="147"/>
          <ac:picMkLst>
            <pc:docMk/>
            <pc:sldMk cId="3693518682" sldId="276"/>
            <ac:picMk id="7" creationId="{6ACCE5F8-CC14-7261-8C8E-CBD08EFDD59A}"/>
          </ac:picMkLst>
        </pc:picChg>
      </pc:sldChg>
      <pc:sldChg chg="addSp delSp modSp del mod setBg modClrScheme chgLayout">
        <pc:chgData name="Zinetty Bonfim Dos Prazeres" userId="02e05b1c5edc9fe0" providerId="Windows Live" clId="Web-{3DE9741C-2CF5-4087-BC40-3CAF00EB554A}" dt="2024-01-03T04:17:29.545" v="148"/>
        <pc:sldMkLst>
          <pc:docMk/>
          <pc:sldMk cId="1128824929" sldId="277"/>
        </pc:sldMkLst>
        <pc:spChg chg="del">
          <ac:chgData name="Zinetty Bonfim Dos Prazeres" userId="02e05b1c5edc9fe0" providerId="Windows Live" clId="Web-{3DE9741C-2CF5-4087-BC40-3CAF00EB554A}" dt="2024-01-03T03:50:27.451" v="5"/>
          <ac:spMkLst>
            <pc:docMk/>
            <pc:sldMk cId="1128824929" sldId="277"/>
            <ac:spMk id="2" creationId="{44F4E8EC-E3CB-92F7-03C0-03A0C3527B7F}"/>
          </ac:spMkLst>
        </pc:spChg>
        <pc:spChg chg="del mod">
          <ac:chgData name="Zinetty Bonfim Dos Prazeres" userId="02e05b1c5edc9fe0" providerId="Windows Live" clId="Web-{3DE9741C-2CF5-4087-BC40-3CAF00EB554A}" dt="2024-01-03T04:07:20.324" v="111"/>
          <ac:spMkLst>
            <pc:docMk/>
            <pc:sldMk cId="1128824929" sldId="277"/>
            <ac:spMk id="4" creationId="{A9E633CA-458E-55CF-64E2-AD4B257437FB}"/>
          </ac:spMkLst>
        </pc:spChg>
        <pc:spChg chg="add del">
          <ac:chgData name="Zinetty Bonfim Dos Prazeres" userId="02e05b1c5edc9fe0" providerId="Windows Live" clId="Web-{3DE9741C-2CF5-4087-BC40-3CAF00EB554A}" dt="2024-01-03T04:08:11.294" v="115"/>
          <ac:spMkLst>
            <pc:docMk/>
            <pc:sldMk cId="1128824929" sldId="277"/>
            <ac:spMk id="11" creationId="{6FA0A1AD-DEE2-4598-8D3B-C1F65F315A79}"/>
          </ac:spMkLst>
        </pc:spChg>
        <pc:spChg chg="add del">
          <ac:chgData name="Zinetty Bonfim Dos Prazeres" userId="02e05b1c5edc9fe0" providerId="Windows Live" clId="Web-{3DE9741C-2CF5-4087-BC40-3CAF00EB554A}" dt="2024-01-03T04:08:14.154" v="117"/>
          <ac:spMkLst>
            <pc:docMk/>
            <pc:sldMk cId="1128824929" sldId="277"/>
            <ac:spMk id="13" creationId="{6FA0A1AD-DEE2-4598-8D3B-C1F65F315A79}"/>
          </ac:spMkLst>
        </pc:spChg>
        <pc:spChg chg="add del">
          <ac:chgData name="Zinetty Bonfim Dos Prazeres" userId="02e05b1c5edc9fe0" providerId="Windows Live" clId="Web-{3DE9741C-2CF5-4087-BC40-3CAF00EB554A}" dt="2024-01-03T04:14:07.367" v="129"/>
          <ac:spMkLst>
            <pc:docMk/>
            <pc:sldMk cId="1128824929" sldId="277"/>
            <ac:spMk id="15" creationId="{6FA0A1AD-DEE2-4598-8D3B-C1F65F315A79}"/>
          </ac:spMkLst>
        </pc:spChg>
        <pc:spChg chg="add del mod">
          <ac:chgData name="Zinetty Bonfim Dos Prazeres" userId="02e05b1c5edc9fe0" providerId="Windows Live" clId="Web-{3DE9741C-2CF5-4087-BC40-3CAF00EB554A}" dt="2024-01-03T04:11:55.191" v="120"/>
          <ac:spMkLst>
            <pc:docMk/>
            <pc:sldMk cId="1128824929" sldId="277"/>
            <ac:spMk id="34" creationId="{D24BFA33-D4AD-1C68-49B6-80518655C470}"/>
          </ac:spMkLst>
        </pc:spChg>
        <pc:spChg chg="add del">
          <ac:chgData name="Zinetty Bonfim Dos Prazeres" userId="02e05b1c5edc9fe0" providerId="Windows Live" clId="Web-{3DE9741C-2CF5-4087-BC40-3CAF00EB554A}" dt="2024-01-03T04:14:07.258" v="128"/>
          <ac:spMkLst>
            <pc:docMk/>
            <pc:sldMk cId="1128824929" sldId="277"/>
            <ac:spMk id="44" creationId="{6FA0A1AD-DEE2-4598-8D3B-C1F65F315A79}"/>
          </ac:spMkLst>
        </pc:spChg>
        <pc:spChg chg="add">
          <ac:chgData name="Zinetty Bonfim Dos Prazeres" userId="02e05b1c5edc9fe0" providerId="Windows Live" clId="Web-{3DE9741C-2CF5-4087-BC40-3CAF00EB554A}" dt="2024-01-03T04:14:07.367" v="129"/>
          <ac:spMkLst>
            <pc:docMk/>
            <pc:sldMk cId="1128824929" sldId="277"/>
            <ac:spMk id="46" creationId="{6FA0A1AD-DEE2-4598-8D3B-C1F65F315A79}"/>
          </ac:spMkLst>
        </pc:spChg>
        <pc:graphicFrameChg chg="add del mod modGraphic">
          <ac:chgData name="Zinetty Bonfim Dos Prazeres" userId="02e05b1c5edc9fe0" providerId="Windows Live" clId="Web-{3DE9741C-2CF5-4087-BC40-3CAF00EB554A}" dt="2024-01-03T04:15:10.791" v="136"/>
          <ac:graphicFrameMkLst>
            <pc:docMk/>
            <pc:sldMk cId="1128824929" sldId="277"/>
            <ac:graphicFrameMk id="6" creationId="{81A80BD9-13B1-CE32-C9D6-5137A1D0DAFE}"/>
          </ac:graphicFrameMkLst>
        </pc:graphicFrameChg>
        <pc:picChg chg="add del mod ord">
          <ac:chgData name="Zinetty Bonfim Dos Prazeres" userId="02e05b1c5edc9fe0" providerId="Windows Live" clId="Web-{3DE9741C-2CF5-4087-BC40-3CAF00EB554A}" dt="2024-01-03T04:11:18.175" v="119"/>
          <ac:picMkLst>
            <pc:docMk/>
            <pc:sldMk cId="1128824929" sldId="277"/>
            <ac:picMk id="3" creationId="{20B508D2-699A-263E-E646-995884D86C38}"/>
          </ac:picMkLst>
        </pc:picChg>
        <pc:picChg chg="add mod ord">
          <ac:chgData name="Zinetty Bonfim Dos Prazeres" userId="02e05b1c5edc9fe0" providerId="Windows Live" clId="Web-{3DE9741C-2CF5-4087-BC40-3CAF00EB554A}" dt="2024-01-03T04:14:07.367" v="129"/>
          <ac:picMkLst>
            <pc:docMk/>
            <pc:sldMk cId="1128824929" sldId="277"/>
            <ac:picMk id="39" creationId="{4A0C9E1E-6FC7-299F-DBC9-B33D0B0B9ED7}"/>
          </ac:picMkLst>
        </pc:picChg>
      </pc:sldChg>
      <pc:sldChg chg="addSp delSp modSp new del mod setBg modClrScheme delDesignElem chgLayout">
        <pc:chgData name="Zinetty Bonfim Dos Prazeres" userId="02e05b1c5edc9fe0" providerId="Windows Live" clId="Web-{3DE9741C-2CF5-4087-BC40-3CAF00EB554A}" dt="2024-01-03T04:17:43.545" v="149"/>
        <pc:sldMkLst>
          <pc:docMk/>
          <pc:sldMk cId="1792473609" sldId="278"/>
        </pc:sldMkLst>
        <pc:spChg chg="add del mod ord">
          <ac:chgData name="Zinetty Bonfim Dos Prazeres" userId="02e05b1c5edc9fe0" providerId="Windows Live" clId="Web-{3DE9741C-2CF5-4087-BC40-3CAF00EB554A}" dt="2024-01-03T03:54:12.567" v="14"/>
          <ac:spMkLst>
            <pc:docMk/>
            <pc:sldMk cId="1792473609" sldId="278"/>
            <ac:spMk id="2" creationId="{9C85FA70-B948-6752-20E5-FBAB9751B217}"/>
          </ac:spMkLst>
        </pc:spChg>
        <pc:spChg chg="add del">
          <ac:chgData name="Zinetty Bonfim Dos Prazeres" userId="02e05b1c5edc9fe0" providerId="Windows Live" clId="Web-{3DE9741C-2CF5-4087-BC40-3CAF00EB554A}" dt="2024-01-03T03:54:10.239" v="11"/>
          <ac:spMkLst>
            <pc:docMk/>
            <pc:sldMk cId="1792473609" sldId="278"/>
            <ac:spMk id="8" creationId="{21FFDA05-9640-4040-B33E-D46FD04434DB}"/>
          </ac:spMkLst>
        </pc:spChg>
        <pc:spChg chg="add del">
          <ac:chgData name="Zinetty Bonfim Dos Prazeres" userId="02e05b1c5edc9fe0" providerId="Windows Live" clId="Web-{3DE9741C-2CF5-4087-BC40-3CAF00EB554A}" dt="2024-01-03T03:54:12.567" v="13"/>
          <ac:spMkLst>
            <pc:docMk/>
            <pc:sldMk cId="1792473609" sldId="278"/>
            <ac:spMk id="10" creationId="{21FFDA05-9640-4040-B33E-D46FD04434DB}"/>
          </ac:spMkLst>
        </pc:spChg>
        <pc:spChg chg="add del">
          <ac:chgData name="Zinetty Bonfim Dos Prazeres" userId="02e05b1c5edc9fe0" providerId="Windows Live" clId="Web-{3DE9741C-2CF5-4087-BC40-3CAF00EB554A}" dt="2024-01-03T03:56:53.587" v="27"/>
          <ac:spMkLst>
            <pc:docMk/>
            <pc:sldMk cId="1792473609" sldId="278"/>
            <ac:spMk id="13" creationId="{21FFDA05-9640-4040-B33E-D46FD04434DB}"/>
          </ac:spMkLst>
        </pc:spChg>
        <pc:picChg chg="add del">
          <ac:chgData name="Zinetty Bonfim Dos Prazeres" userId="02e05b1c5edc9fe0" providerId="Windows Live" clId="Web-{3DE9741C-2CF5-4087-BC40-3CAF00EB554A}" dt="2024-01-03T03:54:10.239" v="11"/>
          <ac:picMkLst>
            <pc:docMk/>
            <pc:sldMk cId="1792473609" sldId="278"/>
            <ac:picMk id="4" creationId="{F64FC69F-0644-C41F-D91D-FA3B445E7D10}"/>
          </ac:picMkLst>
        </pc:picChg>
        <pc:picChg chg="add del">
          <ac:chgData name="Zinetty Bonfim Dos Prazeres" userId="02e05b1c5edc9fe0" providerId="Windows Live" clId="Web-{3DE9741C-2CF5-4087-BC40-3CAF00EB554A}" dt="2024-01-03T03:54:12.567" v="13"/>
          <ac:picMkLst>
            <pc:docMk/>
            <pc:sldMk cId="1792473609" sldId="278"/>
            <ac:picMk id="11" creationId="{0D984EA9-8A8E-F378-6A59-3480B347F3F5}"/>
          </ac:picMkLst>
        </pc:picChg>
        <pc:picChg chg="add">
          <ac:chgData name="Zinetty Bonfim Dos Prazeres" userId="02e05b1c5edc9fe0" providerId="Windows Live" clId="Web-{3DE9741C-2CF5-4087-BC40-3CAF00EB554A}" dt="2024-01-03T03:54:12.567" v="14"/>
          <ac:picMkLst>
            <pc:docMk/>
            <pc:sldMk cId="1792473609" sldId="278"/>
            <ac:picMk id="14" creationId="{F64FC69F-0644-C41F-D91D-FA3B445E7D10}"/>
          </ac:picMkLst>
        </pc:picChg>
      </pc:sldChg>
      <pc:sldChg chg="new del">
        <pc:chgData name="Zinetty Bonfim Dos Prazeres" userId="02e05b1c5edc9fe0" providerId="Windows Live" clId="Web-{3DE9741C-2CF5-4087-BC40-3CAF00EB554A}" dt="2024-01-03T03:48:45.338" v="1"/>
        <pc:sldMkLst>
          <pc:docMk/>
          <pc:sldMk cId="2501048178" sldId="278"/>
        </pc:sldMkLst>
      </pc:sldChg>
      <pc:sldChg chg="delSp modSp add mod replId modClrScheme delAnim chgLayout">
        <pc:chgData name="Zinetty Bonfim Dos Prazeres" userId="02e05b1c5edc9fe0" providerId="Windows Live" clId="Web-{3DE9741C-2CF5-4087-BC40-3CAF00EB554A}" dt="2024-01-03T04:05:33.086" v="94" actId="1076"/>
        <pc:sldMkLst>
          <pc:docMk/>
          <pc:sldMk cId="1558939427" sldId="279"/>
        </pc:sldMkLst>
        <pc:spChg chg="mod">
          <ac:chgData name="Zinetty Bonfim Dos Prazeres" userId="02e05b1c5edc9fe0" providerId="Windows Live" clId="Web-{3DE9741C-2CF5-4087-BC40-3CAF00EB554A}" dt="2024-01-03T03:57:17.744" v="29" actId="20577"/>
          <ac:spMkLst>
            <pc:docMk/>
            <pc:sldMk cId="1558939427" sldId="279"/>
            <ac:spMk id="2" creationId="{D8609D32-E136-D6EF-E922-4B4ACD0341E2}"/>
          </ac:spMkLst>
        </pc:spChg>
        <pc:spChg chg="del">
          <ac:chgData name="Zinetty Bonfim Dos Prazeres" userId="02e05b1c5edc9fe0" providerId="Windows Live" clId="Web-{3DE9741C-2CF5-4087-BC40-3CAF00EB554A}" dt="2024-01-03T04:04:44.007" v="87"/>
          <ac:spMkLst>
            <pc:docMk/>
            <pc:sldMk cId="1558939427" sldId="279"/>
            <ac:spMk id="3" creationId="{82FFA782-F94D-AC86-B8A4-825C3D723404}"/>
          </ac:spMkLst>
        </pc:spChg>
        <pc:spChg chg="mod">
          <ac:chgData name="Zinetty Bonfim Dos Prazeres" userId="02e05b1c5edc9fe0" providerId="Windows Live" clId="Web-{3DE9741C-2CF5-4087-BC40-3CAF00EB554A}" dt="2024-01-03T04:04:35.788" v="86" actId="20577"/>
          <ac:spMkLst>
            <pc:docMk/>
            <pc:sldMk cId="1558939427" sldId="279"/>
            <ac:spMk id="4" creationId="{2AE41434-9EC5-93EE-E2CA-55EA46465D6A}"/>
          </ac:spMkLst>
        </pc:spChg>
        <pc:spChg chg="mod">
          <ac:chgData name="Zinetty Bonfim Dos Prazeres" userId="02e05b1c5edc9fe0" providerId="Windows Live" clId="Web-{3DE9741C-2CF5-4087-BC40-3CAF00EB554A}" dt="2024-01-03T04:02:22.284" v="46" actId="20577"/>
          <ac:spMkLst>
            <pc:docMk/>
            <pc:sldMk cId="1558939427" sldId="279"/>
            <ac:spMk id="5" creationId="{3C60508A-9C56-C69F-40D1-B527D4FEA74C}"/>
          </ac:spMkLst>
        </pc:spChg>
        <pc:spChg chg="del mod">
          <ac:chgData name="Zinetty Bonfim Dos Prazeres" userId="02e05b1c5edc9fe0" providerId="Windows Live" clId="Web-{3DE9741C-2CF5-4087-BC40-3CAF00EB554A}" dt="2024-01-03T04:04:53.257" v="89"/>
          <ac:spMkLst>
            <pc:docMk/>
            <pc:sldMk cId="1558939427" sldId="279"/>
            <ac:spMk id="6" creationId="{B402BD44-A50E-6357-7A83-F7C6C23B8A21}"/>
          </ac:spMkLst>
        </pc:spChg>
        <pc:spChg chg="del mod">
          <ac:chgData name="Zinetty Bonfim Dos Prazeres" userId="02e05b1c5edc9fe0" providerId="Windows Live" clId="Web-{3DE9741C-2CF5-4087-BC40-3CAF00EB554A}" dt="2024-01-03T04:05:25.383" v="92"/>
          <ac:spMkLst>
            <pc:docMk/>
            <pc:sldMk cId="1558939427" sldId="279"/>
            <ac:spMk id="8" creationId="{5C84AC39-D0CC-1C89-825D-B0AA5E8A065F}"/>
          </ac:spMkLst>
        </pc:spChg>
        <pc:spChg chg="mod">
          <ac:chgData name="Zinetty Bonfim Dos Prazeres" userId="02e05b1c5edc9fe0" providerId="Windows Live" clId="Web-{3DE9741C-2CF5-4087-BC40-3CAF00EB554A}" dt="2024-01-03T04:05:33.086" v="94" actId="1076"/>
          <ac:spMkLst>
            <pc:docMk/>
            <pc:sldMk cId="1558939427" sldId="279"/>
            <ac:spMk id="9" creationId="{C46FDA29-2A71-75BE-B5D3-75B833FC1350}"/>
          </ac:spMkLst>
        </pc:spChg>
        <pc:spChg chg="del">
          <ac:chgData name="Zinetty Bonfim Dos Prazeres" userId="02e05b1c5edc9fe0" providerId="Windows Live" clId="Web-{3DE9741C-2CF5-4087-BC40-3CAF00EB554A}" dt="2024-01-03T04:05:28.664" v="93"/>
          <ac:spMkLst>
            <pc:docMk/>
            <pc:sldMk cId="1558939427" sldId="279"/>
            <ac:spMk id="13" creationId="{92AAF869-0CB2-96E9-7728-6DF8E773E546}"/>
          </ac:spMkLst>
        </pc:spChg>
      </pc:sldChg>
      <pc:sldChg chg="addSp delSp modSp add replId delAnim">
        <pc:chgData name="Zinetty Bonfim Dos Prazeres" userId="02e05b1c5edc9fe0" providerId="Windows Live" clId="Web-{3DE9741C-2CF5-4087-BC40-3CAF00EB554A}" dt="2024-01-03T04:16:15.980" v="145"/>
        <pc:sldMkLst>
          <pc:docMk/>
          <pc:sldMk cId="1962181270" sldId="280"/>
        </pc:sldMkLst>
        <pc:spChg chg="del">
          <ac:chgData name="Zinetty Bonfim Dos Prazeres" userId="02e05b1c5edc9fe0" providerId="Windows Live" clId="Web-{3DE9741C-2CF5-4087-BC40-3CAF00EB554A}" dt="2024-01-03T04:14:41.602" v="133"/>
          <ac:spMkLst>
            <pc:docMk/>
            <pc:sldMk cId="1962181270" sldId="280"/>
            <ac:spMk id="2" creationId="{548F2F8A-E3AC-2264-7CE4-A450873CF774}"/>
          </ac:spMkLst>
        </pc:spChg>
        <pc:spChg chg="del">
          <ac:chgData name="Zinetty Bonfim Dos Prazeres" userId="02e05b1c5edc9fe0" providerId="Windows Live" clId="Web-{3DE9741C-2CF5-4087-BC40-3CAF00EB554A}" dt="2024-01-03T04:14:35.243" v="131"/>
          <ac:spMkLst>
            <pc:docMk/>
            <pc:sldMk cId="1962181270" sldId="280"/>
            <ac:spMk id="4" creationId="{4E14BFA1-7BBA-9A80-F9AD-9CDEB9A002DB}"/>
          </ac:spMkLst>
        </pc:spChg>
        <pc:spChg chg="del">
          <ac:chgData name="Zinetty Bonfim Dos Prazeres" userId="02e05b1c5edc9fe0" providerId="Windows Live" clId="Web-{3DE9741C-2CF5-4087-BC40-3CAF00EB554A}" dt="2024-01-03T04:14:38.040" v="132"/>
          <ac:spMkLst>
            <pc:docMk/>
            <pc:sldMk cId="1962181270" sldId="280"/>
            <ac:spMk id="5" creationId="{5817FBCB-4150-5695-BA4B-F347F046DC74}"/>
          </ac:spMkLst>
        </pc:spChg>
        <pc:spChg chg="mod">
          <ac:chgData name="Zinetty Bonfim Dos Prazeres" userId="02e05b1c5edc9fe0" providerId="Windows Live" clId="Web-{3DE9741C-2CF5-4087-BC40-3CAF00EB554A}" dt="2024-01-03T04:15:34.495" v="140" actId="1076"/>
          <ac:spMkLst>
            <pc:docMk/>
            <pc:sldMk cId="1962181270" sldId="280"/>
            <ac:spMk id="9" creationId="{3CAD70F0-9785-9BB9-D2A6-F16435C63EC1}"/>
          </ac:spMkLst>
        </pc:spChg>
        <pc:graphicFrameChg chg="add mod modGraphic">
          <ac:chgData name="Zinetty Bonfim Dos Prazeres" userId="02e05b1c5edc9fe0" providerId="Windows Live" clId="Web-{3DE9741C-2CF5-4087-BC40-3CAF00EB554A}" dt="2024-01-03T04:16:15.980" v="145"/>
          <ac:graphicFrameMkLst>
            <pc:docMk/>
            <pc:sldMk cId="1962181270" sldId="280"/>
            <ac:graphicFrameMk id="3" creationId="{6DE1E8B3-140D-4E50-54D7-3FD5D11C5324}"/>
          </ac:graphicFrameMkLst>
        </pc:graphicFrameChg>
      </pc:sldChg>
      <pc:sldChg chg="addSp delSp modSp add replId">
        <pc:chgData name="Zinetty Bonfim Dos Prazeres" userId="02e05b1c5edc9fe0" providerId="Windows Live" clId="Web-{3DE9741C-2CF5-4087-BC40-3CAF00EB554A}" dt="2024-01-03T04:19:09.751" v="158" actId="14100"/>
        <pc:sldMkLst>
          <pc:docMk/>
          <pc:sldMk cId="1093604284" sldId="281"/>
        </pc:sldMkLst>
        <pc:graphicFrameChg chg="del">
          <ac:chgData name="Zinetty Bonfim Dos Prazeres" userId="02e05b1c5edc9fe0" providerId="Windows Live" clId="Web-{3DE9741C-2CF5-4087-BC40-3CAF00EB554A}" dt="2024-01-03T04:18:36.047" v="153"/>
          <ac:graphicFrameMkLst>
            <pc:docMk/>
            <pc:sldMk cId="1093604284" sldId="281"/>
            <ac:graphicFrameMk id="3" creationId="{1FDB6460-4EA5-60C1-786B-C0A203CC65AC}"/>
          </ac:graphicFrameMkLst>
        </pc:graphicFrameChg>
        <pc:graphicFrameChg chg="add mod">
          <ac:chgData name="Zinetty Bonfim Dos Prazeres" userId="02e05b1c5edc9fe0" providerId="Windows Live" clId="Web-{3DE9741C-2CF5-4087-BC40-3CAF00EB554A}" dt="2024-01-03T04:19:09.751" v="158" actId="14100"/>
          <ac:graphicFrameMkLst>
            <pc:docMk/>
            <pc:sldMk cId="1093604284" sldId="281"/>
            <ac:graphicFrameMk id="8" creationId="{185CD05B-8AA9-A06E-ABC1-52EB80A2BA94}"/>
          </ac:graphicFrameMkLst>
        </pc:graphicFrameChg>
      </pc:sldChg>
      <pc:sldChg chg="addSp delSp modSp add mod replId modClrScheme addAnim delAnim chgLayout">
        <pc:chgData name="Zinetty Bonfim Dos Prazeres" userId="02e05b1c5edc9fe0" providerId="Windows Live" clId="Web-{3DE9741C-2CF5-4087-BC40-3CAF00EB554A}" dt="2024-01-03T04:38:44.567" v="265" actId="14100"/>
        <pc:sldMkLst>
          <pc:docMk/>
          <pc:sldMk cId="1989783785" sldId="282"/>
        </pc:sldMkLst>
        <pc:spChg chg="mod">
          <ac:chgData name="Zinetty Bonfim Dos Prazeres" userId="02e05b1c5edc9fe0" providerId="Windows Live" clId="Web-{3DE9741C-2CF5-4087-BC40-3CAF00EB554A}" dt="2024-01-03T04:37:48.940" v="258" actId="20577"/>
          <ac:spMkLst>
            <pc:docMk/>
            <pc:sldMk cId="1989783785" sldId="282"/>
            <ac:spMk id="9" creationId="{5DC2C7BF-D5B1-68EF-D894-ACE32C451CA9}"/>
          </ac:spMkLst>
        </pc:spChg>
        <pc:spChg chg="add del mod ord">
          <ac:chgData name="Zinetty Bonfim Dos Prazeres" userId="02e05b1c5edc9fe0" providerId="Windows Live" clId="Web-{3DE9741C-2CF5-4087-BC40-3CAF00EB554A}" dt="2024-01-03T04:35:10.467" v="238"/>
          <ac:spMkLst>
            <pc:docMk/>
            <pc:sldMk cId="1989783785" sldId="282"/>
            <ac:spMk id="10" creationId="{5B073FE4-AA15-E6C7-EF3C-F9EF5973D61D}"/>
          </ac:spMkLst>
        </pc:spChg>
        <pc:spChg chg="add del mod ord">
          <ac:chgData name="Zinetty Bonfim Dos Prazeres" userId="02e05b1c5edc9fe0" providerId="Windows Live" clId="Web-{3DE9741C-2CF5-4087-BC40-3CAF00EB554A}" dt="2024-01-03T04:35:10.467" v="238"/>
          <ac:spMkLst>
            <pc:docMk/>
            <pc:sldMk cId="1989783785" sldId="282"/>
            <ac:spMk id="11" creationId="{8DA726A5-4A89-7CBE-6FFE-BF87AA27FC35}"/>
          </ac:spMkLst>
        </pc:spChg>
        <pc:spChg chg="add del mod ord">
          <ac:chgData name="Zinetty Bonfim Dos Prazeres" userId="02e05b1c5edc9fe0" providerId="Windows Live" clId="Web-{3DE9741C-2CF5-4087-BC40-3CAF00EB554A}" dt="2024-01-03T04:35:39.796" v="243"/>
          <ac:spMkLst>
            <pc:docMk/>
            <pc:sldMk cId="1989783785" sldId="282"/>
            <ac:spMk id="12" creationId="{54A0FFF8-30FE-6A6D-3651-671C26877347}"/>
          </ac:spMkLst>
        </pc:spChg>
        <pc:spChg chg="add del mod ord">
          <ac:chgData name="Zinetty Bonfim Dos Prazeres" userId="02e05b1c5edc9fe0" providerId="Windows Live" clId="Web-{3DE9741C-2CF5-4087-BC40-3CAF00EB554A}" dt="2024-01-03T04:35:39.796" v="243"/>
          <ac:spMkLst>
            <pc:docMk/>
            <pc:sldMk cId="1989783785" sldId="282"/>
            <ac:spMk id="13" creationId="{70238C5B-E89F-58C1-F4AA-D0C055F53B3E}"/>
          </ac:spMkLst>
        </pc:spChg>
        <pc:spChg chg="add del mod ord">
          <ac:chgData name="Zinetty Bonfim Dos Prazeres" userId="02e05b1c5edc9fe0" providerId="Windows Live" clId="Web-{3DE9741C-2CF5-4087-BC40-3CAF00EB554A}" dt="2024-01-03T04:36:12.562" v="249"/>
          <ac:spMkLst>
            <pc:docMk/>
            <pc:sldMk cId="1989783785" sldId="282"/>
            <ac:spMk id="14" creationId="{50F036F6-D7ED-A0B6-9758-35CF096EC072}"/>
          </ac:spMkLst>
        </pc:spChg>
        <pc:spChg chg="add del mod ord">
          <ac:chgData name="Zinetty Bonfim Dos Prazeres" userId="02e05b1c5edc9fe0" providerId="Windows Live" clId="Web-{3DE9741C-2CF5-4087-BC40-3CAF00EB554A}" dt="2024-01-03T04:36:12.562" v="249"/>
          <ac:spMkLst>
            <pc:docMk/>
            <pc:sldMk cId="1989783785" sldId="282"/>
            <ac:spMk id="16" creationId="{A7B67B08-BC3C-EB64-A823-A27B85421C16}"/>
          </ac:spMkLst>
        </pc:spChg>
        <pc:spChg chg="add mod ord">
          <ac:chgData name="Zinetty Bonfim Dos Prazeres" userId="02e05b1c5edc9fe0" providerId="Windows Live" clId="Web-{3DE9741C-2CF5-4087-BC40-3CAF00EB554A}" dt="2024-01-03T04:36:59.283" v="255" actId="20577"/>
          <ac:spMkLst>
            <pc:docMk/>
            <pc:sldMk cId="1989783785" sldId="282"/>
            <ac:spMk id="17" creationId="{0ECF2E72-0807-FAF1-60BF-B294AAF66C5D}"/>
          </ac:spMkLst>
        </pc:spChg>
        <pc:spChg chg="add mod ord">
          <ac:chgData name="Zinetty Bonfim Dos Prazeres" userId="02e05b1c5edc9fe0" providerId="Windows Live" clId="Web-{3DE9741C-2CF5-4087-BC40-3CAF00EB554A}" dt="2024-01-03T04:38:44.567" v="265" actId="14100"/>
          <ac:spMkLst>
            <pc:docMk/>
            <pc:sldMk cId="1989783785" sldId="282"/>
            <ac:spMk id="18" creationId="{CC3852AE-D80A-0F5E-94ED-25C96BD286E4}"/>
          </ac:spMkLst>
        </pc:spChg>
        <pc:graphicFrameChg chg="del">
          <ac:chgData name="Zinetty Bonfim Dos Prazeres" userId="02e05b1c5edc9fe0" providerId="Windows Live" clId="Web-{3DE9741C-2CF5-4087-BC40-3CAF00EB554A}" dt="2024-01-03T04:19:35.002" v="163"/>
          <ac:graphicFrameMkLst>
            <pc:docMk/>
            <pc:sldMk cId="1989783785" sldId="282"/>
            <ac:graphicFrameMk id="8" creationId="{8B257FCB-4564-1E0D-EAC1-C542CC313F26}"/>
          </ac:graphicFrameMkLst>
        </pc:graphicFrameChg>
      </pc:sldChg>
      <pc:sldChg chg="add del replId">
        <pc:chgData name="Zinetty Bonfim Dos Prazeres" userId="02e05b1c5edc9fe0" providerId="Windows Live" clId="Web-{3DE9741C-2CF5-4087-BC40-3CAF00EB554A}" dt="2024-01-03T04:19:24.189" v="161"/>
        <pc:sldMkLst>
          <pc:docMk/>
          <pc:sldMk cId="3000024920" sldId="282"/>
        </pc:sldMkLst>
      </pc:sldChg>
      <pc:sldChg chg="addSp delSp modSp add mod replId modClrScheme chgLayout">
        <pc:chgData name="Zinetty Bonfim Dos Prazeres" userId="02e05b1c5edc9fe0" providerId="Windows Live" clId="Web-{3DE9741C-2CF5-4087-BC40-3CAF00EB554A}" dt="2024-01-03T04:39:28.912" v="267" actId="20577"/>
        <pc:sldMkLst>
          <pc:docMk/>
          <pc:sldMk cId="138771665" sldId="283"/>
        </pc:sldMkLst>
        <pc:spChg chg="add mod ord">
          <ac:chgData name="Zinetty Bonfim Dos Prazeres" userId="02e05b1c5edc9fe0" providerId="Windows Live" clId="Web-{3DE9741C-2CF5-4087-BC40-3CAF00EB554A}" dt="2024-01-03T04:32:39.603" v="216"/>
          <ac:spMkLst>
            <pc:docMk/>
            <pc:sldMk cId="138771665" sldId="283"/>
            <ac:spMk id="2" creationId="{B34B038F-F7B7-CA8F-607C-800FB9EBF09F}"/>
          </ac:spMkLst>
        </pc:spChg>
        <pc:spChg chg="add mod ord">
          <ac:chgData name="Zinetty Bonfim Dos Prazeres" userId="02e05b1c5edc9fe0" providerId="Windows Live" clId="Web-{3DE9741C-2CF5-4087-BC40-3CAF00EB554A}" dt="2024-01-03T04:39:28.912" v="267" actId="20577"/>
          <ac:spMkLst>
            <pc:docMk/>
            <pc:sldMk cId="138771665" sldId="283"/>
            <ac:spMk id="3" creationId="{48122A95-FE32-9CCA-BC13-2E1481F26FF7}"/>
          </ac:spMkLst>
        </pc:spChg>
        <pc:spChg chg="add del mod ord">
          <ac:chgData name="Zinetty Bonfim Dos Prazeres" userId="02e05b1c5edc9fe0" providerId="Windows Live" clId="Web-{3DE9741C-2CF5-4087-BC40-3CAF00EB554A}" dt="2024-01-03T04:32:39.603" v="216"/>
          <ac:spMkLst>
            <pc:docMk/>
            <pc:sldMk cId="138771665" sldId="283"/>
            <ac:spMk id="4" creationId="{B0A5E7CD-0E88-D410-0516-72276FB49A47}"/>
          </ac:spMkLst>
        </pc:spChg>
        <pc:spChg chg="mod">
          <ac:chgData name="Zinetty Bonfim Dos Prazeres" userId="02e05b1c5edc9fe0" providerId="Windows Live" clId="Web-{3DE9741C-2CF5-4087-BC40-3CAF00EB554A}" dt="2024-01-03T04:32:55.729" v="217" actId="20577"/>
          <ac:spMkLst>
            <pc:docMk/>
            <pc:sldMk cId="138771665" sldId="283"/>
            <ac:spMk id="9" creationId="{1AD28831-9F94-18B4-0912-4C032D92975C}"/>
          </ac:spMkLst>
        </pc:spChg>
      </pc:sldChg>
      <pc:sldChg chg="addSp delSp modSp add mod replId modClrScheme chgLayout">
        <pc:chgData name="Zinetty Bonfim Dos Prazeres" userId="02e05b1c5edc9fe0" providerId="Windows Live" clId="Web-{3DE9741C-2CF5-4087-BC40-3CAF00EB554A}" dt="2024-01-03T04:48:22.146" v="362" actId="14100"/>
        <pc:sldMkLst>
          <pc:docMk/>
          <pc:sldMk cId="10601638" sldId="284"/>
        </pc:sldMkLst>
        <pc:spChg chg="del mod ord">
          <ac:chgData name="Zinetty Bonfim Dos Prazeres" userId="02e05b1c5edc9fe0" providerId="Windows Live" clId="Web-{3DE9741C-2CF5-4087-BC40-3CAF00EB554A}" dt="2024-01-03T04:41:02.133" v="273"/>
          <ac:spMkLst>
            <pc:docMk/>
            <pc:sldMk cId="10601638" sldId="284"/>
            <ac:spMk id="2" creationId="{828F5BBC-3E96-BAF0-4F7D-C1DB6DB589F9}"/>
          </ac:spMkLst>
        </pc:spChg>
        <pc:spChg chg="mod ord">
          <ac:chgData name="Zinetty Bonfim Dos Prazeres" userId="02e05b1c5edc9fe0" providerId="Windows Live" clId="Web-{3DE9741C-2CF5-4087-BC40-3CAF00EB554A}" dt="2024-01-03T04:48:22.146" v="362" actId="14100"/>
          <ac:spMkLst>
            <pc:docMk/>
            <pc:sldMk cId="10601638" sldId="284"/>
            <ac:spMk id="3" creationId="{D6CABF99-72C9-FCAB-0ED8-F7483EF9B8CC}"/>
          </ac:spMkLst>
        </pc:spChg>
        <pc:spChg chg="add mod ord">
          <ac:chgData name="Zinetty Bonfim Dos Prazeres" userId="02e05b1c5edc9fe0" providerId="Windows Live" clId="Web-{3DE9741C-2CF5-4087-BC40-3CAF00EB554A}" dt="2024-01-03T04:46:08.517" v="323" actId="1076"/>
          <ac:spMkLst>
            <pc:docMk/>
            <pc:sldMk cId="10601638" sldId="284"/>
            <ac:spMk id="4" creationId="{984559E8-6281-BD53-9C42-0C7C957E1B57}"/>
          </ac:spMkLst>
        </pc:spChg>
        <pc:spChg chg="add mod ord">
          <ac:chgData name="Zinetty Bonfim Dos Prazeres" userId="02e05b1c5edc9fe0" providerId="Windows Live" clId="Web-{3DE9741C-2CF5-4087-BC40-3CAF00EB554A}" dt="2024-01-03T04:47:10.269" v="339" actId="1076"/>
          <ac:spMkLst>
            <pc:docMk/>
            <pc:sldMk cId="10601638" sldId="284"/>
            <ac:spMk id="5" creationId="{E3BD0BA8-0A41-2CD9-1EB0-D742BF83D048}"/>
          </ac:spMkLst>
        </pc:spChg>
        <pc:spChg chg="add mod ord">
          <ac:chgData name="Zinetty Bonfim Dos Prazeres" userId="02e05b1c5edc9fe0" providerId="Windows Live" clId="Web-{3DE9741C-2CF5-4087-BC40-3CAF00EB554A}" dt="2024-01-03T04:48:22.146" v="362" actId="14100"/>
          <ac:spMkLst>
            <pc:docMk/>
            <pc:sldMk cId="10601638" sldId="284"/>
            <ac:spMk id="6" creationId="{47F8575E-A3F9-2608-92F7-932BA3F4BC39}"/>
          </ac:spMkLst>
        </pc:spChg>
        <pc:spChg chg="add del mod">
          <ac:chgData name="Zinetty Bonfim Dos Prazeres" userId="02e05b1c5edc9fe0" providerId="Windows Live" clId="Web-{3DE9741C-2CF5-4087-BC40-3CAF00EB554A}" dt="2024-01-03T04:45:35.454" v="315"/>
          <ac:spMkLst>
            <pc:docMk/>
            <pc:sldMk cId="10601638" sldId="284"/>
            <ac:spMk id="8" creationId="{AC11583F-A488-8766-5C1E-F6833DF0B71C}"/>
          </ac:spMkLst>
        </pc:spChg>
        <pc:spChg chg="mod">
          <ac:chgData name="Zinetty Bonfim Dos Prazeres" userId="02e05b1c5edc9fe0" providerId="Windows Live" clId="Web-{3DE9741C-2CF5-4087-BC40-3CAF00EB554A}" dt="2024-01-03T04:45:44.563" v="317" actId="1076"/>
          <ac:spMkLst>
            <pc:docMk/>
            <pc:sldMk cId="10601638" sldId="284"/>
            <ac:spMk id="9" creationId="{A4382DE1-0C85-958D-81BE-5F2E85694D08}"/>
          </ac:spMkLst>
        </pc:spChg>
      </pc:sldChg>
      <pc:sldChg chg="addSp delSp modSp add mod replId modClrScheme addAnim delAnim chgLayout">
        <pc:chgData name="Zinetty Bonfim Dos Prazeres" userId="02e05b1c5edc9fe0" providerId="Windows Live" clId="Web-{3DE9741C-2CF5-4087-BC40-3CAF00EB554A}" dt="2024-01-03T04:53:02.076" v="406" actId="20577"/>
        <pc:sldMkLst>
          <pc:docMk/>
          <pc:sldMk cId="2779005304" sldId="285"/>
        </pc:sldMkLst>
        <pc:spChg chg="del mod">
          <ac:chgData name="Zinetty Bonfim Dos Prazeres" userId="02e05b1c5edc9fe0" providerId="Windows Live" clId="Web-{3DE9741C-2CF5-4087-BC40-3CAF00EB554A}" dt="2024-01-03T04:49:40.211" v="371"/>
          <ac:spMkLst>
            <pc:docMk/>
            <pc:sldMk cId="2779005304" sldId="285"/>
            <ac:spMk id="3" creationId="{414A7197-B5B3-10ED-E226-0E96696D0BB5}"/>
          </ac:spMkLst>
        </pc:spChg>
        <pc:spChg chg="del">
          <ac:chgData name="Zinetty Bonfim Dos Prazeres" userId="02e05b1c5edc9fe0" providerId="Windows Live" clId="Web-{3DE9741C-2CF5-4087-BC40-3CAF00EB554A}" dt="2024-01-03T04:49:18.179" v="366"/>
          <ac:spMkLst>
            <pc:docMk/>
            <pc:sldMk cId="2779005304" sldId="285"/>
            <ac:spMk id="4" creationId="{F8A1FA49-3870-5240-9F9B-B02FEFBB78A2}"/>
          </ac:spMkLst>
        </pc:spChg>
        <pc:spChg chg="del mod">
          <ac:chgData name="Zinetty Bonfim Dos Prazeres" userId="02e05b1c5edc9fe0" providerId="Windows Live" clId="Web-{3DE9741C-2CF5-4087-BC40-3CAF00EB554A}" dt="2024-01-03T04:49:48.211" v="373"/>
          <ac:spMkLst>
            <pc:docMk/>
            <pc:sldMk cId="2779005304" sldId="285"/>
            <ac:spMk id="5" creationId="{2B98D435-B5A3-02E9-8567-72CAB448C389}"/>
          </ac:spMkLst>
        </pc:spChg>
        <pc:spChg chg="del mod">
          <ac:chgData name="Zinetty Bonfim Dos Prazeres" userId="02e05b1c5edc9fe0" providerId="Windows Live" clId="Web-{3DE9741C-2CF5-4087-BC40-3CAF00EB554A}" dt="2024-01-03T04:49:54.539" v="376"/>
          <ac:spMkLst>
            <pc:docMk/>
            <pc:sldMk cId="2779005304" sldId="285"/>
            <ac:spMk id="6" creationId="{0DCC8835-2983-4332-79F8-9DDC6F03FC7E}"/>
          </ac:spMkLst>
        </pc:spChg>
        <pc:spChg chg="add del mod">
          <ac:chgData name="Zinetty Bonfim Dos Prazeres" userId="02e05b1c5edc9fe0" providerId="Windows Live" clId="Web-{3DE9741C-2CF5-4087-BC40-3CAF00EB554A}" dt="2024-01-03T04:50:06.868" v="377"/>
          <ac:spMkLst>
            <pc:docMk/>
            <pc:sldMk cId="2779005304" sldId="285"/>
            <ac:spMk id="7" creationId="{C4BF692B-5B59-521F-5113-8D4946A0B6F2}"/>
          </ac:spMkLst>
        </pc:spChg>
        <pc:spChg chg="add del">
          <ac:chgData name="Zinetty Bonfim Dos Prazeres" userId="02e05b1c5edc9fe0" providerId="Windows Live" clId="Web-{3DE9741C-2CF5-4087-BC40-3CAF00EB554A}" dt="2024-01-03T04:49:29.539" v="368"/>
          <ac:spMkLst>
            <pc:docMk/>
            <pc:sldMk cId="2779005304" sldId="285"/>
            <ac:spMk id="9" creationId="{EAB7422F-2207-D3B6-69BD-9A39A34707B7}"/>
          </ac:spMkLst>
        </pc:spChg>
        <pc:spChg chg="add mod ord">
          <ac:chgData name="Zinetty Bonfim Dos Prazeres" userId="02e05b1c5edc9fe0" providerId="Windows Live" clId="Web-{3DE9741C-2CF5-4087-BC40-3CAF00EB554A}" dt="2024-01-03T04:53:02.076" v="406" actId="20577"/>
          <ac:spMkLst>
            <pc:docMk/>
            <pc:sldMk cId="2779005304" sldId="285"/>
            <ac:spMk id="10" creationId="{F68535C9-AC09-132B-D7B6-118D73E3AF21}"/>
          </ac:spMkLst>
        </pc:spChg>
        <pc:spChg chg="add del mod">
          <ac:chgData name="Zinetty Bonfim Dos Prazeres" userId="02e05b1c5edc9fe0" providerId="Windows Live" clId="Web-{3DE9741C-2CF5-4087-BC40-3CAF00EB554A}" dt="2024-01-03T04:50:06.868" v="377"/>
          <ac:spMkLst>
            <pc:docMk/>
            <pc:sldMk cId="2779005304" sldId="285"/>
            <ac:spMk id="12" creationId="{DEC76E20-8FB9-65E9-A81A-060BA572C8EC}"/>
          </ac:spMkLst>
        </pc:spChg>
        <pc:spChg chg="add del mod">
          <ac:chgData name="Zinetty Bonfim Dos Prazeres" userId="02e05b1c5edc9fe0" providerId="Windows Live" clId="Web-{3DE9741C-2CF5-4087-BC40-3CAF00EB554A}" dt="2024-01-03T04:50:06.868" v="377"/>
          <ac:spMkLst>
            <pc:docMk/>
            <pc:sldMk cId="2779005304" sldId="285"/>
            <ac:spMk id="14" creationId="{BC86B34B-5175-A93C-3FD8-818E1ABC7676}"/>
          </ac:spMkLst>
        </pc:spChg>
        <pc:spChg chg="add mod ord">
          <ac:chgData name="Zinetty Bonfim Dos Prazeres" userId="02e05b1c5edc9fe0" providerId="Windows Live" clId="Web-{3DE9741C-2CF5-4087-BC40-3CAF00EB554A}" dt="2024-01-03T04:51:24.230" v="386" actId="20577"/>
          <ac:spMkLst>
            <pc:docMk/>
            <pc:sldMk cId="2779005304" sldId="285"/>
            <ac:spMk id="16" creationId="{387C405B-2824-9913-FCD5-387C8DE3F48F}"/>
          </ac:spMkLst>
        </pc:spChg>
      </pc:sldChg>
      <pc:sldChg chg="addSp delSp modSp add mod replId modClrScheme delAnim chgLayout">
        <pc:chgData name="Zinetty Bonfim Dos Prazeres" userId="02e05b1c5edc9fe0" providerId="Windows Live" clId="Web-{3DE9741C-2CF5-4087-BC40-3CAF00EB554A}" dt="2024-01-03T05:01:38.482" v="508" actId="20577"/>
        <pc:sldMkLst>
          <pc:docMk/>
          <pc:sldMk cId="2046640580" sldId="286"/>
        </pc:sldMkLst>
        <pc:spChg chg="add del mod">
          <ac:chgData name="Zinetty Bonfim Dos Prazeres" userId="02e05b1c5edc9fe0" providerId="Windows Live" clId="Web-{3DE9741C-2CF5-4087-BC40-3CAF00EB554A}" dt="2024-01-03T04:58:01.835" v="469"/>
          <ac:spMkLst>
            <pc:docMk/>
            <pc:sldMk cId="2046640580" sldId="286"/>
            <ac:spMk id="2" creationId="{86F739F3-303F-933B-A670-E3FBC5E85390}"/>
          </ac:spMkLst>
        </pc:spChg>
        <pc:spChg chg="del mod">
          <ac:chgData name="Zinetty Bonfim Dos Prazeres" userId="02e05b1c5edc9fe0" providerId="Windows Live" clId="Web-{3DE9741C-2CF5-4087-BC40-3CAF00EB554A}" dt="2024-01-03T04:57:05.067" v="459"/>
          <ac:spMkLst>
            <pc:docMk/>
            <pc:sldMk cId="2046640580" sldId="286"/>
            <ac:spMk id="3" creationId="{CAF11D5D-7759-BB58-1C7E-6479A6E7172F}"/>
          </ac:spMkLst>
        </pc:spChg>
        <pc:spChg chg="add del mod ord">
          <ac:chgData name="Zinetty Bonfim Dos Prazeres" userId="02e05b1c5edc9fe0" providerId="Windows Live" clId="Web-{3DE9741C-2CF5-4087-BC40-3CAF00EB554A}" dt="2024-01-03T04:58:29.054" v="471"/>
          <ac:spMkLst>
            <pc:docMk/>
            <pc:sldMk cId="2046640580" sldId="286"/>
            <ac:spMk id="4" creationId="{9C500320-BDC6-3BC7-958A-F64DA913BC09}"/>
          </ac:spMkLst>
        </pc:spChg>
        <pc:spChg chg="del">
          <ac:chgData name="Zinetty Bonfim Dos Prazeres" userId="02e05b1c5edc9fe0" providerId="Windows Live" clId="Web-{3DE9741C-2CF5-4087-BC40-3CAF00EB554A}" dt="2024-01-03T04:57:03.083" v="458"/>
          <ac:spMkLst>
            <pc:docMk/>
            <pc:sldMk cId="2046640580" sldId="286"/>
            <ac:spMk id="5" creationId="{E3A273C4-48D6-8ABA-38D9-A33DAD7376C9}"/>
          </ac:spMkLst>
        </pc:spChg>
        <pc:spChg chg="add mod">
          <ac:chgData name="Zinetty Bonfim Dos Prazeres" userId="02e05b1c5edc9fe0" providerId="Windows Live" clId="Web-{3DE9741C-2CF5-4087-BC40-3CAF00EB554A}" dt="2024-01-03T05:01:38.482" v="508" actId="20577"/>
          <ac:spMkLst>
            <pc:docMk/>
            <pc:sldMk cId="2046640580" sldId="286"/>
            <ac:spMk id="6" creationId="{0C84A612-4738-1A6C-CEAA-629D8E135B74}"/>
          </ac:spMkLst>
        </pc:spChg>
        <pc:spChg chg="del">
          <ac:chgData name="Zinetty Bonfim Dos Prazeres" userId="02e05b1c5edc9fe0" providerId="Windows Live" clId="Web-{3DE9741C-2CF5-4087-BC40-3CAF00EB554A}" dt="2024-01-03T04:57:01.583" v="457"/>
          <ac:spMkLst>
            <pc:docMk/>
            <pc:sldMk cId="2046640580" sldId="286"/>
            <ac:spMk id="7" creationId="{72806417-CB72-1DA1-45D2-6CAEB9F0D6D1}"/>
          </ac:spMkLst>
        </pc:spChg>
      </pc:sldChg>
      <pc:sldMasterChg chg="del delSldLayout">
        <pc:chgData name="Zinetty Bonfim Dos Prazeres" userId="02e05b1c5edc9fe0" providerId="Windows Live" clId="Web-{3DE9741C-2CF5-4087-BC40-3CAF00EB554A}" dt="2024-01-03T03:53:35.050" v="7"/>
        <pc:sldMasterMkLst>
          <pc:docMk/>
          <pc:sldMasterMk cId="3143048237" sldId="2147483663"/>
        </pc:sldMasterMkLst>
        <pc:sldLayoutChg chg="del">
          <pc:chgData name="Zinetty Bonfim Dos Prazeres" userId="02e05b1c5edc9fe0" providerId="Windows Live" clId="Web-{3DE9741C-2CF5-4087-BC40-3CAF00EB554A}" dt="2024-01-03T03:53:35.050" v="7"/>
          <pc:sldLayoutMkLst>
            <pc:docMk/>
            <pc:sldMasterMk cId="3143048237" sldId="2147483663"/>
            <pc:sldLayoutMk cId="3332264217" sldId="2147483664"/>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2281471641" sldId="2147483665"/>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2149194775" sldId="2147483666"/>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281316314" sldId="2147483667"/>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2779215717" sldId="2147483668"/>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972083110" sldId="2147483669"/>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418874015" sldId="2147483670"/>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977321336" sldId="2147483671"/>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1259287689" sldId="2147483672"/>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887848456" sldId="2147483673"/>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155894142" sldId="2147483674"/>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1453029143" sldId="2147483675"/>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3832819795" sldId="2147483676"/>
          </pc:sldLayoutMkLst>
        </pc:sldLayoutChg>
        <pc:sldLayoutChg chg="del">
          <pc:chgData name="Zinetty Bonfim Dos Prazeres" userId="02e05b1c5edc9fe0" providerId="Windows Live" clId="Web-{3DE9741C-2CF5-4087-BC40-3CAF00EB554A}" dt="2024-01-03T03:53:35.050" v="7"/>
          <pc:sldLayoutMkLst>
            <pc:docMk/>
            <pc:sldMasterMk cId="3143048237" sldId="2147483663"/>
            <pc:sldLayoutMk cId="2021038879" sldId="2147483677"/>
          </pc:sldLayoutMkLst>
        </pc:sldLayoutChg>
      </pc:sldMasterChg>
      <pc:sldMasterChg chg="add del addSldLayout delSldLayout modSldLayout">
        <pc:chgData name="Zinetty Bonfim Dos Prazeres" userId="02e05b1c5edc9fe0" providerId="Windows Live" clId="Web-{3DE9741C-2CF5-4087-BC40-3CAF00EB554A}" dt="2024-01-03T03:53:43.566" v="8"/>
        <pc:sldMasterMkLst>
          <pc:docMk/>
          <pc:sldMasterMk cId="1509464818" sldId="2147483678"/>
        </pc:sldMasterMkLst>
        <pc:sldLayoutChg chg="add del mod replId">
          <pc:chgData name="Zinetty Bonfim Dos Prazeres" userId="02e05b1c5edc9fe0" providerId="Windows Live" clId="Web-{3DE9741C-2CF5-4087-BC40-3CAF00EB554A}" dt="2024-01-03T03:53:43.566" v="8"/>
          <pc:sldLayoutMkLst>
            <pc:docMk/>
            <pc:sldMasterMk cId="1509464818" sldId="2147483678"/>
            <pc:sldLayoutMk cId="2851623606" sldId="2147483679"/>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3544084163" sldId="2147483680"/>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1369111250" sldId="2147483681"/>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563099842" sldId="2147483682"/>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1637351141" sldId="2147483683"/>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1821160890" sldId="2147483684"/>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1842867358" sldId="2147483685"/>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24432916" sldId="2147483686"/>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2455089744" sldId="2147483687"/>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4235293956" sldId="2147483688"/>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1300002383" sldId="2147483689"/>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2183467340" sldId="2147483690"/>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66622142" sldId="2147483691"/>
          </pc:sldLayoutMkLst>
        </pc:sldLayoutChg>
        <pc:sldLayoutChg chg="add del mod replId">
          <pc:chgData name="Zinetty Bonfim Dos Prazeres" userId="02e05b1c5edc9fe0" providerId="Windows Live" clId="Web-{3DE9741C-2CF5-4087-BC40-3CAF00EB554A}" dt="2024-01-03T03:53:43.566" v="8"/>
          <pc:sldLayoutMkLst>
            <pc:docMk/>
            <pc:sldMasterMk cId="1509464818" sldId="2147483678"/>
            <pc:sldLayoutMk cId="2776627630" sldId="2147483692"/>
          </pc:sldLayoutMkLst>
        </pc:sldLayoutChg>
      </pc:sldMasterChg>
      <pc:sldMasterChg chg="add del addSldLayout delSldLayout modSldLayout">
        <pc:chgData name="Zinetty Bonfim Dos Prazeres" userId="02e05b1c5edc9fe0" providerId="Windows Live" clId="Web-{3DE9741C-2CF5-4087-BC40-3CAF00EB554A}" dt="2024-01-03T03:53:52.207" v="9"/>
        <pc:sldMasterMkLst>
          <pc:docMk/>
          <pc:sldMasterMk cId="879769001" sldId="2147483693"/>
        </pc:sldMasterMkLst>
        <pc:sldLayoutChg chg="add del mod replId">
          <pc:chgData name="Zinetty Bonfim Dos Prazeres" userId="02e05b1c5edc9fe0" providerId="Windows Live" clId="Web-{3DE9741C-2CF5-4087-BC40-3CAF00EB554A}" dt="2024-01-03T03:53:52.207" v="9"/>
          <pc:sldLayoutMkLst>
            <pc:docMk/>
            <pc:sldMasterMk cId="879769001" sldId="2147483693"/>
            <pc:sldLayoutMk cId="2254234940" sldId="2147483694"/>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3923269762" sldId="2147483695"/>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3581843469" sldId="2147483696"/>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1022540795" sldId="2147483697"/>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1859067700" sldId="2147483698"/>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46345296" sldId="2147483699"/>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3464877902" sldId="2147483700"/>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2839361744" sldId="2147483701"/>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3246579932" sldId="2147483702"/>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2564301767" sldId="2147483703"/>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2387698940" sldId="2147483704"/>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1305609183" sldId="2147483705"/>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939320834" sldId="2147483706"/>
          </pc:sldLayoutMkLst>
        </pc:sldLayoutChg>
        <pc:sldLayoutChg chg="add del mod replId">
          <pc:chgData name="Zinetty Bonfim Dos Prazeres" userId="02e05b1c5edc9fe0" providerId="Windows Live" clId="Web-{3DE9741C-2CF5-4087-BC40-3CAF00EB554A}" dt="2024-01-03T03:53:52.207" v="9"/>
          <pc:sldLayoutMkLst>
            <pc:docMk/>
            <pc:sldMasterMk cId="879769001" sldId="2147483693"/>
            <pc:sldLayoutMk cId="3306984885" sldId="2147483707"/>
          </pc:sldLayoutMkLst>
        </pc:sldLayoutChg>
      </pc:sldMasterChg>
      <pc:sldMasterChg chg="add del mod setBg addSldLayout delSldLayout modSldLayout">
        <pc:chgData name="Zinetty Bonfim Dos Prazeres" userId="02e05b1c5edc9fe0" providerId="Windows Live" clId="Web-{3DE9741C-2CF5-4087-BC40-3CAF00EB554A}" dt="2024-01-03T03:57:02.337" v="28"/>
        <pc:sldMasterMkLst>
          <pc:docMk/>
          <pc:sldMasterMk cId="3632686173" sldId="2147483708"/>
        </pc:sldMasterMkLst>
        <pc:sldLayoutChg chg="add del mod replId setFolMasterObjs">
          <pc:chgData name="Zinetty Bonfim Dos Prazeres" userId="02e05b1c5edc9fe0" providerId="Windows Live" clId="Web-{3DE9741C-2CF5-4087-BC40-3CAF00EB554A}" dt="2024-01-03T03:57:02.337" v="28"/>
          <pc:sldLayoutMkLst>
            <pc:docMk/>
            <pc:sldMasterMk cId="3632686173" sldId="2147483708"/>
            <pc:sldLayoutMk cId="2122325223" sldId="2147483709"/>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843687329" sldId="2147483710"/>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1099141169" sldId="2147483711"/>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851148937" sldId="2147483712"/>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96981959" sldId="2147483713"/>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851793733" sldId="2147483714"/>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170620646" sldId="2147483715"/>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341315348" sldId="2147483716"/>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1094650614" sldId="2147483717"/>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1861536360" sldId="2147483718"/>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65344713" sldId="2147483719"/>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1404748724" sldId="2147483720"/>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1884245090" sldId="2147483721"/>
          </pc:sldLayoutMkLst>
        </pc:sldLayoutChg>
        <pc:sldLayoutChg chg="add del mod replId">
          <pc:chgData name="Zinetty Bonfim Dos Prazeres" userId="02e05b1c5edc9fe0" providerId="Windows Live" clId="Web-{3DE9741C-2CF5-4087-BC40-3CAF00EB554A}" dt="2024-01-03T03:57:02.337" v="28"/>
          <pc:sldLayoutMkLst>
            <pc:docMk/>
            <pc:sldMasterMk cId="3632686173" sldId="2147483708"/>
            <pc:sldLayoutMk cId="3696339179" sldId="2147483722"/>
          </pc:sldLayoutMkLst>
        </pc:sldLayoutChg>
      </pc:sldMasterChg>
      <pc:sldMasterChg chg="add del addSldLayout delSldLayout modSldLayout">
        <pc:chgData name="Zinetty Bonfim Dos Prazeres" userId="02e05b1c5edc9fe0" providerId="Windows Live" clId="Web-{3DE9741C-2CF5-4087-BC40-3CAF00EB554A}" dt="2024-01-03T03:56:53.587" v="27"/>
        <pc:sldMasterMkLst>
          <pc:docMk/>
          <pc:sldMasterMk cId="1566114699" sldId="2147483723"/>
        </pc:sldMasterMkLst>
        <pc:sldLayoutChg chg="add del mod replId">
          <pc:chgData name="Zinetty Bonfim Dos Prazeres" userId="02e05b1c5edc9fe0" providerId="Windows Live" clId="Web-{3DE9741C-2CF5-4087-BC40-3CAF00EB554A}" dt="2024-01-03T03:56:53.587" v="27"/>
          <pc:sldLayoutMkLst>
            <pc:docMk/>
            <pc:sldMasterMk cId="1566114699" sldId="2147483723"/>
            <pc:sldLayoutMk cId="549870984" sldId="2147483724"/>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766320726" sldId="2147483725"/>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3438568449" sldId="2147483726"/>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441799943" sldId="2147483727"/>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084714721" sldId="2147483728"/>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974071766" sldId="2147483729"/>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4080844757" sldId="2147483730"/>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4072437105" sldId="2147483731"/>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4223984531" sldId="2147483732"/>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721823660" sldId="2147483733"/>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2270919329" sldId="2147483734"/>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825135657" sldId="2147483735"/>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4064806212" sldId="2147483736"/>
          </pc:sldLayoutMkLst>
        </pc:sldLayoutChg>
        <pc:sldLayoutChg chg="add del mod replId">
          <pc:chgData name="Zinetty Bonfim Dos Prazeres" userId="02e05b1c5edc9fe0" providerId="Windows Live" clId="Web-{3DE9741C-2CF5-4087-BC40-3CAF00EB554A}" dt="2024-01-03T03:56:53.587" v="27"/>
          <pc:sldLayoutMkLst>
            <pc:docMk/>
            <pc:sldMasterMk cId="1566114699" sldId="2147483723"/>
            <pc:sldLayoutMk cId="800731721" sldId="214748373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5F79-C037-46BE-A045-5340ECAC5836}" type="doc">
      <dgm:prSet loTypeId="urn:microsoft.com/office/officeart/2005/8/layout/vList2" loCatId="list" qsTypeId="urn:microsoft.com/office/officeart/2005/8/quickstyle/simple5" qsCatId="simple" csTypeId="urn:microsoft.com/office/officeart/2005/8/colors/accent3_2" csCatId="accent3" phldr="1"/>
      <dgm:spPr/>
      <dgm:t>
        <a:bodyPr/>
        <a:lstStyle/>
        <a:p>
          <a:endParaRPr lang="en-US"/>
        </a:p>
      </dgm:t>
    </dgm:pt>
    <dgm:pt modelId="{DD7CBAE7-390A-4A10-A749-03C0F0F04A2F}">
      <dgm:prSet/>
      <dgm:spPr/>
      <dgm:t>
        <a:bodyPr/>
        <a:lstStyle/>
        <a:p>
          <a:r>
            <a:rPr lang="en-GB"/>
            <a:t>ASPECTS OF HUMAN DEVELOPMENT: </a:t>
          </a:r>
          <a:br>
            <a:rPr lang="en-GB"/>
          </a:br>
          <a:br>
            <a:rPr lang="en-GB" b="1"/>
          </a:br>
          <a:r>
            <a:rPr lang="en-GB" b="1"/>
            <a:t>Physical-motor aspect</a:t>
          </a:r>
          <a:r>
            <a:rPr lang="en-GB"/>
            <a:t>: </a:t>
          </a:r>
          <a:r>
            <a:rPr lang="pt-PT"/>
            <a:t> </a:t>
          </a:r>
          <a:r>
            <a:rPr lang="en-GB"/>
            <a:t>refers to organic growth, neurophysiological maturation, the ability to manipulate objects and exercise one's own body. Intellectual aspect: is the ability to think and reason. </a:t>
          </a:r>
          <a:endParaRPr lang="en-US"/>
        </a:p>
      </dgm:t>
    </dgm:pt>
    <dgm:pt modelId="{97ACD838-D88D-4A0C-9FA8-A02392E35E04}" type="parTrans" cxnId="{AAF45F2B-B8F3-4A8B-A670-2B144AB95DE3}">
      <dgm:prSet/>
      <dgm:spPr/>
      <dgm:t>
        <a:bodyPr/>
        <a:lstStyle/>
        <a:p>
          <a:endParaRPr lang="en-US"/>
        </a:p>
      </dgm:t>
    </dgm:pt>
    <dgm:pt modelId="{F76B0DE8-D953-496B-AC64-EACA0BB084D6}" type="sibTrans" cxnId="{AAF45F2B-B8F3-4A8B-A670-2B144AB95DE3}">
      <dgm:prSet/>
      <dgm:spPr/>
      <dgm:t>
        <a:bodyPr/>
        <a:lstStyle/>
        <a:p>
          <a:endParaRPr lang="en-US"/>
        </a:p>
      </dgm:t>
    </dgm:pt>
    <dgm:pt modelId="{67908C21-855C-4F69-BCF6-03902E0E1C7D}">
      <dgm:prSet/>
      <dgm:spPr/>
      <dgm:t>
        <a:bodyPr/>
        <a:lstStyle/>
        <a:p>
          <a:pPr rtl="0"/>
          <a:r>
            <a:rPr lang="en-GB" b="1"/>
            <a:t>Affective-emotional aspect:</a:t>
          </a:r>
          <a:r>
            <a:rPr lang="en-GB">
              <a:latin typeface="Century Schoolbook" panose="02040604050505020304"/>
            </a:rPr>
            <a:t> </a:t>
          </a:r>
          <a:r>
            <a:rPr lang="pt-PT"/>
            <a:t> </a:t>
          </a:r>
          <a:r>
            <a:rPr lang="en-GB"/>
            <a:t>it is the particular way in which the individual integrates their experiences. Ex: feeling, sexuality.</a:t>
          </a:r>
          <a:r>
            <a:rPr lang="en-GB">
              <a:latin typeface="Century Schoolbook" panose="02040604050505020304"/>
            </a:rPr>
            <a:t> </a:t>
          </a:r>
          <a:endParaRPr lang="en-US"/>
        </a:p>
      </dgm:t>
    </dgm:pt>
    <dgm:pt modelId="{A1EB1C95-1D5C-48A6-A8C9-6D753F918017}" type="parTrans" cxnId="{65FE7956-6612-464D-9378-9C144B294C7B}">
      <dgm:prSet/>
      <dgm:spPr/>
      <dgm:t>
        <a:bodyPr/>
        <a:lstStyle/>
        <a:p>
          <a:endParaRPr lang="en-US"/>
        </a:p>
      </dgm:t>
    </dgm:pt>
    <dgm:pt modelId="{273914EF-B2F8-4FAD-8C5F-3E5AAE640D87}" type="sibTrans" cxnId="{65FE7956-6612-464D-9378-9C144B294C7B}">
      <dgm:prSet/>
      <dgm:spPr/>
      <dgm:t>
        <a:bodyPr/>
        <a:lstStyle/>
        <a:p>
          <a:endParaRPr lang="en-US"/>
        </a:p>
      </dgm:t>
    </dgm:pt>
    <dgm:pt modelId="{FB483A99-BA22-4AFC-96DE-B3E8CE828533}">
      <dgm:prSet/>
      <dgm:spPr/>
      <dgm:t>
        <a:bodyPr/>
        <a:lstStyle/>
        <a:p>
          <a:pPr rtl="0"/>
          <a:r>
            <a:rPr lang="en-GB" b="1"/>
            <a:t>Social aspect</a:t>
          </a:r>
          <a:r>
            <a:rPr lang="en-GB"/>
            <a:t>:</a:t>
          </a:r>
          <a:r>
            <a:rPr lang="pt-PT">
              <a:latin typeface="Century Schoolbook" panose="02040604050505020304"/>
            </a:rPr>
            <a:t> </a:t>
          </a:r>
          <a:r>
            <a:rPr lang="en-GB"/>
            <a:t> it is the way in which the individual reacts to situations involving other people. (all these aspects are permanently related) Jean Piaget emphasizes intellectual development.</a:t>
          </a:r>
          <a:r>
            <a:rPr lang="en-GB">
              <a:latin typeface="Century Schoolbook" panose="02040604050505020304"/>
            </a:rPr>
            <a:t> </a:t>
          </a:r>
          <a:endParaRPr lang="en-US"/>
        </a:p>
      </dgm:t>
    </dgm:pt>
    <dgm:pt modelId="{8221CE13-E390-43FB-87A3-B50054BCBCE7}" type="parTrans" cxnId="{5C1724BC-9C05-4435-A3F6-C73D3C50F2FB}">
      <dgm:prSet/>
      <dgm:spPr/>
      <dgm:t>
        <a:bodyPr/>
        <a:lstStyle/>
        <a:p>
          <a:endParaRPr lang="en-US"/>
        </a:p>
      </dgm:t>
    </dgm:pt>
    <dgm:pt modelId="{2F1F8352-0DFD-4E97-9247-3737DEBF6B59}" type="sibTrans" cxnId="{5C1724BC-9C05-4435-A3F6-C73D3C50F2FB}">
      <dgm:prSet/>
      <dgm:spPr/>
      <dgm:t>
        <a:bodyPr/>
        <a:lstStyle/>
        <a:p>
          <a:endParaRPr lang="en-US"/>
        </a:p>
      </dgm:t>
    </dgm:pt>
    <dgm:pt modelId="{9F64122F-5058-482B-B8A5-32AC4ABF6934}" type="pres">
      <dgm:prSet presAssocID="{50F35F79-C037-46BE-A045-5340ECAC5836}" presName="linear" presStyleCnt="0">
        <dgm:presLayoutVars>
          <dgm:animLvl val="lvl"/>
          <dgm:resizeHandles val="exact"/>
        </dgm:presLayoutVars>
      </dgm:prSet>
      <dgm:spPr/>
    </dgm:pt>
    <dgm:pt modelId="{5692176D-7A66-4BF0-8BF6-BBC3C44E9026}" type="pres">
      <dgm:prSet presAssocID="{DD7CBAE7-390A-4A10-A749-03C0F0F04A2F}" presName="parentText" presStyleLbl="node1" presStyleIdx="0" presStyleCnt="3">
        <dgm:presLayoutVars>
          <dgm:chMax val="0"/>
          <dgm:bulletEnabled val="1"/>
        </dgm:presLayoutVars>
      </dgm:prSet>
      <dgm:spPr/>
    </dgm:pt>
    <dgm:pt modelId="{55B71C2F-03BC-4CA4-8EFE-9F0AED8182FC}" type="pres">
      <dgm:prSet presAssocID="{F76B0DE8-D953-496B-AC64-EACA0BB084D6}" presName="spacer" presStyleCnt="0"/>
      <dgm:spPr/>
    </dgm:pt>
    <dgm:pt modelId="{3DBB75A6-41CE-40F9-9C05-0734DD21891F}" type="pres">
      <dgm:prSet presAssocID="{67908C21-855C-4F69-BCF6-03902E0E1C7D}" presName="parentText" presStyleLbl="node1" presStyleIdx="1" presStyleCnt="3">
        <dgm:presLayoutVars>
          <dgm:chMax val="0"/>
          <dgm:bulletEnabled val="1"/>
        </dgm:presLayoutVars>
      </dgm:prSet>
      <dgm:spPr/>
    </dgm:pt>
    <dgm:pt modelId="{920BF3E0-0FFA-4DC1-8987-B88EAABD67E7}" type="pres">
      <dgm:prSet presAssocID="{273914EF-B2F8-4FAD-8C5F-3E5AAE640D87}" presName="spacer" presStyleCnt="0"/>
      <dgm:spPr/>
    </dgm:pt>
    <dgm:pt modelId="{31370A09-A860-446F-81C4-A43B68CC00D7}" type="pres">
      <dgm:prSet presAssocID="{FB483A99-BA22-4AFC-96DE-B3E8CE828533}" presName="parentText" presStyleLbl="node1" presStyleIdx="2" presStyleCnt="3">
        <dgm:presLayoutVars>
          <dgm:chMax val="0"/>
          <dgm:bulletEnabled val="1"/>
        </dgm:presLayoutVars>
      </dgm:prSet>
      <dgm:spPr/>
    </dgm:pt>
  </dgm:ptLst>
  <dgm:cxnLst>
    <dgm:cxn modelId="{B723C715-9C03-43C5-AAF0-46467B0B67BF}" type="presOf" srcId="{DD7CBAE7-390A-4A10-A749-03C0F0F04A2F}" destId="{5692176D-7A66-4BF0-8BF6-BBC3C44E9026}" srcOrd="0" destOrd="0" presId="urn:microsoft.com/office/officeart/2005/8/layout/vList2"/>
    <dgm:cxn modelId="{AAF45F2B-B8F3-4A8B-A670-2B144AB95DE3}" srcId="{50F35F79-C037-46BE-A045-5340ECAC5836}" destId="{DD7CBAE7-390A-4A10-A749-03C0F0F04A2F}" srcOrd="0" destOrd="0" parTransId="{97ACD838-D88D-4A0C-9FA8-A02392E35E04}" sibTransId="{F76B0DE8-D953-496B-AC64-EACA0BB084D6}"/>
    <dgm:cxn modelId="{B86FE33C-8625-4850-97C2-078BA482485E}" type="presOf" srcId="{FB483A99-BA22-4AFC-96DE-B3E8CE828533}" destId="{31370A09-A860-446F-81C4-A43B68CC00D7}" srcOrd="0" destOrd="0" presId="urn:microsoft.com/office/officeart/2005/8/layout/vList2"/>
    <dgm:cxn modelId="{65FE7956-6612-464D-9378-9C144B294C7B}" srcId="{50F35F79-C037-46BE-A045-5340ECAC5836}" destId="{67908C21-855C-4F69-BCF6-03902E0E1C7D}" srcOrd="1" destOrd="0" parTransId="{A1EB1C95-1D5C-48A6-A8C9-6D753F918017}" sibTransId="{273914EF-B2F8-4FAD-8C5F-3E5AAE640D87}"/>
    <dgm:cxn modelId="{C0DA5B8D-ADCD-453B-B10B-4334B2BC2086}" type="presOf" srcId="{50F35F79-C037-46BE-A045-5340ECAC5836}" destId="{9F64122F-5058-482B-B8A5-32AC4ABF6934}" srcOrd="0" destOrd="0" presId="urn:microsoft.com/office/officeart/2005/8/layout/vList2"/>
    <dgm:cxn modelId="{5C1724BC-9C05-4435-A3F6-C73D3C50F2FB}" srcId="{50F35F79-C037-46BE-A045-5340ECAC5836}" destId="{FB483A99-BA22-4AFC-96DE-B3E8CE828533}" srcOrd="2" destOrd="0" parTransId="{8221CE13-E390-43FB-87A3-B50054BCBCE7}" sibTransId="{2F1F8352-0DFD-4E97-9247-3737DEBF6B59}"/>
    <dgm:cxn modelId="{D43B6EDB-F5B2-4769-A9B7-8DB582949686}" type="presOf" srcId="{67908C21-855C-4F69-BCF6-03902E0E1C7D}" destId="{3DBB75A6-41CE-40F9-9C05-0734DD21891F}" srcOrd="0" destOrd="0" presId="urn:microsoft.com/office/officeart/2005/8/layout/vList2"/>
    <dgm:cxn modelId="{EA325078-98DF-4291-B301-CC1AC833B2EF}" type="presParOf" srcId="{9F64122F-5058-482B-B8A5-32AC4ABF6934}" destId="{5692176D-7A66-4BF0-8BF6-BBC3C44E9026}" srcOrd="0" destOrd="0" presId="urn:microsoft.com/office/officeart/2005/8/layout/vList2"/>
    <dgm:cxn modelId="{B341938F-C90E-4312-8F2D-1A826054D74F}" type="presParOf" srcId="{9F64122F-5058-482B-B8A5-32AC4ABF6934}" destId="{55B71C2F-03BC-4CA4-8EFE-9F0AED8182FC}" srcOrd="1" destOrd="0" presId="urn:microsoft.com/office/officeart/2005/8/layout/vList2"/>
    <dgm:cxn modelId="{838182FE-2A87-4391-A29A-1C17338FA1FC}" type="presParOf" srcId="{9F64122F-5058-482B-B8A5-32AC4ABF6934}" destId="{3DBB75A6-41CE-40F9-9C05-0734DD21891F}" srcOrd="2" destOrd="0" presId="urn:microsoft.com/office/officeart/2005/8/layout/vList2"/>
    <dgm:cxn modelId="{690E7E4B-6C65-4A5B-918B-88370BEB0C30}" type="presParOf" srcId="{9F64122F-5058-482B-B8A5-32AC4ABF6934}" destId="{920BF3E0-0FFA-4DC1-8987-B88EAABD67E7}" srcOrd="3" destOrd="0" presId="urn:microsoft.com/office/officeart/2005/8/layout/vList2"/>
    <dgm:cxn modelId="{11BDD9E4-A5F8-4315-A871-A315AC33A17D}" type="presParOf" srcId="{9F64122F-5058-482B-B8A5-32AC4ABF6934}" destId="{31370A09-A860-446F-81C4-A43B68CC00D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A91160-1669-4A0F-A962-FE80F598F1E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839791D-ED82-42B6-9F6F-86E7E94E1BBB}">
      <dgm:prSet/>
      <dgm:spPr/>
      <dgm:t>
        <a:bodyPr/>
        <a:lstStyle/>
        <a:p>
          <a:pPr rtl="0"/>
          <a:r>
            <a:rPr lang="en-GB" b="1"/>
            <a:t>THE IMPORTANCE OF THE STUDY OF HUMAN DEVELOPMENT</a:t>
          </a:r>
          <a:r>
            <a:rPr lang="en-GB">
              <a:latin typeface="Century Schoolbook" panose="02040604050505020304"/>
            </a:rPr>
            <a:t> </a:t>
          </a:r>
          <a:endParaRPr lang="en-US"/>
        </a:p>
      </dgm:t>
    </dgm:pt>
    <dgm:pt modelId="{A3754358-6C5D-459F-8227-85A722DBEB19}" type="parTrans" cxnId="{D10067DC-953F-4A53-B2C8-DA51DBCBEBBF}">
      <dgm:prSet/>
      <dgm:spPr/>
      <dgm:t>
        <a:bodyPr/>
        <a:lstStyle/>
        <a:p>
          <a:endParaRPr lang="en-US"/>
        </a:p>
      </dgm:t>
    </dgm:pt>
    <dgm:pt modelId="{3BD08EBF-BA72-45E3-AC87-A824526E5808}" type="sibTrans" cxnId="{D10067DC-953F-4A53-B2C8-DA51DBCBEBBF}">
      <dgm:prSet/>
      <dgm:spPr/>
      <dgm:t>
        <a:bodyPr/>
        <a:lstStyle/>
        <a:p>
          <a:endParaRPr lang="en-US"/>
        </a:p>
      </dgm:t>
    </dgm:pt>
    <dgm:pt modelId="{6CEA5E4B-8AB8-4915-8727-2D0DC6CAEDE6}">
      <dgm:prSet/>
      <dgm:spPr/>
      <dgm:t>
        <a:bodyPr/>
        <a:lstStyle/>
        <a:p>
          <a:pPr rtl="0"/>
          <a:r>
            <a:rPr lang="en-GB"/>
            <a:t>Studies and research by Piaget have demonstrated that there are ways of perceiving, understanding and behaving in the world, specific to each age group. Thus existing:</a:t>
          </a:r>
          <a:r>
            <a:rPr lang="en-GB">
              <a:latin typeface="Century Schoolbook" panose="02040604050505020304"/>
            </a:rPr>
            <a:t>  </a:t>
          </a:r>
          <a:endParaRPr lang="en-US"/>
        </a:p>
      </dgm:t>
    </dgm:pt>
    <dgm:pt modelId="{315C7EDB-D678-4BF9-9D4F-B0FB6222E6EA}" type="parTrans" cxnId="{C290C23F-4715-4929-9841-7532B28C6650}">
      <dgm:prSet/>
      <dgm:spPr/>
      <dgm:t>
        <a:bodyPr/>
        <a:lstStyle/>
        <a:p>
          <a:endParaRPr lang="en-US"/>
        </a:p>
      </dgm:t>
    </dgm:pt>
    <dgm:pt modelId="{11D3D979-C8EC-4706-B049-B331F2E32370}" type="sibTrans" cxnId="{C290C23F-4715-4929-9841-7532B28C6650}">
      <dgm:prSet/>
      <dgm:spPr/>
      <dgm:t>
        <a:bodyPr/>
        <a:lstStyle/>
        <a:p>
          <a:endParaRPr lang="en-US"/>
        </a:p>
      </dgm:t>
    </dgm:pt>
    <dgm:pt modelId="{1AAEE0F9-611A-49F7-9366-F7C6EE0FEFEC}">
      <dgm:prSet/>
      <dgm:spPr/>
      <dgm:t>
        <a:bodyPr/>
        <a:lstStyle/>
        <a:p>
          <a:pPr rtl="0"/>
          <a:r>
            <a:rPr lang="en-GB"/>
            <a:t>a progressive assimilation of the environment;</a:t>
          </a:r>
          <a:r>
            <a:rPr lang="en-GB">
              <a:latin typeface="Century Schoolbook" panose="02040604050505020304"/>
            </a:rPr>
            <a:t> </a:t>
          </a:r>
          <a:endParaRPr lang="en-US"/>
        </a:p>
      </dgm:t>
    </dgm:pt>
    <dgm:pt modelId="{8D4A4B2E-3AE7-44A7-A8CC-E9000BE17D72}" type="parTrans" cxnId="{0FC1EE2F-F604-48EC-9DE8-423C0C5EE270}">
      <dgm:prSet/>
      <dgm:spPr/>
      <dgm:t>
        <a:bodyPr/>
        <a:lstStyle/>
        <a:p>
          <a:endParaRPr lang="en-US"/>
        </a:p>
      </dgm:t>
    </dgm:pt>
    <dgm:pt modelId="{3BE7B4B2-96E1-49EE-98B7-3A331E195DA1}" type="sibTrans" cxnId="{0FC1EE2F-F604-48EC-9DE8-423C0C5EE270}">
      <dgm:prSet/>
      <dgm:spPr/>
      <dgm:t>
        <a:bodyPr/>
        <a:lstStyle/>
        <a:p>
          <a:endParaRPr lang="en-US"/>
        </a:p>
      </dgm:t>
    </dgm:pt>
    <dgm:pt modelId="{3D4A9005-EA20-4C43-8AD2-CB55BD9042DF}">
      <dgm:prSet/>
      <dgm:spPr/>
      <dgm:t>
        <a:bodyPr/>
        <a:lstStyle/>
        <a:p>
          <a:pPr rtl="0"/>
          <a:r>
            <a:rPr lang="en-GB"/>
            <a:t>an accommodation of mental structures to the new data of the external world.</a:t>
          </a:r>
          <a:r>
            <a:rPr lang="en-GB">
              <a:latin typeface="Century Schoolbook" panose="02040604050505020304"/>
            </a:rPr>
            <a:t> </a:t>
          </a:r>
          <a:endParaRPr lang="en-US"/>
        </a:p>
      </dgm:t>
    </dgm:pt>
    <dgm:pt modelId="{5F48081E-3B5B-4B8B-9F52-00C925027FE6}" type="parTrans" cxnId="{3762B5FD-4FE9-497B-95F0-BAAC79675F9B}">
      <dgm:prSet/>
      <dgm:spPr/>
      <dgm:t>
        <a:bodyPr/>
        <a:lstStyle/>
        <a:p>
          <a:endParaRPr lang="en-US"/>
        </a:p>
      </dgm:t>
    </dgm:pt>
    <dgm:pt modelId="{9593A696-B554-44B2-8080-F62C1500E28D}" type="sibTrans" cxnId="{3762B5FD-4FE9-497B-95F0-BAAC79675F9B}">
      <dgm:prSet/>
      <dgm:spPr/>
      <dgm:t>
        <a:bodyPr/>
        <a:lstStyle/>
        <a:p>
          <a:endParaRPr lang="en-US"/>
        </a:p>
      </dgm:t>
    </dgm:pt>
    <dgm:pt modelId="{04C1C7EC-3944-4EB7-BEC4-83D0181314D7}">
      <dgm:prSet/>
      <dgm:spPr/>
      <dgm:t>
        <a:bodyPr/>
        <a:lstStyle/>
        <a:p>
          <a:r>
            <a:rPr lang="en-GB" b="1"/>
            <a:t>Studying human development means</a:t>
          </a:r>
          <a:r>
            <a:rPr lang="en-GB"/>
            <a:t>:</a:t>
          </a:r>
          <a:endParaRPr lang="en-US"/>
        </a:p>
      </dgm:t>
    </dgm:pt>
    <dgm:pt modelId="{1D12E8FD-C618-4ABB-B971-981B719A9E95}" type="parTrans" cxnId="{C6F76A37-FF67-42E8-994F-1D71D5327CB7}">
      <dgm:prSet/>
      <dgm:spPr/>
      <dgm:t>
        <a:bodyPr/>
        <a:lstStyle/>
        <a:p>
          <a:endParaRPr lang="en-US"/>
        </a:p>
      </dgm:t>
    </dgm:pt>
    <dgm:pt modelId="{D45DDC09-E070-456E-A5E5-5B7C9FFBB3BC}" type="sibTrans" cxnId="{C6F76A37-FF67-42E8-994F-1D71D5327CB7}">
      <dgm:prSet/>
      <dgm:spPr/>
      <dgm:t>
        <a:bodyPr/>
        <a:lstStyle/>
        <a:p>
          <a:endParaRPr lang="en-US"/>
        </a:p>
      </dgm:t>
    </dgm:pt>
    <dgm:pt modelId="{E604CD05-07ED-4131-B6DC-B70BEF6480D5}">
      <dgm:prSet/>
      <dgm:spPr/>
      <dgm:t>
        <a:bodyPr/>
        <a:lstStyle/>
        <a:p>
          <a:r>
            <a:rPr lang="en-GB"/>
            <a:t>knowing the common characteristics of an age group;</a:t>
          </a:r>
          <a:endParaRPr lang="en-US"/>
        </a:p>
      </dgm:t>
    </dgm:pt>
    <dgm:pt modelId="{681512CC-0BC3-4AFE-B9E7-739C0307D28B}" type="parTrans" cxnId="{F848AD15-C9E2-48EA-AA91-00548A0A5519}">
      <dgm:prSet/>
      <dgm:spPr/>
      <dgm:t>
        <a:bodyPr/>
        <a:lstStyle/>
        <a:p>
          <a:endParaRPr lang="en-US"/>
        </a:p>
      </dgm:t>
    </dgm:pt>
    <dgm:pt modelId="{61106438-60AD-49AE-86AF-DB296AC2208E}" type="sibTrans" cxnId="{F848AD15-C9E2-48EA-AA91-00548A0A5519}">
      <dgm:prSet/>
      <dgm:spPr/>
      <dgm:t>
        <a:bodyPr/>
        <a:lstStyle/>
        <a:p>
          <a:endParaRPr lang="en-US"/>
        </a:p>
      </dgm:t>
    </dgm:pt>
    <dgm:pt modelId="{BFC2A58E-3C8A-4D1F-8CCB-62C69D98F1CE}">
      <dgm:prSet/>
      <dgm:spPr/>
      <dgm:t>
        <a:bodyPr/>
        <a:lstStyle/>
        <a:p>
          <a:pPr rtl="0"/>
          <a:r>
            <a:rPr lang="en-GB"/>
            <a:t>allow recognizing individualities;</a:t>
          </a:r>
          <a:r>
            <a:rPr lang="en-GB">
              <a:latin typeface="Century Schoolbook" panose="02040604050505020304"/>
            </a:rPr>
            <a:t> </a:t>
          </a:r>
          <a:endParaRPr lang="en-US"/>
        </a:p>
      </dgm:t>
    </dgm:pt>
    <dgm:pt modelId="{F9A926B5-9AE4-443F-A0B2-D992D4279A77}" type="parTrans" cxnId="{89098DA7-0D0D-4553-AA27-B07ACB72FEE6}">
      <dgm:prSet/>
      <dgm:spPr/>
      <dgm:t>
        <a:bodyPr/>
        <a:lstStyle/>
        <a:p>
          <a:endParaRPr lang="en-US"/>
        </a:p>
      </dgm:t>
    </dgm:pt>
    <dgm:pt modelId="{0B98F56F-F6A6-425D-859A-81A383EC97AB}" type="sibTrans" cxnId="{89098DA7-0D0D-4553-AA27-B07ACB72FEE6}">
      <dgm:prSet/>
      <dgm:spPr/>
      <dgm:t>
        <a:bodyPr/>
        <a:lstStyle/>
        <a:p>
          <a:endParaRPr lang="en-US"/>
        </a:p>
      </dgm:t>
    </dgm:pt>
    <dgm:pt modelId="{11C397F3-C118-4755-9C98-5EA3CC7C936B}">
      <dgm:prSet/>
      <dgm:spPr/>
      <dgm:t>
        <a:bodyPr/>
        <a:lstStyle/>
        <a:p>
          <a:pPr rtl="0"/>
          <a:r>
            <a:rPr lang="en-GB"/>
            <a:t>ability to observe and interpret </a:t>
          </a:r>
          <a:r>
            <a:rPr lang="en-GB" err="1"/>
            <a:t>behaviors</a:t>
          </a:r>
          <a:r>
            <a:rPr lang="en-GB"/>
            <a:t>;</a:t>
          </a:r>
          <a:r>
            <a:rPr lang="en-GB">
              <a:latin typeface="Century Schoolbook" panose="02040604050505020304"/>
            </a:rPr>
            <a:t> </a:t>
          </a:r>
          <a:endParaRPr lang="en-US"/>
        </a:p>
      </dgm:t>
    </dgm:pt>
    <dgm:pt modelId="{34AA6A1B-601A-4B70-B707-2F1F314E8E20}" type="parTrans" cxnId="{7EF7DBF8-BBBB-4F70-95D2-EDB6F7A951F7}">
      <dgm:prSet/>
      <dgm:spPr/>
      <dgm:t>
        <a:bodyPr/>
        <a:lstStyle/>
        <a:p>
          <a:endParaRPr lang="en-US"/>
        </a:p>
      </dgm:t>
    </dgm:pt>
    <dgm:pt modelId="{7A900829-4811-43D1-805B-321FD76E1F6E}" type="sibTrans" cxnId="{7EF7DBF8-BBBB-4F70-95D2-EDB6F7A951F7}">
      <dgm:prSet/>
      <dgm:spPr/>
      <dgm:t>
        <a:bodyPr/>
        <a:lstStyle/>
        <a:p>
          <a:endParaRPr lang="en-US"/>
        </a:p>
      </dgm:t>
    </dgm:pt>
    <dgm:pt modelId="{60AFC8B9-8ABA-4437-BCCE-40F9C9F67463}">
      <dgm:prSet/>
      <dgm:spPr/>
      <dgm:t>
        <a:bodyPr/>
        <a:lstStyle/>
        <a:p>
          <a:r>
            <a:rPr lang="en-GB"/>
            <a:t>discover that it is determined by the interaction of several factors.</a:t>
          </a:r>
          <a:endParaRPr lang="en-US"/>
        </a:p>
      </dgm:t>
    </dgm:pt>
    <dgm:pt modelId="{FEF719F9-AD2F-47F9-B673-292CB82ED140}" type="parTrans" cxnId="{8A5B59A9-E0B8-4AF7-B896-5F45C5262256}">
      <dgm:prSet/>
      <dgm:spPr/>
      <dgm:t>
        <a:bodyPr/>
        <a:lstStyle/>
        <a:p>
          <a:endParaRPr lang="en-US"/>
        </a:p>
      </dgm:t>
    </dgm:pt>
    <dgm:pt modelId="{B35B1A0C-4A4F-47B7-9AFC-9036F92D00F9}" type="sibTrans" cxnId="{8A5B59A9-E0B8-4AF7-B896-5F45C5262256}">
      <dgm:prSet/>
      <dgm:spPr/>
      <dgm:t>
        <a:bodyPr/>
        <a:lstStyle/>
        <a:p>
          <a:endParaRPr lang="en-US"/>
        </a:p>
      </dgm:t>
    </dgm:pt>
    <dgm:pt modelId="{AA9D2DBF-9CAE-4DC6-86C0-F9DEA05EA989}" type="pres">
      <dgm:prSet presAssocID="{47A91160-1669-4A0F-A962-FE80F598F1E8}" presName="linear" presStyleCnt="0">
        <dgm:presLayoutVars>
          <dgm:animLvl val="lvl"/>
          <dgm:resizeHandles val="exact"/>
        </dgm:presLayoutVars>
      </dgm:prSet>
      <dgm:spPr/>
    </dgm:pt>
    <dgm:pt modelId="{B67A631F-331A-4EED-88F2-D6A686E34275}" type="pres">
      <dgm:prSet presAssocID="{5839791D-ED82-42B6-9F6F-86E7E94E1BBB}" presName="parentText" presStyleLbl="node1" presStyleIdx="0" presStyleCnt="3">
        <dgm:presLayoutVars>
          <dgm:chMax val="0"/>
          <dgm:bulletEnabled val="1"/>
        </dgm:presLayoutVars>
      </dgm:prSet>
      <dgm:spPr>
        <a:solidFill>
          <a:schemeClr val="accent4">
            <a:lumMod val="75000"/>
          </a:schemeClr>
        </a:solidFill>
      </dgm:spPr>
    </dgm:pt>
    <dgm:pt modelId="{D73897B8-C7B7-40C9-BD5B-81A3E786ABE9}" type="pres">
      <dgm:prSet presAssocID="{3BD08EBF-BA72-45E3-AC87-A824526E5808}" presName="spacer" presStyleCnt="0"/>
      <dgm:spPr/>
    </dgm:pt>
    <dgm:pt modelId="{D377343D-776A-4E0B-A816-C1A68459E2C1}" type="pres">
      <dgm:prSet presAssocID="{6CEA5E4B-8AB8-4915-8727-2D0DC6CAEDE6}" presName="parentText" presStyleLbl="node1" presStyleIdx="1" presStyleCnt="3">
        <dgm:presLayoutVars>
          <dgm:chMax val="0"/>
          <dgm:bulletEnabled val="1"/>
        </dgm:presLayoutVars>
      </dgm:prSet>
      <dgm:spPr/>
    </dgm:pt>
    <dgm:pt modelId="{A7DC8580-A5E2-40FD-A6A2-B8ACEE5308D9}" type="pres">
      <dgm:prSet presAssocID="{6CEA5E4B-8AB8-4915-8727-2D0DC6CAEDE6}" presName="childText" presStyleLbl="revTx" presStyleIdx="0" presStyleCnt="2">
        <dgm:presLayoutVars>
          <dgm:bulletEnabled val="1"/>
        </dgm:presLayoutVars>
      </dgm:prSet>
      <dgm:spPr/>
    </dgm:pt>
    <dgm:pt modelId="{C172D521-4CA8-4D09-B246-8006D30EB3FB}" type="pres">
      <dgm:prSet presAssocID="{04C1C7EC-3944-4EB7-BEC4-83D0181314D7}" presName="parentText" presStyleLbl="node1" presStyleIdx="2" presStyleCnt="3">
        <dgm:presLayoutVars>
          <dgm:chMax val="0"/>
          <dgm:bulletEnabled val="1"/>
        </dgm:presLayoutVars>
      </dgm:prSet>
      <dgm:spPr/>
    </dgm:pt>
    <dgm:pt modelId="{76BC9AC9-C1CE-42F0-8325-AC0E437CC456}" type="pres">
      <dgm:prSet presAssocID="{04C1C7EC-3944-4EB7-BEC4-83D0181314D7}" presName="childText" presStyleLbl="revTx" presStyleIdx="1" presStyleCnt="2">
        <dgm:presLayoutVars>
          <dgm:bulletEnabled val="1"/>
        </dgm:presLayoutVars>
      </dgm:prSet>
      <dgm:spPr/>
    </dgm:pt>
  </dgm:ptLst>
  <dgm:cxnLst>
    <dgm:cxn modelId="{F848AD15-C9E2-48EA-AA91-00548A0A5519}" srcId="{04C1C7EC-3944-4EB7-BEC4-83D0181314D7}" destId="{E604CD05-07ED-4131-B6DC-B70BEF6480D5}" srcOrd="0" destOrd="0" parTransId="{681512CC-0BC3-4AFE-B9E7-739C0307D28B}" sibTransId="{61106438-60AD-49AE-86AF-DB296AC2208E}"/>
    <dgm:cxn modelId="{0FC1EE2F-F604-48EC-9DE8-423C0C5EE270}" srcId="{6CEA5E4B-8AB8-4915-8727-2D0DC6CAEDE6}" destId="{1AAEE0F9-611A-49F7-9366-F7C6EE0FEFEC}" srcOrd="0" destOrd="0" parTransId="{8D4A4B2E-3AE7-44A7-A8CC-E9000BE17D72}" sibTransId="{3BE7B4B2-96E1-49EE-98B7-3A331E195DA1}"/>
    <dgm:cxn modelId="{50C15E37-F9BC-44D2-8A5C-5F47E56E8229}" type="presOf" srcId="{60AFC8B9-8ABA-4437-BCCE-40F9C9F67463}" destId="{76BC9AC9-C1CE-42F0-8325-AC0E437CC456}" srcOrd="0" destOrd="3" presId="urn:microsoft.com/office/officeart/2005/8/layout/vList2"/>
    <dgm:cxn modelId="{C6F76A37-FF67-42E8-994F-1D71D5327CB7}" srcId="{47A91160-1669-4A0F-A962-FE80F598F1E8}" destId="{04C1C7EC-3944-4EB7-BEC4-83D0181314D7}" srcOrd="2" destOrd="0" parTransId="{1D12E8FD-C618-4ABB-B971-981B719A9E95}" sibTransId="{D45DDC09-E070-456E-A5E5-5B7C9FFBB3BC}"/>
    <dgm:cxn modelId="{C290C23F-4715-4929-9841-7532B28C6650}" srcId="{47A91160-1669-4A0F-A962-FE80F598F1E8}" destId="{6CEA5E4B-8AB8-4915-8727-2D0DC6CAEDE6}" srcOrd="1" destOrd="0" parTransId="{315C7EDB-D678-4BF9-9D4F-B0FB6222E6EA}" sibTransId="{11D3D979-C8EC-4706-B049-B331F2E32370}"/>
    <dgm:cxn modelId="{2B20B681-9755-4BA6-A0F9-C01A648C7ACF}" type="presOf" srcId="{04C1C7EC-3944-4EB7-BEC4-83D0181314D7}" destId="{C172D521-4CA8-4D09-B246-8006D30EB3FB}" srcOrd="0" destOrd="0" presId="urn:microsoft.com/office/officeart/2005/8/layout/vList2"/>
    <dgm:cxn modelId="{20B06A9E-B991-4AAF-8BEF-6B60A3A91C0E}" type="presOf" srcId="{E604CD05-07ED-4131-B6DC-B70BEF6480D5}" destId="{76BC9AC9-C1CE-42F0-8325-AC0E437CC456}" srcOrd="0" destOrd="0" presId="urn:microsoft.com/office/officeart/2005/8/layout/vList2"/>
    <dgm:cxn modelId="{D7539DA5-7DC2-4CD1-9418-E1860700CECB}" type="presOf" srcId="{3D4A9005-EA20-4C43-8AD2-CB55BD9042DF}" destId="{A7DC8580-A5E2-40FD-A6A2-B8ACEE5308D9}" srcOrd="0" destOrd="1" presId="urn:microsoft.com/office/officeart/2005/8/layout/vList2"/>
    <dgm:cxn modelId="{89098DA7-0D0D-4553-AA27-B07ACB72FEE6}" srcId="{04C1C7EC-3944-4EB7-BEC4-83D0181314D7}" destId="{BFC2A58E-3C8A-4D1F-8CCB-62C69D98F1CE}" srcOrd="1" destOrd="0" parTransId="{F9A926B5-9AE4-443F-A0B2-D992D4279A77}" sibTransId="{0B98F56F-F6A6-425D-859A-81A383EC97AB}"/>
    <dgm:cxn modelId="{8A5B59A9-E0B8-4AF7-B896-5F45C5262256}" srcId="{04C1C7EC-3944-4EB7-BEC4-83D0181314D7}" destId="{60AFC8B9-8ABA-4437-BCCE-40F9C9F67463}" srcOrd="3" destOrd="0" parTransId="{FEF719F9-AD2F-47F9-B673-292CB82ED140}" sibTransId="{B35B1A0C-4A4F-47B7-9AFC-9036F92D00F9}"/>
    <dgm:cxn modelId="{18548EA9-9821-4BFA-8420-D63152458B75}" type="presOf" srcId="{47A91160-1669-4A0F-A962-FE80F598F1E8}" destId="{AA9D2DBF-9CAE-4DC6-86C0-F9DEA05EA989}" srcOrd="0" destOrd="0" presId="urn:microsoft.com/office/officeart/2005/8/layout/vList2"/>
    <dgm:cxn modelId="{BAF3D0AA-887C-4025-A622-F08B465B1A2A}" type="presOf" srcId="{11C397F3-C118-4755-9C98-5EA3CC7C936B}" destId="{76BC9AC9-C1CE-42F0-8325-AC0E437CC456}" srcOrd="0" destOrd="2" presId="urn:microsoft.com/office/officeart/2005/8/layout/vList2"/>
    <dgm:cxn modelId="{41AC0EAC-D1A7-4440-BFF5-43A72468939F}" type="presOf" srcId="{BFC2A58E-3C8A-4D1F-8CCB-62C69D98F1CE}" destId="{76BC9AC9-C1CE-42F0-8325-AC0E437CC456}" srcOrd="0" destOrd="1" presId="urn:microsoft.com/office/officeart/2005/8/layout/vList2"/>
    <dgm:cxn modelId="{9D3352BD-B3F9-4E2F-AA37-0311B68AD040}" type="presOf" srcId="{5839791D-ED82-42B6-9F6F-86E7E94E1BBB}" destId="{B67A631F-331A-4EED-88F2-D6A686E34275}" srcOrd="0" destOrd="0" presId="urn:microsoft.com/office/officeart/2005/8/layout/vList2"/>
    <dgm:cxn modelId="{BC02B1C4-F79E-404F-8C03-8CB38FFBCA37}" type="presOf" srcId="{1AAEE0F9-611A-49F7-9366-F7C6EE0FEFEC}" destId="{A7DC8580-A5E2-40FD-A6A2-B8ACEE5308D9}" srcOrd="0" destOrd="0" presId="urn:microsoft.com/office/officeart/2005/8/layout/vList2"/>
    <dgm:cxn modelId="{D10067DC-953F-4A53-B2C8-DA51DBCBEBBF}" srcId="{47A91160-1669-4A0F-A962-FE80F598F1E8}" destId="{5839791D-ED82-42B6-9F6F-86E7E94E1BBB}" srcOrd="0" destOrd="0" parTransId="{A3754358-6C5D-459F-8227-85A722DBEB19}" sibTransId="{3BD08EBF-BA72-45E3-AC87-A824526E5808}"/>
    <dgm:cxn modelId="{003B6BE0-600C-4EE6-AB93-AC5C9853AAC9}" type="presOf" srcId="{6CEA5E4B-8AB8-4915-8727-2D0DC6CAEDE6}" destId="{D377343D-776A-4E0B-A816-C1A68459E2C1}" srcOrd="0" destOrd="0" presId="urn:microsoft.com/office/officeart/2005/8/layout/vList2"/>
    <dgm:cxn modelId="{7EF7DBF8-BBBB-4F70-95D2-EDB6F7A951F7}" srcId="{04C1C7EC-3944-4EB7-BEC4-83D0181314D7}" destId="{11C397F3-C118-4755-9C98-5EA3CC7C936B}" srcOrd="2" destOrd="0" parTransId="{34AA6A1B-601A-4B70-B707-2F1F314E8E20}" sibTransId="{7A900829-4811-43D1-805B-321FD76E1F6E}"/>
    <dgm:cxn modelId="{3762B5FD-4FE9-497B-95F0-BAAC79675F9B}" srcId="{6CEA5E4B-8AB8-4915-8727-2D0DC6CAEDE6}" destId="{3D4A9005-EA20-4C43-8AD2-CB55BD9042DF}" srcOrd="1" destOrd="0" parTransId="{5F48081E-3B5B-4B8B-9F52-00C925027FE6}" sibTransId="{9593A696-B554-44B2-8080-F62C1500E28D}"/>
    <dgm:cxn modelId="{8F08BF2B-F7AA-45DF-A9BE-7622B9B4DEC1}" type="presParOf" srcId="{AA9D2DBF-9CAE-4DC6-86C0-F9DEA05EA989}" destId="{B67A631F-331A-4EED-88F2-D6A686E34275}" srcOrd="0" destOrd="0" presId="urn:microsoft.com/office/officeart/2005/8/layout/vList2"/>
    <dgm:cxn modelId="{B5C2F78B-4D0C-4522-A72C-2D01C4686347}" type="presParOf" srcId="{AA9D2DBF-9CAE-4DC6-86C0-F9DEA05EA989}" destId="{D73897B8-C7B7-40C9-BD5B-81A3E786ABE9}" srcOrd="1" destOrd="0" presId="urn:microsoft.com/office/officeart/2005/8/layout/vList2"/>
    <dgm:cxn modelId="{9B389C70-FB6B-4765-9FE8-1A8034FC1C2B}" type="presParOf" srcId="{AA9D2DBF-9CAE-4DC6-86C0-F9DEA05EA989}" destId="{D377343D-776A-4E0B-A816-C1A68459E2C1}" srcOrd="2" destOrd="0" presId="urn:microsoft.com/office/officeart/2005/8/layout/vList2"/>
    <dgm:cxn modelId="{254258AE-B505-4BE4-96ED-023ED5158F4B}" type="presParOf" srcId="{AA9D2DBF-9CAE-4DC6-86C0-F9DEA05EA989}" destId="{A7DC8580-A5E2-40FD-A6A2-B8ACEE5308D9}" srcOrd="3" destOrd="0" presId="urn:microsoft.com/office/officeart/2005/8/layout/vList2"/>
    <dgm:cxn modelId="{0E54F944-1E17-463D-AC2A-ED1C332B3D54}" type="presParOf" srcId="{AA9D2DBF-9CAE-4DC6-86C0-F9DEA05EA989}" destId="{C172D521-4CA8-4D09-B246-8006D30EB3FB}" srcOrd="4" destOrd="0" presId="urn:microsoft.com/office/officeart/2005/8/layout/vList2"/>
    <dgm:cxn modelId="{9AB510AF-98F5-4893-9140-5AC0D46F3CB5}" type="presParOf" srcId="{AA9D2DBF-9CAE-4DC6-86C0-F9DEA05EA989}" destId="{76BC9AC9-C1CE-42F0-8325-AC0E437CC456}"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2176D-7A66-4BF0-8BF6-BBC3C44E9026}">
      <dsp:nvSpPr>
        <dsp:cNvPr id="0" name=""/>
        <dsp:cNvSpPr/>
      </dsp:nvSpPr>
      <dsp:spPr>
        <a:xfrm>
          <a:off x="0" y="30654"/>
          <a:ext cx="8645971" cy="1645020"/>
        </a:xfrm>
        <a:prstGeom prst="roundRect">
          <a:avLst/>
        </a:prstGeom>
        <a:solidFill>
          <a:schemeClr val="accent3">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3">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ASPECTS OF HUMAN DEVELOPMENT: </a:t>
          </a:r>
          <a:br>
            <a:rPr lang="en-GB" sz="1900" kern="1200"/>
          </a:br>
          <a:br>
            <a:rPr lang="en-GB" sz="1900" b="1" kern="1200"/>
          </a:br>
          <a:r>
            <a:rPr lang="en-GB" sz="1900" b="1" kern="1200"/>
            <a:t>Physical-motor aspect</a:t>
          </a:r>
          <a:r>
            <a:rPr lang="en-GB" sz="1900" kern="1200"/>
            <a:t>: </a:t>
          </a:r>
          <a:r>
            <a:rPr lang="pt-PT" sz="1900" kern="1200"/>
            <a:t> </a:t>
          </a:r>
          <a:r>
            <a:rPr lang="en-GB" sz="1900" kern="1200"/>
            <a:t>refers to organic growth, neurophysiological maturation, the ability to manipulate objects and exercise one's own body. Intellectual aspect: is the ability to think and reason. </a:t>
          </a:r>
          <a:endParaRPr lang="en-US" sz="1900" kern="1200"/>
        </a:p>
      </dsp:txBody>
      <dsp:txXfrm>
        <a:off x="80303" y="110957"/>
        <a:ext cx="8485365" cy="1484414"/>
      </dsp:txXfrm>
    </dsp:sp>
    <dsp:sp modelId="{3DBB75A6-41CE-40F9-9C05-0734DD21891F}">
      <dsp:nvSpPr>
        <dsp:cNvPr id="0" name=""/>
        <dsp:cNvSpPr/>
      </dsp:nvSpPr>
      <dsp:spPr>
        <a:xfrm>
          <a:off x="0" y="1730394"/>
          <a:ext cx="8645971" cy="1645020"/>
        </a:xfrm>
        <a:prstGeom prst="roundRect">
          <a:avLst/>
        </a:prstGeom>
        <a:solidFill>
          <a:schemeClr val="accent3">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3">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Affective-emotional aspect:</a:t>
          </a:r>
          <a:r>
            <a:rPr lang="en-GB" sz="1900" kern="1200">
              <a:latin typeface="Century Schoolbook" panose="02040604050505020304"/>
            </a:rPr>
            <a:t> </a:t>
          </a:r>
          <a:r>
            <a:rPr lang="pt-PT" sz="1900" kern="1200"/>
            <a:t> </a:t>
          </a:r>
          <a:r>
            <a:rPr lang="en-GB" sz="1900" kern="1200"/>
            <a:t>it is the particular way in which the individual integrates their experiences. Ex: feeling, sexuality.</a:t>
          </a:r>
          <a:r>
            <a:rPr lang="en-GB" sz="1900" kern="1200">
              <a:latin typeface="Century Schoolbook" panose="02040604050505020304"/>
            </a:rPr>
            <a:t> </a:t>
          </a:r>
          <a:endParaRPr lang="en-US" sz="1900" kern="1200"/>
        </a:p>
      </dsp:txBody>
      <dsp:txXfrm>
        <a:off x="80303" y="1810697"/>
        <a:ext cx="8485365" cy="1484414"/>
      </dsp:txXfrm>
    </dsp:sp>
    <dsp:sp modelId="{31370A09-A860-446F-81C4-A43B68CC00D7}">
      <dsp:nvSpPr>
        <dsp:cNvPr id="0" name=""/>
        <dsp:cNvSpPr/>
      </dsp:nvSpPr>
      <dsp:spPr>
        <a:xfrm>
          <a:off x="0" y="3430134"/>
          <a:ext cx="8645971" cy="1645020"/>
        </a:xfrm>
        <a:prstGeom prst="roundRect">
          <a:avLst/>
        </a:prstGeom>
        <a:solidFill>
          <a:schemeClr val="accent3">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3">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Social aspect</a:t>
          </a:r>
          <a:r>
            <a:rPr lang="en-GB" sz="1900" kern="1200"/>
            <a:t>:</a:t>
          </a:r>
          <a:r>
            <a:rPr lang="pt-PT" sz="1900" kern="1200">
              <a:latin typeface="Century Schoolbook" panose="02040604050505020304"/>
            </a:rPr>
            <a:t> </a:t>
          </a:r>
          <a:r>
            <a:rPr lang="en-GB" sz="1900" kern="1200"/>
            <a:t> it is the way in which the individual reacts to situations involving other people. (all these aspects are permanently related) Jean Piaget emphasizes intellectual development.</a:t>
          </a:r>
          <a:r>
            <a:rPr lang="en-GB" sz="1900" kern="1200">
              <a:latin typeface="Century Schoolbook" panose="02040604050505020304"/>
            </a:rPr>
            <a:t> </a:t>
          </a:r>
          <a:endParaRPr lang="en-US" sz="1900" kern="1200"/>
        </a:p>
      </dsp:txBody>
      <dsp:txXfrm>
        <a:off x="80303" y="3510437"/>
        <a:ext cx="8485365" cy="1484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A631F-331A-4EED-88F2-D6A686E34275}">
      <dsp:nvSpPr>
        <dsp:cNvPr id="0" name=""/>
        <dsp:cNvSpPr/>
      </dsp:nvSpPr>
      <dsp:spPr>
        <a:xfrm>
          <a:off x="0" y="198445"/>
          <a:ext cx="7571147" cy="1039252"/>
        </a:xfrm>
        <a:prstGeom prst="roundRect">
          <a:avLst/>
        </a:prstGeom>
        <a:solidFill>
          <a:schemeClr val="accent4">
            <a:lumMod val="7500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a:t>THE IMPORTANCE OF THE STUDY OF HUMAN DEVELOPMENT</a:t>
          </a:r>
          <a:r>
            <a:rPr lang="en-GB" sz="1900" kern="1200">
              <a:latin typeface="Century Schoolbook" panose="02040604050505020304"/>
            </a:rPr>
            <a:t> </a:t>
          </a:r>
          <a:endParaRPr lang="en-US" sz="1900" kern="1200"/>
        </a:p>
      </dsp:txBody>
      <dsp:txXfrm>
        <a:off x="50732" y="249177"/>
        <a:ext cx="7469683" cy="937788"/>
      </dsp:txXfrm>
    </dsp:sp>
    <dsp:sp modelId="{D377343D-776A-4E0B-A816-C1A68459E2C1}">
      <dsp:nvSpPr>
        <dsp:cNvPr id="0" name=""/>
        <dsp:cNvSpPr/>
      </dsp:nvSpPr>
      <dsp:spPr>
        <a:xfrm>
          <a:off x="0" y="1292417"/>
          <a:ext cx="7571147" cy="1039252"/>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a:t>Studies and research by Piaget have demonstrated that there are ways of perceiving, understanding and behaving in the world, specific to each age group. Thus existing:</a:t>
          </a:r>
          <a:r>
            <a:rPr lang="en-GB" sz="1900" kern="1200">
              <a:latin typeface="Century Schoolbook" panose="02040604050505020304"/>
            </a:rPr>
            <a:t>  </a:t>
          </a:r>
          <a:endParaRPr lang="en-US" sz="1900" kern="1200"/>
        </a:p>
      </dsp:txBody>
      <dsp:txXfrm>
        <a:off x="50732" y="1343149"/>
        <a:ext cx="7469683" cy="937788"/>
      </dsp:txXfrm>
    </dsp:sp>
    <dsp:sp modelId="{A7DC8580-A5E2-40FD-A6A2-B8ACEE5308D9}">
      <dsp:nvSpPr>
        <dsp:cNvPr id="0" name=""/>
        <dsp:cNvSpPr/>
      </dsp:nvSpPr>
      <dsp:spPr>
        <a:xfrm>
          <a:off x="0" y="2331670"/>
          <a:ext cx="7571147" cy="511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384" tIns="24130" rIns="135128" bIns="24130" numCol="1" spcCol="1270" anchor="t" anchorCtr="0">
          <a:noAutofit/>
        </a:bodyPr>
        <a:lstStyle/>
        <a:p>
          <a:pPr marL="114300" lvl="1" indent="-114300" algn="l" defTabSz="666750" rtl="0">
            <a:lnSpc>
              <a:spcPct val="90000"/>
            </a:lnSpc>
            <a:spcBef>
              <a:spcPct val="0"/>
            </a:spcBef>
            <a:spcAft>
              <a:spcPct val="20000"/>
            </a:spcAft>
            <a:buChar char="•"/>
          </a:pPr>
          <a:r>
            <a:rPr lang="en-GB" sz="1500" kern="1200"/>
            <a:t>a progressive assimilation of the environment;</a:t>
          </a:r>
          <a:r>
            <a:rPr lang="en-GB" sz="1500" kern="1200">
              <a:latin typeface="Century Schoolbook" panose="02040604050505020304"/>
            </a:rPr>
            <a:t> </a:t>
          </a:r>
          <a:endParaRPr lang="en-US" sz="1500" kern="1200"/>
        </a:p>
        <a:p>
          <a:pPr marL="114300" lvl="1" indent="-114300" algn="l" defTabSz="666750" rtl="0">
            <a:lnSpc>
              <a:spcPct val="90000"/>
            </a:lnSpc>
            <a:spcBef>
              <a:spcPct val="0"/>
            </a:spcBef>
            <a:spcAft>
              <a:spcPct val="20000"/>
            </a:spcAft>
            <a:buChar char="•"/>
          </a:pPr>
          <a:r>
            <a:rPr lang="en-GB" sz="1500" kern="1200"/>
            <a:t>an accommodation of mental structures to the new data of the external world.</a:t>
          </a:r>
          <a:r>
            <a:rPr lang="en-GB" sz="1500" kern="1200">
              <a:latin typeface="Century Schoolbook" panose="02040604050505020304"/>
            </a:rPr>
            <a:t> </a:t>
          </a:r>
          <a:endParaRPr lang="en-US" sz="1500" kern="1200"/>
        </a:p>
      </dsp:txBody>
      <dsp:txXfrm>
        <a:off x="0" y="2331670"/>
        <a:ext cx="7571147" cy="511290"/>
      </dsp:txXfrm>
    </dsp:sp>
    <dsp:sp modelId="{C172D521-4CA8-4D09-B246-8006D30EB3FB}">
      <dsp:nvSpPr>
        <dsp:cNvPr id="0" name=""/>
        <dsp:cNvSpPr/>
      </dsp:nvSpPr>
      <dsp:spPr>
        <a:xfrm>
          <a:off x="0" y="2842960"/>
          <a:ext cx="7571147" cy="1039252"/>
        </a:xfrm>
        <a:prstGeom prst="roundRect">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Studying human development means</a:t>
          </a:r>
          <a:r>
            <a:rPr lang="en-GB" sz="1900" kern="1200"/>
            <a:t>:</a:t>
          </a:r>
          <a:endParaRPr lang="en-US" sz="1900" kern="1200"/>
        </a:p>
      </dsp:txBody>
      <dsp:txXfrm>
        <a:off x="50732" y="2893692"/>
        <a:ext cx="7469683" cy="937788"/>
      </dsp:txXfrm>
    </dsp:sp>
    <dsp:sp modelId="{76BC9AC9-C1CE-42F0-8325-AC0E437CC456}">
      <dsp:nvSpPr>
        <dsp:cNvPr id="0" name=""/>
        <dsp:cNvSpPr/>
      </dsp:nvSpPr>
      <dsp:spPr>
        <a:xfrm>
          <a:off x="0" y="3882212"/>
          <a:ext cx="7571147" cy="102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384"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knowing the common characteristics of an age group;</a:t>
          </a:r>
          <a:endParaRPr lang="en-US" sz="1500" kern="1200"/>
        </a:p>
        <a:p>
          <a:pPr marL="114300" lvl="1" indent="-114300" algn="l" defTabSz="666750" rtl="0">
            <a:lnSpc>
              <a:spcPct val="90000"/>
            </a:lnSpc>
            <a:spcBef>
              <a:spcPct val="0"/>
            </a:spcBef>
            <a:spcAft>
              <a:spcPct val="20000"/>
            </a:spcAft>
            <a:buChar char="•"/>
          </a:pPr>
          <a:r>
            <a:rPr lang="en-GB" sz="1500" kern="1200"/>
            <a:t>allow recognizing individualities;</a:t>
          </a:r>
          <a:r>
            <a:rPr lang="en-GB" sz="1500" kern="1200">
              <a:latin typeface="Century Schoolbook" panose="02040604050505020304"/>
            </a:rPr>
            <a:t> </a:t>
          </a:r>
          <a:endParaRPr lang="en-US" sz="1500" kern="1200"/>
        </a:p>
        <a:p>
          <a:pPr marL="114300" lvl="1" indent="-114300" algn="l" defTabSz="666750" rtl="0">
            <a:lnSpc>
              <a:spcPct val="90000"/>
            </a:lnSpc>
            <a:spcBef>
              <a:spcPct val="0"/>
            </a:spcBef>
            <a:spcAft>
              <a:spcPct val="20000"/>
            </a:spcAft>
            <a:buChar char="•"/>
          </a:pPr>
          <a:r>
            <a:rPr lang="en-GB" sz="1500" kern="1200"/>
            <a:t>ability to observe and interpret </a:t>
          </a:r>
          <a:r>
            <a:rPr lang="en-GB" sz="1500" kern="1200" err="1"/>
            <a:t>behaviors</a:t>
          </a:r>
          <a:r>
            <a:rPr lang="en-GB" sz="1500" kern="1200"/>
            <a:t>;</a:t>
          </a:r>
          <a:r>
            <a:rPr lang="en-GB" sz="1500" kern="1200">
              <a:latin typeface="Century Schoolbook" panose="02040604050505020304"/>
            </a:rPr>
            <a:t> </a:t>
          </a:r>
          <a:endParaRPr lang="en-US" sz="1500" kern="1200"/>
        </a:p>
        <a:p>
          <a:pPr marL="114300" lvl="1" indent="-114300" algn="l" defTabSz="666750">
            <a:lnSpc>
              <a:spcPct val="90000"/>
            </a:lnSpc>
            <a:spcBef>
              <a:spcPct val="0"/>
            </a:spcBef>
            <a:spcAft>
              <a:spcPct val="20000"/>
            </a:spcAft>
            <a:buChar char="•"/>
          </a:pPr>
          <a:r>
            <a:rPr lang="en-GB" sz="1500" kern="1200"/>
            <a:t>discover that it is determined by the interaction of several factors.</a:t>
          </a:r>
          <a:endParaRPr lang="en-US" sz="1500" kern="1200"/>
        </a:p>
      </dsp:txBody>
      <dsp:txXfrm>
        <a:off x="0" y="3882212"/>
        <a:ext cx="7571147" cy="1022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1/3/2024</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2232522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3687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9141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51148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6981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51793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0620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41315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94650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61536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5344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magem Fun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66D0720-0E34-41AC-B206-A23CCA451A77}"/>
              </a:ext>
            </a:extLst>
          </p:cNvPr>
          <p:cNvSpPr>
            <a:spLocks noGrp="1"/>
          </p:cNvSpPr>
          <p:nvPr>
            <p:ph type="pic" sz="quarter" idx="10"/>
          </p:nvPr>
        </p:nvSpPr>
        <p:spPr>
          <a:xfrm>
            <a:off x="0" y="-9236"/>
            <a:ext cx="12192000" cy="6867236"/>
          </a:xfrm>
          <a:blipFill>
            <a:blip r:embed="rId2"/>
            <a:tile tx="0" ty="0" sx="100000" sy="100000" flip="none" algn="tl"/>
          </a:blipFill>
        </p:spPr>
        <p:txBody>
          <a:bodyPr/>
          <a:lstStyle/>
          <a:p>
            <a:endParaRPr lang="pt-BR"/>
          </a:p>
        </p:txBody>
      </p:sp>
    </p:spTree>
    <p:extLst>
      <p:ext uri="{BB962C8B-B14F-4D97-AF65-F5344CB8AC3E}">
        <p14:creationId xmlns:p14="http://schemas.microsoft.com/office/powerpoint/2010/main" val="14047487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Em Branco">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4245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Layout Personalizado">
    <p:spTree>
      <p:nvGrpSpPr>
        <p:cNvPr id="1" name=""/>
        <p:cNvGrpSpPr/>
        <p:nvPr/>
      </p:nvGrpSpPr>
      <p:grpSpPr>
        <a:xfrm>
          <a:off x="0" y="0"/>
          <a:ext cx="0" cy="0"/>
          <a:chOff x="0" y="0"/>
          <a:chExt cx="0" cy="0"/>
        </a:xfrm>
      </p:grpSpPr>
      <p:sp>
        <p:nvSpPr>
          <p:cNvPr id="7" name="Espaço Reservado para Imagem 7">
            <a:extLst>
              <a:ext uri="{FF2B5EF4-FFF2-40B4-BE49-F238E27FC236}">
                <a16:creationId xmlns:a16="http://schemas.microsoft.com/office/drawing/2014/main" id="{C952ACD6-FDAA-49E3-8B13-99542B6CD91B}"/>
              </a:ext>
            </a:extLst>
          </p:cNvPr>
          <p:cNvSpPr>
            <a:spLocks noGrp="1"/>
          </p:cNvSpPr>
          <p:nvPr>
            <p:ph type="pic" sz="quarter" idx="10" hasCustomPrompt="1"/>
          </p:nvPr>
        </p:nvSpPr>
        <p:spPr>
          <a:xfrm>
            <a:off x="6831622" y="-1"/>
            <a:ext cx="5360378" cy="6857999"/>
          </a:xfrm>
          <a:blipFill>
            <a:blip r:embed="rId2"/>
            <a:tile tx="0" ty="0" sx="100000" sy="100000" flip="none" algn="tl"/>
          </a:blipFill>
        </p:spPr>
        <p:txBody>
          <a:bodyPr vert="horz" lIns="91440" tIns="45720" rIns="91440" bIns="45720" rtlCol="0">
            <a:normAutofit/>
          </a:bodyPr>
          <a:lstStyle>
            <a:lvl1pPr>
              <a:defRPr lang="pt-BR"/>
            </a:lvl1pPr>
          </a:lstStyle>
          <a:p>
            <a:pPr marL="457200" lvl="0" indent="-457200">
              <a:buClr>
                <a:srgbClr val="00B0F0"/>
              </a:buClr>
              <a:buSzPct val="110000"/>
            </a:pPr>
            <a:r>
              <a:rPr lang="pt-BR"/>
              <a:t>Arraste e solte sua imagem aqui</a:t>
            </a:r>
          </a:p>
        </p:txBody>
      </p:sp>
    </p:spTree>
    <p:extLst>
      <p:ext uri="{BB962C8B-B14F-4D97-AF65-F5344CB8AC3E}">
        <p14:creationId xmlns:p14="http://schemas.microsoft.com/office/powerpoint/2010/main" val="3696339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1/3/2024</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63268617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image" Target="../media/image3.png" /><Relationship Id="rId1" Type="http://schemas.openxmlformats.org/officeDocument/2006/relationships/slideLayout" Target="../slideLayouts/slideLayout12.xml" /><Relationship Id="rId4" Type="http://schemas.openxmlformats.org/officeDocument/2006/relationships/hyperlink" Target="https://pixabay.com/en/thoughts-think-psyche-psychology-551263/" TargetMode="External" /></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houghts-think-psyche-psychology-551263/" TargetMode="External" /><Relationship Id="rId2" Type="http://schemas.openxmlformats.org/officeDocument/2006/relationships/image" Target="../media/image4.jpg"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13.xml" /></Relationships>
</file>

<file path=ppt/slides/_rels/slide4.xml.rels><?xml version="1.0" encoding="UTF-8" standalone="yes"?>
<Relationships xmlns="http://schemas.openxmlformats.org/package/2006/relationships"><Relationship Id="rId3" Type="http://schemas.openxmlformats.org/officeDocument/2006/relationships/hyperlink" Target="https://guardian.ng/life/life-features/human-lifespan-may-not-have-peaked-after-all-study/" TargetMode="External" /><Relationship Id="rId2" Type="http://schemas.openxmlformats.org/officeDocument/2006/relationships/image" Target="../media/image6.jpg" /><Relationship Id="rId1" Type="http://schemas.openxmlformats.org/officeDocument/2006/relationships/slideLayout" Target="../slideLayouts/slideLayout14.xml" /></Relationships>
</file>

<file path=ppt/slides/_rels/slide5.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13.xml" /></Relationships>
</file>

<file path=ppt/slides/_rels/slide6.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hyperlink" Target="https://www.powerofpositivity.com/psychological-health-traits-revealed/" TargetMode="External" /><Relationship Id="rId7" Type="http://schemas.openxmlformats.org/officeDocument/2006/relationships/diagramColors" Target="../diagrams/colors1.xml" /><Relationship Id="rId2" Type="http://schemas.openxmlformats.org/officeDocument/2006/relationships/image" Target="../media/image5.jpg" /><Relationship Id="rId1" Type="http://schemas.openxmlformats.org/officeDocument/2006/relationships/slideLayout" Target="../slideLayouts/slideLayout13.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7.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hyperlink" Target="https://www.powerofpositivity.com/psychological-health-traits-revealed/" TargetMode="External" /><Relationship Id="rId7" Type="http://schemas.openxmlformats.org/officeDocument/2006/relationships/diagramColors" Target="../diagrams/colors2.xml" /><Relationship Id="rId2" Type="http://schemas.openxmlformats.org/officeDocument/2006/relationships/image" Target="../media/image5.jpg" /><Relationship Id="rId1" Type="http://schemas.openxmlformats.org/officeDocument/2006/relationships/slideLayout" Target="../slideLayouts/slideLayout13.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8.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powerofpositivity.com/psychological-health-traits-revealed/" TargetMode="External" /><Relationship Id="rId2" Type="http://schemas.openxmlformats.org/officeDocument/2006/relationships/image" Target="../media/image5.jp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close-up of a logo&#10;&#10;Description automatically generated">
            <a:extLst>
              <a:ext uri="{FF2B5EF4-FFF2-40B4-BE49-F238E27FC236}">
                <a16:creationId xmlns:a16="http://schemas.microsoft.com/office/drawing/2014/main" id="{E44CF176-18CA-BC09-F5A1-2B0868746EA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91384" y="-18661"/>
            <a:ext cx="2410460" cy="1355725"/>
          </a:xfrm>
          <a:prstGeom prst="rect">
            <a:avLst/>
          </a:prstGeom>
        </p:spPr>
      </p:pic>
      <p:pic>
        <p:nvPicPr>
          <p:cNvPr id="15" name="Picture 14" descr="A silhouette of a person's head with gears&#10;&#10;Description automatically generated">
            <a:extLst>
              <a:ext uri="{FF2B5EF4-FFF2-40B4-BE49-F238E27FC236}">
                <a16:creationId xmlns:a16="http://schemas.microsoft.com/office/drawing/2014/main" id="{5C9D63C6-3CA9-CB46-1DCF-734B31151B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58711"/>
            <a:ext cx="9144000" cy="6448425"/>
          </a:xfrm>
          <a:prstGeom prst="rect">
            <a:avLst/>
          </a:prstGeom>
        </p:spPr>
      </p:pic>
      <p:sp>
        <p:nvSpPr>
          <p:cNvPr id="3" name="Retângulo 2">
            <a:extLst>
              <a:ext uri="{FF2B5EF4-FFF2-40B4-BE49-F238E27FC236}">
                <a16:creationId xmlns:a16="http://schemas.microsoft.com/office/drawing/2014/main" id="{E4F9A7CE-44D4-4FB1-B2FD-FE7BA050AC1E}"/>
              </a:ext>
            </a:extLst>
          </p:cNvPr>
          <p:cNvSpPr/>
          <p:nvPr/>
        </p:nvSpPr>
        <p:spPr>
          <a:xfrm>
            <a:off x="-26813" y="-18663"/>
            <a:ext cx="12215148" cy="7775151"/>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Forma Livre: Forma 3">
            <a:extLst>
              <a:ext uri="{FF2B5EF4-FFF2-40B4-BE49-F238E27FC236}">
                <a16:creationId xmlns:a16="http://schemas.microsoft.com/office/drawing/2014/main" id="{2E48FD11-54EB-4435-80D6-D46574A91C19}"/>
              </a:ext>
            </a:extLst>
          </p:cNvPr>
          <p:cNvSpPr/>
          <p:nvPr/>
        </p:nvSpPr>
        <p:spPr>
          <a:xfrm>
            <a:off x="54448" y="42127"/>
            <a:ext cx="12192000" cy="6815873"/>
          </a:xfrm>
          <a:custGeom>
            <a:avLst/>
            <a:gdLst>
              <a:gd name="connsiteX0" fmla="*/ 12192000 w 12192000"/>
              <a:gd name="connsiteY0" fmla="*/ 0 h 6815873"/>
              <a:gd name="connsiteX1" fmla="*/ 12192000 w 12192000"/>
              <a:gd name="connsiteY1" fmla="*/ 465551 h 6815873"/>
              <a:gd name="connsiteX2" fmla="*/ 12133886 w 12192000"/>
              <a:gd name="connsiteY2" fmla="*/ 612940 h 6815873"/>
              <a:gd name="connsiteX3" fmla="*/ 6596719 w 12192000"/>
              <a:gd name="connsiteY3" fmla="*/ 6714145 h 6815873"/>
              <a:gd name="connsiteX4" fmla="*/ 6398098 w 12192000"/>
              <a:gd name="connsiteY4" fmla="*/ 6815873 h 6815873"/>
              <a:gd name="connsiteX5" fmla="*/ 0 w 12192000"/>
              <a:gd name="connsiteY5" fmla="*/ 6815873 h 6815873"/>
              <a:gd name="connsiteX6" fmla="*/ 0 w 12192000"/>
              <a:gd name="connsiteY6" fmla="*/ 4933212 h 6815873"/>
              <a:gd name="connsiteX7" fmla="*/ 237602 w 12192000"/>
              <a:gd name="connsiteY7" fmla="*/ 4972577 h 6815873"/>
              <a:gd name="connsiteX8" fmla="*/ 2133600 w 12192000"/>
              <a:gd name="connsiteY8" fmla="*/ 5116028 h 6815873"/>
              <a:gd name="connsiteX9" fmla="*/ 12110152 w 12192000"/>
              <a:gd name="connsiteY9" fmla="*/ 115098 h 6815873"/>
              <a:gd name="connsiteX10" fmla="*/ 12192000 w 12192000"/>
              <a:gd name="connsiteY10" fmla="*/ 0 h 6815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15873">
                <a:moveTo>
                  <a:pt x="12192000" y="0"/>
                </a:moveTo>
                <a:lnTo>
                  <a:pt x="12192000" y="465551"/>
                </a:lnTo>
                <a:lnTo>
                  <a:pt x="12133886" y="612940"/>
                </a:lnTo>
                <a:cubicBezTo>
                  <a:pt x="11031387" y="3219541"/>
                  <a:pt x="9066415" y="5372526"/>
                  <a:pt x="6596719" y="6714145"/>
                </a:cubicBezTo>
                <a:lnTo>
                  <a:pt x="6398098" y="6815873"/>
                </a:lnTo>
                <a:lnTo>
                  <a:pt x="0" y="6815873"/>
                </a:lnTo>
                <a:lnTo>
                  <a:pt x="0" y="4933212"/>
                </a:lnTo>
                <a:lnTo>
                  <a:pt x="237602" y="4972577"/>
                </a:lnTo>
                <a:cubicBezTo>
                  <a:pt x="855812" y="5067038"/>
                  <a:pt x="1488985" y="5116028"/>
                  <a:pt x="2133600" y="5116028"/>
                </a:cubicBezTo>
                <a:cubicBezTo>
                  <a:pt x="6216162" y="5116028"/>
                  <a:pt x="9839761" y="3150970"/>
                  <a:pt x="12110152" y="115098"/>
                </a:cubicBezTo>
                <a:lnTo>
                  <a:pt x="12192000" y="0"/>
                </a:lnTo>
                <a:close/>
              </a:path>
            </a:pathLst>
          </a:custGeom>
          <a:solidFill>
            <a:schemeClr val="accent6"/>
          </a:solidFill>
          <a:ln>
            <a:noFill/>
          </a:ln>
          <a:effectLst>
            <a:outerShdw blurRad="165100" dist="38100" dir="12120000" sx="108000" sy="108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5" name="Forma Livre: Forma 4">
            <a:extLst>
              <a:ext uri="{FF2B5EF4-FFF2-40B4-BE49-F238E27FC236}">
                <a16:creationId xmlns:a16="http://schemas.microsoft.com/office/drawing/2014/main" id="{70255763-69F3-4940-B9A2-78F6C14F12D8}"/>
              </a:ext>
            </a:extLst>
          </p:cNvPr>
          <p:cNvSpPr/>
          <p:nvPr/>
        </p:nvSpPr>
        <p:spPr>
          <a:xfrm>
            <a:off x="6394433" y="507678"/>
            <a:ext cx="5793902" cy="6350322"/>
          </a:xfrm>
          <a:custGeom>
            <a:avLst/>
            <a:gdLst>
              <a:gd name="connsiteX0" fmla="*/ 5793902 w 5793902"/>
              <a:gd name="connsiteY0" fmla="*/ 0 h 6350322"/>
              <a:gd name="connsiteX1" fmla="*/ 5793902 w 5793902"/>
              <a:gd name="connsiteY1" fmla="*/ 539837 h 6350322"/>
              <a:gd name="connsiteX2" fmla="*/ 5775938 w 5793902"/>
              <a:gd name="connsiteY2" fmla="*/ 696985 h 6350322"/>
              <a:gd name="connsiteX3" fmla="*/ 3749715 w 5793902"/>
              <a:gd name="connsiteY3" fmla="*/ 6072185 h 6350322"/>
              <a:gd name="connsiteX4" fmla="*/ 3551927 w 5793902"/>
              <a:gd name="connsiteY4" fmla="*/ 6350322 h 6350322"/>
              <a:gd name="connsiteX5" fmla="*/ 0 w 5793902"/>
              <a:gd name="connsiteY5" fmla="*/ 6350322 h 6350322"/>
              <a:gd name="connsiteX6" fmla="*/ 198621 w 5793902"/>
              <a:gd name="connsiteY6" fmla="*/ 6248594 h 6350322"/>
              <a:gd name="connsiteX7" fmla="*/ 5735788 w 5793902"/>
              <a:gd name="connsiteY7" fmla="*/ 147389 h 6350322"/>
              <a:gd name="connsiteX8" fmla="*/ 5793902 w 5793902"/>
              <a:gd name="connsiteY8" fmla="*/ 0 h 635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93902" h="6350322">
                <a:moveTo>
                  <a:pt x="5793902" y="0"/>
                </a:moveTo>
                <a:lnTo>
                  <a:pt x="5793902" y="539837"/>
                </a:lnTo>
                <a:lnTo>
                  <a:pt x="5775938" y="696985"/>
                </a:lnTo>
                <a:cubicBezTo>
                  <a:pt x="5525119" y="2670136"/>
                  <a:pt x="4812451" y="4499129"/>
                  <a:pt x="3749715" y="6072185"/>
                </a:cubicBezTo>
                <a:lnTo>
                  <a:pt x="3551927" y="6350322"/>
                </a:lnTo>
                <a:lnTo>
                  <a:pt x="0" y="6350322"/>
                </a:lnTo>
                <a:lnTo>
                  <a:pt x="198621" y="6248594"/>
                </a:lnTo>
                <a:cubicBezTo>
                  <a:pt x="2668317" y="4906975"/>
                  <a:pt x="4633289" y="2753990"/>
                  <a:pt x="5735788" y="147389"/>
                </a:cubicBezTo>
                <a:lnTo>
                  <a:pt x="5793902" y="0"/>
                </a:lnTo>
                <a:close/>
              </a:path>
            </a:pathLst>
          </a:custGeom>
          <a:solidFill>
            <a:schemeClr val="accent6"/>
          </a:solidFill>
          <a:ln>
            <a:noFill/>
          </a:ln>
          <a:effectLst>
            <a:outerShdw blurRad="165100" dist="38100" dir="12120000" sx="108000" sy="108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6" name="Forma Livre: Forma 5">
            <a:extLst>
              <a:ext uri="{FF2B5EF4-FFF2-40B4-BE49-F238E27FC236}">
                <a16:creationId xmlns:a16="http://schemas.microsoft.com/office/drawing/2014/main" id="{BEFB972C-BD43-4E7F-AF6A-8058F55C5BEC}"/>
              </a:ext>
            </a:extLst>
          </p:cNvPr>
          <p:cNvSpPr/>
          <p:nvPr/>
        </p:nvSpPr>
        <p:spPr>
          <a:xfrm>
            <a:off x="9950026" y="1047516"/>
            <a:ext cx="2241975" cy="5810485"/>
          </a:xfrm>
          <a:custGeom>
            <a:avLst/>
            <a:gdLst>
              <a:gd name="connsiteX0" fmla="*/ 2241975 w 2241975"/>
              <a:gd name="connsiteY0" fmla="*/ 0 h 5810485"/>
              <a:gd name="connsiteX1" fmla="*/ 2241975 w 2241975"/>
              <a:gd name="connsiteY1" fmla="*/ 5810485 h 5810485"/>
              <a:gd name="connsiteX2" fmla="*/ 0 w 2241975"/>
              <a:gd name="connsiteY2" fmla="*/ 5810485 h 5810485"/>
              <a:gd name="connsiteX3" fmla="*/ 197788 w 2241975"/>
              <a:gd name="connsiteY3" fmla="*/ 5532348 h 5810485"/>
              <a:gd name="connsiteX4" fmla="*/ 2224011 w 2241975"/>
              <a:gd name="connsiteY4" fmla="*/ 157148 h 5810485"/>
              <a:gd name="connsiteX5" fmla="*/ 2241975 w 2241975"/>
              <a:gd name="connsiteY5" fmla="*/ 0 h 58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1975" h="5810485">
                <a:moveTo>
                  <a:pt x="2241975" y="0"/>
                </a:moveTo>
                <a:lnTo>
                  <a:pt x="2241975" y="5810485"/>
                </a:lnTo>
                <a:lnTo>
                  <a:pt x="0" y="5810485"/>
                </a:lnTo>
                <a:lnTo>
                  <a:pt x="197788" y="5532348"/>
                </a:lnTo>
                <a:cubicBezTo>
                  <a:pt x="1260524" y="3959292"/>
                  <a:pt x="1973192" y="2130299"/>
                  <a:pt x="2224011" y="157148"/>
                </a:cubicBezTo>
                <a:lnTo>
                  <a:pt x="2241975" y="0"/>
                </a:lnTo>
                <a:close/>
              </a:path>
            </a:pathLst>
          </a:custGeom>
          <a:solidFill>
            <a:schemeClr val="accent6"/>
          </a:solidFill>
          <a:ln>
            <a:noFill/>
          </a:ln>
          <a:effectLst>
            <a:outerShdw blurRad="165100" dist="38100" dir="12120000" sx="119000" sy="119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7" name="CaixaDeTexto 6">
            <a:extLst>
              <a:ext uri="{FF2B5EF4-FFF2-40B4-BE49-F238E27FC236}">
                <a16:creationId xmlns:a16="http://schemas.microsoft.com/office/drawing/2014/main" id="{76B9AAA6-A5F7-454B-805F-E30D8CA40B33}"/>
              </a:ext>
            </a:extLst>
          </p:cNvPr>
          <p:cNvSpPr txBox="1"/>
          <p:nvPr/>
        </p:nvSpPr>
        <p:spPr>
          <a:xfrm>
            <a:off x="1315441" y="-18662"/>
            <a:ext cx="8570145" cy="2123658"/>
          </a:xfrm>
          <a:prstGeom prst="rect">
            <a:avLst/>
          </a:prstGeom>
          <a:noFill/>
        </p:spPr>
        <p:txBody>
          <a:bodyPr wrap="square" rtlCol="0">
            <a:spAutoFit/>
          </a:bodyPr>
          <a:lstStyle/>
          <a:p>
            <a:pPr algn="ctr"/>
            <a:r>
              <a:rPr lang="en-GB" sz="4400" b="1">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rPr>
              <a:t>Theoretical Perspective </a:t>
            </a:r>
            <a:r>
              <a:rPr lang="en-GB" sz="4400" b="1" dirty="0">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rPr>
              <a:t>R</a:t>
            </a:r>
            <a:r>
              <a:rPr lang="en-GB" sz="4400" b="1">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rPr>
              <a:t>elated to Developmental </a:t>
            </a:r>
            <a:r>
              <a:rPr lang="en-GB" sz="4400" b="1" dirty="0">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rPr>
              <a:t>P</a:t>
            </a:r>
            <a:r>
              <a:rPr lang="en-GB" sz="4400" b="1">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rPr>
              <a:t>sychology </a:t>
            </a:r>
            <a:endParaRPr lang="en-GB" sz="4400" b="1" dirty="0">
              <a:solidFill>
                <a:schemeClr val="tx1">
                  <a:lumMod val="85000"/>
                  <a:lumOff val="15000"/>
                </a:schemeClr>
              </a:solidFill>
              <a:effectLst>
                <a:outerShdw blurRad="38100" dist="38100" dir="2700000" algn="tl">
                  <a:srgbClr val="000000">
                    <a:alpha val="43137"/>
                  </a:srgbClr>
                </a:outerShdw>
              </a:effectLst>
              <a:latin typeface="Amasis MT Pro Black" panose="020F0502020204030204" pitchFamily="18" charset="0"/>
            </a:endParaRPr>
          </a:p>
        </p:txBody>
      </p:sp>
      <p:sp>
        <p:nvSpPr>
          <p:cNvPr id="8" name="CaixaDeTexto 7">
            <a:extLst>
              <a:ext uri="{FF2B5EF4-FFF2-40B4-BE49-F238E27FC236}">
                <a16:creationId xmlns:a16="http://schemas.microsoft.com/office/drawing/2014/main" id="{48F9BFE1-99B2-4596-8DAF-2FE7AAA047F5}"/>
              </a:ext>
            </a:extLst>
          </p:cNvPr>
          <p:cNvSpPr txBox="1"/>
          <p:nvPr/>
        </p:nvSpPr>
        <p:spPr>
          <a:xfrm>
            <a:off x="4031353" y="2355173"/>
            <a:ext cx="5478684" cy="1754326"/>
          </a:xfrm>
          <a:prstGeom prst="rect">
            <a:avLst/>
          </a:prstGeom>
          <a:noFill/>
        </p:spPr>
        <p:txBody>
          <a:bodyPr wrap="square" rtlCol="0">
            <a:spAutoFit/>
          </a:bodyPr>
          <a:lstStyle/>
          <a:p>
            <a:r>
              <a:rPr lang="pt-BR" sz="3600" spc="300" dirty="0">
                <a:solidFill>
                  <a:schemeClr val="tx1">
                    <a:lumMod val="85000"/>
                    <a:lumOff val="15000"/>
                  </a:schemeClr>
                </a:solidFill>
                <a:latin typeface="Agency FB" panose="020B0503020202020204" pitchFamily="34" charset="0"/>
              </a:rPr>
              <a:t>(LCHS4006_LON)</a:t>
            </a:r>
          </a:p>
          <a:p>
            <a:r>
              <a:rPr lang="pt-BR" sz="3600" spc="300" dirty="0">
                <a:solidFill>
                  <a:schemeClr val="tx1">
                    <a:lumMod val="85000"/>
                    <a:lumOff val="15000"/>
                  </a:schemeClr>
                </a:solidFill>
                <a:latin typeface="Agency FB" panose="020B0503020202020204" pitchFamily="34" charset="0"/>
              </a:rPr>
              <a:t>   Assessment 1</a:t>
            </a:r>
          </a:p>
          <a:p>
            <a:endParaRPr lang="pt-BR" sz="3600" spc="300" dirty="0">
              <a:solidFill>
                <a:schemeClr val="tx1">
                  <a:lumMod val="85000"/>
                  <a:lumOff val="15000"/>
                </a:schemeClr>
              </a:solidFill>
              <a:latin typeface="Agency FB" panose="020B0503020202020204" pitchFamily="34" charset="0"/>
            </a:endParaRPr>
          </a:p>
        </p:txBody>
      </p:sp>
      <p:sp>
        <p:nvSpPr>
          <p:cNvPr id="2" name="CaixaDeTexto 7">
            <a:extLst>
              <a:ext uri="{FF2B5EF4-FFF2-40B4-BE49-F238E27FC236}">
                <a16:creationId xmlns:a16="http://schemas.microsoft.com/office/drawing/2014/main" id="{B6CBC8F3-13AC-0659-B40F-213C2505ED88}"/>
              </a:ext>
            </a:extLst>
          </p:cNvPr>
          <p:cNvSpPr txBox="1"/>
          <p:nvPr/>
        </p:nvSpPr>
        <p:spPr>
          <a:xfrm>
            <a:off x="90511" y="2388159"/>
            <a:ext cx="3017417" cy="2862322"/>
          </a:xfrm>
          <a:prstGeom prst="rect">
            <a:avLst/>
          </a:prstGeom>
          <a:noFill/>
        </p:spPr>
        <p:txBody>
          <a:bodyPr wrap="square" rtlCol="0">
            <a:spAutoFit/>
          </a:bodyPr>
          <a:lstStyle/>
          <a:p>
            <a:pPr algn="ctr"/>
            <a:r>
              <a:rPr lang="en-US" sz="3600" b="1" dirty="0">
                <a:ln>
                  <a:solidFill>
                    <a:schemeClr val="tx1"/>
                  </a:solidFill>
                </a:ln>
                <a:solidFill>
                  <a:schemeClr val="accent6">
                    <a:lumMod val="75000"/>
                  </a:schemeClr>
                </a:solidFill>
                <a:effectLst>
                  <a:outerShdw blurRad="38100" dist="38100" dir="2700000" algn="tl">
                    <a:srgbClr val="000000">
                      <a:alpha val="43137"/>
                    </a:srgbClr>
                  </a:outerShdw>
                </a:effectLst>
                <a:highlight>
                  <a:srgbClr val="C0C0C0"/>
                </a:highlight>
                <a:latin typeface="Amasis MT Pro Light" panose="020F0502020204030204" pitchFamily="18" charset="0"/>
              </a:rPr>
              <a:t>Psychology in Health and social care </a:t>
            </a:r>
          </a:p>
          <a:p>
            <a:pPr algn="ctr"/>
            <a:r>
              <a:rPr lang="en-US" sz="3600" b="1" dirty="0">
                <a:solidFill>
                  <a:schemeClr val="accent6">
                    <a:lumMod val="75000"/>
                  </a:schemeClr>
                </a:solidFill>
                <a:effectLst>
                  <a:outerShdw blurRad="38100" dist="38100" dir="2700000" algn="tl">
                    <a:srgbClr val="000000">
                      <a:alpha val="43137"/>
                    </a:srgbClr>
                  </a:outerShdw>
                </a:effectLst>
                <a:highlight>
                  <a:srgbClr val="C0C0C0"/>
                </a:highlight>
                <a:latin typeface="Amasis MT Pro Black" panose="02040A04050005020304" pitchFamily="18" charset="0"/>
              </a:rPr>
              <a:t> </a:t>
            </a:r>
          </a:p>
          <a:p>
            <a:endParaRPr lang="pt-BR" sz="3600" spc="300" dirty="0">
              <a:solidFill>
                <a:schemeClr val="tx1">
                  <a:lumMod val="85000"/>
                  <a:lumOff val="15000"/>
                </a:schemeClr>
              </a:solidFill>
              <a:effectLst>
                <a:outerShdw blurRad="38100" dist="38100" dir="2700000" algn="tl">
                  <a:srgbClr val="000000">
                    <a:alpha val="43137"/>
                  </a:srgbClr>
                </a:outerShdw>
              </a:effectLst>
              <a:latin typeface="Agency FB" panose="020B0503020202020204" pitchFamily="34" charset="0"/>
            </a:endParaRPr>
          </a:p>
        </p:txBody>
      </p:sp>
    </p:spTree>
    <p:extLst>
      <p:ext uri="{BB962C8B-B14F-4D97-AF65-F5344CB8AC3E}">
        <p14:creationId xmlns:p14="http://schemas.microsoft.com/office/powerpoint/2010/main" val="37669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750" fill="hold"/>
                                        <p:tgtEl>
                                          <p:spTgt spid="6"/>
                                        </p:tgtEl>
                                        <p:attrNameLst>
                                          <p:attrName>ppt_x</p:attrName>
                                        </p:attrNameLst>
                                      </p:cBhvr>
                                      <p:tavLst>
                                        <p:tav tm="0">
                                          <p:val>
                                            <p:strVal val="1+#ppt_w/2"/>
                                          </p:val>
                                        </p:tav>
                                        <p:tav tm="100000">
                                          <p:val>
                                            <p:strVal val="#ppt_x"/>
                                          </p:val>
                                        </p:tav>
                                      </p:tavLst>
                                    </p:anim>
                                    <p:anim calcmode="lin" valueType="num">
                                      <p:cBhvr additive="base">
                                        <p:cTn id="8" dur="75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1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750" fill="hold"/>
                                        <p:tgtEl>
                                          <p:spTgt spid="5"/>
                                        </p:tgtEl>
                                        <p:attrNameLst>
                                          <p:attrName>ppt_x</p:attrName>
                                        </p:attrNameLst>
                                      </p:cBhvr>
                                      <p:tavLst>
                                        <p:tav tm="0">
                                          <p:val>
                                            <p:strVal val="1+#ppt_w/2"/>
                                          </p:val>
                                        </p:tav>
                                        <p:tav tm="100000">
                                          <p:val>
                                            <p:strVal val="#ppt_x"/>
                                          </p:val>
                                        </p:tav>
                                      </p:tavLst>
                                    </p:anim>
                                    <p:anim calcmode="lin" valueType="num">
                                      <p:cBhvr additive="base">
                                        <p:cTn id="12" dur="75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20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750" fill="hold"/>
                                        <p:tgtEl>
                                          <p:spTgt spid="4"/>
                                        </p:tgtEl>
                                        <p:attrNameLst>
                                          <p:attrName>ppt_x</p:attrName>
                                        </p:attrNameLst>
                                      </p:cBhvr>
                                      <p:tavLst>
                                        <p:tav tm="0">
                                          <p:val>
                                            <p:strVal val="#ppt_x"/>
                                          </p:val>
                                        </p:tav>
                                        <p:tav tm="100000">
                                          <p:val>
                                            <p:strVal val="#ppt_x"/>
                                          </p:val>
                                        </p:tav>
                                      </p:tavLst>
                                    </p:anim>
                                    <p:anim calcmode="lin" valueType="num">
                                      <p:cBhvr additive="base">
                                        <p:cTn id="16" dur="750" fill="hold"/>
                                        <p:tgtEl>
                                          <p:spTgt spid="4"/>
                                        </p:tgtEl>
                                        <p:attrNameLst>
                                          <p:attrName>ppt_y</p:attrName>
                                        </p:attrNameLst>
                                      </p:cBhvr>
                                      <p:tavLst>
                                        <p:tav tm="0">
                                          <p:val>
                                            <p:strVal val="1+#ppt_h/2"/>
                                          </p:val>
                                        </p:tav>
                                        <p:tav tm="100000">
                                          <p:val>
                                            <p:strVal val="#ppt_y"/>
                                          </p:val>
                                        </p:tav>
                                      </p:tavLst>
                                    </p:anim>
                                  </p:childTnLst>
                                </p:cTn>
                              </p:par>
                              <p:par>
                                <p:cTn id="17" presetID="2" presetClass="entr" presetSubtype="8" decel="100000" fill="hold" grpId="0"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750" fill="hold"/>
                                        <p:tgtEl>
                                          <p:spTgt spid="7"/>
                                        </p:tgtEl>
                                        <p:attrNameLst>
                                          <p:attrName>ppt_x</p:attrName>
                                        </p:attrNameLst>
                                      </p:cBhvr>
                                      <p:tavLst>
                                        <p:tav tm="0">
                                          <p:val>
                                            <p:strVal val="0-#ppt_w/2"/>
                                          </p:val>
                                        </p:tav>
                                        <p:tav tm="100000">
                                          <p:val>
                                            <p:strVal val="#ppt_x"/>
                                          </p:val>
                                        </p:tav>
                                      </p:tavLst>
                                    </p:anim>
                                    <p:anim calcmode="lin" valueType="num">
                                      <p:cBhvr additive="base">
                                        <p:cTn id="20" dur="750" fill="hold"/>
                                        <p:tgtEl>
                                          <p:spTgt spid="7"/>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75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750" fill="hold"/>
                                        <p:tgtEl>
                                          <p:spTgt spid="8"/>
                                        </p:tgtEl>
                                        <p:attrNameLst>
                                          <p:attrName>ppt_x</p:attrName>
                                        </p:attrNameLst>
                                      </p:cBhvr>
                                      <p:tavLst>
                                        <p:tav tm="0">
                                          <p:val>
                                            <p:strVal val="0-#ppt_w/2"/>
                                          </p:val>
                                        </p:tav>
                                        <p:tav tm="100000">
                                          <p:val>
                                            <p:strVal val="#ppt_x"/>
                                          </p:val>
                                        </p:tav>
                                      </p:tavLst>
                                    </p:anim>
                                    <p:anim calcmode="lin" valueType="num">
                                      <p:cBhvr additive="base">
                                        <p:cTn id="24" dur="750" fill="hold"/>
                                        <p:tgtEl>
                                          <p:spTgt spid="8"/>
                                        </p:tgtEl>
                                        <p:attrNameLst>
                                          <p:attrName>ppt_y</p:attrName>
                                        </p:attrNameLst>
                                      </p:cBhvr>
                                      <p:tavLst>
                                        <p:tav tm="0">
                                          <p:val>
                                            <p:strVal val="#ppt_y"/>
                                          </p:val>
                                        </p:tav>
                                        <p:tav tm="100000">
                                          <p:val>
                                            <p:strVal val="#ppt_y"/>
                                          </p:val>
                                        </p:tav>
                                      </p:tavLst>
                                    </p:anim>
                                  </p:childTnLst>
                                </p:cTn>
                              </p:par>
                              <p:par>
                                <p:cTn id="25" presetID="2" presetClass="entr" presetSubtype="8" decel="100000" fill="hold" grpId="0" nodeType="withEffect">
                                  <p:stCondLst>
                                    <p:cond delay="750"/>
                                  </p:stCondLst>
                                  <p:childTnLst>
                                    <p:set>
                                      <p:cBhvr>
                                        <p:cTn id="26" dur="1" fill="hold">
                                          <p:stCondLst>
                                            <p:cond delay="0"/>
                                          </p:stCondLst>
                                        </p:cTn>
                                        <p:tgtEl>
                                          <p:spTgt spid="2"/>
                                        </p:tgtEl>
                                        <p:attrNameLst>
                                          <p:attrName>style.visibility</p:attrName>
                                        </p:attrNameLst>
                                      </p:cBhvr>
                                      <p:to>
                                        <p:strVal val="visible"/>
                                      </p:to>
                                    </p:set>
                                    <p:anim calcmode="lin" valueType="num">
                                      <p:cBhvr additive="base">
                                        <p:cTn id="27" dur="750" fill="hold"/>
                                        <p:tgtEl>
                                          <p:spTgt spid="2"/>
                                        </p:tgtEl>
                                        <p:attrNameLst>
                                          <p:attrName>ppt_x</p:attrName>
                                        </p:attrNameLst>
                                      </p:cBhvr>
                                      <p:tavLst>
                                        <p:tav tm="0">
                                          <p:val>
                                            <p:strVal val="0-#ppt_w/2"/>
                                          </p:val>
                                        </p:tav>
                                        <p:tav tm="100000">
                                          <p:val>
                                            <p:strVal val="#ppt_x"/>
                                          </p:val>
                                        </p:tav>
                                      </p:tavLst>
                                    </p:anim>
                                    <p:anim calcmode="lin" valueType="num">
                                      <p:cBhvr additive="base">
                                        <p:cTn id="28" dur="75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P spid="8" grpId="0"/>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silhouette of a person's head with gears&#10;&#10;Description automatically generated">
            <a:extLst>
              <a:ext uri="{FF2B5EF4-FFF2-40B4-BE49-F238E27FC236}">
                <a16:creationId xmlns:a16="http://schemas.microsoft.com/office/drawing/2014/main" id="{6DD04D68-F2D2-5118-37A4-B1C4DD290D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2717" y="567707"/>
            <a:ext cx="9144000" cy="6448425"/>
          </a:xfrm>
          <a:prstGeom prst="rect">
            <a:avLst/>
          </a:prstGeom>
        </p:spPr>
      </p:pic>
      <p:sp>
        <p:nvSpPr>
          <p:cNvPr id="15" name="Retângulo 14">
            <a:extLst>
              <a:ext uri="{FF2B5EF4-FFF2-40B4-BE49-F238E27FC236}">
                <a16:creationId xmlns:a16="http://schemas.microsoft.com/office/drawing/2014/main" id="{C0C423DA-6E0D-4908-BD7D-B84C20F804E1}"/>
              </a:ext>
            </a:extLst>
          </p:cNvPr>
          <p:cNvSpPr/>
          <p:nvPr/>
        </p:nvSpPr>
        <p:spPr>
          <a:xfrm>
            <a:off x="-23148" y="-37274"/>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3" name="CaixaDeTexto 2">
            <a:extLst>
              <a:ext uri="{FF2B5EF4-FFF2-40B4-BE49-F238E27FC236}">
                <a16:creationId xmlns:a16="http://schemas.microsoft.com/office/drawing/2014/main" id="{787076F7-CE89-4ACF-A2DD-FDE68CA2B619}"/>
              </a:ext>
            </a:extLst>
          </p:cNvPr>
          <p:cNvSpPr txBox="1"/>
          <p:nvPr/>
        </p:nvSpPr>
        <p:spPr>
          <a:xfrm>
            <a:off x="6441369" y="2547444"/>
            <a:ext cx="5253647" cy="830997"/>
          </a:xfrm>
          <a:prstGeom prst="rect">
            <a:avLst/>
          </a:prstGeom>
          <a:noFill/>
        </p:spPr>
        <p:txBody>
          <a:bodyPr wrap="square" rtlCol="0">
            <a:spAutoFit/>
          </a:bodyPr>
          <a:lstStyle/>
          <a:p>
            <a:pPr algn="ctr"/>
            <a:r>
              <a:rPr lang="pt-BR" sz="4800" b="1" dirty="0">
                <a:solidFill>
                  <a:schemeClr val="tx1">
                    <a:lumMod val="85000"/>
                    <a:lumOff val="15000"/>
                  </a:schemeClr>
                </a:solidFill>
                <a:latin typeface="Amasis MT Pro Black" panose="02040A04050005020304" pitchFamily="18" charset="0"/>
              </a:rPr>
              <a:t>Lecturer:</a:t>
            </a:r>
          </a:p>
        </p:txBody>
      </p:sp>
      <p:sp>
        <p:nvSpPr>
          <p:cNvPr id="4" name="Forma Livre: Forma 3">
            <a:extLst>
              <a:ext uri="{FF2B5EF4-FFF2-40B4-BE49-F238E27FC236}">
                <a16:creationId xmlns:a16="http://schemas.microsoft.com/office/drawing/2014/main" id="{B0A80094-68CC-48CF-8062-31801FD56ABF}"/>
              </a:ext>
            </a:extLst>
          </p:cNvPr>
          <p:cNvSpPr/>
          <p:nvPr/>
        </p:nvSpPr>
        <p:spPr>
          <a:xfrm flipH="1">
            <a:off x="2232294" y="0"/>
            <a:ext cx="7009399" cy="6858000"/>
          </a:xfrm>
          <a:custGeom>
            <a:avLst/>
            <a:gdLst>
              <a:gd name="connsiteX0" fmla="*/ 0 w 7009399"/>
              <a:gd name="connsiteY0" fmla="*/ 0 h 6858000"/>
              <a:gd name="connsiteX1" fmla="*/ 4269011 w 7009399"/>
              <a:gd name="connsiteY1" fmla="*/ 0 h 6858000"/>
              <a:gd name="connsiteX2" fmla="*/ 4389260 w 7009399"/>
              <a:gd name="connsiteY2" fmla="*/ 173465 h 6858000"/>
              <a:gd name="connsiteX3" fmla="*/ 6944340 w 7009399"/>
              <a:gd name="connsiteY3" fmla="*/ 6465321 h 6858000"/>
              <a:gd name="connsiteX4" fmla="*/ 7009399 w 7009399"/>
              <a:gd name="connsiteY4" fmla="*/ 6858000 h 6858000"/>
              <a:gd name="connsiteX5" fmla="*/ 6453502 w 7009399"/>
              <a:gd name="connsiteY5" fmla="*/ 6858000 h 6858000"/>
              <a:gd name="connsiteX6" fmla="*/ 6366274 w 7009399"/>
              <a:gd name="connsiteY6" fmla="*/ 6550824 h 6858000"/>
              <a:gd name="connsiteX7" fmla="*/ 190550 w 7009399"/>
              <a:gd name="connsiteY7" fmla="*/ 64475 h 6858000"/>
              <a:gd name="connsiteX8" fmla="*/ 0 w 70093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09399" h="6858000">
                <a:moveTo>
                  <a:pt x="0" y="0"/>
                </a:moveTo>
                <a:lnTo>
                  <a:pt x="4269011" y="0"/>
                </a:lnTo>
                <a:lnTo>
                  <a:pt x="4389260" y="173465"/>
                </a:lnTo>
                <a:cubicBezTo>
                  <a:pt x="5646923" y="2035051"/>
                  <a:pt x="6533916" y="4167636"/>
                  <a:pt x="6944340" y="6465321"/>
                </a:cubicBezTo>
                <a:lnTo>
                  <a:pt x="7009399" y="6858000"/>
                </a:lnTo>
                <a:lnTo>
                  <a:pt x="6453502" y="6858000"/>
                </a:lnTo>
                <a:lnTo>
                  <a:pt x="6366274" y="6550824"/>
                </a:lnTo>
                <a:cubicBezTo>
                  <a:pt x="5431403" y="3545119"/>
                  <a:pt x="3130911" y="1141086"/>
                  <a:pt x="190550" y="64475"/>
                </a:cubicBezTo>
                <a:lnTo>
                  <a:pt x="0" y="0"/>
                </a:lnTo>
                <a:close/>
              </a:path>
            </a:pathLst>
          </a:custGeom>
          <a:solidFill>
            <a:schemeClr val="accent6"/>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5" name="CaixaDeTexto 4">
            <a:extLst>
              <a:ext uri="{FF2B5EF4-FFF2-40B4-BE49-F238E27FC236}">
                <a16:creationId xmlns:a16="http://schemas.microsoft.com/office/drawing/2014/main" id="{A33250A7-CD02-4CF7-846A-428F72DCB240}"/>
              </a:ext>
            </a:extLst>
          </p:cNvPr>
          <p:cNvSpPr txBox="1"/>
          <p:nvPr/>
        </p:nvSpPr>
        <p:spPr>
          <a:xfrm>
            <a:off x="6329266" y="3316267"/>
            <a:ext cx="5478684" cy="584775"/>
          </a:xfrm>
          <a:prstGeom prst="rect">
            <a:avLst/>
          </a:prstGeom>
          <a:noFill/>
        </p:spPr>
        <p:txBody>
          <a:bodyPr wrap="square" rtlCol="0">
            <a:spAutoFit/>
          </a:bodyPr>
          <a:lstStyle/>
          <a:p>
            <a:pPr algn="ctr"/>
            <a:r>
              <a:rPr lang="pt-BR" sz="3200" spc="300" dirty="0">
                <a:solidFill>
                  <a:schemeClr val="tx1">
                    <a:lumMod val="85000"/>
                    <a:lumOff val="15000"/>
                  </a:schemeClr>
                </a:solidFill>
                <a:latin typeface="Amasis MT Pro Light" panose="02040304050005020304" pitchFamily="18" charset="0"/>
              </a:rPr>
              <a:t>Bianca Sanfilippo</a:t>
            </a:r>
            <a:endParaRPr lang="pt-BR" sz="500" spc="300" dirty="0">
              <a:solidFill>
                <a:schemeClr val="tx1">
                  <a:lumMod val="85000"/>
                  <a:lumOff val="15000"/>
                </a:schemeClr>
              </a:solidFill>
              <a:latin typeface="Amasis MT Pro Light" panose="02040304050005020304" pitchFamily="18" charset="0"/>
            </a:endParaRPr>
          </a:p>
        </p:txBody>
      </p:sp>
      <p:sp>
        <p:nvSpPr>
          <p:cNvPr id="6" name="Forma Livre: Forma 5">
            <a:extLst>
              <a:ext uri="{FF2B5EF4-FFF2-40B4-BE49-F238E27FC236}">
                <a16:creationId xmlns:a16="http://schemas.microsoft.com/office/drawing/2014/main" id="{04A994AC-C5FC-49B5-8106-2F612C8B40BA}"/>
              </a:ext>
            </a:extLst>
          </p:cNvPr>
          <p:cNvSpPr/>
          <p:nvPr/>
        </p:nvSpPr>
        <p:spPr>
          <a:xfrm flipH="1">
            <a:off x="1500852" y="0"/>
            <a:ext cx="3481162" cy="6858000"/>
          </a:xfrm>
          <a:custGeom>
            <a:avLst/>
            <a:gdLst>
              <a:gd name="connsiteX0" fmla="*/ 0 w 3481162"/>
              <a:gd name="connsiteY0" fmla="*/ 0 h 6858000"/>
              <a:gd name="connsiteX1" fmla="*/ 2467589 w 3481162"/>
              <a:gd name="connsiteY1" fmla="*/ 0 h 6858000"/>
              <a:gd name="connsiteX2" fmla="*/ 2601813 w 3481162"/>
              <a:gd name="connsiteY2" fmla="*/ 451220 h 6858000"/>
              <a:gd name="connsiteX3" fmla="*/ 3481162 w 3481162"/>
              <a:gd name="connsiteY3" fmla="*/ 6797040 h 6858000"/>
              <a:gd name="connsiteX4" fmla="*/ 3480391 w 3481162"/>
              <a:gd name="connsiteY4" fmla="*/ 6858000 h 6858000"/>
              <a:gd name="connsiteX5" fmla="*/ 2740388 w 3481162"/>
              <a:gd name="connsiteY5" fmla="*/ 6858000 h 6858000"/>
              <a:gd name="connsiteX6" fmla="*/ 2675329 w 3481162"/>
              <a:gd name="connsiteY6" fmla="*/ 6465321 h 6858000"/>
              <a:gd name="connsiteX7" fmla="*/ 120249 w 3481162"/>
              <a:gd name="connsiteY7" fmla="*/ 173465 h 6858000"/>
              <a:gd name="connsiteX8" fmla="*/ 0 w 3481162"/>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81162" h="6858000">
                <a:moveTo>
                  <a:pt x="0" y="0"/>
                </a:moveTo>
                <a:lnTo>
                  <a:pt x="2467589" y="0"/>
                </a:lnTo>
                <a:lnTo>
                  <a:pt x="2601813" y="451220"/>
                </a:lnTo>
                <a:cubicBezTo>
                  <a:pt x="3174584" y="2467964"/>
                  <a:pt x="3481162" y="4596700"/>
                  <a:pt x="3481162" y="6797040"/>
                </a:cubicBezTo>
                <a:lnTo>
                  <a:pt x="3480391" y="6858000"/>
                </a:lnTo>
                <a:lnTo>
                  <a:pt x="2740388" y="6858000"/>
                </a:lnTo>
                <a:lnTo>
                  <a:pt x="2675329" y="6465321"/>
                </a:lnTo>
                <a:cubicBezTo>
                  <a:pt x="2264905" y="4167636"/>
                  <a:pt x="1377912" y="2035051"/>
                  <a:pt x="120249" y="173465"/>
                </a:cubicBezTo>
                <a:lnTo>
                  <a:pt x="0" y="0"/>
                </a:lnTo>
                <a:close/>
              </a:path>
            </a:pathLst>
          </a:custGeom>
          <a:solidFill>
            <a:schemeClr val="accent6"/>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7" name="Forma Livre: Forma 6">
            <a:extLst>
              <a:ext uri="{FF2B5EF4-FFF2-40B4-BE49-F238E27FC236}">
                <a16:creationId xmlns:a16="http://schemas.microsoft.com/office/drawing/2014/main" id="{75B326A9-6FDE-44FB-9DDE-B60DC257BB36}"/>
              </a:ext>
            </a:extLst>
          </p:cNvPr>
          <p:cNvSpPr/>
          <p:nvPr/>
        </p:nvSpPr>
        <p:spPr>
          <a:xfrm flipH="1">
            <a:off x="-11574" y="0"/>
            <a:ext cx="2537574" cy="6858000"/>
          </a:xfrm>
          <a:custGeom>
            <a:avLst/>
            <a:gdLst>
              <a:gd name="connsiteX0" fmla="*/ 0 w 2537574"/>
              <a:gd name="connsiteY0" fmla="*/ 0 h 6858000"/>
              <a:gd name="connsiteX1" fmla="*/ 2537574 w 2537574"/>
              <a:gd name="connsiteY1" fmla="*/ 0 h 6858000"/>
              <a:gd name="connsiteX2" fmla="*/ 2537574 w 2537574"/>
              <a:gd name="connsiteY2" fmla="*/ 2705971 h 6858000"/>
              <a:gd name="connsiteX3" fmla="*/ 2385623 w 2537574"/>
              <a:gd name="connsiteY3" fmla="*/ 3499066 h 6858000"/>
              <a:gd name="connsiteX4" fmla="*/ 1554371 w 2537574"/>
              <a:gd name="connsiteY4" fmla="*/ 6731923 h 6858000"/>
              <a:gd name="connsiteX5" fmla="*/ 1513439 w 2537574"/>
              <a:gd name="connsiteY5" fmla="*/ 6858000 h 6858000"/>
              <a:gd name="connsiteX6" fmla="*/ 1012802 w 2537574"/>
              <a:gd name="connsiteY6" fmla="*/ 6858000 h 6858000"/>
              <a:gd name="connsiteX7" fmla="*/ 1013573 w 2537574"/>
              <a:gd name="connsiteY7" fmla="*/ 6797040 h 6858000"/>
              <a:gd name="connsiteX8" fmla="*/ 134224 w 2537574"/>
              <a:gd name="connsiteY8" fmla="*/ 451220 h 6858000"/>
              <a:gd name="connsiteX9" fmla="*/ 0 w 2537574"/>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7574" h="6858000">
                <a:moveTo>
                  <a:pt x="0" y="0"/>
                </a:moveTo>
                <a:lnTo>
                  <a:pt x="2537574" y="0"/>
                </a:lnTo>
                <a:lnTo>
                  <a:pt x="2537574" y="2705971"/>
                </a:lnTo>
                <a:lnTo>
                  <a:pt x="2385623" y="3499066"/>
                </a:lnTo>
                <a:cubicBezTo>
                  <a:pt x="2160942" y="4597059"/>
                  <a:pt x="1882915" y="5675620"/>
                  <a:pt x="1554371" y="6731923"/>
                </a:cubicBezTo>
                <a:lnTo>
                  <a:pt x="1513439" y="6858000"/>
                </a:lnTo>
                <a:lnTo>
                  <a:pt x="1012802" y="6858000"/>
                </a:lnTo>
                <a:lnTo>
                  <a:pt x="1013573" y="6797040"/>
                </a:lnTo>
                <a:cubicBezTo>
                  <a:pt x="1013573" y="4596700"/>
                  <a:pt x="706995" y="2467964"/>
                  <a:pt x="134224" y="451220"/>
                </a:cubicBezTo>
                <a:lnTo>
                  <a:pt x="0" y="0"/>
                </a:lnTo>
                <a:close/>
              </a:path>
            </a:pathLst>
          </a:custGeom>
          <a:solidFill>
            <a:schemeClr val="accent6"/>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8" name="Forma Livre: Forma 7">
            <a:extLst>
              <a:ext uri="{FF2B5EF4-FFF2-40B4-BE49-F238E27FC236}">
                <a16:creationId xmlns:a16="http://schemas.microsoft.com/office/drawing/2014/main" id="{824034CD-0A56-4659-BF9F-434F3D77D032}"/>
              </a:ext>
            </a:extLst>
          </p:cNvPr>
          <p:cNvSpPr/>
          <p:nvPr/>
        </p:nvSpPr>
        <p:spPr>
          <a:xfrm flipH="1">
            <a:off x="0" y="2705972"/>
            <a:ext cx="1024135" cy="4152029"/>
          </a:xfrm>
          <a:custGeom>
            <a:avLst/>
            <a:gdLst>
              <a:gd name="connsiteX0" fmla="*/ 1024135 w 1024135"/>
              <a:gd name="connsiteY0" fmla="*/ 0 h 4152029"/>
              <a:gd name="connsiteX1" fmla="*/ 1024135 w 1024135"/>
              <a:gd name="connsiteY1" fmla="*/ 4152029 h 4152029"/>
              <a:gd name="connsiteX2" fmla="*/ 0 w 1024135"/>
              <a:gd name="connsiteY2" fmla="*/ 4152029 h 4152029"/>
              <a:gd name="connsiteX3" fmla="*/ 40932 w 1024135"/>
              <a:gd name="connsiteY3" fmla="*/ 4025952 h 4152029"/>
              <a:gd name="connsiteX4" fmla="*/ 872184 w 1024135"/>
              <a:gd name="connsiteY4" fmla="*/ 793095 h 4152029"/>
              <a:gd name="connsiteX5" fmla="*/ 1024135 w 1024135"/>
              <a:gd name="connsiteY5" fmla="*/ 0 h 4152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4135" h="4152029">
                <a:moveTo>
                  <a:pt x="1024135" y="0"/>
                </a:moveTo>
                <a:lnTo>
                  <a:pt x="1024135" y="4152029"/>
                </a:lnTo>
                <a:lnTo>
                  <a:pt x="0" y="4152029"/>
                </a:lnTo>
                <a:lnTo>
                  <a:pt x="40932" y="4025952"/>
                </a:lnTo>
                <a:cubicBezTo>
                  <a:pt x="369476" y="2969649"/>
                  <a:pt x="647503" y="1891088"/>
                  <a:pt x="872184" y="793095"/>
                </a:cubicBezTo>
                <a:lnTo>
                  <a:pt x="1024135" y="0"/>
                </a:lnTo>
                <a:close/>
              </a:path>
            </a:pathLst>
          </a:custGeom>
          <a:solidFill>
            <a:schemeClr val="accent6"/>
          </a:solidFill>
          <a:ln>
            <a:noFill/>
          </a:ln>
          <a:effectLst>
            <a:outerShdw blurRad="88900" dist="38100" sx="119000" sy="119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10" name="CaixaDeTexto 9">
            <a:extLst>
              <a:ext uri="{FF2B5EF4-FFF2-40B4-BE49-F238E27FC236}">
                <a16:creationId xmlns:a16="http://schemas.microsoft.com/office/drawing/2014/main" id="{DCFB3A85-569D-4E49-8F75-C83C030D6E43}"/>
              </a:ext>
            </a:extLst>
          </p:cNvPr>
          <p:cNvSpPr txBox="1"/>
          <p:nvPr/>
        </p:nvSpPr>
        <p:spPr>
          <a:xfrm>
            <a:off x="6100496" y="5105937"/>
            <a:ext cx="4719904" cy="461665"/>
          </a:xfrm>
          <a:prstGeom prst="rect">
            <a:avLst/>
          </a:prstGeom>
          <a:noFill/>
        </p:spPr>
        <p:txBody>
          <a:bodyPr wrap="square" rtlCol="0">
            <a:spAutoFit/>
          </a:bodyPr>
          <a:lstStyle/>
          <a:p>
            <a:pPr algn="ctr"/>
            <a:r>
              <a:rPr lang="pt-BR" sz="2400" dirty="0">
                <a:solidFill>
                  <a:schemeClr val="tx1">
                    <a:lumMod val="85000"/>
                    <a:lumOff val="15000"/>
                  </a:schemeClr>
                </a:solidFill>
                <a:latin typeface="Amasis MT Pro Black" panose="02040A04050005020304" pitchFamily="18" charset="0"/>
              </a:rPr>
              <a:t>Name</a:t>
            </a:r>
            <a:r>
              <a:rPr lang="en-GB" sz="2400" b="1" dirty="0">
                <a:solidFill>
                  <a:schemeClr val="tx1">
                    <a:lumMod val="85000"/>
                    <a:lumOff val="15000"/>
                  </a:schemeClr>
                </a:solidFill>
                <a:latin typeface="Amasis MT Pro Light" panose="02040304050005020304" pitchFamily="18" charset="0"/>
              </a:rPr>
              <a:t>: </a:t>
            </a:r>
            <a:r>
              <a:rPr lang="pt-BR" sz="2400" b="1" dirty="0">
                <a:solidFill>
                  <a:schemeClr val="tx1">
                    <a:lumMod val="85000"/>
                    <a:lumOff val="15000"/>
                  </a:schemeClr>
                </a:solidFill>
                <a:latin typeface="Amasis MT Pro Light" panose="02040304050005020304" pitchFamily="18" charset="0"/>
              </a:rPr>
              <a:t>Zinetty Bonfim dos prazeres</a:t>
            </a:r>
            <a:endParaRPr lang="pt-BR" sz="300" b="1" dirty="0">
              <a:solidFill>
                <a:schemeClr val="tx1">
                  <a:lumMod val="85000"/>
                  <a:lumOff val="15000"/>
                </a:schemeClr>
              </a:solidFill>
              <a:latin typeface="Amasis MT Pro Light" panose="02040304050005020304" pitchFamily="18" charset="0"/>
            </a:endParaRPr>
          </a:p>
        </p:txBody>
      </p:sp>
      <p:sp>
        <p:nvSpPr>
          <p:cNvPr id="2" name="CaixaDeTexto 9">
            <a:extLst>
              <a:ext uri="{FF2B5EF4-FFF2-40B4-BE49-F238E27FC236}">
                <a16:creationId xmlns:a16="http://schemas.microsoft.com/office/drawing/2014/main" id="{69D61FB6-B558-8FF9-0125-BDAA1C5B3EB8}"/>
              </a:ext>
            </a:extLst>
          </p:cNvPr>
          <p:cNvSpPr txBox="1"/>
          <p:nvPr/>
        </p:nvSpPr>
        <p:spPr>
          <a:xfrm>
            <a:off x="5240488" y="5537260"/>
            <a:ext cx="4510087" cy="461665"/>
          </a:xfrm>
          <a:prstGeom prst="rect">
            <a:avLst/>
          </a:prstGeom>
          <a:noFill/>
        </p:spPr>
        <p:txBody>
          <a:bodyPr wrap="square" rtlCol="0">
            <a:spAutoFit/>
          </a:bodyPr>
          <a:lstStyle/>
          <a:p>
            <a:pPr algn="ctr"/>
            <a:r>
              <a:rPr lang="pt-BR" sz="2400" dirty="0">
                <a:solidFill>
                  <a:schemeClr val="tx1">
                    <a:lumMod val="85000"/>
                    <a:lumOff val="15000"/>
                  </a:schemeClr>
                </a:solidFill>
                <a:latin typeface="Amasis MT Pro Black" panose="02040A04050005020304" pitchFamily="18" charset="0"/>
              </a:rPr>
              <a:t>Student ID</a:t>
            </a:r>
            <a:r>
              <a:rPr lang="pt-BR" sz="2400" b="1" dirty="0">
                <a:solidFill>
                  <a:schemeClr val="tx1">
                    <a:lumMod val="85000"/>
                    <a:lumOff val="15000"/>
                  </a:schemeClr>
                </a:solidFill>
                <a:latin typeface="Amasis MT Pro Light" panose="02040304050005020304" pitchFamily="18" charset="0"/>
              </a:rPr>
              <a:t>: 2123461</a:t>
            </a:r>
            <a:endParaRPr lang="pt-BR" sz="300" b="1" dirty="0">
              <a:solidFill>
                <a:schemeClr val="tx1">
                  <a:lumMod val="85000"/>
                  <a:lumOff val="15000"/>
                </a:schemeClr>
              </a:solidFill>
              <a:latin typeface="Amasis MT Pro Light" panose="02040304050005020304" pitchFamily="18" charset="0"/>
            </a:endParaRPr>
          </a:p>
        </p:txBody>
      </p:sp>
    </p:spTree>
    <p:extLst>
      <p:ext uri="{BB962C8B-B14F-4D97-AF65-F5344CB8AC3E}">
        <p14:creationId xmlns:p14="http://schemas.microsoft.com/office/powerpoint/2010/main" val="381713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750" fill="hold"/>
                                        <p:tgtEl>
                                          <p:spTgt spid="8"/>
                                        </p:tgtEl>
                                        <p:attrNameLst>
                                          <p:attrName>ppt_x</p:attrName>
                                        </p:attrNameLst>
                                      </p:cBhvr>
                                      <p:tavLst>
                                        <p:tav tm="0">
                                          <p:val>
                                            <p:strVal val="0-#ppt_w/2"/>
                                          </p:val>
                                        </p:tav>
                                        <p:tav tm="100000">
                                          <p:val>
                                            <p:strVal val="#ppt_x"/>
                                          </p:val>
                                        </p:tav>
                                      </p:tavLst>
                                    </p:anim>
                                    <p:anim calcmode="lin" valueType="num">
                                      <p:cBhvr additive="base">
                                        <p:cTn id="8" dur="75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10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750" fill="hold"/>
                                        <p:tgtEl>
                                          <p:spTgt spid="7"/>
                                        </p:tgtEl>
                                        <p:attrNameLst>
                                          <p:attrName>ppt_x</p:attrName>
                                        </p:attrNameLst>
                                      </p:cBhvr>
                                      <p:tavLst>
                                        <p:tav tm="0">
                                          <p:val>
                                            <p:strVal val="0-#ppt_w/2"/>
                                          </p:val>
                                        </p:tav>
                                        <p:tav tm="100000">
                                          <p:val>
                                            <p:strVal val="#ppt_x"/>
                                          </p:val>
                                        </p:tav>
                                      </p:tavLst>
                                    </p:anim>
                                    <p:anim calcmode="lin" valueType="num">
                                      <p:cBhvr additive="base">
                                        <p:cTn id="12" dur="75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750" fill="hold"/>
                                        <p:tgtEl>
                                          <p:spTgt spid="6"/>
                                        </p:tgtEl>
                                        <p:attrNameLst>
                                          <p:attrName>ppt_x</p:attrName>
                                        </p:attrNameLst>
                                      </p:cBhvr>
                                      <p:tavLst>
                                        <p:tav tm="0">
                                          <p:val>
                                            <p:strVal val="0-#ppt_w/2"/>
                                          </p:val>
                                        </p:tav>
                                        <p:tav tm="100000">
                                          <p:val>
                                            <p:strVal val="#ppt_x"/>
                                          </p:val>
                                        </p:tav>
                                      </p:tavLst>
                                    </p:anim>
                                    <p:anim calcmode="lin" valueType="num">
                                      <p:cBhvr additive="base">
                                        <p:cTn id="16" dur="75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decel="100000" fill="hold" grpId="0" nodeType="withEffect">
                                  <p:stCondLst>
                                    <p:cond delay="30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750" fill="hold"/>
                                        <p:tgtEl>
                                          <p:spTgt spid="4"/>
                                        </p:tgtEl>
                                        <p:attrNameLst>
                                          <p:attrName>ppt_x</p:attrName>
                                        </p:attrNameLst>
                                      </p:cBhvr>
                                      <p:tavLst>
                                        <p:tav tm="0">
                                          <p:val>
                                            <p:strVal val="0-#ppt_w/2"/>
                                          </p:val>
                                        </p:tav>
                                        <p:tav tm="100000">
                                          <p:val>
                                            <p:strVal val="#ppt_x"/>
                                          </p:val>
                                        </p:tav>
                                      </p:tavLst>
                                    </p:anim>
                                    <p:anim calcmode="lin" valueType="num">
                                      <p:cBhvr additive="base">
                                        <p:cTn id="20" dur="750" fill="hold"/>
                                        <p:tgtEl>
                                          <p:spTgt spid="4"/>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75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750" fill="hold"/>
                                        <p:tgtEl>
                                          <p:spTgt spid="3"/>
                                        </p:tgtEl>
                                        <p:attrNameLst>
                                          <p:attrName>ppt_x</p:attrName>
                                        </p:attrNameLst>
                                      </p:cBhvr>
                                      <p:tavLst>
                                        <p:tav tm="0">
                                          <p:val>
                                            <p:strVal val="0-#ppt_w/2"/>
                                          </p:val>
                                        </p:tav>
                                        <p:tav tm="100000">
                                          <p:val>
                                            <p:strVal val="#ppt_x"/>
                                          </p:val>
                                        </p:tav>
                                      </p:tavLst>
                                    </p:anim>
                                    <p:anim calcmode="lin" valueType="num">
                                      <p:cBhvr additive="base">
                                        <p:cTn id="24" dur="750" fill="hold"/>
                                        <p:tgtEl>
                                          <p:spTgt spid="3"/>
                                        </p:tgtEl>
                                        <p:attrNameLst>
                                          <p:attrName>ppt_y</p:attrName>
                                        </p:attrNameLst>
                                      </p:cBhvr>
                                      <p:tavLst>
                                        <p:tav tm="0">
                                          <p:val>
                                            <p:strVal val="#ppt_y"/>
                                          </p:val>
                                        </p:tav>
                                        <p:tav tm="100000">
                                          <p:val>
                                            <p:strVal val="#ppt_y"/>
                                          </p:val>
                                        </p:tav>
                                      </p:tavLst>
                                    </p:anim>
                                  </p:childTnLst>
                                </p:cTn>
                              </p:par>
                              <p:par>
                                <p:cTn id="25" presetID="2" presetClass="entr" presetSubtype="8" decel="100000" fill="hold" grpId="0" nodeType="withEffect">
                                  <p:stCondLst>
                                    <p:cond delay="100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750" fill="hold"/>
                                        <p:tgtEl>
                                          <p:spTgt spid="5"/>
                                        </p:tgtEl>
                                        <p:attrNameLst>
                                          <p:attrName>ppt_x</p:attrName>
                                        </p:attrNameLst>
                                      </p:cBhvr>
                                      <p:tavLst>
                                        <p:tav tm="0">
                                          <p:val>
                                            <p:strVal val="0-#ppt_w/2"/>
                                          </p:val>
                                        </p:tav>
                                        <p:tav tm="100000">
                                          <p:val>
                                            <p:strVal val="#ppt_x"/>
                                          </p:val>
                                        </p:tav>
                                      </p:tavLst>
                                    </p:anim>
                                    <p:anim calcmode="lin" valueType="num">
                                      <p:cBhvr additive="base">
                                        <p:cTn id="28" dur="75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4E340749-A18F-6569-9D06-306E320B34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13" name="TextBox 12">
            <a:extLst>
              <a:ext uri="{FF2B5EF4-FFF2-40B4-BE49-F238E27FC236}">
                <a16:creationId xmlns:a16="http://schemas.microsoft.com/office/drawing/2014/main" id="{F0C3E210-B9A4-CF34-3F1C-C5F9462419B3}"/>
              </a:ext>
            </a:extLst>
          </p:cNvPr>
          <p:cNvSpPr txBox="1"/>
          <p:nvPr/>
        </p:nvSpPr>
        <p:spPr>
          <a:xfrm>
            <a:off x="9112136" y="6008998"/>
            <a:ext cx="8577942" cy="276999"/>
          </a:xfrm>
          <a:prstGeom prst="rect">
            <a:avLst/>
          </a:prstGeom>
          <a:noFill/>
        </p:spPr>
        <p:txBody>
          <a:bodyPr wrap="square">
            <a:spAutoFit/>
          </a:bodyPr>
          <a:lstStyle/>
          <a:p>
            <a:r>
              <a:rPr lang="en-GB" sz="1200" b="0" i="0" dirty="0">
                <a:solidFill>
                  <a:srgbClr val="2C3E50"/>
                </a:solidFill>
                <a:effectLst/>
                <a:latin typeface="Amasis MT Pro Light" panose="02040304050005020304" pitchFamily="18" charset="0"/>
              </a:rPr>
              <a:t>(Keenan, Evans and Crowley, 2016)</a:t>
            </a:r>
            <a:endParaRPr lang="en-GB" sz="1200" dirty="0">
              <a:latin typeface="Amasis MT Pro Light" panose="02040304050005020304" pitchFamily="18" charset="0"/>
            </a:endParaRPr>
          </a:p>
        </p:txBody>
      </p:sp>
      <p:sp>
        <p:nvSpPr>
          <p:cNvPr id="8" name="TextBox 7">
            <a:extLst>
              <a:ext uri="{FF2B5EF4-FFF2-40B4-BE49-F238E27FC236}">
                <a16:creationId xmlns:a16="http://schemas.microsoft.com/office/drawing/2014/main" id="{4A40B26A-C569-6E37-EF9F-8EFDD98F0D1C}"/>
              </a:ext>
            </a:extLst>
          </p:cNvPr>
          <p:cNvSpPr txBox="1"/>
          <p:nvPr/>
        </p:nvSpPr>
        <p:spPr>
          <a:xfrm>
            <a:off x="2280025" y="5958002"/>
            <a:ext cx="6832111" cy="276999"/>
          </a:xfrm>
          <a:prstGeom prst="rect">
            <a:avLst/>
          </a:prstGeom>
          <a:noFill/>
        </p:spPr>
        <p:txBody>
          <a:bodyPr wrap="square">
            <a:spAutoFit/>
          </a:bodyPr>
          <a:lstStyle/>
          <a:p>
            <a:r>
              <a:rPr lang="en-GB" sz="1200" b="0" i="0" dirty="0">
                <a:solidFill>
                  <a:srgbClr val="2C3E50"/>
                </a:solidFill>
                <a:effectLst/>
                <a:latin typeface="Amasis MT Pro Light" panose="02040304050005020304" pitchFamily="18" charset="0"/>
              </a:rPr>
              <a:t>(American Psychological Association, 2014)</a:t>
            </a:r>
            <a:endParaRPr lang="en-GB" sz="1200" dirty="0">
              <a:latin typeface="Amasis MT Pro Light" panose="02040304050005020304" pitchFamily="18" charset="0"/>
            </a:endParaRPr>
          </a:p>
        </p:txBody>
      </p:sp>
      <p:sp>
        <p:nvSpPr>
          <p:cNvPr id="9" name="Retângulo 14">
            <a:extLst>
              <a:ext uri="{FF2B5EF4-FFF2-40B4-BE49-F238E27FC236}">
                <a16:creationId xmlns:a16="http://schemas.microsoft.com/office/drawing/2014/main" id="{6272EBBC-430C-EAAD-CA98-4BF9DABAEBA1}"/>
              </a:ext>
            </a:extLst>
          </p:cNvPr>
          <p:cNvSpPr/>
          <p:nvPr/>
        </p:nvSpPr>
        <p:spPr>
          <a:xfrm>
            <a:off x="26561" y="-99314"/>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4" name="CaixaDeTexto 3">
            <a:extLst>
              <a:ext uri="{FF2B5EF4-FFF2-40B4-BE49-F238E27FC236}">
                <a16:creationId xmlns:a16="http://schemas.microsoft.com/office/drawing/2014/main" id="{FB089714-002B-4FF4-9069-58156ED1EEE1}"/>
              </a:ext>
            </a:extLst>
          </p:cNvPr>
          <p:cNvSpPr txBox="1"/>
          <p:nvPr/>
        </p:nvSpPr>
        <p:spPr>
          <a:xfrm>
            <a:off x="1548625" y="2574675"/>
            <a:ext cx="3890116" cy="3293209"/>
          </a:xfrm>
          <a:prstGeom prst="rect">
            <a:avLst/>
          </a:prstGeom>
          <a:solidFill>
            <a:schemeClr val="bg1"/>
          </a:solidFill>
        </p:spPr>
        <p:txBody>
          <a:bodyPr wrap="square" rtlCol="0">
            <a:spAutoFit/>
          </a:bodyPr>
          <a:lstStyle/>
          <a:p>
            <a:pPr algn="just">
              <a:defRPr/>
            </a:pPr>
            <a:r>
              <a:rPr lang="en-GB" altLang="ko-KR" sz="1600" dirty="0">
                <a:solidFill>
                  <a:schemeClr val="accent6"/>
                </a:solidFill>
                <a:latin typeface="Montserrat Medium" panose="00000600000000000000" pitchFamily="2" charset="0"/>
                <a:cs typeface="Arial" pitchFamily="34" charset="0"/>
              </a:rPr>
              <a:t>Developmental psychologists </a:t>
            </a:r>
            <a:r>
              <a:rPr lang="en-GB" altLang="ko-KR" sz="1600" dirty="0" err="1">
                <a:solidFill>
                  <a:schemeClr val="accent6"/>
                </a:solidFill>
                <a:latin typeface="Montserrat Medium" panose="00000600000000000000" pitchFamily="2" charset="0"/>
                <a:cs typeface="Arial" pitchFamily="34" charset="0"/>
              </a:rPr>
              <a:t>center</a:t>
            </a:r>
            <a:r>
              <a:rPr lang="en-GB" altLang="ko-KR" sz="1600" dirty="0">
                <a:solidFill>
                  <a:schemeClr val="accent6"/>
                </a:solidFill>
                <a:latin typeface="Montserrat Medium" panose="00000600000000000000" pitchFamily="2" charset="0"/>
                <a:cs typeface="Arial" pitchFamily="34" charset="0"/>
              </a:rPr>
              <a:t> their attention on the progression and alterations in human life from birth to old age, encompassing facets like physical, cognitive, social, intellectual, perceptual, personality, and emotional development. The exploration of developmental psychology is crucial for gaining insights into the processes of learning, maturation, and adaptation in humans.</a:t>
            </a:r>
            <a:endParaRPr kumimoji="0" lang="pt-BR" altLang="ko-KR" sz="1600" b="0" i="0" u="none" strike="noStrike" kern="1200" cap="none" spc="0" normalizeH="0" baseline="0" noProof="0" dirty="0">
              <a:ln>
                <a:noFill/>
              </a:ln>
              <a:solidFill>
                <a:schemeClr val="accent6"/>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3" name="CaixaDeTexto 2">
            <a:extLst>
              <a:ext uri="{FF2B5EF4-FFF2-40B4-BE49-F238E27FC236}">
                <a16:creationId xmlns:a16="http://schemas.microsoft.com/office/drawing/2014/main" id="{DF551DCA-B875-4273-8554-DC604EB3805E}"/>
              </a:ext>
            </a:extLst>
          </p:cNvPr>
          <p:cNvSpPr txBox="1"/>
          <p:nvPr/>
        </p:nvSpPr>
        <p:spPr>
          <a:xfrm>
            <a:off x="108858" y="2183367"/>
            <a:ext cx="4740729" cy="338554"/>
          </a:xfrm>
          <a:prstGeom prst="rect">
            <a:avLst/>
          </a:prstGeom>
          <a:noFill/>
        </p:spPr>
        <p:txBody>
          <a:bodyPr wrap="square" rtlCol="0">
            <a:spAutoFit/>
          </a:bodyPr>
          <a:lstStyle/>
          <a:p>
            <a:pPr algn="ctr"/>
            <a:r>
              <a:rPr lang="pt-BR" sz="1600" b="1" spc="300" dirty="0">
                <a:latin typeface="Amasis MT Pro Black" panose="02040A04050005020304" pitchFamily="18" charset="0"/>
              </a:rPr>
              <a:t>DEFINITION</a:t>
            </a:r>
          </a:p>
        </p:txBody>
      </p:sp>
      <p:sp>
        <p:nvSpPr>
          <p:cNvPr id="5" name="CaixaDeTexto 4">
            <a:extLst>
              <a:ext uri="{FF2B5EF4-FFF2-40B4-BE49-F238E27FC236}">
                <a16:creationId xmlns:a16="http://schemas.microsoft.com/office/drawing/2014/main" id="{9F94F558-F0CC-40F6-AADB-D190F0EA7EE1}"/>
              </a:ext>
            </a:extLst>
          </p:cNvPr>
          <p:cNvSpPr txBox="1"/>
          <p:nvPr/>
        </p:nvSpPr>
        <p:spPr>
          <a:xfrm>
            <a:off x="6513775" y="2451564"/>
            <a:ext cx="4970653" cy="3539430"/>
          </a:xfrm>
          <a:prstGeom prst="rect">
            <a:avLst/>
          </a:prstGeom>
          <a:solidFill>
            <a:schemeClr val="bg1"/>
          </a:solidFill>
        </p:spPr>
        <p:txBody>
          <a:bodyPr wrap="square" rtlCol="0">
            <a:spAutoFit/>
          </a:bodyPr>
          <a:lstStyle/>
          <a:p>
            <a:pPr algn="just">
              <a:defRPr/>
            </a:pPr>
            <a:r>
              <a:rPr lang="en-GB" altLang="ko-KR" sz="1600" dirty="0">
                <a:solidFill>
                  <a:schemeClr val="accent6"/>
                </a:solidFill>
                <a:latin typeface="Montserrat Medium" panose="00000600000000000000" pitchFamily="2" charset="0"/>
                <a:cs typeface="Arial" pitchFamily="34" charset="0"/>
              </a:rPr>
              <a:t>Developmental psychology seeks to advance our comprehension of the unfolding processes of development across the entire lifespan. Its primary goal is to gain insights into the general principles guiding development and to explore the variations and commonalities in the developmental experiences of individuals. Within the expansive scope of modern psychology, diverse sub-areas are investigated, ranging from social psychology, comparative psychology, and learning studies to neuropsychology, abnormal psychology, and cognitive psychology.</a:t>
            </a:r>
            <a:endParaRPr kumimoji="0" lang="pt-BR" altLang="ko-KR" sz="1600" b="0" i="0" u="none" strike="noStrike" kern="1200" cap="none" spc="0" normalizeH="0" baseline="0" noProof="0" dirty="0">
              <a:ln>
                <a:noFill/>
              </a:ln>
              <a:solidFill>
                <a:schemeClr val="accent6"/>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6" name="CaixaDeTexto 2">
            <a:extLst>
              <a:ext uri="{FF2B5EF4-FFF2-40B4-BE49-F238E27FC236}">
                <a16:creationId xmlns:a16="http://schemas.microsoft.com/office/drawing/2014/main" id="{8B2417AE-143D-A478-5512-7AB71F49D881}"/>
              </a:ext>
            </a:extLst>
          </p:cNvPr>
          <p:cNvSpPr txBox="1"/>
          <p:nvPr/>
        </p:nvSpPr>
        <p:spPr>
          <a:xfrm>
            <a:off x="4511176" y="2130613"/>
            <a:ext cx="5478684" cy="338554"/>
          </a:xfrm>
          <a:prstGeom prst="rect">
            <a:avLst/>
          </a:prstGeom>
          <a:noFill/>
        </p:spPr>
        <p:txBody>
          <a:bodyPr wrap="square" rtlCol="0">
            <a:spAutoFit/>
          </a:bodyPr>
          <a:lstStyle/>
          <a:p>
            <a:pPr algn="ctr"/>
            <a:r>
              <a:rPr lang="pt-BR" sz="1600" spc="300" dirty="0">
                <a:latin typeface="Amasis MT Pro Black" panose="02040A04050005020304" pitchFamily="18" charset="0"/>
              </a:rPr>
              <a:t>AIMS</a:t>
            </a:r>
            <a:endParaRPr lang="pt-BR" sz="700" spc="300" dirty="0">
              <a:latin typeface="Amasis MT Pro Black" panose="02040A04050005020304" pitchFamily="18" charset="0"/>
            </a:endParaRPr>
          </a:p>
        </p:txBody>
      </p:sp>
      <p:sp>
        <p:nvSpPr>
          <p:cNvPr id="2" name="CaixaDeTexto 1">
            <a:extLst>
              <a:ext uri="{FF2B5EF4-FFF2-40B4-BE49-F238E27FC236}">
                <a16:creationId xmlns:a16="http://schemas.microsoft.com/office/drawing/2014/main" id="{F1CF8353-622F-4B98-B03B-04DEB9B1F0BF}"/>
              </a:ext>
            </a:extLst>
          </p:cNvPr>
          <p:cNvSpPr txBox="1"/>
          <p:nvPr/>
        </p:nvSpPr>
        <p:spPr>
          <a:xfrm>
            <a:off x="1492296" y="263253"/>
            <a:ext cx="9481458" cy="1323439"/>
          </a:xfrm>
          <a:prstGeom prst="rect">
            <a:avLst/>
          </a:prstGeom>
          <a:noFill/>
        </p:spPr>
        <p:txBody>
          <a:bodyPr wrap="square" rtlCol="0">
            <a:spAutoFit/>
          </a:bodyPr>
          <a:lstStyle/>
          <a:p>
            <a:pPr algn="ctr"/>
            <a:r>
              <a:rPr lang="pt-BR" sz="4000" dirty="0">
                <a:solidFill>
                  <a:schemeClr val="accent6"/>
                </a:solidFill>
                <a:highlight>
                  <a:srgbClr val="808080"/>
                </a:highlight>
                <a:latin typeface="Amasis MT Pro Black" panose="02040A04050005020304" pitchFamily="18" charset="0"/>
              </a:rPr>
              <a:t>What is Developmental Psychology?</a:t>
            </a:r>
          </a:p>
        </p:txBody>
      </p:sp>
    </p:spTree>
    <p:extLst>
      <p:ext uri="{BB962C8B-B14F-4D97-AF65-F5344CB8AC3E}">
        <p14:creationId xmlns:p14="http://schemas.microsoft.com/office/powerpoint/2010/main" val="1562652918"/>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14:presetBounceEnd="70000">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70000">
                                          <p:cBhvr additive="base">
                                            <p:cTn id="7" dur="1000" fill="hold"/>
                                            <p:tgtEl>
                                              <p:spTgt spid="2"/>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2"/>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25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2" presetClass="entr" presetSubtype="4" fill="hold" grpId="0" nodeType="withEffect" p14:presetBounceEnd="70000">
                                      <p:stCondLst>
                                        <p:cond delay="250"/>
                                      </p:stCondLst>
                                      <p:childTnLst>
                                        <p:set>
                                          <p:cBhvr>
                                            <p:cTn id="13" dur="1" fill="hold">
                                              <p:stCondLst>
                                                <p:cond delay="0"/>
                                              </p:stCondLst>
                                            </p:cTn>
                                            <p:tgtEl>
                                              <p:spTgt spid="4"/>
                                            </p:tgtEl>
                                            <p:attrNameLst>
                                              <p:attrName>style.visibility</p:attrName>
                                            </p:attrNameLst>
                                          </p:cBhvr>
                                          <p:to>
                                            <p:strVal val="visible"/>
                                          </p:to>
                                        </p:set>
                                        <p:anim calcmode="lin" valueType="num" p14:bounceEnd="70000">
                                          <p:cBhvr additive="base">
                                            <p:cTn id="14" dur="1500" fill="hold"/>
                                            <p:tgtEl>
                                              <p:spTgt spid="4"/>
                                            </p:tgtEl>
                                            <p:attrNameLst>
                                              <p:attrName>ppt_x</p:attrName>
                                            </p:attrNameLst>
                                          </p:cBhvr>
                                          <p:tavLst>
                                            <p:tav tm="0">
                                              <p:val>
                                                <p:strVal val="#ppt_x"/>
                                              </p:val>
                                            </p:tav>
                                            <p:tav tm="100000">
                                              <p:val>
                                                <p:strVal val="#ppt_x"/>
                                              </p:val>
                                            </p:tav>
                                          </p:tavLst>
                                        </p:anim>
                                        <p:anim calcmode="lin" valueType="num" p14:bounceEnd="70000">
                                          <p:cBhvr additive="base">
                                            <p:cTn id="15" dur="1500" fill="hold"/>
                                            <p:tgtEl>
                                              <p:spTgt spid="4"/>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14:presetBounceEnd="70000">
                                      <p:stCondLst>
                                        <p:cond delay="100"/>
                                      </p:stCondLst>
                                      <p:childTnLst>
                                        <p:set>
                                          <p:cBhvr>
                                            <p:cTn id="17" dur="1" fill="hold">
                                              <p:stCondLst>
                                                <p:cond delay="0"/>
                                              </p:stCondLst>
                                            </p:cTn>
                                            <p:tgtEl>
                                              <p:spTgt spid="5"/>
                                            </p:tgtEl>
                                            <p:attrNameLst>
                                              <p:attrName>style.visibility</p:attrName>
                                            </p:attrNameLst>
                                          </p:cBhvr>
                                          <p:to>
                                            <p:strVal val="visible"/>
                                          </p:to>
                                        </p:set>
                                        <p:anim calcmode="lin" valueType="num" p14:bounceEnd="70000">
                                          <p:cBhvr additive="base">
                                            <p:cTn id="18" dur="1500" fill="hold"/>
                                            <p:tgtEl>
                                              <p:spTgt spid="5"/>
                                            </p:tgtEl>
                                            <p:attrNameLst>
                                              <p:attrName>ppt_x</p:attrName>
                                            </p:attrNameLst>
                                          </p:cBhvr>
                                          <p:tavLst>
                                            <p:tav tm="0">
                                              <p:val>
                                                <p:strVal val="#ppt_x"/>
                                              </p:val>
                                            </p:tav>
                                            <p:tav tm="100000">
                                              <p:val>
                                                <p:strVal val="#ppt_x"/>
                                              </p:val>
                                            </p:tav>
                                          </p:tavLst>
                                        </p:anim>
                                        <p:anim calcmode="lin" valueType="num" p14:bounceEnd="70000">
                                          <p:cBhvr additive="base">
                                            <p:cTn id="19" dur="1500" fill="hold"/>
                                            <p:tgtEl>
                                              <p:spTgt spid="5"/>
                                            </p:tgtEl>
                                            <p:attrNameLst>
                                              <p:attrName>ppt_y</p:attrName>
                                            </p:attrNameLst>
                                          </p:cBhvr>
                                          <p:tavLst>
                                            <p:tav tm="0">
                                              <p:val>
                                                <p:strVal val="1+#ppt_h/2"/>
                                              </p:val>
                                            </p:tav>
                                            <p:tav tm="100000">
                                              <p:val>
                                                <p:strVal val="#ppt_y"/>
                                              </p:val>
                                            </p:tav>
                                          </p:tavLst>
                                        </p:anim>
                                      </p:childTnLst>
                                    </p:cTn>
                                  </p:par>
                                  <p:par>
                                    <p:cTn id="20" presetID="10" presetClass="entr" presetSubtype="0" fill="hold" grpId="0" nodeType="withEffect">
                                      <p:stCondLst>
                                        <p:cond delay="25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2" presetClass="entr" presetSubtype="8" fill="hold" grpId="0" nodeType="withEffect">
                                      <p:stCondLst>
                                        <p:cond delay="25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0-#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3" grpId="0"/>
          <p:bldP spid="5" grpId="0" animBg="1"/>
          <p:bldP spid="6" grpId="0"/>
          <p:bldP spid="2"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25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2" presetClass="entr" presetSubtype="4" fill="hold" grpId="0" nodeType="withEffect">
                                      <p:stCondLst>
                                        <p:cond delay="25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1500" fill="hold"/>
                                            <p:tgtEl>
                                              <p:spTgt spid="4"/>
                                            </p:tgtEl>
                                            <p:attrNameLst>
                                              <p:attrName>ppt_x</p:attrName>
                                            </p:attrNameLst>
                                          </p:cBhvr>
                                          <p:tavLst>
                                            <p:tav tm="0">
                                              <p:val>
                                                <p:strVal val="#ppt_x"/>
                                              </p:val>
                                            </p:tav>
                                            <p:tav tm="100000">
                                              <p:val>
                                                <p:strVal val="#ppt_x"/>
                                              </p:val>
                                            </p:tav>
                                          </p:tavLst>
                                        </p:anim>
                                        <p:anim calcmode="lin" valueType="num">
                                          <p:cBhvr additive="base">
                                            <p:cTn id="15" dur="1500" fill="hold"/>
                                            <p:tgtEl>
                                              <p:spTgt spid="4"/>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10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1500" fill="hold"/>
                                            <p:tgtEl>
                                              <p:spTgt spid="5"/>
                                            </p:tgtEl>
                                            <p:attrNameLst>
                                              <p:attrName>ppt_x</p:attrName>
                                            </p:attrNameLst>
                                          </p:cBhvr>
                                          <p:tavLst>
                                            <p:tav tm="0">
                                              <p:val>
                                                <p:strVal val="#ppt_x"/>
                                              </p:val>
                                            </p:tav>
                                            <p:tav tm="100000">
                                              <p:val>
                                                <p:strVal val="#ppt_x"/>
                                              </p:val>
                                            </p:tav>
                                          </p:tavLst>
                                        </p:anim>
                                        <p:anim calcmode="lin" valueType="num">
                                          <p:cBhvr additive="base">
                                            <p:cTn id="19" dur="1500" fill="hold"/>
                                            <p:tgtEl>
                                              <p:spTgt spid="5"/>
                                            </p:tgtEl>
                                            <p:attrNameLst>
                                              <p:attrName>ppt_y</p:attrName>
                                            </p:attrNameLst>
                                          </p:cBhvr>
                                          <p:tavLst>
                                            <p:tav tm="0">
                                              <p:val>
                                                <p:strVal val="1+#ppt_h/2"/>
                                              </p:val>
                                            </p:tav>
                                            <p:tav tm="100000">
                                              <p:val>
                                                <p:strVal val="#ppt_y"/>
                                              </p:val>
                                            </p:tav>
                                          </p:tavLst>
                                        </p:anim>
                                      </p:childTnLst>
                                    </p:cTn>
                                  </p:par>
                                  <p:par>
                                    <p:cTn id="20" presetID="10" presetClass="entr" presetSubtype="0" fill="hold" grpId="0" nodeType="withEffect">
                                      <p:stCondLst>
                                        <p:cond delay="25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2" presetClass="entr" presetSubtype="8" fill="hold" grpId="0" nodeType="withEffect">
                                      <p:stCondLst>
                                        <p:cond delay="25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0-#ppt_w/2"/>
                                              </p:val>
                                            </p:tav>
                                            <p:tav tm="100000">
                                              <p:val>
                                                <p:strVal val="#ppt_x"/>
                                              </p:val>
                                            </p:tav>
                                          </p:tavLst>
                                        </p:anim>
                                        <p:anim calcmode="lin" valueType="num">
                                          <p:cBhvr additive="base">
                                            <p:cTn id="26"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3" grpId="0"/>
          <p:bldP spid="5" grpId="0" animBg="1"/>
          <p:bldP spid="6" grpId="0"/>
          <p:bldP spid="2" grpId="0"/>
        </p:bldLst>
      </p:timing>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A silhouette of a person and a child&#10;&#10;Description automatically generated">
            <a:extLst>
              <a:ext uri="{FF2B5EF4-FFF2-40B4-BE49-F238E27FC236}">
                <a16:creationId xmlns:a16="http://schemas.microsoft.com/office/drawing/2014/main" id="{CAEED8C2-462F-DFFE-51A8-D660C103E96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014" r="28014"/>
          <a:stretch/>
        </p:blipFill>
        <p:spPr/>
      </p:pic>
      <p:sp>
        <p:nvSpPr>
          <p:cNvPr id="3" name="CaixaDeTexto 2">
            <a:extLst>
              <a:ext uri="{FF2B5EF4-FFF2-40B4-BE49-F238E27FC236}">
                <a16:creationId xmlns:a16="http://schemas.microsoft.com/office/drawing/2014/main" id="{ACECE74E-0AD4-4DAE-AF3C-71B29CDABB1F}"/>
              </a:ext>
            </a:extLst>
          </p:cNvPr>
          <p:cNvSpPr txBox="1"/>
          <p:nvPr/>
        </p:nvSpPr>
        <p:spPr>
          <a:xfrm>
            <a:off x="131885" y="0"/>
            <a:ext cx="669973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chemeClr val="accent6">
                    <a:lumMod val="60000"/>
                    <a:lumOff val="40000"/>
                  </a:schemeClr>
                </a:solidFill>
                <a:effectLst/>
                <a:highlight>
                  <a:srgbClr val="808080"/>
                </a:highlight>
                <a:uLnTx/>
                <a:uFillTx/>
                <a:latin typeface="Amasis MT Pro Black" panose="02040A04050005020304" pitchFamily="18" charset="0"/>
              </a:rPr>
              <a:t>What is Developmental Psychology?</a:t>
            </a:r>
          </a:p>
        </p:txBody>
      </p:sp>
      <p:grpSp>
        <p:nvGrpSpPr>
          <p:cNvPr id="4" name="Agrupar 3">
            <a:extLst>
              <a:ext uri="{FF2B5EF4-FFF2-40B4-BE49-F238E27FC236}">
                <a16:creationId xmlns:a16="http://schemas.microsoft.com/office/drawing/2014/main" id="{6F92CE97-B46B-4BF3-9134-75792070ECDB}"/>
              </a:ext>
            </a:extLst>
          </p:cNvPr>
          <p:cNvGrpSpPr/>
          <p:nvPr/>
        </p:nvGrpSpPr>
        <p:grpSpPr>
          <a:xfrm>
            <a:off x="131885" y="1848593"/>
            <a:ext cx="6601165" cy="1815882"/>
            <a:chOff x="131885" y="1870085"/>
            <a:chExt cx="6601165" cy="1815882"/>
          </a:xfrm>
        </p:grpSpPr>
        <p:sp>
          <p:nvSpPr>
            <p:cNvPr id="5" name="Fluxograma: Conector fora de Página 4">
              <a:extLst>
                <a:ext uri="{FF2B5EF4-FFF2-40B4-BE49-F238E27FC236}">
                  <a16:creationId xmlns:a16="http://schemas.microsoft.com/office/drawing/2014/main" id="{FEC44B98-E3E7-4E57-BF1A-9CA41E38EEF3}"/>
                </a:ext>
              </a:extLst>
            </p:cNvPr>
            <p:cNvSpPr/>
            <p:nvPr/>
          </p:nvSpPr>
          <p:spPr>
            <a:xfrm rot="16200000">
              <a:off x="265606" y="1883841"/>
              <a:ext cx="283580" cy="551022"/>
            </a:xfrm>
            <a:prstGeom prst="flowChartOffpageConnector">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aixaDeTexto 5">
              <a:extLst>
                <a:ext uri="{FF2B5EF4-FFF2-40B4-BE49-F238E27FC236}">
                  <a16:creationId xmlns:a16="http://schemas.microsoft.com/office/drawing/2014/main" id="{62111ABA-0410-46C8-9FCF-AAAED426626C}"/>
                </a:ext>
              </a:extLst>
            </p:cNvPr>
            <p:cNvSpPr txBox="1"/>
            <p:nvPr/>
          </p:nvSpPr>
          <p:spPr>
            <a:xfrm>
              <a:off x="781477" y="1870085"/>
              <a:ext cx="5951573" cy="1815882"/>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600" i="0" u="none" strike="noStrike" kern="1200" cap="none" normalizeH="0" baseline="0" noProof="0" dirty="0">
                  <a:ln>
                    <a:noFill/>
                  </a:ln>
                  <a:solidFill>
                    <a:prstClr val="black">
                      <a:lumMod val="85000"/>
                      <a:lumOff val="15000"/>
                    </a:prstClr>
                  </a:solidFill>
                  <a:effectLst/>
                  <a:uLnTx/>
                  <a:uFillTx/>
                  <a:latin typeface="Amasis MT Pro Light" panose="02040304050005020304" pitchFamily="18" charset="0"/>
                </a:rPr>
                <a:t>This field of research is recognized as the examination of child development. While the study of children holds intrinsic importance, it also holds the potential to provide valuable insights into the broader understanding of human development. Exploring the initial expressions of </a:t>
              </a:r>
              <a:r>
                <a:rPr kumimoji="0" lang="en-GB" sz="1600" i="0" u="none" strike="noStrike" kern="1200" cap="none" normalizeH="0" baseline="0" noProof="0" dirty="0" err="1">
                  <a:ln>
                    <a:noFill/>
                  </a:ln>
                  <a:solidFill>
                    <a:prstClr val="black">
                      <a:lumMod val="85000"/>
                      <a:lumOff val="15000"/>
                    </a:prstClr>
                  </a:solidFill>
                  <a:effectLst/>
                  <a:uLnTx/>
                  <a:uFillTx/>
                  <a:latin typeface="Amasis MT Pro Light" panose="02040304050005020304" pitchFamily="18" charset="0"/>
                </a:rPr>
                <a:t>behavior</a:t>
              </a:r>
              <a:r>
                <a:rPr kumimoji="0" lang="en-GB" sz="1600" i="0" u="none" strike="noStrike" kern="1200" cap="none" normalizeH="0" baseline="0" noProof="0" dirty="0">
                  <a:ln>
                    <a:noFill/>
                  </a:ln>
                  <a:solidFill>
                    <a:prstClr val="black">
                      <a:lumMod val="85000"/>
                      <a:lumOff val="15000"/>
                    </a:prstClr>
                  </a:solidFill>
                  <a:effectLst/>
                  <a:uLnTx/>
                  <a:uFillTx/>
                  <a:latin typeface="Amasis MT Pro Light" panose="02040304050005020304" pitchFamily="18" charset="0"/>
                </a:rPr>
                <a:t> and the transformations it undergoes allows for a more comprehensive comprehension of the ultimate outcome—adult </a:t>
              </a:r>
              <a:r>
                <a:rPr kumimoji="0" lang="en-GB" sz="1600" i="0" u="none" strike="noStrike" kern="1200" cap="none" normalizeH="0" baseline="0" noProof="0" dirty="0" err="1">
                  <a:ln>
                    <a:noFill/>
                  </a:ln>
                  <a:solidFill>
                    <a:prstClr val="black">
                      <a:lumMod val="85000"/>
                      <a:lumOff val="15000"/>
                    </a:prstClr>
                  </a:solidFill>
                  <a:effectLst/>
                  <a:uLnTx/>
                  <a:uFillTx/>
                  <a:latin typeface="Amasis MT Pro Light" panose="02040304050005020304" pitchFamily="18" charset="0"/>
                </a:rPr>
                <a:t>behavior</a:t>
              </a:r>
              <a:r>
                <a:rPr kumimoji="0" lang="en-GB" sz="1600" i="0" u="none" strike="noStrike" kern="1200" cap="none" normalizeH="0" baseline="0" noProof="0" dirty="0">
                  <a:ln>
                    <a:noFill/>
                  </a:ln>
                  <a:solidFill>
                    <a:prstClr val="black">
                      <a:lumMod val="85000"/>
                      <a:lumOff val="15000"/>
                    </a:prstClr>
                  </a:solidFill>
                  <a:effectLst/>
                  <a:uLnTx/>
                  <a:uFillTx/>
                  <a:latin typeface="Amasis MT Pro Light" panose="02040304050005020304" pitchFamily="18" charset="0"/>
                </a:rPr>
                <a:t>.</a:t>
              </a:r>
              <a:endParaRPr kumimoji="0" lang="en-US" sz="800" b="0" i="0" u="none" strike="noStrike" kern="1200" cap="none" spc="0" normalizeH="0" baseline="0" noProof="0" dirty="0">
                <a:ln>
                  <a:noFill/>
                </a:ln>
                <a:solidFill>
                  <a:schemeClr val="tx1">
                    <a:lumMod val="85000"/>
                    <a:lumOff val="15000"/>
                  </a:schemeClr>
                </a:solidFill>
                <a:effectLst/>
                <a:uLnTx/>
                <a:uFillTx/>
                <a:latin typeface="Amasis MT Pro Light" panose="02040304050005020304" pitchFamily="18" charset="0"/>
              </a:endParaRPr>
            </a:p>
          </p:txBody>
        </p:sp>
      </p:grpSp>
      <p:grpSp>
        <p:nvGrpSpPr>
          <p:cNvPr id="10" name="Agrupar 9">
            <a:extLst>
              <a:ext uri="{FF2B5EF4-FFF2-40B4-BE49-F238E27FC236}">
                <a16:creationId xmlns:a16="http://schemas.microsoft.com/office/drawing/2014/main" id="{BE50E463-838B-4CAF-B0AF-5363ECE2F56E}"/>
              </a:ext>
            </a:extLst>
          </p:cNvPr>
          <p:cNvGrpSpPr/>
          <p:nvPr/>
        </p:nvGrpSpPr>
        <p:grpSpPr>
          <a:xfrm>
            <a:off x="230456" y="4312739"/>
            <a:ext cx="6502594" cy="1692771"/>
            <a:chOff x="131884" y="1715294"/>
            <a:chExt cx="6502594" cy="1692771"/>
          </a:xfrm>
        </p:grpSpPr>
        <p:sp>
          <p:nvSpPr>
            <p:cNvPr id="11" name="Fluxograma: Conector fora de Página 10">
              <a:extLst>
                <a:ext uri="{FF2B5EF4-FFF2-40B4-BE49-F238E27FC236}">
                  <a16:creationId xmlns:a16="http://schemas.microsoft.com/office/drawing/2014/main" id="{E695EA72-4B0B-44DA-8DEF-6ED535C370B1}"/>
                </a:ext>
              </a:extLst>
            </p:cNvPr>
            <p:cNvSpPr/>
            <p:nvPr/>
          </p:nvSpPr>
          <p:spPr>
            <a:xfrm rot="16200000">
              <a:off x="265605" y="1991563"/>
              <a:ext cx="283580" cy="551022"/>
            </a:xfrm>
            <a:prstGeom prst="flowChartOffpageConnector">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CaixaDeTexto 11">
              <a:extLst>
                <a:ext uri="{FF2B5EF4-FFF2-40B4-BE49-F238E27FC236}">
                  <a16:creationId xmlns:a16="http://schemas.microsoft.com/office/drawing/2014/main" id="{D67FACC4-7CCC-4A2E-A069-99D59DE4F7FF}"/>
                </a:ext>
              </a:extLst>
            </p:cNvPr>
            <p:cNvSpPr txBox="1"/>
            <p:nvPr/>
          </p:nvSpPr>
          <p:spPr>
            <a:xfrm>
              <a:off x="682905" y="1715294"/>
              <a:ext cx="5951573" cy="169277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prstClr val="black">
                      <a:lumMod val="85000"/>
                      <a:lumOff val="15000"/>
                    </a:prstClr>
                  </a:solidFill>
                  <a:latin typeface="Amasis MT Pro Black" panose="02040A04050005020304" pitchFamily="18" charset="0"/>
                </a:rPr>
                <a:t>Lifespan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olidFill>
                  <a:prstClr val="black">
                    <a:lumMod val="85000"/>
                    <a:lumOff val="15000"/>
                  </a:prstClr>
                </a:solidFill>
                <a:latin typeface="Amasis MT Pro Black" panose="02040A04050005020304" pitchFamily="18" charset="0"/>
              </a:endParaRPr>
            </a:p>
            <a:p>
              <a:pPr marR="0" lvl="0" indent="0" fontAlgn="auto">
                <a:lnSpc>
                  <a:spcPct val="100000"/>
                </a:lnSpc>
                <a:spcBef>
                  <a:spcPts val="0"/>
                </a:spcBef>
                <a:spcAft>
                  <a:spcPts val="0"/>
                </a:spcAft>
                <a:buClrTx/>
                <a:buSzTx/>
                <a:buFontTx/>
                <a:buNone/>
                <a:tabLst/>
                <a:defRPr/>
              </a:pPr>
              <a:r>
                <a:rPr lang="en-GB" sz="1600" dirty="0">
                  <a:solidFill>
                    <a:schemeClr val="tx1">
                      <a:lumMod val="85000"/>
                      <a:lumOff val="15000"/>
                    </a:schemeClr>
                  </a:solidFill>
                  <a:latin typeface="Amasis MT Pro Light" panose="02040304050005020304" pitchFamily="18" charset="0"/>
                </a:rPr>
                <a:t>The term "lifespan" refers to the entire duration of an individual's life, encompassing birth to death. It is a comprehensive concept that covers the various stages of development and experiences throughout one's life.</a:t>
              </a:r>
              <a:endParaRPr lang="en-US" sz="1600" dirty="0">
                <a:solidFill>
                  <a:schemeClr val="tx1">
                    <a:lumMod val="85000"/>
                    <a:lumOff val="15000"/>
                  </a:schemeClr>
                </a:solidFill>
                <a:latin typeface="Amasis MT Pro Light" panose="02040304050005020304" pitchFamily="18" charset="0"/>
              </a:endParaRPr>
            </a:p>
          </p:txBody>
        </p:sp>
      </p:grpSp>
      <p:sp>
        <p:nvSpPr>
          <p:cNvPr id="13" name="TextBox 12">
            <a:extLst>
              <a:ext uri="{FF2B5EF4-FFF2-40B4-BE49-F238E27FC236}">
                <a16:creationId xmlns:a16="http://schemas.microsoft.com/office/drawing/2014/main" id="{B63B051E-0501-4831-E877-CB1B2564E779}"/>
              </a:ext>
            </a:extLst>
          </p:cNvPr>
          <p:cNvSpPr txBox="1"/>
          <p:nvPr/>
        </p:nvSpPr>
        <p:spPr>
          <a:xfrm>
            <a:off x="2101736" y="3387476"/>
            <a:ext cx="3537064" cy="276999"/>
          </a:xfrm>
          <a:prstGeom prst="rect">
            <a:avLst/>
          </a:prstGeom>
          <a:noFill/>
        </p:spPr>
        <p:txBody>
          <a:bodyPr wrap="square">
            <a:spAutoFit/>
          </a:bodyPr>
          <a:lstStyle/>
          <a:p>
            <a:r>
              <a:rPr lang="en-GB" sz="1200" b="0" i="0" dirty="0">
                <a:solidFill>
                  <a:srgbClr val="2C3E50"/>
                </a:solidFill>
                <a:effectLst/>
                <a:latin typeface="Amasis MT Pro Light" panose="02040304050005020304" pitchFamily="18" charset="0"/>
              </a:rPr>
              <a:t>(Keenan, Evans and Crowley, 2016)</a:t>
            </a:r>
            <a:endParaRPr lang="en-GB" sz="1200" dirty="0">
              <a:latin typeface="Amasis MT Pro Light" panose="02040304050005020304" pitchFamily="18" charset="0"/>
            </a:endParaRPr>
          </a:p>
        </p:txBody>
      </p:sp>
      <p:sp>
        <p:nvSpPr>
          <p:cNvPr id="15" name="TextBox 14">
            <a:extLst>
              <a:ext uri="{FF2B5EF4-FFF2-40B4-BE49-F238E27FC236}">
                <a16:creationId xmlns:a16="http://schemas.microsoft.com/office/drawing/2014/main" id="{5B815047-03EA-621F-B6EC-4904240DF77C}"/>
              </a:ext>
            </a:extLst>
          </p:cNvPr>
          <p:cNvSpPr txBox="1"/>
          <p:nvPr/>
        </p:nvSpPr>
        <p:spPr>
          <a:xfrm>
            <a:off x="1692729" y="5728511"/>
            <a:ext cx="6106884" cy="276999"/>
          </a:xfrm>
          <a:prstGeom prst="rect">
            <a:avLst/>
          </a:prstGeom>
          <a:noFill/>
        </p:spPr>
        <p:txBody>
          <a:bodyPr wrap="square">
            <a:spAutoFit/>
          </a:bodyPr>
          <a:lstStyle/>
          <a:p>
            <a:r>
              <a:rPr lang="en-GB" sz="1200" b="0" i="0" dirty="0">
                <a:solidFill>
                  <a:srgbClr val="2C3E50"/>
                </a:solidFill>
                <a:effectLst/>
                <a:latin typeface="Amasis MT Pro Light" panose="02040304050005020304" pitchFamily="18" charset="0"/>
              </a:rPr>
              <a:t>(Santrock, 2021)</a:t>
            </a:r>
            <a:endParaRPr lang="en-GB" sz="1200" dirty="0">
              <a:latin typeface="Amasis MT Pro Light" panose="02040304050005020304" pitchFamily="18" charset="0"/>
            </a:endParaRPr>
          </a:p>
        </p:txBody>
      </p:sp>
    </p:spTree>
    <p:extLst>
      <p:ext uri="{BB962C8B-B14F-4D97-AF65-F5344CB8AC3E}">
        <p14:creationId xmlns:p14="http://schemas.microsoft.com/office/powerpoint/2010/main" val="13796936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450" decel="100000" fill="hold"/>
                                        <p:tgtEl>
                                          <p:spTgt spid="4"/>
                                        </p:tgtEl>
                                        <p:attrNameLst>
                                          <p:attrName>ppt_y</p:attrName>
                                        </p:attrNameLst>
                                      </p:cBhvr>
                                      <p:tavLst>
                                        <p:tav tm="0">
                                          <p:val>
                                            <p:strVal val="#ppt_y+1"/>
                                          </p:val>
                                        </p:tav>
                                        <p:tav tm="100000">
                                          <p:val>
                                            <p:strVal val="#ppt_y-.03"/>
                                          </p:val>
                                        </p:tav>
                                      </p:tavLst>
                                    </p:anim>
                                    <p:anim calcmode="lin" valueType="num">
                                      <p:cBhvr>
                                        <p:cTn id="10" dur="50" accel="100000" fill="hold">
                                          <p:stCondLst>
                                            <p:cond delay="450"/>
                                          </p:stCondLst>
                                        </p:cTn>
                                        <p:tgtEl>
                                          <p:spTgt spid="4"/>
                                        </p:tgtEl>
                                        <p:attrNameLst>
                                          <p:attrName>ppt_y</p:attrName>
                                        </p:attrNameLst>
                                      </p:cBhvr>
                                      <p:tavLst>
                                        <p:tav tm="0">
                                          <p:val>
                                            <p:strVal val="#ppt_y-.03"/>
                                          </p:val>
                                        </p:tav>
                                        <p:tav tm="100000">
                                          <p:val>
                                            <p:strVal val="#ppt_y"/>
                                          </p:val>
                                        </p:tav>
                                      </p:tavLst>
                                    </p:anim>
                                  </p:childTnLst>
                                </p:cTn>
                              </p:par>
                            </p:childTnLst>
                          </p:cTn>
                        </p:par>
                        <p:par>
                          <p:cTn id="11" fill="hold">
                            <p:stCondLst>
                              <p:cond delay="500"/>
                            </p:stCondLst>
                            <p:childTnLst>
                              <p:par>
                                <p:cTn id="12" presetID="37" presetClass="entr" presetSubtype="0"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anim calcmode="lin" valueType="num">
                                      <p:cBhvr>
                                        <p:cTn id="15" dur="500" fill="hold"/>
                                        <p:tgtEl>
                                          <p:spTgt spid="10"/>
                                        </p:tgtEl>
                                        <p:attrNameLst>
                                          <p:attrName>ppt_x</p:attrName>
                                        </p:attrNameLst>
                                      </p:cBhvr>
                                      <p:tavLst>
                                        <p:tav tm="0">
                                          <p:val>
                                            <p:strVal val="#ppt_x"/>
                                          </p:val>
                                        </p:tav>
                                        <p:tav tm="100000">
                                          <p:val>
                                            <p:strVal val="#ppt_x"/>
                                          </p:val>
                                        </p:tav>
                                      </p:tavLst>
                                    </p:anim>
                                    <p:anim calcmode="lin" valueType="num">
                                      <p:cBhvr>
                                        <p:cTn id="16" dur="450" decel="100000" fill="hold"/>
                                        <p:tgtEl>
                                          <p:spTgt spid="10"/>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7C5CB-BDD6-4623-AAC8-BAEB4E70E6DA}"/>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D0254B2A-9295-FE5B-4EAB-65B2A61B3E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C46FDA29-2A71-75BE-B5D3-75B833FC1350}"/>
              </a:ext>
            </a:extLst>
          </p:cNvPr>
          <p:cNvSpPr/>
          <p:nvPr/>
        </p:nvSpPr>
        <p:spPr>
          <a:xfrm>
            <a:off x="55316" y="-13050"/>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4" name="CaixaDeTexto 3">
            <a:extLst>
              <a:ext uri="{FF2B5EF4-FFF2-40B4-BE49-F238E27FC236}">
                <a16:creationId xmlns:a16="http://schemas.microsoft.com/office/drawing/2014/main" id="{2AE41434-9EC5-93EE-E2CA-55EA46465D6A}"/>
              </a:ext>
            </a:extLst>
          </p:cNvPr>
          <p:cNvSpPr txBox="1"/>
          <p:nvPr/>
        </p:nvSpPr>
        <p:spPr>
          <a:xfrm>
            <a:off x="1548625" y="2574675"/>
            <a:ext cx="3890116" cy="1569660"/>
          </a:xfrm>
          <a:prstGeom prst="rect">
            <a:avLst/>
          </a:prstGeom>
          <a:solidFill>
            <a:schemeClr val="bg1"/>
          </a:solidFill>
        </p:spPr>
        <p:txBody>
          <a:bodyPr wrap="square" lIns="91440" tIns="45720" rIns="91440" bIns="45720" rtlCol="0" anchor="t">
            <a:spAutoFit/>
          </a:bodyPr>
          <a:lstStyle/>
          <a:p>
            <a:pPr algn="just">
              <a:defRPr/>
            </a:pPr>
            <a:r>
              <a:rPr lang="en-GB" sz="1600">
                <a:solidFill>
                  <a:schemeClr val="accent6"/>
                </a:solidFill>
                <a:ea typeface="+mn-lt"/>
                <a:cs typeface="+mn-lt"/>
              </a:rPr>
              <a:t>Area of knowledge in Psychology that studies the development of the human being in all its aspects: physical-motor, intellectual      </a:t>
            </a:r>
            <a:endParaRPr lang="pt-PT">
              <a:solidFill>
                <a:schemeClr val="accent6"/>
              </a:solidFill>
              <a:ea typeface="+mn-lt"/>
              <a:cs typeface="+mn-lt"/>
            </a:endParaRPr>
          </a:p>
          <a:p>
            <a:pPr algn="just">
              <a:defRPr/>
            </a:pPr>
            <a:r>
              <a:rPr lang="en-GB" sz="1600">
                <a:solidFill>
                  <a:schemeClr val="accent6"/>
                </a:solidFill>
                <a:ea typeface="+mn-lt"/>
                <a:cs typeface="+mn-lt"/>
              </a:rPr>
              <a:t>affective-emotional;  Social.</a:t>
            </a:r>
            <a:endParaRPr lang="pt-PT">
              <a:solidFill>
                <a:schemeClr val="accent6"/>
              </a:solidFill>
              <a:ea typeface="+mn-lt"/>
              <a:cs typeface="+mn-lt"/>
            </a:endParaRPr>
          </a:p>
          <a:p>
            <a:pPr algn="just">
              <a:defRPr/>
            </a:pPr>
            <a:endParaRPr lang="en-GB" altLang="ko-KR" sz="1600" b="0" i="0" u="none" strike="noStrike" kern="1200" cap="none" spc="0" normalizeH="0" baseline="0" noProof="0">
              <a:ln>
                <a:noFill/>
              </a:ln>
              <a:solidFill>
                <a:schemeClr val="accent6"/>
              </a:solidFill>
              <a:effectLst/>
              <a:uLnTx/>
              <a:uFillTx/>
              <a:latin typeface="Montserrat Medium"/>
              <a:ea typeface="맑은 고딕"/>
              <a:cs typeface="Arial"/>
            </a:endParaRPr>
          </a:p>
        </p:txBody>
      </p:sp>
      <p:sp>
        <p:nvSpPr>
          <p:cNvPr id="5" name="CaixaDeTexto 4">
            <a:extLst>
              <a:ext uri="{FF2B5EF4-FFF2-40B4-BE49-F238E27FC236}">
                <a16:creationId xmlns:a16="http://schemas.microsoft.com/office/drawing/2014/main" id="{3C60508A-9C56-C69F-40D1-B527D4FEA74C}"/>
              </a:ext>
            </a:extLst>
          </p:cNvPr>
          <p:cNvSpPr txBox="1"/>
          <p:nvPr/>
        </p:nvSpPr>
        <p:spPr>
          <a:xfrm>
            <a:off x="6513775" y="2451564"/>
            <a:ext cx="4970653" cy="3046988"/>
          </a:xfrm>
          <a:prstGeom prst="rect">
            <a:avLst/>
          </a:prstGeom>
          <a:solidFill>
            <a:schemeClr val="bg1"/>
          </a:solidFill>
        </p:spPr>
        <p:txBody>
          <a:bodyPr wrap="square" lIns="91440" tIns="45720" rIns="91440" bIns="45720" rtlCol="0" anchor="t">
            <a:spAutoFit/>
          </a:bodyPr>
          <a:lstStyle/>
          <a:p>
            <a:pPr>
              <a:defRPr/>
            </a:pPr>
            <a:r>
              <a:rPr lang="en-GB" sz="1600">
                <a:solidFill>
                  <a:schemeClr val="accent6"/>
                </a:solidFill>
                <a:ea typeface="+mn-lt"/>
                <a:cs typeface="+mn-lt"/>
              </a:rPr>
              <a:t>• These are studied from birth to adulthood.</a:t>
            </a:r>
            <a:endParaRPr lang="en-US" sz="1600">
              <a:solidFill>
                <a:schemeClr val="accent6"/>
              </a:solidFill>
              <a:ea typeface="+mn-lt"/>
              <a:cs typeface="+mn-lt"/>
            </a:endParaRPr>
          </a:p>
          <a:p>
            <a:pPr>
              <a:defRPr/>
            </a:pPr>
            <a:br>
              <a:rPr lang="en-US" sz="1600">
                <a:solidFill>
                  <a:schemeClr val="accent6"/>
                </a:solidFill>
                <a:ea typeface="+mn-lt"/>
                <a:cs typeface="+mn-lt"/>
              </a:rPr>
            </a:br>
            <a:r>
              <a:rPr lang="en-GB" sz="1600">
                <a:solidFill>
                  <a:schemeClr val="accent6"/>
                </a:solidFill>
                <a:ea typeface="+mn-lt"/>
                <a:cs typeface="+mn-lt"/>
              </a:rPr>
              <a:t>• There are several theories of human development in Psychology.</a:t>
            </a:r>
            <a:endParaRPr lang="en-US" sz="1600">
              <a:solidFill>
                <a:schemeClr val="accent6"/>
              </a:solidFill>
              <a:ea typeface="+mn-lt"/>
              <a:cs typeface="+mn-lt"/>
            </a:endParaRPr>
          </a:p>
          <a:p>
            <a:pPr>
              <a:defRPr/>
            </a:pPr>
            <a:br>
              <a:rPr lang="en-US" sz="1600">
                <a:solidFill>
                  <a:schemeClr val="accent6"/>
                </a:solidFill>
                <a:ea typeface="+mn-lt"/>
                <a:cs typeface="+mn-lt"/>
              </a:rPr>
            </a:br>
            <a:r>
              <a:rPr lang="en-GB" sz="1600">
                <a:solidFill>
                  <a:schemeClr val="accent6"/>
                </a:solidFill>
                <a:ea typeface="+mn-lt"/>
                <a:cs typeface="+mn-lt"/>
              </a:rPr>
              <a:t>Among these, the Swiss psychologist and biologist Jean Piaget (1896-1980) stands out.</a:t>
            </a:r>
            <a:endParaRPr lang="en-US" sz="1600">
              <a:solidFill>
                <a:schemeClr val="accent6"/>
              </a:solidFill>
              <a:ea typeface="+mn-lt"/>
              <a:cs typeface="+mn-lt"/>
            </a:endParaRPr>
          </a:p>
          <a:p>
            <a:pPr>
              <a:defRPr/>
            </a:pPr>
            <a:br>
              <a:rPr lang="en-US" sz="1600">
                <a:solidFill>
                  <a:schemeClr val="accent6"/>
                </a:solidFill>
                <a:ea typeface="+mn-lt"/>
                <a:cs typeface="+mn-lt"/>
              </a:rPr>
            </a:br>
            <a:r>
              <a:rPr lang="en-GB" sz="1600">
                <a:solidFill>
                  <a:schemeClr val="accent6"/>
                </a:solidFill>
                <a:ea typeface="+mn-lt"/>
                <a:cs typeface="+mn-lt"/>
              </a:rPr>
              <a:t>This theory serves as a reference for understanding human development, how and why individuals behave in certain moments and situations in their lives. </a:t>
            </a:r>
            <a:endParaRPr lang="pt-BR">
              <a:solidFill>
                <a:schemeClr val="accent6"/>
              </a:solidFill>
              <a:ea typeface="+mn-lt"/>
              <a:cs typeface="+mn-lt"/>
            </a:endParaRPr>
          </a:p>
        </p:txBody>
      </p:sp>
      <p:sp>
        <p:nvSpPr>
          <p:cNvPr id="2" name="CaixaDeTexto 1">
            <a:extLst>
              <a:ext uri="{FF2B5EF4-FFF2-40B4-BE49-F238E27FC236}">
                <a16:creationId xmlns:a16="http://schemas.microsoft.com/office/drawing/2014/main" id="{D8609D32-E136-D6EF-E922-4B4ACD0341E2}"/>
              </a:ext>
            </a:extLst>
          </p:cNvPr>
          <p:cNvSpPr txBox="1"/>
          <p:nvPr/>
        </p:nvSpPr>
        <p:spPr>
          <a:xfrm>
            <a:off x="1492296" y="263253"/>
            <a:ext cx="9481458" cy="1938992"/>
          </a:xfrm>
          <a:prstGeom prst="rect">
            <a:avLst/>
          </a:prstGeom>
          <a:noFill/>
        </p:spPr>
        <p:txBody>
          <a:bodyPr wrap="square" lIns="91440" tIns="45720" rIns="91440" bIns="45720" rtlCol="0" anchor="t">
            <a:spAutoFit/>
          </a:bodyPr>
          <a:lstStyle/>
          <a:p>
            <a:r>
              <a:rPr lang="en-GB" sz="4000">
                <a:solidFill>
                  <a:srgbClr val="002060"/>
                </a:solidFill>
                <a:highlight>
                  <a:srgbClr val="808080"/>
                </a:highlight>
                <a:ea typeface="+mn-lt"/>
                <a:cs typeface="+mn-lt"/>
              </a:rPr>
              <a:t>DEVELOPMENTAL PSYCHOLOGY</a:t>
            </a:r>
            <a:r>
              <a:rPr lang="pt-PT" sz="4000">
                <a:solidFill>
                  <a:srgbClr val="002060"/>
                </a:solidFill>
                <a:highlight>
                  <a:srgbClr val="808080"/>
                </a:highlight>
                <a:ea typeface="+mn-lt"/>
                <a:cs typeface="+mn-lt"/>
              </a:rPr>
              <a:t> JEAN PIAGET </a:t>
            </a:r>
            <a:endParaRPr lang="pt-BR" sz="4000">
              <a:solidFill>
                <a:srgbClr val="002060"/>
              </a:solidFill>
              <a:highlight>
                <a:srgbClr val="808080"/>
              </a:highlight>
              <a:ea typeface="+mn-lt"/>
              <a:cs typeface="+mn-lt"/>
            </a:endParaRPr>
          </a:p>
          <a:p>
            <a:pPr algn="ctr"/>
            <a:endParaRPr lang="pt-BR" sz="4000">
              <a:solidFill>
                <a:schemeClr val="accent6"/>
              </a:solidFill>
              <a:highlight>
                <a:srgbClr val="808080"/>
              </a:highlight>
              <a:latin typeface="Amasis MT Pro Black"/>
            </a:endParaRPr>
          </a:p>
        </p:txBody>
      </p:sp>
    </p:spTree>
    <p:extLst>
      <p:ext uri="{BB962C8B-B14F-4D97-AF65-F5344CB8AC3E}">
        <p14:creationId xmlns:p14="http://schemas.microsoft.com/office/powerpoint/2010/main" val="1558939427"/>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14:presetBounceEnd="70000">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14:bounceEnd="70000">
                                          <p:cBhvr additive="base">
                                            <p:cTn id="7" dur="1000" fill="hold"/>
                                            <p:tgtEl>
                                              <p:spTgt spid="2"/>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14:presetBounceEnd="70000">
                                      <p:stCondLst>
                                        <p:cond delay="250"/>
                                      </p:stCondLst>
                                      <p:childTnLst>
                                        <p:set>
                                          <p:cBhvr>
                                            <p:cTn id="10" dur="1" fill="hold">
                                              <p:stCondLst>
                                                <p:cond delay="0"/>
                                              </p:stCondLst>
                                            </p:cTn>
                                            <p:tgtEl>
                                              <p:spTgt spid="4"/>
                                            </p:tgtEl>
                                            <p:attrNameLst>
                                              <p:attrName>style.visibility</p:attrName>
                                            </p:attrNameLst>
                                          </p:cBhvr>
                                          <p:to>
                                            <p:strVal val="visible"/>
                                          </p:to>
                                        </p:set>
                                        <p:anim calcmode="lin" valueType="num" p14:bounceEnd="70000">
                                          <p:cBhvr additive="base">
                                            <p:cTn id="11" dur="1500" fill="hold"/>
                                            <p:tgtEl>
                                              <p:spTgt spid="4"/>
                                            </p:tgtEl>
                                            <p:attrNameLst>
                                              <p:attrName>ppt_x</p:attrName>
                                            </p:attrNameLst>
                                          </p:cBhvr>
                                          <p:tavLst>
                                            <p:tav tm="0">
                                              <p:val>
                                                <p:strVal val="#ppt_x"/>
                                              </p:val>
                                            </p:tav>
                                            <p:tav tm="100000">
                                              <p:val>
                                                <p:strVal val="#ppt_x"/>
                                              </p:val>
                                            </p:tav>
                                          </p:tavLst>
                                        </p:anim>
                                        <p:anim calcmode="lin" valueType="num" p14:bounceEnd="70000">
                                          <p:cBhvr additive="base">
                                            <p:cTn id="12" dur="1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14:presetBounceEnd="70000">
                                      <p:stCondLst>
                                        <p:cond delay="100"/>
                                      </p:stCondLst>
                                      <p:childTnLst>
                                        <p:set>
                                          <p:cBhvr>
                                            <p:cTn id="14" dur="1" fill="hold">
                                              <p:stCondLst>
                                                <p:cond delay="0"/>
                                              </p:stCondLst>
                                            </p:cTn>
                                            <p:tgtEl>
                                              <p:spTgt spid="5"/>
                                            </p:tgtEl>
                                            <p:attrNameLst>
                                              <p:attrName>style.visibility</p:attrName>
                                            </p:attrNameLst>
                                          </p:cBhvr>
                                          <p:to>
                                            <p:strVal val="visible"/>
                                          </p:to>
                                        </p:set>
                                        <p:anim calcmode="lin" valueType="num" p14:bounceEnd="70000">
                                          <p:cBhvr additive="base">
                                            <p:cTn id="15" dur="1500" fill="hold"/>
                                            <p:tgtEl>
                                              <p:spTgt spid="5"/>
                                            </p:tgtEl>
                                            <p:attrNameLst>
                                              <p:attrName>ppt_x</p:attrName>
                                            </p:attrNameLst>
                                          </p:cBhvr>
                                          <p:tavLst>
                                            <p:tav tm="0">
                                              <p:val>
                                                <p:strVal val="#ppt_x"/>
                                              </p:val>
                                            </p:tav>
                                            <p:tav tm="100000">
                                              <p:val>
                                                <p:strVal val="#ppt_x"/>
                                              </p:val>
                                            </p:tav>
                                          </p:tavLst>
                                        </p:anim>
                                        <p:anim calcmode="lin" valueType="num" p14:bounceEnd="70000">
                                          <p:cBhvr additive="base">
                                            <p:cTn id="16" dur="1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8" fill="hold" grpId="0" nodeType="withEffect">
                                      <p:stCondLst>
                                        <p:cond delay="25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2"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4" fill="hold" grpId="0" nodeType="withEffect">
                                      <p:stCondLst>
                                        <p:cond delay="25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1500" fill="hold"/>
                                            <p:tgtEl>
                                              <p:spTgt spid="4"/>
                                            </p:tgtEl>
                                            <p:attrNameLst>
                                              <p:attrName>ppt_x</p:attrName>
                                            </p:attrNameLst>
                                          </p:cBhvr>
                                          <p:tavLst>
                                            <p:tav tm="0">
                                              <p:val>
                                                <p:strVal val="#ppt_x"/>
                                              </p:val>
                                            </p:tav>
                                            <p:tav tm="100000">
                                              <p:val>
                                                <p:strVal val="#ppt_x"/>
                                              </p:val>
                                            </p:tav>
                                          </p:tavLst>
                                        </p:anim>
                                        <p:anim calcmode="lin" valueType="num">
                                          <p:cBhvr additive="base">
                                            <p:cTn id="12" dur="1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10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500" fill="hold"/>
                                            <p:tgtEl>
                                              <p:spTgt spid="5"/>
                                            </p:tgtEl>
                                            <p:attrNameLst>
                                              <p:attrName>ppt_x</p:attrName>
                                            </p:attrNameLst>
                                          </p:cBhvr>
                                          <p:tavLst>
                                            <p:tav tm="0">
                                              <p:val>
                                                <p:strVal val="#ppt_x"/>
                                              </p:val>
                                            </p:tav>
                                            <p:tav tm="100000">
                                              <p:val>
                                                <p:strVal val="#ppt_x"/>
                                              </p:val>
                                            </p:tav>
                                          </p:tavLst>
                                        </p:anim>
                                        <p:anim calcmode="lin" valueType="num">
                                          <p:cBhvr additive="base">
                                            <p:cTn id="16" dur="1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8" fill="hold" grpId="0" nodeType="withEffect">
                                      <p:stCondLst>
                                        <p:cond delay="25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2" grpId="0"/>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8E0B1-8FE4-54BA-0033-BF2980C38742}"/>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C40EEED0-F3F6-1AB1-A139-E0C949DA9E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3CAD70F0-9785-9BB9-D2A6-F16435C63EC1}"/>
              </a:ext>
            </a:extLst>
          </p:cNvPr>
          <p:cNvSpPr/>
          <p:nvPr/>
        </p:nvSpPr>
        <p:spPr>
          <a:xfrm>
            <a:off x="-2193" y="-113692"/>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graphicFrame>
        <p:nvGraphicFramePr>
          <p:cNvPr id="3" name="TextBox 3">
            <a:extLst>
              <a:ext uri="{FF2B5EF4-FFF2-40B4-BE49-F238E27FC236}">
                <a16:creationId xmlns:a16="http://schemas.microsoft.com/office/drawing/2014/main" id="{6DE1E8B3-140D-4E50-54D7-3FD5D11C5324}"/>
              </a:ext>
            </a:extLst>
          </p:cNvPr>
          <p:cNvGraphicFramePr/>
          <p:nvPr>
            <p:extLst>
              <p:ext uri="{D42A27DB-BD31-4B8C-83A1-F6EECF244321}">
                <p14:modId xmlns:p14="http://schemas.microsoft.com/office/powerpoint/2010/main" val="2807509993"/>
              </p:ext>
            </p:extLst>
          </p:nvPr>
        </p:nvGraphicFramePr>
        <p:xfrm>
          <a:off x="2170989" y="1002440"/>
          <a:ext cx="8645971" cy="51058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6218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A8490-4C56-5056-1908-6270BF19AF49}"/>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B1F7854D-F87C-0B49-5527-C31A4AD6A73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04595E9C-CAA5-DA71-77BB-43BCD740A50B}"/>
              </a:ext>
            </a:extLst>
          </p:cNvPr>
          <p:cNvSpPr/>
          <p:nvPr/>
        </p:nvSpPr>
        <p:spPr>
          <a:xfrm>
            <a:off x="-2193" y="-113692"/>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graphicFrame>
        <p:nvGraphicFramePr>
          <p:cNvPr id="8" name="TextBox 3">
            <a:extLst>
              <a:ext uri="{FF2B5EF4-FFF2-40B4-BE49-F238E27FC236}">
                <a16:creationId xmlns:a16="http://schemas.microsoft.com/office/drawing/2014/main" id="{185CD05B-8AA9-A06E-ABC1-52EB80A2BA94}"/>
              </a:ext>
            </a:extLst>
          </p:cNvPr>
          <p:cNvGraphicFramePr/>
          <p:nvPr>
            <p:extLst>
              <p:ext uri="{D42A27DB-BD31-4B8C-83A1-F6EECF244321}">
                <p14:modId xmlns:p14="http://schemas.microsoft.com/office/powerpoint/2010/main" val="1315376786"/>
              </p:ext>
            </p:extLst>
          </p:nvPr>
        </p:nvGraphicFramePr>
        <p:xfrm>
          <a:off x="2902956" y="857756"/>
          <a:ext cx="7571147" cy="51032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93604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8935C-1F66-A357-8B58-798744E4EFB1}"/>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277093C4-2A63-0C30-BBF8-93BF748C1C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5DC2C7BF-D5B1-68EF-D894-ACE32C451CA9}"/>
              </a:ext>
            </a:extLst>
          </p:cNvPr>
          <p:cNvSpPr/>
          <p:nvPr/>
        </p:nvSpPr>
        <p:spPr>
          <a:xfrm>
            <a:off x="84072" y="-372484"/>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pt-PT">
              <a:solidFill>
                <a:srgbClr val="002060"/>
              </a:solidFill>
            </a:endParaRPr>
          </a:p>
          <a:p>
            <a:pPr algn="ctr"/>
            <a:endParaRPr lang="pt-BR">
              <a:solidFill>
                <a:srgbClr val="002060"/>
              </a:solidFill>
            </a:endParaRPr>
          </a:p>
        </p:txBody>
      </p:sp>
      <p:sp>
        <p:nvSpPr>
          <p:cNvPr id="17" name="Título 16">
            <a:extLst>
              <a:ext uri="{FF2B5EF4-FFF2-40B4-BE49-F238E27FC236}">
                <a16:creationId xmlns:a16="http://schemas.microsoft.com/office/drawing/2014/main" id="{0ECF2E72-0807-FAF1-60BF-B294AAF66C5D}"/>
              </a:ext>
            </a:extLst>
          </p:cNvPr>
          <p:cNvSpPr>
            <a:spLocks noGrp="1"/>
          </p:cNvSpPr>
          <p:nvPr>
            <p:ph type="title"/>
          </p:nvPr>
        </p:nvSpPr>
        <p:spPr/>
        <p:txBody>
          <a:bodyPr/>
          <a:lstStyle/>
          <a:p>
            <a:r>
              <a:rPr lang="pt-PT" sz="2800" b="1" i="0" u="none" strike="noStrike" baseline="0">
                <a:solidFill>
                  <a:srgbClr val="415665"/>
                </a:solidFill>
                <a:latin typeface="Century Schoolbook"/>
                <a:ea typeface="Century Schoolbook"/>
                <a:cs typeface="Century Schoolbook"/>
              </a:rPr>
              <a:t>THE FACTORS THAT INFLUENCE HUMAN DEVELOPMENT </a:t>
            </a:r>
            <a:r>
              <a:rPr lang="pt-PT" sz="2800" b="0" i="0">
                <a:solidFill>
                  <a:srgbClr val="415665"/>
                </a:solidFill>
                <a:latin typeface="Century Schoolbook"/>
                <a:ea typeface="Century Schoolbook"/>
                <a:cs typeface="Century Schoolbook"/>
              </a:rPr>
              <a:t>​</a:t>
            </a:r>
            <a:endParaRPr lang="pt-PT" sz="2800"/>
          </a:p>
        </p:txBody>
      </p:sp>
      <p:sp>
        <p:nvSpPr>
          <p:cNvPr id="18" name="Marcador de Posição de Conteúdo 17">
            <a:extLst>
              <a:ext uri="{FF2B5EF4-FFF2-40B4-BE49-F238E27FC236}">
                <a16:creationId xmlns:a16="http://schemas.microsoft.com/office/drawing/2014/main" id="{CC3852AE-D80A-0F5E-94ED-25C96BD286E4}"/>
              </a:ext>
            </a:extLst>
          </p:cNvPr>
          <p:cNvSpPr>
            <a:spLocks noGrp="1"/>
          </p:cNvSpPr>
          <p:nvPr>
            <p:ph idx="1"/>
          </p:nvPr>
        </p:nvSpPr>
        <p:spPr>
          <a:xfrm>
            <a:off x="1218740" y="1828800"/>
            <a:ext cx="9946831" cy="4351337"/>
          </a:xfrm>
        </p:spPr>
        <p:txBody>
          <a:bodyPr vert="horz" lIns="91440" tIns="45720" rIns="91440" bIns="45720" rtlCol="0" anchor="t">
            <a:normAutofit/>
          </a:bodyPr>
          <a:lstStyle/>
          <a:p>
            <a:pPr algn="ctr">
              <a:lnSpc>
                <a:spcPct val="100000"/>
              </a:lnSpc>
              <a:spcBef>
                <a:spcPts val="0"/>
              </a:spcBef>
              <a:spcAft>
                <a:spcPts val="0"/>
              </a:spcAft>
            </a:pPr>
            <a:r>
              <a:rPr lang="pt-PT"/>
              <a:t>mm</a:t>
            </a:r>
          </a:p>
          <a:p>
            <a:pPr marL="285750" indent="-285750">
              <a:lnSpc>
                <a:spcPct val="100000"/>
              </a:lnSpc>
              <a:spcBef>
                <a:spcPts val="0"/>
              </a:spcBef>
              <a:spcAft>
                <a:spcPts val="0"/>
              </a:spcAft>
              <a:buFont typeface="Arial,Sans-Serif" pitchFamily="34" charset="0"/>
            </a:pPr>
            <a:r>
              <a:rPr lang="pt-PT" err="1">
                <a:solidFill>
                  <a:srgbClr val="002060"/>
                </a:solidFill>
                <a:latin typeface="Arial"/>
                <a:cs typeface="Arial"/>
              </a:rPr>
              <a:t>Heredity</a:t>
            </a:r>
            <a:r>
              <a:rPr lang="pt-PT">
                <a:solidFill>
                  <a:srgbClr val="002060"/>
                </a:solidFill>
                <a:latin typeface="Arial"/>
                <a:cs typeface="Arial"/>
              </a:rPr>
              <a:t>: </a:t>
            </a:r>
            <a:r>
              <a:rPr lang="pt-PT" err="1">
                <a:solidFill>
                  <a:srgbClr val="002060"/>
                </a:solidFill>
                <a:latin typeface="Arial"/>
                <a:cs typeface="Arial"/>
              </a:rPr>
              <a:t>the</a:t>
            </a:r>
            <a:r>
              <a:rPr lang="pt-PT">
                <a:solidFill>
                  <a:srgbClr val="002060"/>
                </a:solidFill>
                <a:latin typeface="Arial"/>
                <a:cs typeface="Arial"/>
              </a:rPr>
              <a:t> </a:t>
            </a:r>
            <a:r>
              <a:rPr lang="pt-PT" err="1">
                <a:solidFill>
                  <a:srgbClr val="002060"/>
                </a:solidFill>
                <a:latin typeface="Arial"/>
                <a:cs typeface="Arial"/>
              </a:rPr>
              <a:t>genetic</a:t>
            </a:r>
            <a:r>
              <a:rPr lang="pt-PT">
                <a:solidFill>
                  <a:srgbClr val="002060"/>
                </a:solidFill>
                <a:latin typeface="Arial"/>
                <a:cs typeface="Arial"/>
              </a:rPr>
              <a:t> </a:t>
            </a:r>
            <a:r>
              <a:rPr lang="pt-PT" err="1">
                <a:solidFill>
                  <a:srgbClr val="002060"/>
                </a:solidFill>
                <a:latin typeface="Arial"/>
                <a:cs typeface="Arial"/>
              </a:rPr>
              <a:t>load</a:t>
            </a:r>
            <a:r>
              <a:rPr lang="pt-PT">
                <a:solidFill>
                  <a:srgbClr val="002060"/>
                </a:solidFill>
                <a:latin typeface="Arial"/>
                <a:cs typeface="Arial"/>
              </a:rPr>
              <a:t> </a:t>
            </a:r>
            <a:r>
              <a:rPr lang="pt-PT" err="1">
                <a:solidFill>
                  <a:srgbClr val="002060"/>
                </a:solidFill>
                <a:latin typeface="Arial"/>
                <a:cs typeface="Arial"/>
              </a:rPr>
              <a:t>establishes</a:t>
            </a:r>
            <a:r>
              <a:rPr lang="pt-PT">
                <a:solidFill>
                  <a:srgbClr val="002060"/>
                </a:solidFill>
                <a:latin typeface="Arial"/>
                <a:cs typeface="Arial"/>
              </a:rPr>
              <a:t> </a:t>
            </a:r>
            <a:r>
              <a:rPr lang="pt-PT" err="1">
                <a:solidFill>
                  <a:srgbClr val="002060"/>
                </a:solidFill>
                <a:latin typeface="Arial"/>
                <a:cs typeface="Arial"/>
              </a:rPr>
              <a:t>the</a:t>
            </a:r>
            <a:r>
              <a:rPr lang="pt-PT">
                <a:solidFill>
                  <a:srgbClr val="002060"/>
                </a:solidFill>
                <a:latin typeface="Arial"/>
                <a:cs typeface="Arial"/>
              </a:rPr>
              <a:t> </a:t>
            </a:r>
            <a:r>
              <a:rPr lang="pt-PT" err="1">
                <a:solidFill>
                  <a:srgbClr val="002060"/>
                </a:solidFill>
                <a:latin typeface="Arial"/>
                <a:cs typeface="Arial"/>
              </a:rPr>
              <a:t>individual's</a:t>
            </a:r>
            <a:r>
              <a:rPr lang="pt-PT">
                <a:solidFill>
                  <a:srgbClr val="002060"/>
                </a:solidFill>
                <a:latin typeface="Arial"/>
                <a:cs typeface="Arial"/>
              </a:rPr>
              <a:t> </a:t>
            </a:r>
            <a:r>
              <a:rPr lang="pt-PT" err="1">
                <a:solidFill>
                  <a:srgbClr val="002060"/>
                </a:solidFill>
                <a:latin typeface="Arial"/>
                <a:cs typeface="Arial"/>
              </a:rPr>
              <a:t>potential</a:t>
            </a:r>
            <a:r>
              <a:rPr lang="pt-PT">
                <a:solidFill>
                  <a:srgbClr val="002060"/>
                </a:solidFill>
                <a:latin typeface="Arial"/>
                <a:cs typeface="Arial"/>
              </a:rPr>
              <a:t>, </a:t>
            </a:r>
            <a:r>
              <a:rPr lang="pt-PT" err="1">
                <a:solidFill>
                  <a:srgbClr val="002060"/>
                </a:solidFill>
                <a:latin typeface="Arial"/>
                <a:cs typeface="Arial"/>
              </a:rPr>
              <a:t>which</a:t>
            </a:r>
            <a:r>
              <a:rPr lang="pt-PT">
                <a:solidFill>
                  <a:srgbClr val="002060"/>
                </a:solidFill>
                <a:latin typeface="Arial"/>
                <a:cs typeface="Arial"/>
              </a:rPr>
              <a:t> </a:t>
            </a:r>
            <a:r>
              <a:rPr lang="pt-PT" err="1">
                <a:solidFill>
                  <a:srgbClr val="002060"/>
                </a:solidFill>
                <a:latin typeface="Arial"/>
                <a:cs typeface="Arial"/>
              </a:rPr>
              <a:t>may</a:t>
            </a:r>
            <a:r>
              <a:rPr lang="pt-PT">
                <a:solidFill>
                  <a:srgbClr val="002060"/>
                </a:solidFill>
                <a:latin typeface="Arial"/>
                <a:cs typeface="Arial"/>
              </a:rPr>
              <a:t> </a:t>
            </a:r>
            <a:r>
              <a:rPr lang="pt-PT" err="1">
                <a:solidFill>
                  <a:srgbClr val="002060"/>
                </a:solidFill>
                <a:latin typeface="Arial"/>
                <a:cs typeface="Arial"/>
              </a:rPr>
              <a:t>or</a:t>
            </a:r>
            <a:r>
              <a:rPr lang="pt-PT">
                <a:solidFill>
                  <a:srgbClr val="002060"/>
                </a:solidFill>
                <a:latin typeface="Arial"/>
                <a:cs typeface="Arial"/>
              </a:rPr>
              <a:t> </a:t>
            </a:r>
            <a:r>
              <a:rPr lang="pt-PT" err="1">
                <a:solidFill>
                  <a:srgbClr val="002060"/>
                </a:solidFill>
                <a:latin typeface="Arial"/>
                <a:cs typeface="Arial"/>
              </a:rPr>
              <a:t>may</a:t>
            </a:r>
            <a:r>
              <a:rPr lang="pt-PT">
                <a:solidFill>
                  <a:srgbClr val="002060"/>
                </a:solidFill>
                <a:latin typeface="Arial"/>
                <a:cs typeface="Arial"/>
              </a:rPr>
              <a:t> </a:t>
            </a:r>
            <a:r>
              <a:rPr lang="pt-PT" err="1">
                <a:solidFill>
                  <a:srgbClr val="002060"/>
                </a:solidFill>
                <a:latin typeface="Arial"/>
                <a:cs typeface="Arial"/>
              </a:rPr>
              <a:t>not</a:t>
            </a:r>
            <a:r>
              <a:rPr lang="pt-PT">
                <a:solidFill>
                  <a:srgbClr val="002060"/>
                </a:solidFill>
                <a:latin typeface="Arial"/>
                <a:cs typeface="Arial"/>
              </a:rPr>
              <a:t> </a:t>
            </a:r>
            <a:r>
              <a:rPr lang="pt-PT" err="1">
                <a:solidFill>
                  <a:srgbClr val="002060"/>
                </a:solidFill>
                <a:latin typeface="Arial"/>
                <a:cs typeface="Arial"/>
              </a:rPr>
              <a:t>develop</a:t>
            </a:r>
            <a:r>
              <a:rPr lang="pt-PT">
                <a:solidFill>
                  <a:srgbClr val="002060"/>
                </a:solidFill>
                <a:latin typeface="Arial"/>
                <a:cs typeface="Arial"/>
              </a:rPr>
              <a:t>.</a:t>
            </a:r>
            <a:endParaRPr lang="pt-BR">
              <a:solidFill>
                <a:srgbClr val="002060"/>
              </a:solidFill>
              <a:latin typeface="Arial"/>
              <a:cs typeface="Arial"/>
            </a:endParaRPr>
          </a:p>
          <a:p>
            <a:pPr marL="285750" indent="-285750">
              <a:lnSpc>
                <a:spcPct val="100000"/>
              </a:lnSpc>
              <a:spcBef>
                <a:spcPts val="0"/>
              </a:spcBef>
              <a:spcAft>
                <a:spcPts val="0"/>
              </a:spcAft>
              <a:buFont typeface="Arial,Sans-Serif" pitchFamily="34" charset="0"/>
            </a:pPr>
            <a:r>
              <a:rPr lang="pt-PT">
                <a:solidFill>
                  <a:srgbClr val="002060"/>
                </a:solidFill>
                <a:latin typeface="Arial"/>
                <a:cs typeface="Arial"/>
              </a:rPr>
              <a:t> </a:t>
            </a:r>
            <a:r>
              <a:rPr lang="pt-PT" err="1">
                <a:solidFill>
                  <a:srgbClr val="002060"/>
                </a:solidFill>
                <a:latin typeface="Arial"/>
                <a:cs typeface="Arial"/>
              </a:rPr>
              <a:t>Organic</a:t>
            </a:r>
            <a:r>
              <a:rPr lang="pt-PT">
                <a:solidFill>
                  <a:srgbClr val="002060"/>
                </a:solidFill>
                <a:latin typeface="Arial"/>
                <a:cs typeface="Arial"/>
              </a:rPr>
              <a:t> </a:t>
            </a:r>
            <a:r>
              <a:rPr lang="pt-PT" err="1">
                <a:solidFill>
                  <a:srgbClr val="002060"/>
                </a:solidFill>
                <a:latin typeface="Arial"/>
                <a:cs typeface="Arial"/>
              </a:rPr>
              <a:t>growth</a:t>
            </a:r>
            <a:r>
              <a:rPr lang="pt-PT">
                <a:solidFill>
                  <a:srgbClr val="002060"/>
                </a:solidFill>
                <a:latin typeface="Arial"/>
                <a:cs typeface="Arial"/>
              </a:rPr>
              <a:t>: </a:t>
            </a:r>
            <a:r>
              <a:rPr lang="pt-PT" err="1">
                <a:solidFill>
                  <a:srgbClr val="002060"/>
                </a:solidFill>
                <a:latin typeface="Arial"/>
                <a:cs typeface="Arial"/>
              </a:rPr>
              <a:t>refers</a:t>
            </a:r>
            <a:r>
              <a:rPr lang="pt-PT">
                <a:solidFill>
                  <a:srgbClr val="002060"/>
                </a:solidFill>
                <a:latin typeface="Arial"/>
                <a:cs typeface="Arial"/>
              </a:rPr>
              <a:t> to </a:t>
            </a:r>
            <a:r>
              <a:rPr lang="pt-PT" err="1">
                <a:solidFill>
                  <a:srgbClr val="002060"/>
                </a:solidFill>
                <a:latin typeface="Arial"/>
                <a:cs typeface="Arial"/>
              </a:rPr>
              <a:t>the</a:t>
            </a:r>
            <a:r>
              <a:rPr lang="pt-PT">
                <a:solidFill>
                  <a:srgbClr val="002060"/>
                </a:solidFill>
                <a:latin typeface="Arial"/>
                <a:cs typeface="Arial"/>
              </a:rPr>
              <a:t> </a:t>
            </a:r>
            <a:r>
              <a:rPr lang="pt-PT" err="1">
                <a:solidFill>
                  <a:srgbClr val="002060"/>
                </a:solidFill>
                <a:latin typeface="Arial"/>
                <a:cs typeface="Arial"/>
              </a:rPr>
              <a:t>physical</a:t>
            </a:r>
            <a:r>
              <a:rPr lang="pt-PT">
                <a:solidFill>
                  <a:srgbClr val="002060"/>
                </a:solidFill>
                <a:latin typeface="Arial"/>
                <a:cs typeface="Arial"/>
              </a:rPr>
              <a:t> </a:t>
            </a:r>
            <a:r>
              <a:rPr lang="pt-PT" err="1">
                <a:solidFill>
                  <a:srgbClr val="002060"/>
                </a:solidFill>
                <a:latin typeface="Arial"/>
                <a:cs typeface="Arial"/>
              </a:rPr>
              <a:t>aspect</a:t>
            </a:r>
            <a:r>
              <a:rPr lang="pt-PT">
                <a:solidFill>
                  <a:srgbClr val="002060"/>
                </a:solidFill>
                <a:latin typeface="Arial"/>
                <a:cs typeface="Arial"/>
              </a:rPr>
              <a:t>. </a:t>
            </a:r>
            <a:endParaRPr lang="pt-BR">
              <a:solidFill>
                <a:srgbClr val="002060"/>
              </a:solidFill>
              <a:latin typeface="Arial"/>
              <a:cs typeface="Arial"/>
            </a:endParaRPr>
          </a:p>
          <a:p>
            <a:pPr marL="285750" indent="-285750">
              <a:lnSpc>
                <a:spcPct val="100000"/>
              </a:lnSpc>
              <a:spcBef>
                <a:spcPts val="0"/>
              </a:spcBef>
              <a:spcAft>
                <a:spcPts val="0"/>
              </a:spcAft>
              <a:buFont typeface="Arial,Sans-Serif" pitchFamily="34" charset="0"/>
            </a:pPr>
            <a:r>
              <a:rPr lang="pt-PT" err="1">
                <a:solidFill>
                  <a:srgbClr val="002060"/>
                </a:solidFill>
                <a:latin typeface="Arial"/>
                <a:cs typeface="Arial"/>
              </a:rPr>
              <a:t>Neurophysiological</a:t>
            </a:r>
            <a:r>
              <a:rPr lang="pt-PT">
                <a:solidFill>
                  <a:srgbClr val="002060"/>
                </a:solidFill>
                <a:latin typeface="Arial"/>
                <a:cs typeface="Arial"/>
              </a:rPr>
              <a:t> </a:t>
            </a:r>
            <a:r>
              <a:rPr lang="pt-PT" err="1">
                <a:solidFill>
                  <a:srgbClr val="002060"/>
                </a:solidFill>
                <a:latin typeface="Arial"/>
                <a:cs typeface="Arial"/>
              </a:rPr>
              <a:t>maturation</a:t>
            </a:r>
            <a:r>
              <a:rPr lang="pt-PT">
                <a:solidFill>
                  <a:srgbClr val="002060"/>
                </a:solidFill>
                <a:latin typeface="Arial"/>
                <a:cs typeface="Arial"/>
              </a:rPr>
              <a:t>: </a:t>
            </a:r>
            <a:r>
              <a:rPr lang="pt-PT" err="1">
                <a:solidFill>
                  <a:srgbClr val="002060"/>
                </a:solidFill>
                <a:latin typeface="Arial"/>
                <a:cs typeface="Arial"/>
              </a:rPr>
              <a:t>this</a:t>
            </a:r>
            <a:r>
              <a:rPr lang="pt-PT">
                <a:solidFill>
                  <a:srgbClr val="002060"/>
                </a:solidFill>
                <a:latin typeface="Arial"/>
                <a:cs typeface="Arial"/>
              </a:rPr>
              <a:t> </a:t>
            </a:r>
            <a:r>
              <a:rPr lang="pt-PT" err="1">
                <a:solidFill>
                  <a:srgbClr val="002060"/>
                </a:solidFill>
                <a:latin typeface="Arial"/>
                <a:cs typeface="Arial"/>
              </a:rPr>
              <a:t>is</a:t>
            </a:r>
            <a:r>
              <a:rPr lang="pt-PT">
                <a:solidFill>
                  <a:srgbClr val="002060"/>
                </a:solidFill>
                <a:latin typeface="Arial"/>
                <a:cs typeface="Arial"/>
              </a:rPr>
              <a:t> </a:t>
            </a:r>
            <a:r>
              <a:rPr lang="pt-PT" err="1">
                <a:solidFill>
                  <a:srgbClr val="002060"/>
                </a:solidFill>
                <a:latin typeface="Arial"/>
                <a:cs typeface="Arial"/>
              </a:rPr>
              <a:t>what</a:t>
            </a:r>
            <a:r>
              <a:rPr lang="pt-PT">
                <a:solidFill>
                  <a:srgbClr val="002060"/>
                </a:solidFill>
                <a:latin typeface="Arial"/>
                <a:cs typeface="Arial"/>
              </a:rPr>
              <a:t> </a:t>
            </a:r>
            <a:r>
              <a:rPr lang="pt-PT" err="1">
                <a:solidFill>
                  <a:srgbClr val="002060"/>
                </a:solidFill>
                <a:latin typeface="Arial"/>
                <a:cs typeface="Arial"/>
              </a:rPr>
              <a:t>makes</a:t>
            </a:r>
            <a:r>
              <a:rPr lang="pt-PT">
                <a:solidFill>
                  <a:srgbClr val="002060"/>
                </a:solidFill>
                <a:latin typeface="Arial"/>
                <a:cs typeface="Arial"/>
              </a:rPr>
              <a:t> a </a:t>
            </a:r>
            <a:r>
              <a:rPr lang="pt-PT" err="1">
                <a:solidFill>
                  <a:srgbClr val="002060"/>
                </a:solidFill>
                <a:latin typeface="Arial"/>
                <a:cs typeface="Arial"/>
              </a:rPr>
              <a:t>certain</a:t>
            </a:r>
            <a:r>
              <a:rPr lang="pt-PT">
                <a:solidFill>
                  <a:srgbClr val="002060"/>
                </a:solidFill>
                <a:latin typeface="Arial"/>
                <a:cs typeface="Arial"/>
              </a:rPr>
              <a:t> </a:t>
            </a:r>
            <a:r>
              <a:rPr lang="pt-PT" err="1">
                <a:solidFill>
                  <a:srgbClr val="002060"/>
                </a:solidFill>
                <a:latin typeface="Arial"/>
                <a:cs typeface="Arial"/>
              </a:rPr>
              <a:t>pattern</a:t>
            </a:r>
            <a:r>
              <a:rPr lang="pt-PT">
                <a:solidFill>
                  <a:srgbClr val="002060"/>
                </a:solidFill>
                <a:latin typeface="Arial"/>
                <a:cs typeface="Arial"/>
              </a:rPr>
              <a:t> </a:t>
            </a:r>
            <a:r>
              <a:rPr lang="pt-PT" err="1">
                <a:solidFill>
                  <a:srgbClr val="002060"/>
                </a:solidFill>
                <a:latin typeface="Arial"/>
                <a:cs typeface="Arial"/>
              </a:rPr>
              <a:t>of</a:t>
            </a:r>
            <a:r>
              <a:rPr lang="pt-PT">
                <a:solidFill>
                  <a:srgbClr val="002060"/>
                </a:solidFill>
                <a:latin typeface="Arial"/>
                <a:cs typeface="Arial"/>
              </a:rPr>
              <a:t> </a:t>
            </a:r>
            <a:r>
              <a:rPr lang="pt-PT" err="1">
                <a:solidFill>
                  <a:srgbClr val="002060"/>
                </a:solidFill>
                <a:latin typeface="Arial"/>
                <a:cs typeface="Arial"/>
              </a:rPr>
              <a:t>behavior</a:t>
            </a:r>
            <a:r>
              <a:rPr lang="pt-PT">
                <a:solidFill>
                  <a:srgbClr val="002060"/>
                </a:solidFill>
                <a:latin typeface="Arial"/>
                <a:cs typeface="Arial"/>
              </a:rPr>
              <a:t> </a:t>
            </a:r>
            <a:r>
              <a:rPr lang="pt-PT" err="1">
                <a:solidFill>
                  <a:srgbClr val="002060"/>
                </a:solidFill>
                <a:latin typeface="Arial"/>
                <a:cs typeface="Arial"/>
              </a:rPr>
              <a:t>possible</a:t>
            </a:r>
            <a:r>
              <a:rPr lang="pt-PT">
                <a:solidFill>
                  <a:srgbClr val="002060"/>
                </a:solidFill>
                <a:latin typeface="Arial"/>
                <a:cs typeface="Arial"/>
              </a:rPr>
              <a:t>. </a:t>
            </a:r>
            <a:endParaRPr lang="pt-BR">
              <a:solidFill>
                <a:srgbClr val="002060"/>
              </a:solidFill>
              <a:latin typeface="Arial"/>
              <a:cs typeface="Arial"/>
            </a:endParaRPr>
          </a:p>
          <a:p>
            <a:pPr marL="285750" indent="-285750">
              <a:lnSpc>
                <a:spcPct val="100000"/>
              </a:lnSpc>
              <a:spcBef>
                <a:spcPts val="0"/>
              </a:spcBef>
              <a:spcAft>
                <a:spcPts val="0"/>
              </a:spcAft>
              <a:buFont typeface="Arial,Sans-Serif" pitchFamily="34" charset="0"/>
            </a:pPr>
            <a:r>
              <a:rPr lang="pt-PT" err="1">
                <a:solidFill>
                  <a:srgbClr val="002060"/>
                </a:solidFill>
                <a:latin typeface="Arial"/>
                <a:cs typeface="Arial"/>
              </a:rPr>
              <a:t>Environment</a:t>
            </a:r>
            <a:r>
              <a:rPr lang="pt-PT">
                <a:solidFill>
                  <a:srgbClr val="002060"/>
                </a:solidFill>
                <a:latin typeface="Arial"/>
                <a:cs typeface="Arial"/>
              </a:rPr>
              <a:t>: </a:t>
            </a:r>
            <a:r>
              <a:rPr lang="pt-PT" err="1">
                <a:solidFill>
                  <a:srgbClr val="002060"/>
                </a:solidFill>
                <a:latin typeface="Arial"/>
                <a:cs typeface="Arial"/>
              </a:rPr>
              <a:t>the</a:t>
            </a:r>
            <a:r>
              <a:rPr lang="pt-PT">
                <a:solidFill>
                  <a:srgbClr val="002060"/>
                </a:solidFill>
                <a:latin typeface="Arial"/>
                <a:cs typeface="Arial"/>
              </a:rPr>
              <a:t> set </a:t>
            </a:r>
            <a:r>
              <a:rPr lang="pt-PT" err="1">
                <a:solidFill>
                  <a:srgbClr val="002060"/>
                </a:solidFill>
                <a:latin typeface="Arial"/>
                <a:cs typeface="Arial"/>
              </a:rPr>
              <a:t>of</a:t>
            </a:r>
            <a:r>
              <a:rPr lang="pt-PT">
                <a:solidFill>
                  <a:srgbClr val="002060"/>
                </a:solidFill>
                <a:latin typeface="Arial"/>
                <a:cs typeface="Arial"/>
              </a:rPr>
              <a:t> </a:t>
            </a:r>
            <a:r>
              <a:rPr lang="pt-PT" err="1">
                <a:solidFill>
                  <a:srgbClr val="002060"/>
                </a:solidFill>
                <a:latin typeface="Arial"/>
                <a:cs typeface="Arial"/>
              </a:rPr>
              <a:t>environmental</a:t>
            </a:r>
            <a:r>
              <a:rPr lang="pt-PT">
                <a:solidFill>
                  <a:srgbClr val="002060"/>
                </a:solidFill>
                <a:latin typeface="Arial"/>
                <a:cs typeface="Arial"/>
              </a:rPr>
              <a:t> </a:t>
            </a:r>
            <a:r>
              <a:rPr lang="pt-PT" err="1">
                <a:solidFill>
                  <a:srgbClr val="002060"/>
                </a:solidFill>
                <a:latin typeface="Arial"/>
                <a:cs typeface="Arial"/>
              </a:rPr>
              <a:t>influences</a:t>
            </a:r>
            <a:r>
              <a:rPr lang="pt-PT">
                <a:solidFill>
                  <a:srgbClr val="002060"/>
                </a:solidFill>
                <a:latin typeface="Arial"/>
                <a:cs typeface="Arial"/>
              </a:rPr>
              <a:t> </a:t>
            </a:r>
            <a:r>
              <a:rPr lang="pt-PT" err="1">
                <a:solidFill>
                  <a:srgbClr val="002060"/>
                </a:solidFill>
                <a:latin typeface="Arial"/>
                <a:cs typeface="Arial"/>
              </a:rPr>
              <a:t>and</a:t>
            </a:r>
            <a:r>
              <a:rPr lang="pt-PT">
                <a:solidFill>
                  <a:srgbClr val="002060"/>
                </a:solidFill>
                <a:latin typeface="Arial"/>
                <a:cs typeface="Arial"/>
              </a:rPr>
              <a:t> </a:t>
            </a:r>
            <a:r>
              <a:rPr lang="pt-PT" err="1">
                <a:solidFill>
                  <a:srgbClr val="002060"/>
                </a:solidFill>
                <a:latin typeface="Arial"/>
                <a:cs typeface="Arial"/>
              </a:rPr>
              <a:t>stimulations</a:t>
            </a:r>
            <a:r>
              <a:rPr lang="pt-PT">
                <a:solidFill>
                  <a:srgbClr val="002060"/>
                </a:solidFill>
                <a:latin typeface="Arial"/>
                <a:cs typeface="Arial"/>
              </a:rPr>
              <a:t> </a:t>
            </a:r>
            <a:r>
              <a:rPr lang="pt-PT" err="1">
                <a:solidFill>
                  <a:srgbClr val="002060"/>
                </a:solidFill>
                <a:latin typeface="Arial"/>
                <a:cs typeface="Arial"/>
              </a:rPr>
              <a:t>changes</a:t>
            </a:r>
            <a:r>
              <a:rPr lang="pt-PT">
                <a:solidFill>
                  <a:srgbClr val="002060"/>
                </a:solidFill>
                <a:latin typeface="Arial"/>
                <a:cs typeface="Arial"/>
              </a:rPr>
              <a:t> </a:t>
            </a:r>
            <a:r>
              <a:rPr lang="pt-PT" err="1">
                <a:solidFill>
                  <a:srgbClr val="002060"/>
                </a:solidFill>
                <a:latin typeface="Arial"/>
                <a:cs typeface="Arial"/>
              </a:rPr>
              <a:t>the</a:t>
            </a:r>
            <a:r>
              <a:rPr lang="pt-PT">
                <a:solidFill>
                  <a:srgbClr val="002060"/>
                </a:solidFill>
                <a:latin typeface="Arial"/>
                <a:cs typeface="Arial"/>
              </a:rPr>
              <a:t> </a:t>
            </a:r>
            <a:r>
              <a:rPr lang="pt-PT" err="1">
                <a:solidFill>
                  <a:srgbClr val="002060"/>
                </a:solidFill>
                <a:latin typeface="Arial"/>
                <a:cs typeface="Arial"/>
              </a:rPr>
              <a:t>individual's</a:t>
            </a:r>
            <a:r>
              <a:rPr lang="pt-PT">
                <a:solidFill>
                  <a:srgbClr val="002060"/>
                </a:solidFill>
                <a:latin typeface="Arial"/>
                <a:cs typeface="Arial"/>
              </a:rPr>
              <a:t> </a:t>
            </a:r>
            <a:r>
              <a:rPr lang="pt-PT" err="1">
                <a:solidFill>
                  <a:srgbClr val="002060"/>
                </a:solidFill>
                <a:latin typeface="Arial"/>
                <a:cs typeface="Arial"/>
              </a:rPr>
              <a:t>behavior</a:t>
            </a:r>
            <a:r>
              <a:rPr lang="pt-PT">
                <a:solidFill>
                  <a:srgbClr val="002060"/>
                </a:solidFill>
                <a:latin typeface="Arial"/>
                <a:cs typeface="Arial"/>
              </a:rPr>
              <a:t> </a:t>
            </a:r>
            <a:r>
              <a:rPr lang="pt-PT" err="1">
                <a:solidFill>
                  <a:srgbClr val="002060"/>
                </a:solidFill>
                <a:latin typeface="Arial"/>
                <a:cs typeface="Arial"/>
              </a:rPr>
              <a:t>patterns</a:t>
            </a:r>
            <a:r>
              <a:rPr lang="pt-PT">
                <a:solidFill>
                  <a:srgbClr val="002060"/>
                </a:solidFill>
                <a:latin typeface="Arial"/>
                <a:cs typeface="Arial"/>
              </a:rPr>
              <a:t>. (</a:t>
            </a:r>
            <a:r>
              <a:rPr lang="pt-PT" err="1">
                <a:solidFill>
                  <a:srgbClr val="002060"/>
                </a:solidFill>
                <a:latin typeface="Arial"/>
                <a:cs typeface="Arial"/>
              </a:rPr>
              <a:t>All</a:t>
            </a:r>
            <a:r>
              <a:rPr lang="pt-PT">
                <a:solidFill>
                  <a:srgbClr val="002060"/>
                </a:solidFill>
                <a:latin typeface="Arial"/>
                <a:cs typeface="Arial"/>
              </a:rPr>
              <a:t> </a:t>
            </a:r>
            <a:r>
              <a:rPr lang="pt-PT" err="1">
                <a:solidFill>
                  <a:srgbClr val="002060"/>
                </a:solidFill>
                <a:latin typeface="Arial"/>
                <a:cs typeface="Arial"/>
              </a:rPr>
              <a:t>inseparable</a:t>
            </a:r>
            <a:r>
              <a:rPr lang="pt-PT">
                <a:solidFill>
                  <a:srgbClr val="002060"/>
                </a:solidFill>
                <a:latin typeface="Arial"/>
                <a:cs typeface="Arial"/>
              </a:rPr>
              <a:t> </a:t>
            </a:r>
            <a:r>
              <a:rPr lang="pt-PT" err="1">
                <a:solidFill>
                  <a:srgbClr val="002060"/>
                </a:solidFill>
                <a:latin typeface="Arial"/>
                <a:cs typeface="Arial"/>
              </a:rPr>
              <a:t>and</a:t>
            </a:r>
            <a:r>
              <a:rPr lang="pt-PT">
                <a:solidFill>
                  <a:srgbClr val="002060"/>
                </a:solidFill>
                <a:latin typeface="Arial"/>
                <a:cs typeface="Arial"/>
              </a:rPr>
              <a:t> in </a:t>
            </a:r>
            <a:r>
              <a:rPr lang="pt-PT" err="1">
                <a:solidFill>
                  <a:srgbClr val="002060"/>
                </a:solidFill>
                <a:latin typeface="Arial"/>
                <a:cs typeface="Arial"/>
              </a:rPr>
              <a:t>permanent</a:t>
            </a:r>
            <a:r>
              <a:rPr lang="pt-PT">
                <a:solidFill>
                  <a:srgbClr val="002060"/>
                </a:solidFill>
                <a:latin typeface="Arial"/>
                <a:cs typeface="Arial"/>
              </a:rPr>
              <a:t> </a:t>
            </a:r>
            <a:r>
              <a:rPr lang="pt-PT" err="1">
                <a:solidFill>
                  <a:srgbClr val="002060"/>
                </a:solidFill>
                <a:latin typeface="Arial"/>
                <a:cs typeface="Arial"/>
              </a:rPr>
              <a:t>interaction</a:t>
            </a:r>
            <a:r>
              <a:rPr lang="pt-PT">
                <a:solidFill>
                  <a:srgbClr val="002060"/>
                </a:solidFill>
                <a:latin typeface="Arial"/>
                <a:cs typeface="Arial"/>
              </a:rPr>
              <a:t>).</a:t>
            </a:r>
            <a:endParaRPr lang="pt-BR">
              <a:solidFill>
                <a:srgbClr val="002060"/>
              </a:solidFill>
              <a:latin typeface="Arial"/>
              <a:cs typeface="Arial"/>
            </a:endParaRPr>
          </a:p>
          <a:p>
            <a:endParaRPr lang="pt-PT"/>
          </a:p>
        </p:txBody>
      </p:sp>
    </p:spTree>
    <p:extLst>
      <p:ext uri="{BB962C8B-B14F-4D97-AF65-F5344CB8AC3E}">
        <p14:creationId xmlns:p14="http://schemas.microsoft.com/office/powerpoint/2010/main" val="1989783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B92AB-B7BD-F52E-2589-936021C41AE6}"/>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6249C7DE-1D34-29EE-A6AD-8E8AC8670F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1AD28831-9F94-18B4-0912-4C032D92975C}"/>
              </a:ext>
            </a:extLst>
          </p:cNvPr>
          <p:cNvSpPr/>
          <p:nvPr/>
        </p:nvSpPr>
        <p:spPr>
          <a:xfrm>
            <a:off x="-88457" y="-99315"/>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pt-PT">
              <a:solidFill>
                <a:srgbClr val="FFFFFF"/>
              </a:solidFill>
            </a:endParaRPr>
          </a:p>
        </p:txBody>
      </p:sp>
      <p:sp>
        <p:nvSpPr>
          <p:cNvPr id="2" name="Título 1">
            <a:extLst>
              <a:ext uri="{FF2B5EF4-FFF2-40B4-BE49-F238E27FC236}">
                <a16:creationId xmlns:a16="http://schemas.microsoft.com/office/drawing/2014/main" id="{B34B038F-F7B7-CA8F-607C-800FB9EBF09F}"/>
              </a:ext>
            </a:extLst>
          </p:cNvPr>
          <p:cNvSpPr>
            <a:spLocks noGrp="1"/>
          </p:cNvSpPr>
          <p:nvPr>
            <p:ph type="title"/>
          </p:nvPr>
        </p:nvSpPr>
        <p:spPr/>
        <p:txBody>
          <a:bodyPr>
            <a:normAutofit/>
          </a:bodyPr>
          <a:lstStyle/>
          <a:p>
            <a:r>
              <a:rPr lang="pt-PT" sz="2400">
                <a:ea typeface="+mj-lt"/>
                <a:cs typeface="+mj-lt"/>
              </a:rPr>
              <a:t>THE THEORY OF HUMAN DEVELOPMENT:</a:t>
            </a:r>
            <a:endParaRPr lang="pt-PT" sz="2400"/>
          </a:p>
          <a:p>
            <a:r>
              <a:rPr lang="pt-PT" sz="2400">
                <a:ea typeface="+mj-lt"/>
                <a:cs typeface="+mj-lt"/>
              </a:rPr>
              <a:t>JEAN PIAGET </a:t>
            </a:r>
            <a:endParaRPr lang="pt-PT" sz="2400"/>
          </a:p>
        </p:txBody>
      </p:sp>
      <p:sp>
        <p:nvSpPr>
          <p:cNvPr id="3" name="Marcador de Posição de Conteúdo 2">
            <a:extLst>
              <a:ext uri="{FF2B5EF4-FFF2-40B4-BE49-F238E27FC236}">
                <a16:creationId xmlns:a16="http://schemas.microsoft.com/office/drawing/2014/main" id="{48122A95-FE32-9CCA-BC13-2E1481F26FF7}"/>
              </a:ext>
            </a:extLst>
          </p:cNvPr>
          <p:cNvSpPr>
            <a:spLocks noGrp="1"/>
          </p:cNvSpPr>
          <p:nvPr>
            <p:ph idx="1"/>
          </p:nvPr>
        </p:nvSpPr>
        <p:spPr/>
        <p:txBody>
          <a:bodyPr vert="horz" lIns="91440" tIns="45720" rIns="91440" bIns="45720" rtlCol="0" anchor="t">
            <a:normAutofit/>
          </a:bodyPr>
          <a:lstStyle/>
          <a:p>
            <a:r>
              <a:rPr lang="pt-PT" sz="2800" err="1">
                <a:solidFill>
                  <a:schemeClr val="accent2">
                    <a:lumMod val="50000"/>
                  </a:schemeClr>
                </a:solidFill>
                <a:highlight>
                  <a:srgbClr val="C0C0C0"/>
                </a:highlight>
                <a:latin typeface="Century Schoolbook"/>
              </a:rPr>
              <a:t>Sensorimotor</a:t>
            </a:r>
            <a:r>
              <a:rPr lang="pt-PT" sz="2800" baseline="0">
                <a:solidFill>
                  <a:schemeClr val="accent2">
                    <a:lumMod val="50000"/>
                  </a:schemeClr>
                </a:solidFill>
                <a:highlight>
                  <a:srgbClr val="C0C0C0"/>
                </a:highlight>
                <a:latin typeface="Century Schoolbook"/>
              </a:rPr>
              <a:t> (0 to 2 </a:t>
            </a:r>
            <a:r>
              <a:rPr lang="pt-PT" sz="2800" baseline="0" err="1">
                <a:solidFill>
                  <a:schemeClr val="accent2">
                    <a:lumMod val="50000"/>
                  </a:schemeClr>
                </a:solidFill>
                <a:highlight>
                  <a:srgbClr val="C0C0C0"/>
                </a:highlight>
                <a:latin typeface="Century Schoolbook"/>
              </a:rPr>
              <a:t>years</a:t>
            </a:r>
            <a:r>
              <a:rPr lang="pt-PT" sz="2800" baseline="0">
                <a:solidFill>
                  <a:schemeClr val="accent2">
                    <a:lumMod val="50000"/>
                  </a:schemeClr>
                </a:solidFill>
                <a:highlight>
                  <a:srgbClr val="C0C0C0"/>
                </a:highlight>
                <a:latin typeface="Century Schoolbook"/>
              </a:rPr>
              <a:t>)</a:t>
            </a:r>
            <a:r>
              <a:rPr lang="pt-PT" sz="2800">
                <a:solidFill>
                  <a:schemeClr val="accent2">
                    <a:lumMod val="50000"/>
                  </a:schemeClr>
                </a:solidFill>
                <a:highlight>
                  <a:srgbClr val="C0C0C0"/>
                </a:highlight>
                <a:latin typeface="Century Schoolbook"/>
              </a:rPr>
              <a:t> </a:t>
            </a:r>
            <a:endParaRPr lang="pt-PT" sz="2800">
              <a:solidFill>
                <a:schemeClr val="accent2">
                  <a:lumMod val="50000"/>
                </a:schemeClr>
              </a:solidFill>
              <a:highlight>
                <a:srgbClr val="C0C0C0"/>
              </a:highlight>
            </a:endParaRPr>
          </a:p>
          <a:p>
            <a:pPr marL="0" indent="0">
              <a:buNone/>
            </a:pPr>
            <a:r>
              <a:rPr lang="pt-PT" sz="2800" baseline="0">
                <a:solidFill>
                  <a:schemeClr val="accent2">
                    <a:lumMod val="50000"/>
                  </a:schemeClr>
                </a:solidFill>
                <a:highlight>
                  <a:srgbClr val="C0C0C0"/>
                </a:highlight>
                <a:latin typeface="Century Schoolbook"/>
              </a:rPr>
              <a:t>• </a:t>
            </a:r>
            <a:r>
              <a:rPr lang="pt-PT" sz="2800" baseline="0" err="1">
                <a:solidFill>
                  <a:schemeClr val="accent2">
                    <a:lumMod val="50000"/>
                  </a:schemeClr>
                </a:solidFill>
                <a:highlight>
                  <a:srgbClr val="C0C0C0"/>
                </a:highlight>
                <a:latin typeface="Century Schoolbook"/>
              </a:rPr>
              <a:t>Preoperative</a:t>
            </a:r>
            <a:r>
              <a:rPr lang="pt-PT" sz="2800" baseline="0">
                <a:solidFill>
                  <a:schemeClr val="accent2">
                    <a:lumMod val="50000"/>
                  </a:schemeClr>
                </a:solidFill>
                <a:highlight>
                  <a:srgbClr val="C0C0C0"/>
                </a:highlight>
                <a:latin typeface="Century Schoolbook"/>
              </a:rPr>
              <a:t> (2 to 7 </a:t>
            </a:r>
            <a:r>
              <a:rPr lang="pt-PT" sz="2800" baseline="0" err="1">
                <a:solidFill>
                  <a:schemeClr val="accent2">
                    <a:lumMod val="50000"/>
                  </a:schemeClr>
                </a:solidFill>
                <a:highlight>
                  <a:srgbClr val="C0C0C0"/>
                </a:highlight>
                <a:latin typeface="Century Schoolbook"/>
              </a:rPr>
              <a:t>years</a:t>
            </a:r>
            <a:r>
              <a:rPr lang="pt-PT" sz="2800" baseline="0">
                <a:solidFill>
                  <a:schemeClr val="accent2">
                    <a:lumMod val="50000"/>
                  </a:schemeClr>
                </a:solidFill>
                <a:highlight>
                  <a:srgbClr val="C0C0C0"/>
                </a:highlight>
                <a:latin typeface="Century Schoolbook"/>
              </a:rPr>
              <a:t>)</a:t>
            </a:r>
            <a:r>
              <a:rPr lang="pt-PT" sz="2800">
                <a:solidFill>
                  <a:schemeClr val="accent2">
                    <a:lumMod val="50000"/>
                  </a:schemeClr>
                </a:solidFill>
                <a:highlight>
                  <a:srgbClr val="C0C0C0"/>
                </a:highlight>
                <a:latin typeface="Century Schoolbook"/>
              </a:rPr>
              <a:t> </a:t>
            </a:r>
          </a:p>
          <a:p>
            <a:pPr marL="0" indent="0">
              <a:buNone/>
            </a:pPr>
            <a:r>
              <a:rPr lang="pt-PT" sz="2800" baseline="0">
                <a:solidFill>
                  <a:schemeClr val="accent2">
                    <a:lumMod val="50000"/>
                  </a:schemeClr>
                </a:solidFill>
                <a:highlight>
                  <a:srgbClr val="C0C0C0"/>
                </a:highlight>
                <a:latin typeface="Century Schoolbook"/>
              </a:rPr>
              <a:t>• </a:t>
            </a:r>
            <a:r>
              <a:rPr lang="pt-PT" sz="2800" baseline="0" err="1">
                <a:solidFill>
                  <a:schemeClr val="accent2">
                    <a:lumMod val="50000"/>
                  </a:schemeClr>
                </a:solidFill>
                <a:highlight>
                  <a:srgbClr val="C0C0C0"/>
                </a:highlight>
                <a:latin typeface="Century Schoolbook"/>
              </a:rPr>
              <a:t>Concrete</a:t>
            </a:r>
            <a:r>
              <a:rPr lang="pt-PT" sz="2800" baseline="0">
                <a:solidFill>
                  <a:schemeClr val="accent2">
                    <a:lumMod val="50000"/>
                  </a:schemeClr>
                </a:solidFill>
                <a:highlight>
                  <a:srgbClr val="C0C0C0"/>
                </a:highlight>
                <a:latin typeface="Century Schoolbook"/>
              </a:rPr>
              <a:t> </a:t>
            </a:r>
            <a:r>
              <a:rPr lang="pt-PT" sz="2800" baseline="0" err="1">
                <a:solidFill>
                  <a:schemeClr val="accent2">
                    <a:lumMod val="50000"/>
                  </a:schemeClr>
                </a:solidFill>
                <a:highlight>
                  <a:srgbClr val="C0C0C0"/>
                </a:highlight>
                <a:latin typeface="Century Schoolbook"/>
              </a:rPr>
              <a:t>operations</a:t>
            </a:r>
            <a:r>
              <a:rPr lang="pt-PT" sz="2800" baseline="0">
                <a:solidFill>
                  <a:schemeClr val="accent2">
                    <a:lumMod val="50000"/>
                  </a:schemeClr>
                </a:solidFill>
                <a:highlight>
                  <a:srgbClr val="C0C0C0"/>
                </a:highlight>
                <a:latin typeface="Century Schoolbook"/>
              </a:rPr>
              <a:t> (7 to 11 </a:t>
            </a:r>
            <a:r>
              <a:rPr lang="pt-PT" sz="2800" baseline="0" err="1">
                <a:solidFill>
                  <a:schemeClr val="accent2">
                    <a:lumMod val="50000"/>
                  </a:schemeClr>
                </a:solidFill>
                <a:highlight>
                  <a:srgbClr val="C0C0C0"/>
                </a:highlight>
                <a:latin typeface="Century Schoolbook"/>
              </a:rPr>
              <a:t>or</a:t>
            </a:r>
            <a:r>
              <a:rPr lang="pt-PT" sz="2800" baseline="0">
                <a:solidFill>
                  <a:schemeClr val="accent2">
                    <a:lumMod val="50000"/>
                  </a:schemeClr>
                </a:solidFill>
                <a:highlight>
                  <a:srgbClr val="C0C0C0"/>
                </a:highlight>
                <a:latin typeface="Century Schoolbook"/>
              </a:rPr>
              <a:t> 12 </a:t>
            </a:r>
            <a:r>
              <a:rPr lang="pt-PT" sz="2800" baseline="0" err="1">
                <a:solidFill>
                  <a:schemeClr val="accent2">
                    <a:lumMod val="50000"/>
                  </a:schemeClr>
                </a:solidFill>
                <a:highlight>
                  <a:srgbClr val="C0C0C0"/>
                </a:highlight>
                <a:latin typeface="Century Schoolbook"/>
              </a:rPr>
              <a:t>years</a:t>
            </a:r>
            <a:r>
              <a:rPr lang="pt-PT" sz="2800" baseline="0">
                <a:solidFill>
                  <a:schemeClr val="accent2">
                    <a:lumMod val="50000"/>
                  </a:schemeClr>
                </a:solidFill>
                <a:highlight>
                  <a:srgbClr val="C0C0C0"/>
                </a:highlight>
                <a:latin typeface="Century Schoolbook"/>
              </a:rPr>
              <a:t>)</a:t>
            </a:r>
            <a:endParaRPr lang="pt-PT" sz="2800">
              <a:solidFill>
                <a:schemeClr val="accent2">
                  <a:lumMod val="50000"/>
                </a:schemeClr>
              </a:solidFill>
              <a:highlight>
                <a:srgbClr val="C0C0C0"/>
              </a:highlight>
              <a:latin typeface="Century Schoolbook"/>
            </a:endParaRPr>
          </a:p>
          <a:p>
            <a:pPr marL="0" indent="0">
              <a:buNone/>
            </a:pPr>
            <a:r>
              <a:rPr lang="pt-PT" sz="2800">
                <a:solidFill>
                  <a:schemeClr val="accent2">
                    <a:lumMod val="50000"/>
                  </a:schemeClr>
                </a:solidFill>
                <a:highlight>
                  <a:srgbClr val="C0C0C0"/>
                </a:highlight>
                <a:latin typeface="Century Schoolbook"/>
              </a:rPr>
              <a:t> </a:t>
            </a:r>
            <a:r>
              <a:rPr lang="pt-PT" sz="2800" baseline="0">
                <a:solidFill>
                  <a:schemeClr val="accent2">
                    <a:lumMod val="50000"/>
                  </a:schemeClr>
                </a:solidFill>
                <a:highlight>
                  <a:srgbClr val="C0C0C0"/>
                </a:highlight>
                <a:latin typeface="Century Schoolbook"/>
              </a:rPr>
              <a:t>•</a:t>
            </a:r>
            <a:r>
              <a:rPr lang="pt-PT" sz="2800">
                <a:solidFill>
                  <a:schemeClr val="accent2">
                    <a:lumMod val="50000"/>
                  </a:schemeClr>
                </a:solidFill>
                <a:highlight>
                  <a:srgbClr val="C0C0C0"/>
                </a:highlight>
                <a:latin typeface="Century Schoolbook"/>
              </a:rPr>
              <a:t> </a:t>
            </a:r>
            <a:r>
              <a:rPr lang="pt-PT" sz="2800" baseline="0">
                <a:solidFill>
                  <a:schemeClr val="accent2">
                    <a:lumMod val="50000"/>
                  </a:schemeClr>
                </a:solidFill>
                <a:highlight>
                  <a:srgbClr val="C0C0C0"/>
                </a:highlight>
                <a:latin typeface="Century Schoolbook"/>
              </a:rPr>
              <a:t>Formal </a:t>
            </a:r>
            <a:r>
              <a:rPr lang="pt-PT" sz="2800" baseline="0" err="1">
                <a:solidFill>
                  <a:schemeClr val="accent2">
                    <a:lumMod val="50000"/>
                  </a:schemeClr>
                </a:solidFill>
                <a:highlight>
                  <a:srgbClr val="C0C0C0"/>
                </a:highlight>
                <a:latin typeface="Century Schoolbook"/>
              </a:rPr>
              <a:t>operations</a:t>
            </a:r>
            <a:r>
              <a:rPr lang="pt-PT" sz="2800" baseline="0">
                <a:solidFill>
                  <a:schemeClr val="accent2">
                    <a:lumMod val="50000"/>
                  </a:schemeClr>
                </a:solidFill>
                <a:highlight>
                  <a:srgbClr val="C0C0C0"/>
                </a:highlight>
                <a:latin typeface="Century Schoolbook"/>
              </a:rPr>
              <a:t> (11 </a:t>
            </a:r>
            <a:r>
              <a:rPr lang="pt-PT" sz="2800" baseline="0" err="1">
                <a:solidFill>
                  <a:schemeClr val="accent2">
                    <a:lumMod val="50000"/>
                  </a:schemeClr>
                </a:solidFill>
                <a:highlight>
                  <a:srgbClr val="C0C0C0"/>
                </a:highlight>
                <a:latin typeface="Century Schoolbook"/>
              </a:rPr>
              <a:t>or</a:t>
            </a:r>
            <a:r>
              <a:rPr lang="pt-PT" sz="2800" baseline="0">
                <a:solidFill>
                  <a:schemeClr val="accent2">
                    <a:lumMod val="50000"/>
                  </a:schemeClr>
                </a:solidFill>
                <a:highlight>
                  <a:srgbClr val="C0C0C0"/>
                </a:highlight>
                <a:latin typeface="Century Schoolbook"/>
              </a:rPr>
              <a:t> 12 </a:t>
            </a:r>
            <a:r>
              <a:rPr lang="pt-PT" sz="2800" baseline="0" err="1">
                <a:solidFill>
                  <a:schemeClr val="accent2">
                    <a:lumMod val="50000"/>
                  </a:schemeClr>
                </a:solidFill>
                <a:highlight>
                  <a:srgbClr val="C0C0C0"/>
                </a:highlight>
                <a:latin typeface="Century Schoolbook"/>
              </a:rPr>
              <a:t>years</a:t>
            </a:r>
            <a:r>
              <a:rPr lang="pt-PT" sz="2800" baseline="0">
                <a:solidFill>
                  <a:schemeClr val="accent2">
                    <a:lumMod val="50000"/>
                  </a:schemeClr>
                </a:solidFill>
                <a:highlight>
                  <a:srgbClr val="C0C0C0"/>
                </a:highlight>
                <a:latin typeface="Century Schoolbook"/>
              </a:rPr>
              <a:t> </a:t>
            </a:r>
            <a:r>
              <a:rPr lang="pt-PT" sz="2800" baseline="0" err="1">
                <a:solidFill>
                  <a:schemeClr val="accent2">
                    <a:lumMod val="50000"/>
                  </a:schemeClr>
                </a:solidFill>
                <a:highlight>
                  <a:srgbClr val="C0C0C0"/>
                </a:highlight>
                <a:latin typeface="Century Schoolbook"/>
              </a:rPr>
              <a:t>onwards</a:t>
            </a:r>
            <a:r>
              <a:rPr lang="pt-PT" sz="2800" baseline="0">
                <a:solidFill>
                  <a:schemeClr val="accent2">
                    <a:lumMod val="50000"/>
                  </a:schemeClr>
                </a:solidFill>
                <a:highlight>
                  <a:srgbClr val="C0C0C0"/>
                </a:highlight>
                <a:latin typeface="Century Schoolbook"/>
              </a:rPr>
              <a:t>).</a:t>
            </a:r>
            <a:r>
              <a:rPr lang="pt-PT" sz="2800">
                <a:solidFill>
                  <a:schemeClr val="accent2">
                    <a:lumMod val="50000"/>
                  </a:schemeClr>
                </a:solidFill>
                <a:highlight>
                  <a:srgbClr val="C0C0C0"/>
                </a:highlight>
                <a:latin typeface="Century Schoolbook"/>
                <a:ea typeface="Century Schoolbook"/>
                <a:cs typeface="Century Schoolbook"/>
              </a:rPr>
              <a:t>​</a:t>
            </a:r>
            <a:endParaRPr lang="pt-PT" sz="2800">
              <a:solidFill>
                <a:schemeClr val="accent2">
                  <a:lumMod val="50000"/>
                </a:schemeClr>
              </a:solidFill>
              <a:highlight>
                <a:srgbClr val="C0C0C0"/>
              </a:highlight>
            </a:endParaRPr>
          </a:p>
        </p:txBody>
      </p:sp>
    </p:spTree>
    <p:extLst>
      <p:ext uri="{BB962C8B-B14F-4D97-AF65-F5344CB8AC3E}">
        <p14:creationId xmlns:p14="http://schemas.microsoft.com/office/powerpoint/2010/main" val="13877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4A86E-3AC4-1FD0-4058-5B06DE11E0F7}"/>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3547CC4C-165D-F519-4C48-54399BED84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A4382DE1-0C85-958D-81BE-5F2E85694D08}"/>
              </a:ext>
            </a:extLst>
          </p:cNvPr>
          <p:cNvSpPr/>
          <p:nvPr/>
        </p:nvSpPr>
        <p:spPr>
          <a:xfrm>
            <a:off x="-16570" y="-113692"/>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pt-PT">
              <a:solidFill>
                <a:srgbClr val="FFFFFF"/>
              </a:solidFill>
            </a:endParaRPr>
          </a:p>
        </p:txBody>
      </p:sp>
      <p:sp>
        <p:nvSpPr>
          <p:cNvPr id="4" name="Marcador de Posição do Texto 3">
            <a:extLst>
              <a:ext uri="{FF2B5EF4-FFF2-40B4-BE49-F238E27FC236}">
                <a16:creationId xmlns:a16="http://schemas.microsoft.com/office/drawing/2014/main" id="{984559E8-6281-BD53-9C42-0C7C957E1B57}"/>
              </a:ext>
            </a:extLst>
          </p:cNvPr>
          <p:cNvSpPr>
            <a:spLocks noGrp="1"/>
          </p:cNvSpPr>
          <p:nvPr>
            <p:ph type="body" idx="1"/>
          </p:nvPr>
        </p:nvSpPr>
        <p:spPr>
          <a:xfrm>
            <a:off x="1261872" y="980409"/>
            <a:ext cx="4480560" cy="731520"/>
          </a:xfrm>
        </p:spPr>
        <p:txBody>
          <a:bodyPr vert="horz" lIns="91440" tIns="45720" rIns="91440" bIns="45720" rtlCol="0" anchor="b">
            <a:noAutofit/>
          </a:bodyPr>
          <a:lstStyle/>
          <a:p>
            <a:r>
              <a:rPr lang="pt-PT" sz="2800" baseline="0">
                <a:solidFill>
                  <a:schemeClr val="accent2">
                    <a:lumMod val="50000"/>
                  </a:schemeClr>
                </a:solidFill>
                <a:highlight>
                  <a:srgbClr val="C0C0C0"/>
                </a:highlight>
                <a:latin typeface="Century Schoolbook"/>
              </a:rPr>
              <a:t>PRE-OPERATIVE PERIOD </a:t>
            </a:r>
            <a:r>
              <a:rPr lang="pt-PT" sz="2800" baseline="0" err="1">
                <a:solidFill>
                  <a:schemeClr val="accent2">
                    <a:lumMod val="50000"/>
                  </a:schemeClr>
                </a:solidFill>
                <a:highlight>
                  <a:srgbClr val="C0C0C0"/>
                </a:highlight>
                <a:latin typeface="Century Schoolbook"/>
              </a:rPr>
              <a:t>Early</a:t>
            </a:r>
            <a:r>
              <a:rPr lang="pt-PT" sz="2800" baseline="0">
                <a:solidFill>
                  <a:schemeClr val="accent2">
                    <a:lumMod val="50000"/>
                  </a:schemeClr>
                </a:solidFill>
                <a:highlight>
                  <a:srgbClr val="C0C0C0"/>
                </a:highlight>
                <a:latin typeface="Century Schoolbook"/>
              </a:rPr>
              <a:t> </a:t>
            </a:r>
            <a:r>
              <a:rPr lang="pt-PT" sz="2800" baseline="0" err="1">
                <a:solidFill>
                  <a:schemeClr val="accent2">
                    <a:lumMod val="50000"/>
                  </a:schemeClr>
                </a:solidFill>
                <a:highlight>
                  <a:srgbClr val="C0C0C0"/>
                </a:highlight>
                <a:latin typeface="Century Schoolbook"/>
              </a:rPr>
              <a:t>Childhood</a:t>
            </a:r>
            <a:r>
              <a:rPr lang="pt-PT" sz="2800" baseline="0">
                <a:solidFill>
                  <a:schemeClr val="accent2">
                    <a:lumMod val="50000"/>
                  </a:schemeClr>
                </a:solidFill>
                <a:highlight>
                  <a:srgbClr val="C0C0C0"/>
                </a:highlight>
                <a:latin typeface="Century Schoolbook"/>
              </a:rPr>
              <a:t> 0-2 </a:t>
            </a:r>
            <a:r>
              <a:rPr lang="pt-PT" sz="2800" baseline="0" err="1">
                <a:solidFill>
                  <a:schemeClr val="accent2">
                    <a:lumMod val="50000"/>
                  </a:schemeClr>
                </a:solidFill>
                <a:highlight>
                  <a:srgbClr val="C0C0C0"/>
                </a:highlight>
                <a:latin typeface="Century Schoolbook"/>
              </a:rPr>
              <a:t>years</a:t>
            </a:r>
            <a:endParaRPr lang="pt-PT" sz="2800">
              <a:solidFill>
                <a:schemeClr val="accent2">
                  <a:lumMod val="50000"/>
                </a:schemeClr>
              </a:solidFill>
              <a:highlight>
                <a:srgbClr val="C0C0C0"/>
              </a:highlight>
            </a:endParaRPr>
          </a:p>
        </p:txBody>
      </p:sp>
      <p:sp>
        <p:nvSpPr>
          <p:cNvPr id="3" name="Marcador de Posição de Conteúdo 2">
            <a:extLst>
              <a:ext uri="{FF2B5EF4-FFF2-40B4-BE49-F238E27FC236}">
                <a16:creationId xmlns:a16="http://schemas.microsoft.com/office/drawing/2014/main" id="{D6CABF99-72C9-FCAB-0ED8-F7483EF9B8CC}"/>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endParaRPr lang="pt-PT"/>
          </a:p>
          <a:p>
            <a:r>
              <a:rPr lang="pt-PT" err="1"/>
              <a:t>Appearance</a:t>
            </a:r>
            <a:r>
              <a:rPr lang="pt-PT"/>
              <a:t> </a:t>
            </a:r>
            <a:r>
              <a:rPr lang="pt-PT" err="1"/>
              <a:t>of</a:t>
            </a:r>
            <a:r>
              <a:rPr lang="pt-PT"/>
              <a:t> </a:t>
            </a:r>
            <a:r>
              <a:rPr lang="pt-PT" err="1"/>
              <a:t>language</a:t>
            </a:r>
            <a:r>
              <a:rPr lang="pt-PT"/>
              <a:t>; </a:t>
            </a:r>
            <a:r>
              <a:rPr lang="pt-PT" err="1"/>
              <a:t>Changes</a:t>
            </a:r>
            <a:r>
              <a:rPr lang="pt-PT"/>
              <a:t> in </a:t>
            </a:r>
            <a:r>
              <a:rPr lang="pt-PT" err="1"/>
              <a:t>the</a:t>
            </a:r>
            <a:r>
              <a:rPr lang="pt-PT"/>
              <a:t> </a:t>
            </a:r>
            <a:r>
              <a:rPr lang="pt-PT" err="1"/>
              <a:t>child’s</a:t>
            </a:r>
            <a:r>
              <a:rPr lang="pt-PT"/>
              <a:t> </a:t>
            </a:r>
            <a:r>
              <a:rPr lang="pt-PT" err="1"/>
              <a:t>intellectual</a:t>
            </a:r>
            <a:r>
              <a:rPr lang="pt-PT"/>
              <a:t>, </a:t>
            </a:r>
            <a:r>
              <a:rPr lang="pt-PT" err="1"/>
              <a:t>affective</a:t>
            </a:r>
            <a:r>
              <a:rPr lang="pt-PT"/>
              <a:t> </a:t>
            </a:r>
            <a:r>
              <a:rPr lang="pt-PT" err="1"/>
              <a:t>and</a:t>
            </a:r>
            <a:r>
              <a:rPr lang="pt-PT"/>
              <a:t> social </a:t>
            </a:r>
            <a:r>
              <a:rPr lang="pt-PT" err="1"/>
              <a:t>aspects</a:t>
            </a:r>
            <a:r>
              <a:rPr lang="pt-PT"/>
              <a:t>; </a:t>
            </a:r>
            <a:endParaRPr lang="pt-PT">
              <a:solidFill>
                <a:srgbClr val="000000"/>
              </a:solidFill>
            </a:endParaRPr>
          </a:p>
        </p:txBody>
      </p:sp>
      <p:sp>
        <p:nvSpPr>
          <p:cNvPr id="5" name="Marcador de Posição do Texto 4">
            <a:extLst>
              <a:ext uri="{FF2B5EF4-FFF2-40B4-BE49-F238E27FC236}">
                <a16:creationId xmlns:a16="http://schemas.microsoft.com/office/drawing/2014/main" id="{E3BD0BA8-0A41-2CD9-1EB0-D742BF83D048}"/>
              </a:ext>
            </a:extLst>
          </p:cNvPr>
          <p:cNvSpPr>
            <a:spLocks noGrp="1"/>
          </p:cNvSpPr>
          <p:nvPr>
            <p:ph type="body" sz="quarter" idx="3"/>
          </p:nvPr>
        </p:nvSpPr>
        <p:spPr>
          <a:xfrm>
            <a:off x="6485913" y="1138560"/>
            <a:ext cx="4480560" cy="731520"/>
          </a:xfrm>
        </p:spPr>
        <p:txBody>
          <a:bodyPr vert="horz" lIns="91440" tIns="45720" rIns="91440" bIns="45720" rtlCol="0" anchor="b">
            <a:noAutofit/>
          </a:bodyPr>
          <a:lstStyle/>
          <a:p>
            <a:r>
              <a:rPr lang="pt-PT" baseline="0">
                <a:solidFill>
                  <a:schemeClr val="accent2">
                    <a:lumMod val="50000"/>
                  </a:schemeClr>
                </a:solidFill>
                <a:highlight>
                  <a:srgbClr val="C0C0C0"/>
                </a:highlight>
                <a:latin typeface="Century Schoolbook"/>
              </a:rPr>
              <a:t>PERIOD OF CONCRETE OPERATIONS (</a:t>
            </a:r>
            <a:r>
              <a:rPr lang="pt-PT" baseline="0" err="1">
                <a:solidFill>
                  <a:schemeClr val="accent2">
                    <a:lumMod val="50000"/>
                  </a:schemeClr>
                </a:solidFill>
                <a:highlight>
                  <a:srgbClr val="C0C0C0"/>
                </a:highlight>
                <a:latin typeface="Century Schoolbook"/>
              </a:rPr>
              <a:t>Childhood</a:t>
            </a:r>
            <a:r>
              <a:rPr lang="pt-PT" baseline="0">
                <a:solidFill>
                  <a:schemeClr val="accent2">
                    <a:lumMod val="50000"/>
                  </a:schemeClr>
                </a:solidFill>
                <a:highlight>
                  <a:srgbClr val="C0C0C0"/>
                </a:highlight>
                <a:latin typeface="Century Schoolbook"/>
              </a:rPr>
              <a:t> — </a:t>
            </a:r>
            <a:r>
              <a:rPr lang="pt-PT" baseline="0" err="1">
                <a:solidFill>
                  <a:schemeClr val="accent2">
                    <a:lumMod val="50000"/>
                  </a:schemeClr>
                </a:solidFill>
                <a:highlight>
                  <a:srgbClr val="C0C0C0"/>
                </a:highlight>
                <a:latin typeface="Century Schoolbook"/>
              </a:rPr>
              <a:t>Second</a:t>
            </a:r>
            <a:r>
              <a:rPr lang="pt-PT" baseline="0">
                <a:solidFill>
                  <a:schemeClr val="accent2">
                    <a:lumMod val="50000"/>
                  </a:schemeClr>
                </a:solidFill>
                <a:highlight>
                  <a:srgbClr val="C0C0C0"/>
                </a:highlight>
                <a:latin typeface="Century Schoolbook"/>
              </a:rPr>
              <a:t> </a:t>
            </a:r>
            <a:r>
              <a:rPr lang="pt-PT" baseline="0" err="1">
                <a:solidFill>
                  <a:schemeClr val="accent2">
                    <a:lumMod val="50000"/>
                  </a:schemeClr>
                </a:solidFill>
                <a:highlight>
                  <a:srgbClr val="C0C0C0"/>
                </a:highlight>
                <a:latin typeface="Century Schoolbook"/>
              </a:rPr>
              <a:t>Childhood</a:t>
            </a:r>
            <a:r>
              <a:rPr lang="pt-PT" baseline="0">
                <a:solidFill>
                  <a:schemeClr val="accent2">
                    <a:lumMod val="50000"/>
                  </a:schemeClr>
                </a:solidFill>
                <a:highlight>
                  <a:srgbClr val="C0C0C0"/>
                </a:highlight>
                <a:latin typeface="Century Schoolbook"/>
              </a:rPr>
              <a:t> </a:t>
            </a:r>
            <a:r>
              <a:rPr lang="pt-PT">
                <a:solidFill>
                  <a:schemeClr val="accent2">
                    <a:lumMod val="50000"/>
                  </a:schemeClr>
                </a:solidFill>
                <a:highlight>
                  <a:srgbClr val="C0C0C0"/>
                </a:highlight>
                <a:latin typeface="Century Schoolbook"/>
              </a:rPr>
              <a:t>3-6</a:t>
            </a:r>
            <a:r>
              <a:rPr lang="pt-PT" baseline="0">
                <a:solidFill>
                  <a:schemeClr val="accent2">
                    <a:lumMod val="50000"/>
                  </a:schemeClr>
                </a:solidFill>
                <a:highlight>
                  <a:srgbClr val="C0C0C0"/>
                </a:highlight>
                <a:latin typeface="Century Schoolbook"/>
              </a:rPr>
              <a:t> </a:t>
            </a:r>
            <a:r>
              <a:rPr lang="pt-PT" baseline="0" err="1">
                <a:solidFill>
                  <a:schemeClr val="accent2">
                    <a:lumMod val="50000"/>
                  </a:schemeClr>
                </a:solidFill>
                <a:highlight>
                  <a:srgbClr val="C0C0C0"/>
                </a:highlight>
                <a:latin typeface="Century Schoolbook"/>
              </a:rPr>
              <a:t>years</a:t>
            </a:r>
            <a:r>
              <a:rPr lang="pt-PT" baseline="0">
                <a:solidFill>
                  <a:schemeClr val="accent2">
                    <a:lumMod val="50000"/>
                  </a:schemeClr>
                </a:solidFill>
                <a:highlight>
                  <a:srgbClr val="C0C0C0"/>
                </a:highlight>
                <a:latin typeface="Century Schoolbook"/>
              </a:rPr>
              <a:t> </a:t>
            </a:r>
            <a:r>
              <a:rPr lang="pt-PT" baseline="0" err="1">
                <a:solidFill>
                  <a:schemeClr val="accent2">
                    <a:lumMod val="50000"/>
                  </a:schemeClr>
                </a:solidFill>
                <a:highlight>
                  <a:srgbClr val="C0C0C0"/>
                </a:highlight>
                <a:latin typeface="Century Schoolbook"/>
              </a:rPr>
              <a:t>and</a:t>
            </a:r>
            <a:r>
              <a:rPr lang="pt-PT" baseline="0">
                <a:solidFill>
                  <a:schemeClr val="accent2">
                    <a:lumMod val="50000"/>
                  </a:schemeClr>
                </a:solidFill>
                <a:highlight>
                  <a:srgbClr val="C0C0C0"/>
                </a:highlight>
                <a:latin typeface="Century Schoolbook"/>
              </a:rPr>
              <a:t> </a:t>
            </a:r>
            <a:r>
              <a:rPr lang="pt-PT" baseline="0" err="1">
                <a:solidFill>
                  <a:schemeClr val="accent2">
                    <a:lumMod val="50000"/>
                  </a:schemeClr>
                </a:solidFill>
                <a:highlight>
                  <a:srgbClr val="C0C0C0"/>
                </a:highlight>
                <a:latin typeface="Century Schoolbook"/>
              </a:rPr>
              <a:t>Third</a:t>
            </a:r>
            <a:r>
              <a:rPr lang="pt-PT" baseline="0">
                <a:solidFill>
                  <a:schemeClr val="accent2">
                    <a:lumMod val="50000"/>
                  </a:schemeClr>
                </a:solidFill>
                <a:highlight>
                  <a:srgbClr val="C0C0C0"/>
                </a:highlight>
                <a:latin typeface="Century Schoolbook"/>
              </a:rPr>
              <a:t> </a:t>
            </a:r>
            <a:r>
              <a:rPr lang="pt-PT" baseline="0" err="1">
                <a:solidFill>
                  <a:schemeClr val="accent2">
                    <a:lumMod val="50000"/>
                  </a:schemeClr>
                </a:solidFill>
                <a:highlight>
                  <a:srgbClr val="C0C0C0"/>
                </a:highlight>
                <a:latin typeface="Century Schoolbook"/>
              </a:rPr>
              <a:t>Childhood</a:t>
            </a:r>
            <a:r>
              <a:rPr lang="pt-PT" baseline="0">
                <a:solidFill>
                  <a:schemeClr val="accent2">
                    <a:lumMod val="50000"/>
                  </a:schemeClr>
                </a:solidFill>
                <a:highlight>
                  <a:srgbClr val="C0C0C0"/>
                </a:highlight>
                <a:latin typeface="Century Schoolbook"/>
              </a:rPr>
              <a:t> 6 — 11 </a:t>
            </a:r>
            <a:r>
              <a:rPr lang="pt-PT" baseline="0" err="1">
                <a:solidFill>
                  <a:schemeClr val="accent2">
                    <a:lumMod val="50000"/>
                  </a:schemeClr>
                </a:solidFill>
                <a:highlight>
                  <a:srgbClr val="C0C0C0"/>
                </a:highlight>
                <a:latin typeface="Century Schoolbook"/>
              </a:rPr>
              <a:t>years</a:t>
            </a:r>
            <a:r>
              <a:rPr lang="pt-PT" baseline="0">
                <a:solidFill>
                  <a:schemeClr val="accent2">
                    <a:lumMod val="50000"/>
                  </a:schemeClr>
                </a:solidFill>
                <a:highlight>
                  <a:srgbClr val="C0C0C0"/>
                </a:highlight>
                <a:latin typeface="Century Schoolbook"/>
              </a:rPr>
              <a:t>)</a:t>
            </a:r>
            <a:endParaRPr lang="pt-PT">
              <a:solidFill>
                <a:schemeClr val="accent2">
                  <a:lumMod val="50000"/>
                </a:schemeClr>
              </a:solidFill>
              <a:highlight>
                <a:srgbClr val="C0C0C0"/>
              </a:highlight>
            </a:endParaRPr>
          </a:p>
        </p:txBody>
      </p:sp>
      <p:sp>
        <p:nvSpPr>
          <p:cNvPr id="6" name="Marcador de Posição de Conteúdo 5">
            <a:extLst>
              <a:ext uri="{FF2B5EF4-FFF2-40B4-BE49-F238E27FC236}">
                <a16:creationId xmlns:a16="http://schemas.microsoft.com/office/drawing/2014/main" id="{47F8575E-A3F9-2608-92F7-932BA3F4BC39}"/>
              </a:ext>
            </a:extLst>
          </p:cNvPr>
          <p:cNvSpPr>
            <a:spLocks noGrp="1"/>
          </p:cNvSpPr>
          <p:nvPr>
            <p:ph sz="quarter" idx="4"/>
          </p:nvPr>
        </p:nvSpPr>
        <p:spPr>
          <a:xfrm>
            <a:off x="6083349" y="2133739"/>
            <a:ext cx="5875161" cy="4124725"/>
          </a:xfrm>
        </p:spPr>
        <p:txBody>
          <a:bodyPr vert="horz" lIns="91440" tIns="45720" rIns="91440" bIns="45720" rtlCol="0" anchor="t">
            <a:normAutofit fontScale="85000" lnSpcReduction="10000"/>
          </a:bodyPr>
          <a:lstStyle/>
          <a:p>
            <a:r>
              <a:rPr lang="pt-PT">
                <a:ea typeface="+mn-lt"/>
                <a:cs typeface="+mn-lt"/>
              </a:rPr>
              <a:t> Mental </a:t>
            </a:r>
            <a:r>
              <a:rPr lang="pt-PT" err="1">
                <a:ea typeface="+mn-lt"/>
                <a:cs typeface="+mn-lt"/>
              </a:rPr>
              <a:t>development</a:t>
            </a:r>
            <a:r>
              <a:rPr lang="pt-PT">
                <a:ea typeface="+mn-lt"/>
                <a:cs typeface="+mn-lt"/>
              </a:rPr>
              <a:t> </a:t>
            </a:r>
            <a:r>
              <a:rPr lang="pt-PT" err="1">
                <a:ea typeface="+mn-lt"/>
                <a:cs typeface="+mn-lt"/>
              </a:rPr>
              <a:t>is</a:t>
            </a:r>
            <a:r>
              <a:rPr lang="pt-PT">
                <a:ea typeface="+mn-lt"/>
                <a:cs typeface="+mn-lt"/>
              </a:rPr>
              <a:t> </a:t>
            </a:r>
            <a:r>
              <a:rPr lang="pt-PT" err="1">
                <a:ea typeface="+mn-lt"/>
                <a:cs typeface="+mn-lt"/>
              </a:rPr>
              <a:t>surpassed</a:t>
            </a:r>
            <a:r>
              <a:rPr lang="pt-PT">
                <a:ea typeface="+mn-lt"/>
                <a:cs typeface="+mn-lt"/>
              </a:rPr>
              <a:t> in </a:t>
            </a:r>
            <a:r>
              <a:rPr lang="pt-PT" err="1">
                <a:ea typeface="+mn-lt"/>
                <a:cs typeface="+mn-lt"/>
              </a:rPr>
              <a:t>this</a:t>
            </a:r>
            <a:r>
              <a:rPr lang="pt-PT">
                <a:ea typeface="+mn-lt"/>
                <a:cs typeface="+mn-lt"/>
              </a:rPr>
              <a:t> </a:t>
            </a:r>
            <a:r>
              <a:rPr lang="pt-PT" err="1">
                <a:ea typeface="+mn-lt"/>
                <a:cs typeface="+mn-lt"/>
              </a:rPr>
              <a:t>period</a:t>
            </a:r>
            <a:r>
              <a:rPr lang="pt-PT">
                <a:ea typeface="+mn-lt"/>
                <a:cs typeface="+mn-lt"/>
              </a:rPr>
              <a:t> </a:t>
            </a:r>
            <a:r>
              <a:rPr lang="pt-PT" err="1">
                <a:ea typeface="+mn-lt"/>
                <a:cs typeface="+mn-lt"/>
              </a:rPr>
              <a:t>by</a:t>
            </a:r>
            <a:r>
              <a:rPr lang="pt-PT">
                <a:ea typeface="+mn-lt"/>
                <a:cs typeface="+mn-lt"/>
              </a:rPr>
              <a:t> </a:t>
            </a:r>
            <a:r>
              <a:rPr lang="pt-PT" err="1">
                <a:ea typeface="+mn-lt"/>
                <a:cs typeface="+mn-lt"/>
              </a:rPr>
              <a:t>the</a:t>
            </a:r>
            <a:r>
              <a:rPr lang="pt-PT">
                <a:ea typeface="+mn-lt"/>
                <a:cs typeface="+mn-lt"/>
              </a:rPr>
              <a:t> </a:t>
            </a:r>
            <a:r>
              <a:rPr lang="pt-PT" err="1">
                <a:ea typeface="+mn-lt"/>
                <a:cs typeface="+mn-lt"/>
              </a:rPr>
              <a:t>beginning</a:t>
            </a:r>
            <a:r>
              <a:rPr lang="pt-PT">
                <a:ea typeface="+mn-lt"/>
                <a:cs typeface="+mn-lt"/>
              </a:rPr>
              <a:t> </a:t>
            </a:r>
            <a:r>
              <a:rPr lang="pt-PT" err="1">
                <a:ea typeface="+mn-lt"/>
                <a:cs typeface="+mn-lt"/>
              </a:rPr>
              <a:t>of</a:t>
            </a:r>
            <a:r>
              <a:rPr lang="pt-PT">
                <a:ea typeface="+mn-lt"/>
                <a:cs typeface="+mn-lt"/>
              </a:rPr>
              <a:t> logical </a:t>
            </a:r>
            <a:r>
              <a:rPr lang="pt-PT" err="1">
                <a:ea typeface="+mn-lt"/>
                <a:cs typeface="+mn-lt"/>
              </a:rPr>
              <a:t>construction</a:t>
            </a:r>
            <a:r>
              <a:rPr lang="pt-PT">
                <a:ea typeface="+mn-lt"/>
                <a:cs typeface="+mn-lt"/>
              </a:rPr>
              <a:t>; - </a:t>
            </a:r>
            <a:r>
              <a:rPr lang="pt-PT" err="1">
                <a:ea typeface="+mn-lt"/>
                <a:cs typeface="+mn-lt"/>
              </a:rPr>
              <a:t>The</a:t>
            </a:r>
            <a:r>
              <a:rPr lang="pt-PT">
                <a:ea typeface="+mn-lt"/>
                <a:cs typeface="+mn-lt"/>
              </a:rPr>
              <a:t> </a:t>
            </a:r>
            <a:r>
              <a:rPr lang="pt-PT" err="1">
                <a:ea typeface="+mn-lt"/>
                <a:cs typeface="+mn-lt"/>
              </a:rPr>
              <a:t>child</a:t>
            </a:r>
            <a:r>
              <a:rPr lang="pt-PT">
                <a:ea typeface="+mn-lt"/>
                <a:cs typeface="+mn-lt"/>
              </a:rPr>
              <a:t> </a:t>
            </a:r>
            <a:r>
              <a:rPr lang="pt-PT" err="1">
                <a:ea typeface="+mn-lt"/>
                <a:cs typeface="+mn-lt"/>
              </a:rPr>
              <a:t>develops</a:t>
            </a:r>
            <a:r>
              <a:rPr lang="pt-PT">
                <a:ea typeface="+mn-lt"/>
                <a:cs typeface="+mn-lt"/>
              </a:rPr>
              <a:t> </a:t>
            </a:r>
            <a:r>
              <a:rPr lang="pt-PT" err="1">
                <a:ea typeface="+mn-lt"/>
                <a:cs typeface="+mn-lt"/>
              </a:rPr>
              <a:t>the</a:t>
            </a:r>
            <a:r>
              <a:rPr lang="pt-PT">
                <a:ea typeface="+mn-lt"/>
                <a:cs typeface="+mn-lt"/>
              </a:rPr>
              <a:t> </a:t>
            </a:r>
            <a:r>
              <a:rPr lang="pt-PT" err="1">
                <a:ea typeface="+mn-lt"/>
                <a:cs typeface="+mn-lt"/>
              </a:rPr>
              <a:t>ability</a:t>
            </a:r>
            <a:r>
              <a:rPr lang="pt-PT">
                <a:ea typeface="+mn-lt"/>
                <a:cs typeface="+mn-lt"/>
              </a:rPr>
              <a:t> to </a:t>
            </a:r>
            <a:r>
              <a:rPr lang="pt-PT" err="1">
                <a:ea typeface="+mn-lt"/>
                <a:cs typeface="+mn-lt"/>
              </a:rPr>
              <a:t>establish</a:t>
            </a:r>
            <a:r>
              <a:rPr lang="pt-PT">
                <a:ea typeface="+mn-lt"/>
                <a:cs typeface="+mn-lt"/>
              </a:rPr>
              <a:t> </a:t>
            </a:r>
            <a:r>
              <a:rPr lang="pt-PT" err="1">
                <a:ea typeface="+mn-lt"/>
                <a:cs typeface="+mn-lt"/>
              </a:rPr>
              <a:t>relationships</a:t>
            </a:r>
            <a:r>
              <a:rPr lang="pt-PT">
                <a:ea typeface="+mn-lt"/>
                <a:cs typeface="+mn-lt"/>
              </a:rPr>
              <a:t> </a:t>
            </a:r>
            <a:r>
              <a:rPr lang="pt-PT" err="1">
                <a:ea typeface="+mn-lt"/>
                <a:cs typeface="+mn-lt"/>
              </a:rPr>
              <a:t>that</a:t>
            </a:r>
            <a:r>
              <a:rPr lang="pt-PT">
                <a:ea typeface="+mn-lt"/>
                <a:cs typeface="+mn-lt"/>
              </a:rPr>
              <a:t> </a:t>
            </a:r>
            <a:r>
              <a:rPr lang="pt-PT" err="1">
                <a:ea typeface="+mn-lt"/>
                <a:cs typeface="+mn-lt"/>
              </a:rPr>
              <a:t>allow</a:t>
            </a:r>
            <a:r>
              <a:rPr lang="pt-PT">
                <a:ea typeface="+mn-lt"/>
                <a:cs typeface="+mn-lt"/>
              </a:rPr>
              <a:t> </a:t>
            </a:r>
            <a:r>
              <a:rPr lang="pt-PT" err="1">
                <a:ea typeface="+mn-lt"/>
                <a:cs typeface="+mn-lt"/>
              </a:rPr>
              <a:t>the</a:t>
            </a:r>
            <a:r>
              <a:rPr lang="pt-PT">
                <a:ea typeface="+mn-lt"/>
                <a:cs typeface="+mn-lt"/>
              </a:rPr>
              <a:t> </a:t>
            </a:r>
            <a:r>
              <a:rPr lang="pt-PT" err="1">
                <a:ea typeface="+mn-lt"/>
                <a:cs typeface="+mn-lt"/>
              </a:rPr>
              <a:t>coordination</a:t>
            </a:r>
            <a:r>
              <a:rPr lang="pt-PT">
                <a:ea typeface="+mn-lt"/>
                <a:cs typeface="+mn-lt"/>
              </a:rPr>
              <a:t> </a:t>
            </a:r>
            <a:r>
              <a:rPr lang="pt-PT" err="1">
                <a:ea typeface="+mn-lt"/>
                <a:cs typeface="+mn-lt"/>
              </a:rPr>
              <a:t>of</a:t>
            </a:r>
            <a:r>
              <a:rPr lang="pt-PT">
                <a:ea typeface="+mn-lt"/>
                <a:cs typeface="+mn-lt"/>
              </a:rPr>
              <a:t> </a:t>
            </a:r>
            <a:r>
              <a:rPr lang="pt-PT" err="1">
                <a:ea typeface="+mn-lt"/>
                <a:cs typeface="+mn-lt"/>
              </a:rPr>
              <a:t>different</a:t>
            </a:r>
            <a:r>
              <a:rPr lang="pt-PT">
                <a:ea typeface="+mn-lt"/>
                <a:cs typeface="+mn-lt"/>
              </a:rPr>
              <a:t> </a:t>
            </a:r>
            <a:r>
              <a:rPr lang="pt-PT" err="1">
                <a:ea typeface="+mn-lt"/>
                <a:cs typeface="+mn-lt"/>
              </a:rPr>
              <a:t>points</a:t>
            </a:r>
            <a:r>
              <a:rPr lang="pt-PT">
                <a:ea typeface="+mn-lt"/>
                <a:cs typeface="+mn-lt"/>
              </a:rPr>
              <a:t> </a:t>
            </a:r>
            <a:r>
              <a:rPr lang="pt-PT" err="1">
                <a:ea typeface="+mn-lt"/>
                <a:cs typeface="+mn-lt"/>
              </a:rPr>
              <a:t>of</a:t>
            </a:r>
            <a:r>
              <a:rPr lang="pt-PT">
                <a:ea typeface="+mn-lt"/>
                <a:cs typeface="+mn-lt"/>
              </a:rPr>
              <a:t> </a:t>
            </a:r>
            <a:r>
              <a:rPr lang="pt-PT" err="1">
                <a:ea typeface="+mn-lt"/>
                <a:cs typeface="+mn-lt"/>
              </a:rPr>
              <a:t>view</a:t>
            </a:r>
            <a:r>
              <a:rPr lang="pt-PT">
                <a:ea typeface="+mn-lt"/>
                <a:cs typeface="+mn-lt"/>
              </a:rPr>
              <a:t>; </a:t>
            </a:r>
            <a:endParaRPr lang="pt-PT"/>
          </a:p>
          <a:p>
            <a:r>
              <a:rPr lang="pt-PT">
                <a:ea typeface="+mn-lt"/>
                <a:cs typeface="+mn-lt"/>
              </a:rPr>
              <a:t> </a:t>
            </a:r>
            <a:r>
              <a:rPr lang="pt-PT" err="1">
                <a:ea typeface="+mn-lt"/>
                <a:cs typeface="+mn-lt"/>
              </a:rPr>
              <a:t>Operations</a:t>
            </a:r>
            <a:r>
              <a:rPr lang="pt-PT">
                <a:ea typeface="+mn-lt"/>
                <a:cs typeface="+mn-lt"/>
              </a:rPr>
              <a:t> emerge as a </a:t>
            </a:r>
            <a:r>
              <a:rPr lang="pt-PT" err="1">
                <a:ea typeface="+mn-lt"/>
                <a:cs typeface="+mn-lt"/>
              </a:rPr>
              <a:t>new</a:t>
            </a:r>
            <a:r>
              <a:rPr lang="pt-PT">
                <a:ea typeface="+mn-lt"/>
                <a:cs typeface="+mn-lt"/>
              </a:rPr>
              <a:t> mental </a:t>
            </a:r>
            <a:r>
              <a:rPr lang="pt-PT" err="1">
                <a:ea typeface="+mn-lt"/>
                <a:cs typeface="+mn-lt"/>
              </a:rPr>
              <a:t>capacity</a:t>
            </a:r>
            <a:r>
              <a:rPr lang="pt-PT">
                <a:ea typeface="+mn-lt"/>
                <a:cs typeface="+mn-lt"/>
              </a:rPr>
              <a:t> for </a:t>
            </a:r>
            <a:r>
              <a:rPr lang="pt-PT" err="1">
                <a:ea typeface="+mn-lt"/>
                <a:cs typeface="+mn-lt"/>
              </a:rPr>
              <a:t>the</a:t>
            </a:r>
            <a:r>
              <a:rPr lang="pt-PT">
                <a:ea typeface="+mn-lt"/>
                <a:cs typeface="+mn-lt"/>
              </a:rPr>
              <a:t> </a:t>
            </a:r>
            <a:r>
              <a:rPr lang="pt-PT" err="1">
                <a:ea typeface="+mn-lt"/>
                <a:cs typeface="+mn-lt"/>
              </a:rPr>
              <a:t>child</a:t>
            </a:r>
            <a:r>
              <a:rPr lang="pt-PT">
                <a:ea typeface="+mn-lt"/>
                <a:cs typeface="+mn-lt"/>
              </a:rPr>
              <a:t>; - </a:t>
            </a:r>
          </a:p>
          <a:p>
            <a:r>
              <a:rPr lang="pt-PT" err="1">
                <a:ea typeface="+mn-lt"/>
                <a:cs typeface="+mn-lt"/>
              </a:rPr>
              <a:t>The</a:t>
            </a:r>
            <a:r>
              <a:rPr lang="pt-PT">
                <a:ea typeface="+mn-lt"/>
                <a:cs typeface="+mn-lt"/>
              </a:rPr>
              <a:t> </a:t>
            </a:r>
            <a:r>
              <a:rPr lang="pt-PT" err="1">
                <a:ea typeface="+mn-lt"/>
                <a:cs typeface="+mn-lt"/>
              </a:rPr>
              <a:t>ability</a:t>
            </a:r>
            <a:r>
              <a:rPr lang="pt-PT">
                <a:ea typeface="+mn-lt"/>
                <a:cs typeface="+mn-lt"/>
              </a:rPr>
              <a:t> to </a:t>
            </a:r>
            <a:r>
              <a:rPr lang="pt-PT" err="1">
                <a:ea typeface="+mn-lt"/>
                <a:cs typeface="+mn-lt"/>
              </a:rPr>
              <a:t>reflect</a:t>
            </a:r>
            <a:r>
              <a:rPr lang="pt-PT">
                <a:ea typeface="+mn-lt"/>
                <a:cs typeface="+mn-lt"/>
              </a:rPr>
              <a:t> </a:t>
            </a:r>
            <a:r>
              <a:rPr lang="pt-PT" err="1">
                <a:ea typeface="+mn-lt"/>
                <a:cs typeface="+mn-lt"/>
              </a:rPr>
              <a:t>is</a:t>
            </a:r>
            <a:r>
              <a:rPr lang="pt-PT">
                <a:ea typeface="+mn-lt"/>
                <a:cs typeface="+mn-lt"/>
              </a:rPr>
              <a:t> </a:t>
            </a:r>
            <a:r>
              <a:rPr lang="pt-PT" err="1">
                <a:ea typeface="+mn-lt"/>
                <a:cs typeface="+mn-lt"/>
              </a:rPr>
              <a:t>exercised</a:t>
            </a:r>
            <a:r>
              <a:rPr lang="pt-PT">
                <a:ea typeface="+mn-lt"/>
                <a:cs typeface="+mn-lt"/>
              </a:rPr>
              <a:t> </a:t>
            </a:r>
            <a:r>
              <a:rPr lang="pt-PT" err="1">
                <a:ea typeface="+mn-lt"/>
                <a:cs typeface="+mn-lt"/>
              </a:rPr>
              <a:t>through</a:t>
            </a:r>
            <a:r>
              <a:rPr lang="pt-PT">
                <a:ea typeface="+mn-lt"/>
                <a:cs typeface="+mn-lt"/>
              </a:rPr>
              <a:t> </a:t>
            </a:r>
            <a:r>
              <a:rPr lang="pt-PT" err="1">
                <a:ea typeface="+mn-lt"/>
                <a:cs typeface="+mn-lt"/>
              </a:rPr>
              <a:t>concrete</a:t>
            </a:r>
            <a:r>
              <a:rPr lang="pt-PT">
                <a:ea typeface="+mn-lt"/>
                <a:cs typeface="+mn-lt"/>
              </a:rPr>
              <a:t> </a:t>
            </a:r>
            <a:r>
              <a:rPr lang="pt-PT" err="1">
                <a:ea typeface="+mn-lt"/>
                <a:cs typeface="+mn-lt"/>
              </a:rPr>
              <a:t>situations</a:t>
            </a:r>
            <a:r>
              <a:rPr lang="pt-PT">
                <a:ea typeface="+mn-lt"/>
                <a:cs typeface="+mn-lt"/>
              </a:rPr>
              <a:t>; -</a:t>
            </a:r>
          </a:p>
          <a:p>
            <a:r>
              <a:rPr lang="pt-PT">
                <a:ea typeface="+mn-lt"/>
                <a:cs typeface="+mn-lt"/>
              </a:rPr>
              <a:t> </a:t>
            </a:r>
            <a:r>
              <a:rPr lang="pt-PT" err="1">
                <a:ea typeface="+mn-lt"/>
                <a:cs typeface="+mn-lt"/>
              </a:rPr>
              <a:t>The</a:t>
            </a:r>
            <a:r>
              <a:rPr lang="pt-PT">
                <a:ea typeface="+mn-lt"/>
                <a:cs typeface="+mn-lt"/>
              </a:rPr>
              <a:t> </a:t>
            </a:r>
            <a:r>
              <a:rPr lang="pt-PT" err="1">
                <a:ea typeface="+mn-lt"/>
                <a:cs typeface="+mn-lt"/>
              </a:rPr>
              <a:t>emergence</a:t>
            </a:r>
            <a:r>
              <a:rPr lang="pt-PT">
                <a:ea typeface="+mn-lt"/>
                <a:cs typeface="+mn-lt"/>
              </a:rPr>
              <a:t> </a:t>
            </a:r>
            <a:r>
              <a:rPr lang="pt-PT" err="1">
                <a:ea typeface="+mn-lt"/>
                <a:cs typeface="+mn-lt"/>
              </a:rPr>
              <a:t>of</a:t>
            </a:r>
            <a:r>
              <a:rPr lang="pt-PT">
                <a:ea typeface="+mn-lt"/>
                <a:cs typeface="+mn-lt"/>
              </a:rPr>
              <a:t> </a:t>
            </a:r>
            <a:r>
              <a:rPr lang="pt-PT" err="1">
                <a:ea typeface="+mn-lt"/>
                <a:cs typeface="+mn-lt"/>
              </a:rPr>
              <a:t>will</a:t>
            </a:r>
            <a:r>
              <a:rPr lang="pt-PT">
                <a:ea typeface="+mn-lt"/>
                <a:cs typeface="+mn-lt"/>
              </a:rPr>
              <a:t> </a:t>
            </a:r>
            <a:r>
              <a:rPr lang="pt-PT" err="1">
                <a:ea typeface="+mn-lt"/>
                <a:cs typeface="+mn-lt"/>
              </a:rPr>
              <a:t>occurs</a:t>
            </a:r>
            <a:r>
              <a:rPr lang="pt-PT">
                <a:ea typeface="+mn-lt"/>
                <a:cs typeface="+mn-lt"/>
              </a:rPr>
              <a:t>; -</a:t>
            </a:r>
          </a:p>
          <a:p>
            <a:r>
              <a:rPr lang="pt-PT">
                <a:ea typeface="+mn-lt"/>
                <a:cs typeface="+mn-lt"/>
              </a:rPr>
              <a:t> </a:t>
            </a:r>
            <a:r>
              <a:rPr lang="pt-PT" err="1">
                <a:ea typeface="+mn-lt"/>
                <a:cs typeface="+mn-lt"/>
              </a:rPr>
              <a:t>The</a:t>
            </a:r>
            <a:r>
              <a:rPr lang="pt-PT">
                <a:ea typeface="+mn-lt"/>
                <a:cs typeface="+mn-lt"/>
              </a:rPr>
              <a:t> </a:t>
            </a:r>
            <a:r>
              <a:rPr lang="pt-PT" err="1">
                <a:ea typeface="+mn-lt"/>
                <a:cs typeface="+mn-lt"/>
              </a:rPr>
              <a:t>child</a:t>
            </a:r>
            <a:r>
              <a:rPr lang="pt-PT">
                <a:ea typeface="+mn-lt"/>
                <a:cs typeface="+mn-lt"/>
              </a:rPr>
              <a:t> </a:t>
            </a:r>
            <a:r>
              <a:rPr lang="pt-PT" err="1">
                <a:ea typeface="+mn-lt"/>
                <a:cs typeface="+mn-lt"/>
              </a:rPr>
              <a:t>acquires</a:t>
            </a:r>
            <a:r>
              <a:rPr lang="pt-PT">
                <a:ea typeface="+mn-lt"/>
                <a:cs typeface="+mn-lt"/>
              </a:rPr>
              <a:t> </a:t>
            </a:r>
            <a:r>
              <a:rPr lang="pt-PT" err="1">
                <a:ea typeface="+mn-lt"/>
                <a:cs typeface="+mn-lt"/>
              </a:rPr>
              <a:t>increasing</a:t>
            </a:r>
            <a:r>
              <a:rPr lang="pt-PT">
                <a:ea typeface="+mn-lt"/>
                <a:cs typeface="+mn-lt"/>
              </a:rPr>
              <a:t> </a:t>
            </a:r>
            <a:r>
              <a:rPr lang="pt-PT" err="1">
                <a:ea typeface="+mn-lt"/>
                <a:cs typeface="+mn-lt"/>
              </a:rPr>
              <a:t>autonomy</a:t>
            </a:r>
            <a:r>
              <a:rPr lang="pt-PT">
                <a:ea typeface="+mn-lt"/>
                <a:cs typeface="+mn-lt"/>
              </a:rPr>
              <a:t> in </a:t>
            </a:r>
            <a:r>
              <a:rPr lang="pt-PT" err="1">
                <a:ea typeface="+mn-lt"/>
                <a:cs typeface="+mn-lt"/>
              </a:rPr>
              <a:t>relation</a:t>
            </a:r>
            <a:r>
              <a:rPr lang="pt-PT">
                <a:ea typeface="+mn-lt"/>
                <a:cs typeface="+mn-lt"/>
              </a:rPr>
              <a:t> to </a:t>
            </a:r>
            <a:r>
              <a:rPr lang="pt-PT" err="1">
                <a:ea typeface="+mn-lt"/>
                <a:cs typeface="+mn-lt"/>
              </a:rPr>
              <a:t>the</a:t>
            </a:r>
            <a:r>
              <a:rPr lang="pt-PT">
                <a:ea typeface="+mn-lt"/>
                <a:cs typeface="+mn-lt"/>
              </a:rPr>
              <a:t> </a:t>
            </a:r>
            <a:r>
              <a:rPr lang="pt-PT" err="1">
                <a:ea typeface="+mn-lt"/>
                <a:cs typeface="+mn-lt"/>
              </a:rPr>
              <a:t>adult</a:t>
            </a:r>
            <a:r>
              <a:rPr lang="pt-PT">
                <a:ea typeface="+mn-lt"/>
                <a:cs typeface="+mn-lt"/>
              </a:rPr>
              <a:t>; -</a:t>
            </a:r>
          </a:p>
          <a:p>
            <a:r>
              <a:rPr lang="pt-PT">
                <a:ea typeface="+mn-lt"/>
                <a:cs typeface="+mn-lt"/>
              </a:rPr>
              <a:t> </a:t>
            </a:r>
            <a:r>
              <a:rPr lang="pt-PT" err="1">
                <a:ea typeface="+mn-lt"/>
                <a:cs typeface="+mn-lt"/>
              </a:rPr>
              <a:t>The</a:t>
            </a:r>
            <a:r>
              <a:rPr lang="pt-PT">
                <a:ea typeface="+mn-lt"/>
                <a:cs typeface="+mn-lt"/>
              </a:rPr>
              <a:t> </a:t>
            </a:r>
            <a:r>
              <a:rPr lang="pt-PT" err="1">
                <a:ea typeface="+mn-lt"/>
                <a:cs typeface="+mn-lt"/>
              </a:rPr>
              <a:t>group</a:t>
            </a:r>
            <a:r>
              <a:rPr lang="pt-PT">
                <a:ea typeface="+mn-lt"/>
                <a:cs typeface="+mn-lt"/>
              </a:rPr>
              <a:t> </a:t>
            </a:r>
            <a:r>
              <a:rPr lang="pt-PT" err="1">
                <a:ea typeface="+mn-lt"/>
                <a:cs typeface="+mn-lt"/>
              </a:rPr>
              <a:t>of</a:t>
            </a:r>
            <a:r>
              <a:rPr lang="pt-PT">
                <a:ea typeface="+mn-lt"/>
                <a:cs typeface="+mn-lt"/>
              </a:rPr>
              <a:t> </a:t>
            </a:r>
            <a:r>
              <a:rPr lang="pt-PT" err="1">
                <a:ea typeface="+mn-lt"/>
                <a:cs typeface="+mn-lt"/>
              </a:rPr>
              <a:t>colleagues</a:t>
            </a:r>
            <a:r>
              <a:rPr lang="pt-PT">
                <a:ea typeface="+mn-lt"/>
                <a:cs typeface="+mn-lt"/>
              </a:rPr>
              <a:t> </a:t>
            </a:r>
            <a:r>
              <a:rPr lang="pt-PT" err="1">
                <a:ea typeface="+mn-lt"/>
                <a:cs typeface="+mn-lt"/>
              </a:rPr>
              <a:t>satisfies</a:t>
            </a:r>
            <a:r>
              <a:rPr lang="pt-PT">
                <a:ea typeface="+mn-lt"/>
                <a:cs typeface="+mn-lt"/>
              </a:rPr>
              <a:t> </a:t>
            </a:r>
            <a:r>
              <a:rPr lang="pt-PT" err="1">
                <a:ea typeface="+mn-lt"/>
                <a:cs typeface="+mn-lt"/>
              </a:rPr>
              <a:t>the</a:t>
            </a:r>
            <a:r>
              <a:rPr lang="pt-PT">
                <a:ea typeface="+mn-lt"/>
                <a:cs typeface="+mn-lt"/>
              </a:rPr>
              <a:t> </a:t>
            </a:r>
            <a:r>
              <a:rPr lang="pt-PT" err="1">
                <a:ea typeface="+mn-lt"/>
                <a:cs typeface="+mn-lt"/>
              </a:rPr>
              <a:t>needs</a:t>
            </a:r>
            <a:r>
              <a:rPr lang="pt-PT">
                <a:ea typeface="+mn-lt"/>
                <a:cs typeface="+mn-lt"/>
              </a:rPr>
              <a:t> for </a:t>
            </a:r>
            <a:r>
              <a:rPr lang="pt-PT" err="1">
                <a:ea typeface="+mn-lt"/>
                <a:cs typeface="+mn-lt"/>
              </a:rPr>
              <a:t>security</a:t>
            </a:r>
            <a:r>
              <a:rPr lang="pt-PT">
                <a:ea typeface="+mn-lt"/>
                <a:cs typeface="+mn-lt"/>
              </a:rPr>
              <a:t> </a:t>
            </a:r>
            <a:r>
              <a:rPr lang="pt-PT" err="1">
                <a:ea typeface="+mn-lt"/>
                <a:cs typeface="+mn-lt"/>
              </a:rPr>
              <a:t>and</a:t>
            </a:r>
            <a:r>
              <a:rPr lang="pt-PT">
                <a:ea typeface="+mn-lt"/>
                <a:cs typeface="+mn-lt"/>
              </a:rPr>
              <a:t> </a:t>
            </a:r>
            <a:r>
              <a:rPr lang="pt-PT" err="1">
                <a:ea typeface="+mn-lt"/>
                <a:cs typeface="+mn-lt"/>
              </a:rPr>
              <a:t>affection</a:t>
            </a:r>
            <a:r>
              <a:rPr lang="pt-PT">
                <a:ea typeface="+mn-lt"/>
                <a:cs typeface="+mn-lt"/>
              </a:rPr>
              <a:t>; -</a:t>
            </a:r>
          </a:p>
          <a:p>
            <a:r>
              <a:rPr lang="pt-PT">
                <a:ea typeface="+mn-lt"/>
                <a:cs typeface="+mn-lt"/>
              </a:rPr>
              <a:t> </a:t>
            </a:r>
            <a:r>
              <a:rPr lang="pt-PT" err="1">
                <a:ea typeface="+mn-lt"/>
                <a:cs typeface="+mn-lt"/>
              </a:rPr>
              <a:t>Cooperation</a:t>
            </a:r>
            <a:r>
              <a:rPr lang="pt-PT">
                <a:ea typeface="+mn-lt"/>
                <a:cs typeface="+mn-lt"/>
              </a:rPr>
              <a:t> </a:t>
            </a:r>
            <a:r>
              <a:rPr lang="pt-PT" err="1">
                <a:ea typeface="+mn-lt"/>
                <a:cs typeface="+mn-lt"/>
              </a:rPr>
              <a:t>is</a:t>
            </a:r>
            <a:r>
              <a:rPr lang="pt-PT">
                <a:ea typeface="+mn-lt"/>
                <a:cs typeface="+mn-lt"/>
              </a:rPr>
              <a:t> </a:t>
            </a:r>
            <a:r>
              <a:rPr lang="pt-PT" err="1">
                <a:ea typeface="+mn-lt"/>
                <a:cs typeface="+mn-lt"/>
              </a:rPr>
              <a:t>being</a:t>
            </a:r>
            <a:r>
              <a:rPr lang="pt-PT">
                <a:ea typeface="+mn-lt"/>
                <a:cs typeface="+mn-lt"/>
              </a:rPr>
              <a:t> </a:t>
            </a:r>
            <a:r>
              <a:rPr lang="pt-PT" err="1">
                <a:ea typeface="+mn-lt"/>
                <a:cs typeface="+mn-lt"/>
              </a:rPr>
              <a:t>developed</a:t>
            </a:r>
            <a:r>
              <a:rPr lang="pt-PT">
                <a:ea typeface="+mn-lt"/>
                <a:cs typeface="+mn-lt"/>
              </a:rPr>
              <a:t>.</a:t>
            </a:r>
            <a:endParaRPr lang="pt-PT"/>
          </a:p>
          <a:p>
            <a:endParaRPr lang="pt-PT"/>
          </a:p>
        </p:txBody>
      </p:sp>
    </p:spTree>
    <p:extLst>
      <p:ext uri="{BB962C8B-B14F-4D97-AF65-F5344CB8AC3E}">
        <p14:creationId xmlns:p14="http://schemas.microsoft.com/office/powerpoint/2010/main" val="10601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5A42F-3B5D-93C2-FC25-E31208C049D9}"/>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3A0CCCAD-B3AB-67DD-E073-F6F911984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EAB7422F-2207-D3B6-69BD-9A39A34707B7}"/>
              </a:ext>
            </a:extLst>
          </p:cNvPr>
          <p:cNvSpPr/>
          <p:nvPr/>
        </p:nvSpPr>
        <p:spPr>
          <a:xfrm>
            <a:off x="-16570" y="-113692"/>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pt-PT">
              <a:solidFill>
                <a:srgbClr val="FFFFFF"/>
              </a:solidFill>
            </a:endParaRPr>
          </a:p>
        </p:txBody>
      </p:sp>
      <p:sp>
        <p:nvSpPr>
          <p:cNvPr id="16" name="Título 15">
            <a:extLst>
              <a:ext uri="{FF2B5EF4-FFF2-40B4-BE49-F238E27FC236}">
                <a16:creationId xmlns:a16="http://schemas.microsoft.com/office/drawing/2014/main" id="{387C405B-2824-9913-FCD5-387C8DE3F48F}"/>
              </a:ext>
            </a:extLst>
          </p:cNvPr>
          <p:cNvSpPr>
            <a:spLocks noGrp="1"/>
          </p:cNvSpPr>
          <p:nvPr>
            <p:ph type="title"/>
          </p:nvPr>
        </p:nvSpPr>
        <p:spPr/>
        <p:txBody>
          <a:bodyPr>
            <a:normAutofit fontScale="90000"/>
          </a:bodyPr>
          <a:lstStyle/>
          <a:p>
            <a:r>
              <a:rPr lang="pt-PT">
                <a:solidFill>
                  <a:schemeClr val="accent2">
                    <a:lumMod val="50000"/>
                  </a:schemeClr>
                </a:solidFill>
                <a:highlight>
                  <a:srgbClr val="C0C0C0"/>
                </a:highlight>
              </a:rPr>
              <a:t>PERIOD OF FORMAL OPERATIONS (</a:t>
            </a:r>
            <a:r>
              <a:rPr lang="pt-PT" err="1">
                <a:solidFill>
                  <a:schemeClr val="accent2">
                    <a:lumMod val="50000"/>
                  </a:schemeClr>
                </a:solidFill>
                <a:highlight>
                  <a:srgbClr val="C0C0C0"/>
                </a:highlight>
              </a:rPr>
              <a:t>Adolescence</a:t>
            </a:r>
            <a:r>
              <a:rPr lang="pt-PT">
                <a:solidFill>
                  <a:schemeClr val="accent2">
                    <a:lumMod val="50000"/>
                  </a:schemeClr>
                </a:solidFill>
                <a:highlight>
                  <a:srgbClr val="C0C0C0"/>
                </a:highlight>
              </a:rPr>
              <a:t> — 11 </a:t>
            </a:r>
            <a:r>
              <a:rPr lang="pt-PT" err="1">
                <a:solidFill>
                  <a:schemeClr val="accent2">
                    <a:lumMod val="50000"/>
                  </a:schemeClr>
                </a:solidFill>
                <a:highlight>
                  <a:srgbClr val="C0C0C0"/>
                </a:highlight>
              </a:rPr>
              <a:t>or</a:t>
            </a:r>
            <a:r>
              <a:rPr lang="pt-PT">
                <a:solidFill>
                  <a:schemeClr val="accent2">
                    <a:lumMod val="50000"/>
                  </a:schemeClr>
                </a:solidFill>
                <a:highlight>
                  <a:srgbClr val="C0C0C0"/>
                </a:highlight>
              </a:rPr>
              <a:t> 12 </a:t>
            </a:r>
            <a:r>
              <a:rPr lang="pt-PT" err="1">
                <a:solidFill>
                  <a:schemeClr val="accent2">
                    <a:lumMod val="50000"/>
                  </a:schemeClr>
                </a:solidFill>
                <a:highlight>
                  <a:srgbClr val="C0C0C0"/>
                </a:highlight>
              </a:rPr>
              <a:t>years</a:t>
            </a:r>
            <a:r>
              <a:rPr lang="pt-PT">
                <a:solidFill>
                  <a:schemeClr val="accent2">
                    <a:lumMod val="50000"/>
                  </a:schemeClr>
                </a:solidFill>
                <a:highlight>
                  <a:srgbClr val="C0C0C0"/>
                </a:highlight>
              </a:rPr>
              <a:t> </a:t>
            </a:r>
            <a:r>
              <a:rPr lang="pt-PT" err="1">
                <a:solidFill>
                  <a:schemeClr val="accent2">
                    <a:lumMod val="50000"/>
                  </a:schemeClr>
                </a:solidFill>
                <a:highlight>
                  <a:srgbClr val="C0C0C0"/>
                </a:highlight>
              </a:rPr>
              <a:t>onwards</a:t>
            </a:r>
            <a:r>
              <a:rPr lang="pt-PT">
                <a:solidFill>
                  <a:schemeClr val="accent2">
                    <a:lumMod val="50000"/>
                  </a:schemeClr>
                </a:solidFill>
                <a:highlight>
                  <a:srgbClr val="C0C0C0"/>
                </a:highlight>
              </a:rPr>
              <a:t>) </a:t>
            </a:r>
          </a:p>
        </p:txBody>
      </p:sp>
      <p:sp>
        <p:nvSpPr>
          <p:cNvPr id="10" name="Marcador de Posição de Conteúdo 9">
            <a:extLst>
              <a:ext uri="{FF2B5EF4-FFF2-40B4-BE49-F238E27FC236}">
                <a16:creationId xmlns:a16="http://schemas.microsoft.com/office/drawing/2014/main" id="{F68535C9-AC09-132B-D7B6-118D73E3AF21}"/>
              </a:ext>
            </a:extLst>
          </p:cNvPr>
          <p:cNvSpPr>
            <a:spLocks noGrp="1"/>
          </p:cNvSpPr>
          <p:nvPr>
            <p:ph idx="1"/>
          </p:nvPr>
        </p:nvSpPr>
        <p:spPr>
          <a:xfrm>
            <a:off x="1908853" y="2231366"/>
            <a:ext cx="8595360" cy="4351337"/>
          </a:xfrm>
        </p:spPr>
        <p:txBody>
          <a:bodyPr vert="horz" lIns="91440" tIns="45720" rIns="91440" bIns="45720" rtlCol="0" anchor="t">
            <a:normAutofit/>
          </a:bodyPr>
          <a:lstStyle/>
          <a:p>
            <a:pPr marL="0" indent="0">
              <a:buNone/>
            </a:pPr>
            <a:r>
              <a:rPr lang="pt-PT" err="1">
                <a:solidFill>
                  <a:schemeClr val="accent2">
                    <a:lumMod val="50000"/>
                  </a:schemeClr>
                </a:solidFill>
              </a:rPr>
              <a:t>There</a:t>
            </a:r>
            <a:r>
              <a:rPr lang="pt-PT">
                <a:solidFill>
                  <a:schemeClr val="accent2">
                    <a:lumMod val="50000"/>
                  </a:schemeClr>
                </a:solidFill>
              </a:rPr>
              <a:t> </a:t>
            </a:r>
            <a:r>
              <a:rPr lang="pt-PT" err="1">
                <a:solidFill>
                  <a:schemeClr val="accent2">
                    <a:lumMod val="50000"/>
                  </a:schemeClr>
                </a:solidFill>
              </a:rPr>
              <a:t>is</a:t>
            </a:r>
            <a:r>
              <a:rPr lang="pt-PT">
                <a:solidFill>
                  <a:schemeClr val="accent2">
                    <a:lumMod val="50000"/>
                  </a:schemeClr>
                </a:solidFill>
              </a:rPr>
              <a:t> a </a:t>
            </a:r>
            <a:r>
              <a:rPr lang="pt-PT" err="1">
                <a:solidFill>
                  <a:schemeClr val="accent2">
                    <a:lumMod val="50000"/>
                  </a:schemeClr>
                </a:solidFill>
              </a:rPr>
              <a:t>transition</a:t>
            </a:r>
            <a:r>
              <a:rPr lang="pt-PT">
                <a:solidFill>
                  <a:schemeClr val="accent2">
                    <a:lumMod val="50000"/>
                  </a:schemeClr>
                </a:solidFill>
              </a:rPr>
              <a:t> </a:t>
            </a:r>
            <a:r>
              <a:rPr lang="pt-PT" err="1">
                <a:solidFill>
                  <a:schemeClr val="accent2">
                    <a:lumMod val="50000"/>
                  </a:schemeClr>
                </a:solidFill>
              </a:rPr>
              <a:t>from</a:t>
            </a:r>
            <a:r>
              <a:rPr lang="pt-PT">
                <a:solidFill>
                  <a:schemeClr val="accent2">
                    <a:lumMod val="50000"/>
                  </a:schemeClr>
                </a:solidFill>
              </a:rPr>
              <a:t> </a:t>
            </a:r>
            <a:r>
              <a:rPr lang="pt-PT" err="1">
                <a:solidFill>
                  <a:schemeClr val="accent2">
                    <a:lumMod val="50000"/>
                  </a:schemeClr>
                </a:solidFill>
              </a:rPr>
              <a:t>concrete</a:t>
            </a:r>
            <a:r>
              <a:rPr lang="pt-PT">
                <a:solidFill>
                  <a:schemeClr val="accent2">
                    <a:lumMod val="50000"/>
                  </a:schemeClr>
                </a:solidFill>
              </a:rPr>
              <a:t> </a:t>
            </a:r>
            <a:r>
              <a:rPr lang="pt-PT" err="1">
                <a:solidFill>
                  <a:schemeClr val="accent2">
                    <a:lumMod val="50000"/>
                  </a:schemeClr>
                </a:solidFill>
              </a:rPr>
              <a:t>thinking</a:t>
            </a:r>
            <a:r>
              <a:rPr lang="pt-PT">
                <a:solidFill>
                  <a:schemeClr val="accent2">
                    <a:lumMod val="50000"/>
                  </a:schemeClr>
                </a:solidFill>
              </a:rPr>
              <a:t> to formal, </a:t>
            </a:r>
            <a:r>
              <a:rPr lang="pt-PT" err="1">
                <a:solidFill>
                  <a:schemeClr val="accent2">
                    <a:lumMod val="50000"/>
                  </a:schemeClr>
                </a:solidFill>
              </a:rPr>
              <a:t>abstract</a:t>
            </a:r>
            <a:r>
              <a:rPr lang="pt-PT">
                <a:solidFill>
                  <a:schemeClr val="accent2">
                    <a:lumMod val="50000"/>
                  </a:schemeClr>
                </a:solidFill>
              </a:rPr>
              <a:t> </a:t>
            </a:r>
            <a:r>
              <a:rPr lang="pt-PT" err="1">
                <a:solidFill>
                  <a:schemeClr val="accent2">
                    <a:lumMod val="50000"/>
                  </a:schemeClr>
                </a:solidFill>
              </a:rPr>
              <a:t>thinking</a:t>
            </a:r>
            <a:r>
              <a:rPr lang="pt-PT">
                <a:solidFill>
                  <a:schemeClr val="accent2">
                    <a:lumMod val="50000"/>
                  </a:schemeClr>
                </a:solidFill>
              </a:rPr>
              <a:t>; </a:t>
            </a:r>
          </a:p>
          <a:p>
            <a:pPr marL="0" indent="0">
              <a:buNone/>
            </a:pPr>
            <a:r>
              <a:rPr lang="pt-PT" err="1">
                <a:solidFill>
                  <a:schemeClr val="accent2">
                    <a:lumMod val="50000"/>
                  </a:schemeClr>
                </a:solidFill>
              </a:rPr>
              <a:t>The</a:t>
            </a:r>
            <a:r>
              <a:rPr lang="pt-PT">
                <a:solidFill>
                  <a:schemeClr val="accent2">
                    <a:lumMod val="50000"/>
                  </a:schemeClr>
                </a:solidFill>
              </a:rPr>
              <a:t> teenager </a:t>
            </a:r>
            <a:r>
              <a:rPr lang="pt-PT" err="1">
                <a:solidFill>
                  <a:schemeClr val="accent2">
                    <a:lumMod val="50000"/>
                  </a:schemeClr>
                </a:solidFill>
              </a:rPr>
              <a:t>performs</a:t>
            </a:r>
            <a:r>
              <a:rPr lang="pt-PT">
                <a:solidFill>
                  <a:schemeClr val="accent2">
                    <a:lumMod val="50000"/>
                  </a:schemeClr>
                </a:solidFill>
              </a:rPr>
              <a:t> </a:t>
            </a:r>
            <a:r>
              <a:rPr lang="pt-PT" err="1">
                <a:solidFill>
                  <a:schemeClr val="accent2">
                    <a:lumMod val="50000"/>
                  </a:schemeClr>
                </a:solidFill>
              </a:rPr>
              <a:t>the</a:t>
            </a:r>
            <a:r>
              <a:rPr lang="pt-PT">
                <a:solidFill>
                  <a:schemeClr val="accent2">
                    <a:lumMod val="50000"/>
                  </a:schemeClr>
                </a:solidFill>
              </a:rPr>
              <a:t> </a:t>
            </a:r>
            <a:r>
              <a:rPr lang="pt-PT" err="1">
                <a:solidFill>
                  <a:schemeClr val="accent2">
                    <a:lumMod val="50000"/>
                  </a:schemeClr>
                </a:solidFill>
              </a:rPr>
              <a:t>operations</a:t>
            </a:r>
            <a:r>
              <a:rPr lang="pt-PT">
                <a:solidFill>
                  <a:schemeClr val="accent2">
                    <a:lumMod val="50000"/>
                  </a:schemeClr>
                </a:solidFill>
              </a:rPr>
              <a:t> </a:t>
            </a:r>
            <a:r>
              <a:rPr lang="pt-PT" err="1">
                <a:solidFill>
                  <a:schemeClr val="accent2">
                    <a:lumMod val="50000"/>
                  </a:schemeClr>
                </a:solidFill>
              </a:rPr>
              <a:t>without</a:t>
            </a:r>
            <a:r>
              <a:rPr lang="pt-PT">
                <a:solidFill>
                  <a:schemeClr val="accent2">
                    <a:lumMod val="50000"/>
                  </a:schemeClr>
                </a:solidFill>
              </a:rPr>
              <a:t> </a:t>
            </a:r>
            <a:r>
              <a:rPr lang="pt-PT" err="1">
                <a:solidFill>
                  <a:schemeClr val="accent2">
                    <a:lumMod val="50000"/>
                  </a:schemeClr>
                </a:solidFill>
              </a:rPr>
              <a:t>requiring</a:t>
            </a:r>
            <a:r>
              <a:rPr lang="pt-PT">
                <a:solidFill>
                  <a:schemeClr val="accent2">
                    <a:lumMod val="50000"/>
                  </a:schemeClr>
                </a:solidFill>
              </a:rPr>
              <a:t> </a:t>
            </a:r>
            <a:r>
              <a:rPr lang="pt-PT" err="1">
                <a:solidFill>
                  <a:schemeClr val="accent2">
                    <a:lumMod val="50000"/>
                  </a:schemeClr>
                </a:solidFill>
              </a:rPr>
              <a:t>manipulation</a:t>
            </a:r>
            <a:r>
              <a:rPr lang="pt-PT">
                <a:solidFill>
                  <a:schemeClr val="accent2">
                    <a:lumMod val="50000"/>
                  </a:schemeClr>
                </a:solidFill>
              </a:rPr>
              <a:t>.</a:t>
            </a:r>
          </a:p>
          <a:p>
            <a:pPr marL="0" indent="0">
              <a:buNone/>
            </a:pPr>
            <a:r>
              <a:rPr lang="pt-PT">
                <a:solidFill>
                  <a:schemeClr val="accent2">
                    <a:lumMod val="50000"/>
                  </a:schemeClr>
                </a:solidFill>
              </a:rPr>
              <a:t>Is </a:t>
            </a:r>
            <a:r>
              <a:rPr lang="pt-PT" err="1">
                <a:solidFill>
                  <a:schemeClr val="accent2">
                    <a:lumMod val="50000"/>
                  </a:schemeClr>
                </a:solidFill>
              </a:rPr>
              <a:t>able</a:t>
            </a:r>
            <a:r>
              <a:rPr lang="pt-PT">
                <a:solidFill>
                  <a:schemeClr val="accent2">
                    <a:lumMod val="50000"/>
                  </a:schemeClr>
                </a:solidFill>
              </a:rPr>
              <a:t> to </a:t>
            </a:r>
            <a:r>
              <a:rPr lang="pt-PT" err="1">
                <a:solidFill>
                  <a:schemeClr val="accent2">
                    <a:lumMod val="50000"/>
                  </a:schemeClr>
                </a:solidFill>
              </a:rPr>
              <a:t>deal</a:t>
            </a:r>
            <a:r>
              <a:rPr lang="pt-PT">
                <a:solidFill>
                  <a:schemeClr val="accent2">
                    <a:lumMod val="50000"/>
                  </a:schemeClr>
                </a:solidFill>
              </a:rPr>
              <a:t> </a:t>
            </a:r>
            <a:r>
              <a:rPr lang="pt-PT" err="1">
                <a:solidFill>
                  <a:schemeClr val="accent2">
                    <a:lumMod val="50000"/>
                  </a:schemeClr>
                </a:solidFill>
              </a:rPr>
              <a:t>with</a:t>
            </a:r>
            <a:r>
              <a:rPr lang="pt-PT">
                <a:solidFill>
                  <a:schemeClr val="accent2">
                    <a:lumMod val="50000"/>
                  </a:schemeClr>
                </a:solidFill>
              </a:rPr>
              <a:t> </a:t>
            </a:r>
            <a:r>
              <a:rPr lang="pt-PT" err="1">
                <a:solidFill>
                  <a:schemeClr val="accent2">
                    <a:lumMod val="50000"/>
                  </a:schemeClr>
                </a:solidFill>
              </a:rPr>
              <a:t>concepts</a:t>
            </a:r>
            <a:r>
              <a:rPr lang="pt-PT">
                <a:solidFill>
                  <a:schemeClr val="accent2">
                    <a:lumMod val="50000"/>
                  </a:schemeClr>
                </a:solidFill>
              </a:rPr>
              <a:t> </a:t>
            </a:r>
            <a:r>
              <a:rPr lang="pt-PT" err="1">
                <a:solidFill>
                  <a:schemeClr val="accent2">
                    <a:lumMod val="50000"/>
                  </a:schemeClr>
                </a:solidFill>
              </a:rPr>
              <a:t>such</a:t>
            </a:r>
            <a:r>
              <a:rPr lang="pt-PT">
                <a:solidFill>
                  <a:schemeClr val="accent2">
                    <a:lumMod val="50000"/>
                  </a:schemeClr>
                </a:solidFill>
              </a:rPr>
              <a:t> as </a:t>
            </a:r>
            <a:r>
              <a:rPr lang="pt-PT" err="1">
                <a:solidFill>
                  <a:schemeClr val="accent2">
                    <a:lumMod val="50000"/>
                  </a:schemeClr>
                </a:solidFill>
              </a:rPr>
              <a:t>freedom</a:t>
            </a:r>
            <a:r>
              <a:rPr lang="pt-PT">
                <a:solidFill>
                  <a:schemeClr val="accent2">
                    <a:lumMod val="50000"/>
                  </a:schemeClr>
                </a:solidFill>
              </a:rPr>
              <a:t>, justice, etc. Masters </a:t>
            </a:r>
            <a:r>
              <a:rPr lang="pt-PT" err="1">
                <a:solidFill>
                  <a:schemeClr val="accent2">
                    <a:lumMod val="50000"/>
                  </a:schemeClr>
                </a:solidFill>
              </a:rPr>
              <a:t>the</a:t>
            </a:r>
            <a:r>
              <a:rPr lang="pt-PT">
                <a:solidFill>
                  <a:schemeClr val="accent2">
                    <a:lumMod val="50000"/>
                  </a:schemeClr>
                </a:solidFill>
              </a:rPr>
              <a:t> </a:t>
            </a:r>
            <a:r>
              <a:rPr lang="pt-PT" err="1">
                <a:solidFill>
                  <a:schemeClr val="accent2">
                    <a:lumMod val="50000"/>
                  </a:schemeClr>
                </a:solidFill>
              </a:rPr>
              <a:t>ability</a:t>
            </a:r>
            <a:r>
              <a:rPr lang="pt-PT">
                <a:solidFill>
                  <a:schemeClr val="accent2">
                    <a:lumMod val="50000"/>
                  </a:schemeClr>
                </a:solidFill>
              </a:rPr>
              <a:t> to </a:t>
            </a:r>
            <a:r>
              <a:rPr lang="pt-PT" err="1">
                <a:solidFill>
                  <a:schemeClr val="accent2">
                    <a:lumMod val="50000"/>
                  </a:schemeClr>
                </a:solidFill>
              </a:rPr>
              <a:t>abstract</a:t>
            </a:r>
            <a:r>
              <a:rPr lang="pt-PT">
                <a:solidFill>
                  <a:schemeClr val="accent2">
                    <a:lumMod val="50000"/>
                  </a:schemeClr>
                </a:solidFill>
              </a:rPr>
              <a:t> </a:t>
            </a:r>
            <a:r>
              <a:rPr lang="pt-PT" err="1">
                <a:solidFill>
                  <a:schemeClr val="accent2">
                    <a:lumMod val="50000"/>
                  </a:schemeClr>
                </a:solidFill>
              </a:rPr>
              <a:t>and</a:t>
            </a:r>
            <a:r>
              <a:rPr lang="pt-PT">
                <a:solidFill>
                  <a:schemeClr val="accent2">
                    <a:lumMod val="50000"/>
                  </a:schemeClr>
                </a:solidFill>
              </a:rPr>
              <a:t> generalize. Moves </a:t>
            </a:r>
            <a:r>
              <a:rPr lang="pt-PT" err="1">
                <a:solidFill>
                  <a:schemeClr val="accent2">
                    <a:lumMod val="50000"/>
                  </a:schemeClr>
                </a:solidFill>
              </a:rPr>
              <a:t>away</a:t>
            </a:r>
            <a:r>
              <a:rPr lang="pt-PT">
                <a:solidFill>
                  <a:schemeClr val="accent2">
                    <a:lumMod val="50000"/>
                  </a:schemeClr>
                </a:solidFill>
              </a:rPr>
              <a:t> </a:t>
            </a:r>
            <a:r>
              <a:rPr lang="pt-PT" err="1">
                <a:solidFill>
                  <a:schemeClr val="accent2">
                    <a:lumMod val="50000"/>
                  </a:schemeClr>
                </a:solidFill>
              </a:rPr>
              <a:t>from</a:t>
            </a:r>
            <a:r>
              <a:rPr lang="pt-PT">
                <a:solidFill>
                  <a:schemeClr val="accent2">
                    <a:lumMod val="50000"/>
                  </a:schemeClr>
                </a:solidFill>
              </a:rPr>
              <a:t> </a:t>
            </a:r>
            <a:r>
              <a:rPr lang="pt-PT" err="1">
                <a:solidFill>
                  <a:schemeClr val="accent2">
                    <a:lumMod val="50000"/>
                  </a:schemeClr>
                </a:solidFill>
              </a:rPr>
              <a:t>family</a:t>
            </a:r>
            <a:r>
              <a:rPr lang="pt-PT">
                <a:solidFill>
                  <a:schemeClr val="accent2">
                    <a:lumMod val="50000"/>
                  </a:schemeClr>
                </a:solidFill>
              </a:rPr>
              <a:t>, does </a:t>
            </a:r>
            <a:r>
              <a:rPr lang="pt-PT" err="1">
                <a:solidFill>
                  <a:schemeClr val="accent2">
                    <a:lumMod val="50000"/>
                  </a:schemeClr>
                </a:solidFill>
              </a:rPr>
              <a:t>not</a:t>
            </a:r>
            <a:r>
              <a:rPr lang="pt-PT">
                <a:solidFill>
                  <a:schemeClr val="accent2">
                    <a:lumMod val="50000"/>
                  </a:schemeClr>
                </a:solidFill>
              </a:rPr>
              <a:t> </a:t>
            </a:r>
            <a:r>
              <a:rPr lang="pt-PT" err="1">
                <a:solidFill>
                  <a:schemeClr val="accent2">
                    <a:lumMod val="50000"/>
                  </a:schemeClr>
                </a:solidFill>
              </a:rPr>
              <a:t>accept</a:t>
            </a:r>
            <a:r>
              <a:rPr lang="pt-PT">
                <a:solidFill>
                  <a:schemeClr val="accent2">
                    <a:lumMod val="50000"/>
                  </a:schemeClr>
                </a:solidFill>
              </a:rPr>
              <a:t> </a:t>
            </a:r>
            <a:r>
              <a:rPr lang="pt-PT" err="1">
                <a:solidFill>
                  <a:schemeClr val="accent2">
                    <a:lumMod val="50000"/>
                  </a:schemeClr>
                </a:solidFill>
              </a:rPr>
              <a:t>advice</a:t>
            </a:r>
            <a:r>
              <a:rPr lang="pt-PT">
                <a:solidFill>
                  <a:schemeClr val="accent2">
                    <a:lumMod val="50000"/>
                  </a:schemeClr>
                </a:solidFill>
              </a:rPr>
              <a:t> </a:t>
            </a:r>
            <a:r>
              <a:rPr lang="pt-PT" err="1">
                <a:solidFill>
                  <a:schemeClr val="accent2">
                    <a:lumMod val="50000"/>
                  </a:schemeClr>
                </a:solidFill>
              </a:rPr>
              <a:t>from</a:t>
            </a:r>
            <a:r>
              <a:rPr lang="pt-PT">
                <a:solidFill>
                  <a:schemeClr val="accent2">
                    <a:lumMod val="50000"/>
                  </a:schemeClr>
                </a:solidFill>
              </a:rPr>
              <a:t> </a:t>
            </a:r>
            <a:r>
              <a:rPr lang="pt-PT" err="1">
                <a:solidFill>
                  <a:schemeClr val="accent2">
                    <a:lumMod val="50000"/>
                  </a:schemeClr>
                </a:solidFill>
              </a:rPr>
              <a:t>adults</a:t>
            </a:r>
            <a:r>
              <a:rPr lang="pt-PT">
                <a:solidFill>
                  <a:schemeClr val="accent2">
                    <a:lumMod val="50000"/>
                  </a:schemeClr>
                </a:solidFill>
              </a:rPr>
              <a:t>; </a:t>
            </a:r>
            <a:r>
              <a:rPr lang="pt-PT" err="1">
                <a:solidFill>
                  <a:schemeClr val="accent2">
                    <a:lumMod val="50000"/>
                  </a:schemeClr>
                </a:solidFill>
              </a:rPr>
              <a:t>It</a:t>
            </a:r>
            <a:r>
              <a:rPr lang="pt-PT">
                <a:solidFill>
                  <a:schemeClr val="accent2">
                    <a:lumMod val="50000"/>
                  </a:schemeClr>
                </a:solidFill>
              </a:rPr>
              <a:t> </a:t>
            </a:r>
            <a:r>
              <a:rPr lang="pt-PT" err="1">
                <a:solidFill>
                  <a:schemeClr val="accent2">
                    <a:lumMod val="50000"/>
                  </a:schemeClr>
                </a:solidFill>
              </a:rPr>
              <a:t>has</a:t>
            </a:r>
            <a:r>
              <a:rPr lang="pt-PT">
                <a:solidFill>
                  <a:schemeClr val="accent2">
                    <a:lumMod val="50000"/>
                  </a:schemeClr>
                </a:solidFill>
              </a:rPr>
              <a:t> </a:t>
            </a:r>
            <a:r>
              <a:rPr lang="pt-PT" err="1">
                <a:solidFill>
                  <a:schemeClr val="accent2">
                    <a:lumMod val="50000"/>
                  </a:schemeClr>
                </a:solidFill>
              </a:rPr>
              <a:t>society</a:t>
            </a:r>
            <a:r>
              <a:rPr lang="pt-PT">
                <a:solidFill>
                  <a:schemeClr val="accent2">
                    <a:lumMod val="50000"/>
                  </a:schemeClr>
                </a:solidFill>
              </a:rPr>
              <a:t> as </a:t>
            </a:r>
            <a:r>
              <a:rPr lang="pt-PT" err="1">
                <a:solidFill>
                  <a:schemeClr val="accent2">
                    <a:lumMod val="50000"/>
                  </a:schemeClr>
                </a:solidFill>
              </a:rPr>
              <a:t>the</a:t>
            </a:r>
            <a:r>
              <a:rPr lang="pt-PT">
                <a:solidFill>
                  <a:schemeClr val="accent2">
                    <a:lumMod val="50000"/>
                  </a:schemeClr>
                </a:solidFill>
              </a:rPr>
              <a:t> target </a:t>
            </a:r>
            <a:r>
              <a:rPr lang="pt-PT" err="1">
                <a:solidFill>
                  <a:schemeClr val="accent2">
                    <a:lumMod val="50000"/>
                  </a:schemeClr>
                </a:solidFill>
              </a:rPr>
              <a:t>of</a:t>
            </a:r>
            <a:r>
              <a:rPr lang="pt-PT">
                <a:solidFill>
                  <a:schemeClr val="accent2">
                    <a:lumMod val="50000"/>
                  </a:schemeClr>
                </a:solidFill>
              </a:rPr>
              <a:t> </a:t>
            </a:r>
            <a:r>
              <a:rPr lang="pt-PT" err="1">
                <a:solidFill>
                  <a:schemeClr val="accent2">
                    <a:lumMod val="50000"/>
                  </a:schemeClr>
                </a:solidFill>
              </a:rPr>
              <a:t>its</a:t>
            </a:r>
            <a:r>
              <a:rPr lang="pt-PT">
                <a:solidFill>
                  <a:schemeClr val="accent2">
                    <a:lumMod val="50000"/>
                  </a:schemeClr>
                </a:solidFill>
              </a:rPr>
              <a:t> </a:t>
            </a:r>
            <a:r>
              <a:rPr lang="pt-PT" err="1">
                <a:solidFill>
                  <a:schemeClr val="accent2">
                    <a:lumMod val="50000"/>
                  </a:schemeClr>
                </a:solidFill>
              </a:rPr>
              <a:t>reflection</a:t>
            </a:r>
            <a:r>
              <a:rPr lang="pt-PT">
                <a:solidFill>
                  <a:schemeClr val="accent2">
                    <a:lumMod val="50000"/>
                  </a:schemeClr>
                </a:solidFill>
              </a:rPr>
              <a:t>. </a:t>
            </a:r>
            <a:r>
              <a:rPr lang="pt-PT" err="1">
                <a:solidFill>
                  <a:schemeClr val="accent2">
                    <a:lumMod val="50000"/>
                  </a:schemeClr>
                </a:solidFill>
              </a:rPr>
              <a:t>Achieves</a:t>
            </a:r>
            <a:r>
              <a:rPr lang="pt-PT">
                <a:solidFill>
                  <a:schemeClr val="accent2">
                    <a:lumMod val="50000"/>
                  </a:schemeClr>
                </a:solidFill>
              </a:rPr>
              <a:t> balance </a:t>
            </a:r>
            <a:r>
              <a:rPr lang="pt-PT" err="1">
                <a:solidFill>
                  <a:schemeClr val="accent2">
                    <a:lumMod val="50000"/>
                  </a:schemeClr>
                </a:solidFill>
              </a:rPr>
              <a:t>between</a:t>
            </a:r>
            <a:r>
              <a:rPr lang="pt-PT">
                <a:solidFill>
                  <a:schemeClr val="accent2">
                    <a:lumMod val="50000"/>
                  </a:schemeClr>
                </a:solidFill>
              </a:rPr>
              <a:t> </a:t>
            </a:r>
            <a:r>
              <a:rPr lang="pt-PT" err="1">
                <a:solidFill>
                  <a:schemeClr val="accent2">
                    <a:lumMod val="50000"/>
                  </a:schemeClr>
                </a:solidFill>
              </a:rPr>
              <a:t>thought</a:t>
            </a:r>
            <a:r>
              <a:rPr lang="pt-PT">
                <a:solidFill>
                  <a:schemeClr val="accent2">
                    <a:lumMod val="50000"/>
                  </a:schemeClr>
                </a:solidFill>
              </a:rPr>
              <a:t> </a:t>
            </a:r>
            <a:r>
              <a:rPr lang="pt-PT" err="1">
                <a:solidFill>
                  <a:schemeClr val="accent2">
                    <a:lumMod val="50000"/>
                  </a:schemeClr>
                </a:solidFill>
              </a:rPr>
              <a:t>and</a:t>
            </a:r>
            <a:r>
              <a:rPr lang="pt-PT">
                <a:solidFill>
                  <a:schemeClr val="accent2">
                    <a:lumMod val="50000"/>
                  </a:schemeClr>
                </a:solidFill>
              </a:rPr>
              <a:t> </a:t>
            </a:r>
            <a:r>
              <a:rPr lang="pt-PT" err="1">
                <a:solidFill>
                  <a:schemeClr val="accent2">
                    <a:lumMod val="50000"/>
                  </a:schemeClr>
                </a:solidFill>
              </a:rPr>
              <a:t>reality</a:t>
            </a:r>
            <a:r>
              <a:rPr lang="pt-PT">
                <a:solidFill>
                  <a:schemeClr val="accent2">
                    <a:lumMod val="50000"/>
                  </a:schemeClr>
                </a:solidFill>
              </a:rPr>
              <a:t>. </a:t>
            </a:r>
            <a:r>
              <a:rPr lang="pt-PT" err="1">
                <a:solidFill>
                  <a:schemeClr val="accent2">
                    <a:lumMod val="50000"/>
                  </a:schemeClr>
                </a:solidFill>
              </a:rPr>
              <a:t>Experiences</a:t>
            </a:r>
            <a:r>
              <a:rPr lang="pt-PT">
                <a:solidFill>
                  <a:schemeClr val="accent2">
                    <a:lumMod val="50000"/>
                  </a:schemeClr>
                </a:solidFill>
              </a:rPr>
              <a:t> </a:t>
            </a:r>
            <a:r>
              <a:rPr lang="pt-PT" err="1">
                <a:solidFill>
                  <a:schemeClr val="accent2">
                    <a:lumMod val="50000"/>
                  </a:schemeClr>
                </a:solidFill>
              </a:rPr>
              <a:t>conflicts</a:t>
            </a:r>
            <a:r>
              <a:rPr lang="pt-PT">
                <a:solidFill>
                  <a:schemeClr val="accent2">
                    <a:lumMod val="50000"/>
                  </a:schemeClr>
                </a:solidFill>
              </a:rPr>
              <a:t> in </a:t>
            </a:r>
            <a:r>
              <a:rPr lang="pt-PT" err="1">
                <a:solidFill>
                  <a:schemeClr val="accent2">
                    <a:lumMod val="50000"/>
                  </a:schemeClr>
                </a:solidFill>
              </a:rPr>
              <a:t>the</a:t>
            </a:r>
            <a:r>
              <a:rPr lang="pt-PT">
                <a:solidFill>
                  <a:schemeClr val="accent2">
                    <a:lumMod val="50000"/>
                  </a:schemeClr>
                </a:solidFill>
              </a:rPr>
              <a:t> </a:t>
            </a:r>
            <a:r>
              <a:rPr lang="pt-PT" err="1">
                <a:solidFill>
                  <a:schemeClr val="accent2">
                    <a:lumMod val="50000"/>
                  </a:schemeClr>
                </a:solidFill>
              </a:rPr>
              <a:t>emotional</a:t>
            </a:r>
            <a:r>
              <a:rPr lang="pt-PT">
                <a:solidFill>
                  <a:schemeClr val="accent2">
                    <a:lumMod val="50000"/>
                  </a:schemeClr>
                </a:solidFill>
              </a:rPr>
              <a:t> </a:t>
            </a:r>
            <a:r>
              <a:rPr lang="pt-PT" err="1">
                <a:solidFill>
                  <a:schemeClr val="accent2">
                    <a:lumMod val="50000"/>
                  </a:schemeClr>
                </a:solidFill>
              </a:rPr>
              <a:t>aspect</a:t>
            </a:r>
            <a:r>
              <a:rPr lang="pt-PT">
                <a:solidFill>
                  <a:schemeClr val="accent2">
                    <a:lumMod val="50000"/>
                  </a:schemeClr>
                </a:solidFill>
              </a:rPr>
              <a:t>; </a:t>
            </a:r>
            <a:r>
              <a:rPr lang="pt-PT" err="1">
                <a:solidFill>
                  <a:schemeClr val="accent2">
                    <a:lumMod val="50000"/>
                  </a:schemeClr>
                </a:solidFill>
              </a:rPr>
              <a:t>His</a:t>
            </a:r>
            <a:r>
              <a:rPr lang="pt-PT">
                <a:solidFill>
                  <a:schemeClr val="accent2">
                    <a:lumMod val="50000"/>
                  </a:schemeClr>
                </a:solidFill>
              </a:rPr>
              <a:t> </a:t>
            </a:r>
            <a:r>
              <a:rPr lang="pt-PT" err="1">
                <a:solidFill>
                  <a:schemeClr val="accent2">
                    <a:lumMod val="50000"/>
                  </a:schemeClr>
                </a:solidFill>
              </a:rPr>
              <a:t>group</a:t>
            </a:r>
            <a:r>
              <a:rPr lang="pt-PT">
                <a:solidFill>
                  <a:schemeClr val="accent2">
                    <a:lumMod val="50000"/>
                  </a:schemeClr>
                </a:solidFill>
              </a:rPr>
              <a:t> </a:t>
            </a:r>
            <a:r>
              <a:rPr lang="pt-PT" err="1">
                <a:solidFill>
                  <a:schemeClr val="accent2">
                    <a:lumMod val="50000"/>
                  </a:schemeClr>
                </a:solidFill>
              </a:rPr>
              <a:t>of</a:t>
            </a:r>
            <a:r>
              <a:rPr lang="pt-PT">
                <a:solidFill>
                  <a:schemeClr val="accent2">
                    <a:lumMod val="50000"/>
                  </a:schemeClr>
                </a:solidFill>
              </a:rPr>
              <a:t> </a:t>
            </a:r>
            <a:r>
              <a:rPr lang="pt-PT" err="1">
                <a:solidFill>
                  <a:schemeClr val="accent2">
                    <a:lumMod val="50000"/>
                  </a:schemeClr>
                </a:solidFill>
              </a:rPr>
              <a:t>friends</a:t>
            </a:r>
            <a:r>
              <a:rPr lang="pt-PT">
                <a:solidFill>
                  <a:schemeClr val="accent2">
                    <a:lumMod val="50000"/>
                  </a:schemeClr>
                </a:solidFill>
              </a:rPr>
              <a:t> </a:t>
            </a:r>
            <a:r>
              <a:rPr lang="pt-PT" err="1">
                <a:solidFill>
                  <a:schemeClr val="accent2">
                    <a:lumMod val="50000"/>
                  </a:schemeClr>
                </a:solidFill>
              </a:rPr>
              <a:t>is</a:t>
            </a:r>
            <a:r>
              <a:rPr lang="pt-PT">
                <a:solidFill>
                  <a:schemeClr val="accent2">
                    <a:lumMod val="50000"/>
                  </a:schemeClr>
                </a:solidFill>
              </a:rPr>
              <a:t> </a:t>
            </a:r>
            <a:r>
              <a:rPr lang="pt-PT" err="1">
                <a:solidFill>
                  <a:schemeClr val="accent2">
                    <a:lumMod val="50000"/>
                  </a:schemeClr>
                </a:solidFill>
              </a:rPr>
              <a:t>an</a:t>
            </a:r>
            <a:r>
              <a:rPr lang="pt-PT">
                <a:solidFill>
                  <a:schemeClr val="accent2">
                    <a:lumMod val="50000"/>
                  </a:schemeClr>
                </a:solidFill>
              </a:rPr>
              <a:t> </a:t>
            </a:r>
            <a:r>
              <a:rPr lang="pt-PT" err="1">
                <a:solidFill>
                  <a:schemeClr val="accent2">
                    <a:lumMod val="50000"/>
                  </a:schemeClr>
                </a:solidFill>
              </a:rPr>
              <a:t>important</a:t>
            </a:r>
            <a:r>
              <a:rPr lang="pt-PT">
                <a:solidFill>
                  <a:schemeClr val="accent2">
                    <a:lumMod val="50000"/>
                  </a:schemeClr>
                </a:solidFill>
              </a:rPr>
              <a:t> </a:t>
            </a:r>
            <a:r>
              <a:rPr lang="pt-PT" err="1">
                <a:solidFill>
                  <a:schemeClr val="accent2">
                    <a:lumMod val="50000"/>
                  </a:schemeClr>
                </a:solidFill>
              </a:rPr>
              <a:t>reference</a:t>
            </a:r>
            <a:r>
              <a:rPr lang="pt-PT">
                <a:solidFill>
                  <a:schemeClr val="accent2">
                    <a:lumMod val="50000"/>
                  </a:schemeClr>
                </a:solidFill>
              </a:rPr>
              <a:t> </a:t>
            </a:r>
            <a:r>
              <a:rPr lang="pt-PT" err="1">
                <a:solidFill>
                  <a:schemeClr val="accent2">
                    <a:lumMod val="50000"/>
                  </a:schemeClr>
                </a:solidFill>
              </a:rPr>
              <a:t>point</a:t>
            </a:r>
            <a:r>
              <a:rPr lang="pt-PT">
                <a:solidFill>
                  <a:schemeClr val="accent2">
                    <a:lumMod val="50000"/>
                  </a:schemeClr>
                </a:solidFill>
              </a:rPr>
              <a:t> in </a:t>
            </a:r>
            <a:r>
              <a:rPr lang="pt-PT" err="1">
                <a:solidFill>
                  <a:schemeClr val="accent2">
                    <a:lumMod val="50000"/>
                  </a:schemeClr>
                </a:solidFill>
              </a:rPr>
              <a:t>his</a:t>
            </a:r>
            <a:r>
              <a:rPr lang="pt-PT">
                <a:solidFill>
                  <a:schemeClr val="accent2">
                    <a:lumMod val="50000"/>
                  </a:schemeClr>
                </a:solidFill>
              </a:rPr>
              <a:t> </a:t>
            </a:r>
            <a:r>
              <a:rPr lang="pt-PT" err="1">
                <a:solidFill>
                  <a:schemeClr val="accent2">
                    <a:lumMod val="50000"/>
                  </a:schemeClr>
                </a:solidFill>
              </a:rPr>
              <a:t>life</a:t>
            </a:r>
            <a:r>
              <a:rPr lang="pt-PT">
                <a:solidFill>
                  <a:schemeClr val="accent2">
                    <a:lumMod val="50000"/>
                  </a:schemeClr>
                </a:solidFill>
              </a:rPr>
              <a:t>.</a:t>
            </a:r>
          </a:p>
        </p:txBody>
      </p:sp>
    </p:spTree>
    <p:extLst>
      <p:ext uri="{BB962C8B-B14F-4D97-AF65-F5344CB8AC3E}">
        <p14:creationId xmlns:p14="http://schemas.microsoft.com/office/powerpoint/2010/main" val="277900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5A42F-3B5D-93C2-FC25-E31208C049D9}"/>
            </a:ext>
          </a:extLst>
        </p:cNvPr>
        <p:cNvGrpSpPr/>
        <p:nvPr/>
      </p:nvGrpSpPr>
      <p:grpSpPr>
        <a:xfrm>
          <a:off x="0" y="0"/>
          <a:ext cx="0" cy="0"/>
          <a:chOff x="0" y="0"/>
          <a:chExt cx="0" cy="0"/>
        </a:xfrm>
      </p:grpSpPr>
      <p:pic>
        <p:nvPicPr>
          <p:cNvPr id="15" name="Picture 14" descr="A couple of heads with brain and brains&#10;&#10;Description automatically generated with medium confidence">
            <a:extLst>
              <a:ext uri="{FF2B5EF4-FFF2-40B4-BE49-F238E27FC236}">
                <a16:creationId xmlns:a16="http://schemas.microsoft.com/office/drawing/2014/main" id="{3A0CCCAD-B3AB-67DD-E073-F6F9119841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9200" y="-9236"/>
            <a:ext cx="10989220" cy="6867236"/>
          </a:xfrm>
          <a:prstGeom prst="rect">
            <a:avLst/>
          </a:prstGeom>
        </p:spPr>
      </p:pic>
      <p:sp>
        <p:nvSpPr>
          <p:cNvPr id="9" name="Retângulo 14">
            <a:extLst>
              <a:ext uri="{FF2B5EF4-FFF2-40B4-BE49-F238E27FC236}">
                <a16:creationId xmlns:a16="http://schemas.microsoft.com/office/drawing/2014/main" id="{EAB7422F-2207-D3B6-69BD-9A39A34707B7}"/>
              </a:ext>
            </a:extLst>
          </p:cNvPr>
          <p:cNvSpPr/>
          <p:nvPr/>
        </p:nvSpPr>
        <p:spPr>
          <a:xfrm>
            <a:off x="-16570" y="-113692"/>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pt-PT">
              <a:solidFill>
                <a:srgbClr val="FFFFFF"/>
              </a:solidFill>
            </a:endParaRPr>
          </a:p>
        </p:txBody>
      </p:sp>
      <p:sp>
        <p:nvSpPr>
          <p:cNvPr id="16" name="Título 15">
            <a:extLst>
              <a:ext uri="{FF2B5EF4-FFF2-40B4-BE49-F238E27FC236}">
                <a16:creationId xmlns:a16="http://schemas.microsoft.com/office/drawing/2014/main" id="{387C405B-2824-9913-FCD5-387C8DE3F48F}"/>
              </a:ext>
            </a:extLst>
          </p:cNvPr>
          <p:cNvSpPr>
            <a:spLocks noGrp="1"/>
          </p:cNvSpPr>
          <p:nvPr>
            <p:ph type="title"/>
          </p:nvPr>
        </p:nvSpPr>
        <p:spPr>
          <a:xfrm>
            <a:off x="3797748" y="104456"/>
            <a:ext cx="6852933" cy="1694765"/>
          </a:xfrm>
        </p:spPr>
        <p:txBody>
          <a:bodyPr>
            <a:normAutofit/>
          </a:bodyPr>
          <a:lstStyle/>
          <a:p>
            <a:r>
              <a:rPr lang="pt-PT" dirty="0">
                <a:solidFill>
                  <a:schemeClr val="accent2">
                    <a:lumMod val="50000"/>
                  </a:schemeClr>
                </a:solidFill>
                <a:highlight>
                  <a:srgbClr val="C0C0C0"/>
                </a:highlight>
              </a:rPr>
              <a:t> Final </a:t>
            </a:r>
            <a:r>
              <a:rPr lang="pt-PT" dirty="0" err="1">
                <a:solidFill>
                  <a:schemeClr val="accent2">
                    <a:lumMod val="50000"/>
                  </a:schemeClr>
                </a:solidFill>
                <a:highlight>
                  <a:srgbClr val="C0C0C0"/>
                </a:highlight>
              </a:rPr>
              <a:t>considerations</a:t>
            </a:r>
            <a:endParaRPr lang="pt-PT" dirty="0">
              <a:solidFill>
                <a:schemeClr val="accent2">
                  <a:lumMod val="50000"/>
                </a:schemeClr>
              </a:solidFill>
              <a:highlight>
                <a:srgbClr val="C0C0C0"/>
              </a:highlight>
            </a:endParaRPr>
          </a:p>
        </p:txBody>
      </p:sp>
      <p:sp>
        <p:nvSpPr>
          <p:cNvPr id="10" name="Marcador de Posição de Conteúdo 9">
            <a:extLst>
              <a:ext uri="{FF2B5EF4-FFF2-40B4-BE49-F238E27FC236}">
                <a16:creationId xmlns:a16="http://schemas.microsoft.com/office/drawing/2014/main" id="{F68535C9-AC09-132B-D7B6-118D73E3AF21}"/>
              </a:ext>
            </a:extLst>
          </p:cNvPr>
          <p:cNvSpPr>
            <a:spLocks noGrp="1"/>
          </p:cNvSpPr>
          <p:nvPr>
            <p:ph idx="1"/>
          </p:nvPr>
        </p:nvSpPr>
        <p:spPr>
          <a:xfrm>
            <a:off x="1908853" y="2231366"/>
            <a:ext cx="8595360" cy="4351337"/>
          </a:xfrm>
        </p:spPr>
        <p:txBody>
          <a:bodyPr vert="horz" lIns="91440" tIns="45720" rIns="91440" bIns="45720" rtlCol="0" anchor="t">
            <a:normAutofit/>
          </a:bodyPr>
          <a:lstStyle/>
          <a:p>
            <a:pPr marL="0" indent="0">
              <a:buNone/>
            </a:pPr>
            <a:r>
              <a:rPr lang="pt-PT" dirty="0">
                <a:solidFill>
                  <a:schemeClr val="accent2">
                    <a:lumMod val="50000"/>
                  </a:schemeClr>
                </a:solidFill>
              </a:rPr>
              <a:t>Piaget </a:t>
            </a:r>
            <a:r>
              <a:rPr lang="pt-PT" dirty="0" err="1">
                <a:solidFill>
                  <a:schemeClr val="accent2">
                    <a:lumMod val="50000"/>
                  </a:schemeClr>
                </a:solidFill>
              </a:rPr>
              <a:t>argues</a:t>
            </a:r>
            <a:r>
              <a:rPr lang="pt-PT" dirty="0">
                <a:solidFill>
                  <a:schemeClr val="accent2">
                    <a:lumMod val="50000"/>
                  </a:schemeClr>
                </a:solidFill>
              </a:rPr>
              <a:t> </a:t>
            </a:r>
            <a:r>
              <a:rPr lang="pt-PT" dirty="0" err="1">
                <a:solidFill>
                  <a:schemeClr val="accent2">
                    <a:lumMod val="50000"/>
                  </a:schemeClr>
                </a:solidFill>
              </a:rPr>
              <a:t>that</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individual </a:t>
            </a:r>
            <a:r>
              <a:rPr lang="pt-PT" dirty="0" err="1">
                <a:solidFill>
                  <a:schemeClr val="accent2">
                    <a:lumMod val="50000"/>
                  </a:schemeClr>
                </a:solidFill>
              </a:rPr>
              <a:t>develops</a:t>
            </a:r>
            <a:r>
              <a:rPr lang="pt-PT" dirty="0">
                <a:solidFill>
                  <a:schemeClr val="accent2">
                    <a:lumMod val="50000"/>
                  </a:schemeClr>
                </a:solidFill>
              </a:rPr>
              <a:t> </a:t>
            </a:r>
            <a:r>
              <a:rPr lang="pt-PT" dirty="0" err="1">
                <a:solidFill>
                  <a:schemeClr val="accent2">
                    <a:lumMod val="50000"/>
                  </a:schemeClr>
                </a:solidFill>
              </a:rPr>
              <a:t>through</a:t>
            </a:r>
            <a:r>
              <a:rPr lang="pt-PT" dirty="0">
                <a:solidFill>
                  <a:schemeClr val="accent2">
                    <a:lumMod val="50000"/>
                  </a:schemeClr>
                </a:solidFill>
              </a:rPr>
              <a:t> </a:t>
            </a:r>
            <a:r>
              <a:rPr lang="pt-PT" dirty="0" err="1">
                <a:solidFill>
                  <a:schemeClr val="accent2">
                    <a:lumMod val="50000"/>
                  </a:schemeClr>
                </a:solidFill>
              </a:rPr>
              <a:t>action</a:t>
            </a:r>
            <a:r>
              <a:rPr lang="pt-PT" dirty="0">
                <a:solidFill>
                  <a:schemeClr val="accent2">
                    <a:lumMod val="50000"/>
                  </a:schemeClr>
                </a:solidFill>
              </a:rPr>
              <a:t> </a:t>
            </a:r>
            <a:r>
              <a:rPr lang="pt-PT" dirty="0" err="1">
                <a:solidFill>
                  <a:schemeClr val="accent2">
                    <a:lumMod val="50000"/>
                  </a:schemeClr>
                </a:solidFill>
              </a:rPr>
              <a:t>on</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a:t>
            </a:r>
            <a:r>
              <a:rPr lang="pt-PT" dirty="0" err="1">
                <a:solidFill>
                  <a:schemeClr val="accent2">
                    <a:lumMod val="50000"/>
                  </a:schemeClr>
                </a:solidFill>
              </a:rPr>
              <a:t>environment</a:t>
            </a:r>
            <a:r>
              <a:rPr lang="pt-PT" dirty="0">
                <a:solidFill>
                  <a:schemeClr val="accent2">
                    <a:lumMod val="50000"/>
                  </a:schemeClr>
                </a:solidFill>
              </a:rPr>
              <a:t> in </a:t>
            </a:r>
            <a:r>
              <a:rPr lang="pt-PT" dirty="0" err="1">
                <a:solidFill>
                  <a:schemeClr val="accent2">
                    <a:lumMod val="50000"/>
                  </a:schemeClr>
                </a:solidFill>
              </a:rPr>
              <a:t>which</a:t>
            </a:r>
            <a:r>
              <a:rPr lang="pt-PT" dirty="0">
                <a:solidFill>
                  <a:schemeClr val="accent2">
                    <a:lumMod val="50000"/>
                  </a:schemeClr>
                </a:solidFill>
              </a:rPr>
              <a:t> </a:t>
            </a:r>
            <a:r>
              <a:rPr lang="pt-PT" dirty="0" err="1">
                <a:solidFill>
                  <a:schemeClr val="accent2">
                    <a:lumMod val="50000"/>
                  </a:schemeClr>
                </a:solidFill>
              </a:rPr>
              <a:t>he</a:t>
            </a:r>
            <a:r>
              <a:rPr lang="pt-PT" dirty="0">
                <a:solidFill>
                  <a:schemeClr val="accent2">
                    <a:lumMod val="50000"/>
                  </a:schemeClr>
                </a:solidFill>
              </a:rPr>
              <a:t> </a:t>
            </a:r>
            <a:r>
              <a:rPr lang="pt-PT" dirty="0" err="1">
                <a:solidFill>
                  <a:schemeClr val="accent2">
                    <a:lumMod val="50000"/>
                  </a:schemeClr>
                </a:solidFill>
              </a:rPr>
              <a:t>is</a:t>
            </a:r>
            <a:r>
              <a:rPr lang="pt-PT" dirty="0">
                <a:solidFill>
                  <a:schemeClr val="accent2">
                    <a:lumMod val="50000"/>
                  </a:schemeClr>
                </a:solidFill>
              </a:rPr>
              <a:t> </a:t>
            </a:r>
            <a:r>
              <a:rPr lang="pt-PT" dirty="0" err="1">
                <a:solidFill>
                  <a:schemeClr val="accent2">
                    <a:lumMod val="50000"/>
                  </a:schemeClr>
                </a:solidFill>
              </a:rPr>
              <a:t>inserted</a:t>
            </a:r>
            <a:r>
              <a:rPr lang="pt-PT" dirty="0">
                <a:solidFill>
                  <a:schemeClr val="accent2">
                    <a:lumMod val="50000"/>
                  </a:schemeClr>
                </a:solidFill>
              </a:rPr>
              <a:t>, </a:t>
            </a:r>
            <a:r>
              <a:rPr lang="pt-PT" dirty="0" err="1">
                <a:solidFill>
                  <a:schemeClr val="accent2">
                    <a:lumMod val="50000"/>
                  </a:schemeClr>
                </a:solidFill>
              </a:rPr>
              <a:t>prioritizing</a:t>
            </a:r>
            <a:r>
              <a:rPr lang="pt-PT" dirty="0">
                <a:solidFill>
                  <a:schemeClr val="accent2">
                    <a:lumMod val="50000"/>
                  </a:schemeClr>
                </a:solidFill>
              </a:rPr>
              <a:t>, in </a:t>
            </a:r>
            <a:r>
              <a:rPr lang="pt-PT" dirty="0" err="1">
                <a:solidFill>
                  <a:schemeClr val="accent2">
                    <a:lumMod val="50000"/>
                  </a:schemeClr>
                </a:solidFill>
              </a:rPr>
              <a:t>principle</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a:t>
            </a:r>
            <a:r>
              <a:rPr lang="pt-PT" dirty="0" err="1">
                <a:solidFill>
                  <a:schemeClr val="accent2">
                    <a:lumMod val="50000"/>
                  </a:schemeClr>
                </a:solidFill>
              </a:rPr>
              <a:t>biological</a:t>
            </a:r>
            <a:r>
              <a:rPr lang="pt-PT" dirty="0">
                <a:solidFill>
                  <a:schemeClr val="accent2">
                    <a:lumMod val="50000"/>
                  </a:schemeClr>
                </a:solidFill>
              </a:rPr>
              <a:t> </a:t>
            </a:r>
            <a:r>
              <a:rPr lang="pt-PT" dirty="0" err="1">
                <a:solidFill>
                  <a:schemeClr val="accent2">
                    <a:lumMod val="50000"/>
                  </a:schemeClr>
                </a:solidFill>
              </a:rPr>
              <a:t>factors</a:t>
            </a:r>
            <a:r>
              <a:rPr lang="pt-PT" dirty="0">
                <a:solidFill>
                  <a:schemeClr val="accent2">
                    <a:lumMod val="50000"/>
                  </a:schemeClr>
                </a:solidFill>
              </a:rPr>
              <a:t> </a:t>
            </a:r>
            <a:r>
              <a:rPr lang="pt-PT" dirty="0" err="1">
                <a:solidFill>
                  <a:schemeClr val="accent2">
                    <a:lumMod val="50000"/>
                  </a:schemeClr>
                </a:solidFill>
              </a:rPr>
              <a:t>that</a:t>
            </a:r>
            <a:r>
              <a:rPr lang="pt-PT" dirty="0">
                <a:solidFill>
                  <a:schemeClr val="accent2">
                    <a:lumMod val="50000"/>
                  </a:schemeClr>
                </a:solidFill>
              </a:rPr>
              <a:t> can </a:t>
            </a:r>
            <a:r>
              <a:rPr lang="pt-PT" dirty="0" err="1">
                <a:solidFill>
                  <a:schemeClr val="accent2">
                    <a:lumMod val="50000"/>
                  </a:schemeClr>
                </a:solidFill>
              </a:rPr>
              <a:t>influence</a:t>
            </a:r>
            <a:r>
              <a:rPr lang="pt-PT" dirty="0">
                <a:solidFill>
                  <a:schemeClr val="accent2">
                    <a:lumMod val="50000"/>
                  </a:schemeClr>
                </a:solidFill>
              </a:rPr>
              <a:t> </a:t>
            </a:r>
            <a:r>
              <a:rPr lang="pt-PT" dirty="0" err="1">
                <a:solidFill>
                  <a:schemeClr val="accent2">
                    <a:lumMod val="50000"/>
                  </a:schemeClr>
                </a:solidFill>
              </a:rPr>
              <a:t>his</a:t>
            </a:r>
            <a:r>
              <a:rPr lang="pt-PT" dirty="0">
                <a:solidFill>
                  <a:schemeClr val="accent2">
                    <a:lumMod val="50000"/>
                  </a:schemeClr>
                </a:solidFill>
              </a:rPr>
              <a:t> mental </a:t>
            </a:r>
            <a:r>
              <a:rPr lang="pt-PT" dirty="0" err="1">
                <a:solidFill>
                  <a:schemeClr val="accent2">
                    <a:lumMod val="50000"/>
                  </a:schemeClr>
                </a:solidFill>
              </a:rPr>
              <a:t>development</a:t>
            </a:r>
            <a:r>
              <a:rPr lang="pt-PT" dirty="0">
                <a:solidFill>
                  <a:schemeClr val="accent2">
                    <a:lumMod val="50000"/>
                  </a:schemeClr>
                </a:solidFill>
              </a:rPr>
              <a:t>. </a:t>
            </a:r>
            <a:r>
              <a:rPr lang="pt-PT" dirty="0" err="1">
                <a:solidFill>
                  <a:schemeClr val="accent2">
                    <a:lumMod val="50000"/>
                  </a:schemeClr>
                </a:solidFill>
              </a:rPr>
              <a:t>Emphasizing</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a:t>
            </a:r>
            <a:r>
              <a:rPr lang="pt-PT" dirty="0" err="1">
                <a:solidFill>
                  <a:schemeClr val="accent2">
                    <a:lumMod val="50000"/>
                  </a:schemeClr>
                </a:solidFill>
              </a:rPr>
              <a:t>constructive</a:t>
            </a:r>
            <a:r>
              <a:rPr lang="pt-PT" dirty="0">
                <a:solidFill>
                  <a:schemeClr val="accent2">
                    <a:lumMod val="50000"/>
                  </a:schemeClr>
                </a:solidFill>
              </a:rPr>
              <a:t> </a:t>
            </a:r>
            <a:r>
              <a:rPr lang="pt-PT" dirty="0" err="1">
                <a:solidFill>
                  <a:schemeClr val="accent2">
                    <a:lumMod val="50000"/>
                  </a:schemeClr>
                </a:solidFill>
              </a:rPr>
              <a:t>nature</a:t>
            </a:r>
            <a:r>
              <a:rPr lang="pt-PT" dirty="0">
                <a:solidFill>
                  <a:schemeClr val="accent2">
                    <a:lumMod val="50000"/>
                  </a:schemeClr>
                </a:solidFill>
              </a:rPr>
              <a:t> </a:t>
            </a:r>
            <a:r>
              <a:rPr lang="pt-PT" dirty="0" err="1">
                <a:solidFill>
                  <a:schemeClr val="accent2">
                    <a:lumMod val="50000"/>
                  </a:schemeClr>
                </a:solidFill>
              </a:rPr>
              <a:t>of</a:t>
            </a:r>
            <a:r>
              <a:rPr lang="pt-PT" dirty="0">
                <a:solidFill>
                  <a:schemeClr val="accent2">
                    <a:lumMod val="50000"/>
                  </a:schemeClr>
                </a:solidFill>
              </a:rPr>
              <a:t> </a:t>
            </a:r>
            <a:r>
              <a:rPr lang="pt-PT" dirty="0" err="1">
                <a:solidFill>
                  <a:schemeClr val="accent2">
                    <a:lumMod val="50000"/>
                  </a:schemeClr>
                </a:solidFill>
              </a:rPr>
              <a:t>his</a:t>
            </a:r>
            <a:r>
              <a:rPr lang="pt-PT" dirty="0">
                <a:solidFill>
                  <a:schemeClr val="accent2">
                    <a:lumMod val="50000"/>
                  </a:schemeClr>
                </a:solidFill>
              </a:rPr>
              <a:t> </a:t>
            </a:r>
            <a:r>
              <a:rPr lang="pt-PT" dirty="0" err="1">
                <a:solidFill>
                  <a:schemeClr val="accent2">
                    <a:lumMod val="50000"/>
                  </a:schemeClr>
                </a:solidFill>
              </a:rPr>
              <a:t>studies</a:t>
            </a:r>
            <a:r>
              <a:rPr lang="pt-PT" dirty="0">
                <a:solidFill>
                  <a:schemeClr val="accent2">
                    <a:lumMod val="50000"/>
                  </a:schemeClr>
                </a:solidFill>
              </a:rPr>
              <a:t> .</a:t>
            </a:r>
          </a:p>
          <a:p>
            <a:pPr marL="0" indent="0">
              <a:buNone/>
            </a:pPr>
            <a:r>
              <a:rPr lang="pt-PT" dirty="0" err="1">
                <a:solidFill>
                  <a:schemeClr val="accent2">
                    <a:lumMod val="50000"/>
                  </a:schemeClr>
                </a:solidFill>
              </a:rPr>
              <a:t>Piaget's</a:t>
            </a:r>
            <a:r>
              <a:rPr lang="pt-PT" dirty="0">
                <a:solidFill>
                  <a:schemeClr val="accent2">
                    <a:lumMod val="50000"/>
                  </a:schemeClr>
                </a:solidFill>
              </a:rPr>
              <a:t> </a:t>
            </a:r>
            <a:r>
              <a:rPr lang="pt-PT" dirty="0" err="1">
                <a:solidFill>
                  <a:schemeClr val="accent2">
                    <a:lumMod val="50000"/>
                  </a:schemeClr>
                </a:solidFill>
              </a:rPr>
              <a:t>theory</a:t>
            </a:r>
            <a:r>
              <a:rPr lang="pt-PT" dirty="0">
                <a:solidFill>
                  <a:schemeClr val="accent2">
                    <a:lumMod val="50000"/>
                  </a:schemeClr>
                </a:solidFill>
              </a:rPr>
              <a:t> </a:t>
            </a:r>
            <a:r>
              <a:rPr lang="pt-PT" dirty="0" err="1">
                <a:solidFill>
                  <a:schemeClr val="accent2">
                    <a:lumMod val="50000"/>
                  </a:schemeClr>
                </a:solidFill>
              </a:rPr>
              <a:t>had</a:t>
            </a:r>
            <a:r>
              <a:rPr lang="pt-PT" dirty="0">
                <a:solidFill>
                  <a:schemeClr val="accent2">
                    <a:lumMod val="50000"/>
                  </a:schemeClr>
                </a:solidFill>
              </a:rPr>
              <a:t> a </a:t>
            </a:r>
            <a:r>
              <a:rPr lang="pt-PT" dirty="0" err="1">
                <a:solidFill>
                  <a:schemeClr val="accent2">
                    <a:lumMod val="50000"/>
                  </a:schemeClr>
                </a:solidFill>
              </a:rPr>
              <a:t>great</a:t>
            </a:r>
            <a:r>
              <a:rPr lang="pt-PT" dirty="0">
                <a:solidFill>
                  <a:schemeClr val="accent2">
                    <a:lumMod val="50000"/>
                  </a:schemeClr>
                </a:solidFill>
              </a:rPr>
              <a:t> </a:t>
            </a:r>
            <a:r>
              <a:rPr lang="pt-PT" dirty="0" err="1">
                <a:solidFill>
                  <a:schemeClr val="accent2">
                    <a:lumMod val="50000"/>
                  </a:schemeClr>
                </a:solidFill>
              </a:rPr>
              <a:t>influence</a:t>
            </a:r>
            <a:r>
              <a:rPr lang="pt-PT" dirty="0">
                <a:solidFill>
                  <a:schemeClr val="accent2">
                    <a:lumMod val="50000"/>
                  </a:schemeClr>
                </a:solidFill>
              </a:rPr>
              <a:t> </a:t>
            </a:r>
            <a:r>
              <a:rPr lang="pt-PT" dirty="0" err="1">
                <a:solidFill>
                  <a:schemeClr val="accent2">
                    <a:lumMod val="50000"/>
                  </a:schemeClr>
                </a:solidFill>
              </a:rPr>
              <a:t>on</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a:t>
            </a:r>
            <a:r>
              <a:rPr lang="pt-PT" dirty="0" err="1">
                <a:solidFill>
                  <a:schemeClr val="accent2">
                    <a:lumMod val="50000"/>
                  </a:schemeClr>
                </a:solidFill>
              </a:rPr>
              <a:t>way</a:t>
            </a:r>
            <a:r>
              <a:rPr lang="pt-PT" dirty="0">
                <a:solidFill>
                  <a:schemeClr val="accent2">
                    <a:lumMod val="50000"/>
                  </a:schemeClr>
                </a:solidFill>
              </a:rPr>
              <a:t> </a:t>
            </a:r>
            <a:r>
              <a:rPr lang="pt-PT" dirty="0" err="1">
                <a:solidFill>
                  <a:schemeClr val="accent2">
                    <a:lumMod val="50000"/>
                  </a:schemeClr>
                </a:solidFill>
              </a:rPr>
              <a:t>of</a:t>
            </a:r>
            <a:r>
              <a:rPr lang="pt-PT" dirty="0">
                <a:solidFill>
                  <a:schemeClr val="accent2">
                    <a:lumMod val="50000"/>
                  </a:schemeClr>
                </a:solidFill>
              </a:rPr>
              <a:t> </a:t>
            </a:r>
            <a:r>
              <a:rPr lang="pt-PT" dirty="0" err="1">
                <a:solidFill>
                  <a:schemeClr val="accent2">
                    <a:lumMod val="50000"/>
                  </a:schemeClr>
                </a:solidFill>
              </a:rPr>
              <a:t>thinking</a:t>
            </a:r>
            <a:r>
              <a:rPr lang="pt-PT" dirty="0">
                <a:solidFill>
                  <a:schemeClr val="accent2">
                    <a:lumMod val="50000"/>
                  </a:schemeClr>
                </a:solidFill>
              </a:rPr>
              <a:t> </a:t>
            </a:r>
            <a:r>
              <a:rPr lang="pt-PT" dirty="0" err="1">
                <a:solidFill>
                  <a:schemeClr val="accent2">
                    <a:lumMod val="50000"/>
                  </a:schemeClr>
                </a:solidFill>
              </a:rPr>
              <a:t>about</a:t>
            </a:r>
            <a:r>
              <a:rPr lang="pt-PT" dirty="0">
                <a:solidFill>
                  <a:schemeClr val="accent2">
                    <a:lumMod val="50000"/>
                  </a:schemeClr>
                </a:solidFill>
              </a:rPr>
              <a:t> </a:t>
            </a:r>
            <a:r>
              <a:rPr lang="pt-PT" dirty="0" err="1">
                <a:solidFill>
                  <a:schemeClr val="accent2">
                    <a:lumMod val="50000"/>
                  </a:schemeClr>
                </a:solidFill>
              </a:rPr>
              <a:t>education</a:t>
            </a:r>
            <a:r>
              <a:rPr lang="pt-PT" dirty="0">
                <a:solidFill>
                  <a:schemeClr val="accent2">
                    <a:lumMod val="50000"/>
                  </a:schemeClr>
                </a:solidFill>
              </a:rPr>
              <a:t>, </a:t>
            </a:r>
            <a:r>
              <a:rPr lang="pt-PT" dirty="0" err="1">
                <a:solidFill>
                  <a:schemeClr val="accent2">
                    <a:lumMod val="50000"/>
                  </a:schemeClr>
                </a:solidFill>
              </a:rPr>
              <a:t>serving</a:t>
            </a:r>
            <a:r>
              <a:rPr lang="pt-PT" dirty="0">
                <a:solidFill>
                  <a:schemeClr val="accent2">
                    <a:lumMod val="50000"/>
                  </a:schemeClr>
                </a:solidFill>
              </a:rPr>
              <a:t> as a </a:t>
            </a:r>
            <a:r>
              <a:rPr lang="pt-PT" dirty="0" err="1">
                <a:solidFill>
                  <a:schemeClr val="accent2">
                    <a:lumMod val="50000"/>
                  </a:schemeClr>
                </a:solidFill>
              </a:rPr>
              <a:t>counterpoint</a:t>
            </a:r>
            <a:r>
              <a:rPr lang="pt-PT" dirty="0">
                <a:solidFill>
                  <a:schemeClr val="accent2">
                    <a:lumMod val="50000"/>
                  </a:schemeClr>
                </a:solidFill>
              </a:rPr>
              <a:t> to </a:t>
            </a:r>
            <a:r>
              <a:rPr lang="pt-PT" dirty="0" err="1">
                <a:solidFill>
                  <a:schemeClr val="accent2">
                    <a:lumMod val="50000"/>
                  </a:schemeClr>
                </a:solidFill>
              </a:rPr>
              <a:t>the</a:t>
            </a:r>
            <a:r>
              <a:rPr lang="pt-PT" dirty="0">
                <a:solidFill>
                  <a:schemeClr val="accent2">
                    <a:lumMod val="50000"/>
                  </a:schemeClr>
                </a:solidFill>
              </a:rPr>
              <a:t> </a:t>
            </a:r>
            <a:r>
              <a:rPr lang="pt-PT" dirty="0" err="1">
                <a:solidFill>
                  <a:schemeClr val="accent2">
                    <a:lumMod val="50000"/>
                  </a:schemeClr>
                </a:solidFill>
              </a:rPr>
              <a:t>methods</a:t>
            </a:r>
            <a:r>
              <a:rPr lang="pt-PT" dirty="0">
                <a:solidFill>
                  <a:schemeClr val="accent2">
                    <a:lumMod val="50000"/>
                  </a:schemeClr>
                </a:solidFill>
              </a:rPr>
              <a:t> </a:t>
            </a:r>
            <a:r>
              <a:rPr lang="pt-PT" dirty="0" err="1">
                <a:solidFill>
                  <a:schemeClr val="accent2">
                    <a:lumMod val="50000"/>
                  </a:schemeClr>
                </a:solidFill>
              </a:rPr>
              <a:t>of</a:t>
            </a:r>
            <a:r>
              <a:rPr lang="pt-PT" dirty="0">
                <a:solidFill>
                  <a:schemeClr val="accent2">
                    <a:lumMod val="50000"/>
                  </a:schemeClr>
                </a:solidFill>
              </a:rPr>
              <a:t> </a:t>
            </a:r>
            <a:r>
              <a:rPr lang="pt-PT" dirty="0" err="1">
                <a:solidFill>
                  <a:schemeClr val="accent2">
                    <a:lumMod val="50000"/>
                  </a:schemeClr>
                </a:solidFill>
              </a:rPr>
              <a:t>the</a:t>
            </a:r>
            <a:r>
              <a:rPr lang="pt-PT" dirty="0">
                <a:solidFill>
                  <a:schemeClr val="accent2">
                    <a:lumMod val="50000"/>
                  </a:schemeClr>
                </a:solidFill>
              </a:rPr>
              <a:t> 19th </a:t>
            </a:r>
            <a:r>
              <a:rPr lang="pt-PT" dirty="0" err="1">
                <a:solidFill>
                  <a:schemeClr val="accent2">
                    <a:lumMod val="50000"/>
                  </a:schemeClr>
                </a:solidFill>
              </a:rPr>
              <a:t>century</a:t>
            </a:r>
            <a:r>
              <a:rPr lang="pt-PT" dirty="0">
                <a:solidFill>
                  <a:schemeClr val="accent2">
                    <a:lumMod val="50000"/>
                  </a:schemeClr>
                </a:solidFill>
              </a:rPr>
              <a:t>. </a:t>
            </a:r>
            <a:r>
              <a:rPr lang="pt-PT" dirty="0" err="1">
                <a:solidFill>
                  <a:schemeClr val="accent2">
                    <a:lumMod val="50000"/>
                  </a:schemeClr>
                </a:solidFill>
              </a:rPr>
              <a:t>He</a:t>
            </a:r>
            <a:r>
              <a:rPr lang="pt-PT" dirty="0">
                <a:solidFill>
                  <a:schemeClr val="accent2">
                    <a:lumMod val="50000"/>
                  </a:schemeClr>
                </a:solidFill>
              </a:rPr>
              <a:t> </a:t>
            </a:r>
            <a:r>
              <a:rPr lang="pt-PT" dirty="0" err="1">
                <a:solidFill>
                  <a:schemeClr val="accent2">
                    <a:lumMod val="50000"/>
                  </a:schemeClr>
                </a:solidFill>
              </a:rPr>
              <a:t>was</a:t>
            </a:r>
            <a:r>
              <a:rPr lang="pt-PT" dirty="0">
                <a:solidFill>
                  <a:schemeClr val="accent2">
                    <a:lumMod val="50000"/>
                  </a:schemeClr>
                </a:solidFill>
              </a:rPr>
              <a:t> </a:t>
            </a:r>
            <a:r>
              <a:rPr lang="pt-PT" dirty="0" err="1">
                <a:solidFill>
                  <a:schemeClr val="accent2">
                    <a:lumMod val="50000"/>
                  </a:schemeClr>
                </a:solidFill>
              </a:rPr>
              <a:t>able</a:t>
            </a:r>
            <a:r>
              <a:rPr lang="pt-PT" dirty="0">
                <a:solidFill>
                  <a:schemeClr val="accent2">
                    <a:lumMod val="50000"/>
                  </a:schemeClr>
                </a:solidFill>
              </a:rPr>
              <a:t> to </a:t>
            </a:r>
            <a:r>
              <a:rPr lang="pt-PT" dirty="0" err="1">
                <a:solidFill>
                  <a:schemeClr val="accent2">
                    <a:lumMod val="50000"/>
                  </a:schemeClr>
                </a:solidFill>
              </a:rPr>
              <a:t>demonstrate</a:t>
            </a:r>
            <a:r>
              <a:rPr lang="pt-PT" dirty="0">
                <a:solidFill>
                  <a:schemeClr val="accent2">
                    <a:lumMod val="50000"/>
                  </a:schemeClr>
                </a:solidFill>
              </a:rPr>
              <a:t> </a:t>
            </a:r>
            <a:r>
              <a:rPr lang="pt-PT" dirty="0" err="1">
                <a:solidFill>
                  <a:schemeClr val="accent2">
                    <a:lumMod val="50000"/>
                  </a:schemeClr>
                </a:solidFill>
              </a:rPr>
              <a:t>that</a:t>
            </a:r>
            <a:r>
              <a:rPr lang="pt-PT" dirty="0">
                <a:solidFill>
                  <a:schemeClr val="accent2">
                    <a:lumMod val="50000"/>
                  </a:schemeClr>
                </a:solidFill>
              </a:rPr>
              <a:t> </a:t>
            </a:r>
            <a:r>
              <a:rPr lang="pt-PT" dirty="0" err="1">
                <a:solidFill>
                  <a:schemeClr val="accent2">
                    <a:lumMod val="50000"/>
                  </a:schemeClr>
                </a:solidFill>
              </a:rPr>
              <a:t>children</a:t>
            </a:r>
            <a:r>
              <a:rPr lang="pt-PT" dirty="0">
                <a:solidFill>
                  <a:schemeClr val="accent2">
                    <a:lumMod val="50000"/>
                  </a:schemeClr>
                </a:solidFill>
              </a:rPr>
              <a:t> </a:t>
            </a:r>
            <a:r>
              <a:rPr lang="pt-PT" dirty="0" err="1">
                <a:solidFill>
                  <a:schemeClr val="accent2">
                    <a:lumMod val="50000"/>
                  </a:schemeClr>
                </a:solidFill>
              </a:rPr>
              <a:t>have</a:t>
            </a:r>
            <a:r>
              <a:rPr lang="pt-PT" dirty="0">
                <a:solidFill>
                  <a:schemeClr val="accent2">
                    <a:lumMod val="50000"/>
                  </a:schemeClr>
                </a:solidFill>
              </a:rPr>
              <a:t> </a:t>
            </a:r>
            <a:r>
              <a:rPr lang="pt-PT" dirty="0" err="1">
                <a:solidFill>
                  <a:schemeClr val="accent2">
                    <a:lumMod val="50000"/>
                  </a:schemeClr>
                </a:solidFill>
              </a:rPr>
              <a:t>limited</a:t>
            </a:r>
            <a:r>
              <a:rPr lang="pt-PT" dirty="0">
                <a:solidFill>
                  <a:schemeClr val="accent2">
                    <a:lumMod val="50000"/>
                  </a:schemeClr>
                </a:solidFill>
              </a:rPr>
              <a:t> </a:t>
            </a:r>
            <a:r>
              <a:rPr lang="pt-PT" dirty="0" err="1">
                <a:solidFill>
                  <a:schemeClr val="accent2">
                    <a:lumMod val="50000"/>
                  </a:schemeClr>
                </a:solidFill>
              </a:rPr>
              <a:t>learning</a:t>
            </a:r>
            <a:r>
              <a:rPr lang="pt-PT" dirty="0">
                <a:solidFill>
                  <a:schemeClr val="accent2">
                    <a:lumMod val="50000"/>
                  </a:schemeClr>
                </a:solidFill>
              </a:rPr>
              <a:t> </a:t>
            </a:r>
            <a:r>
              <a:rPr lang="pt-PT" dirty="0" err="1">
                <a:solidFill>
                  <a:schemeClr val="accent2">
                    <a:lumMod val="50000"/>
                  </a:schemeClr>
                </a:solidFill>
              </a:rPr>
              <a:t>and</a:t>
            </a:r>
            <a:r>
              <a:rPr lang="pt-PT" dirty="0">
                <a:solidFill>
                  <a:schemeClr val="accent2">
                    <a:lumMod val="50000"/>
                  </a:schemeClr>
                </a:solidFill>
              </a:rPr>
              <a:t>, </a:t>
            </a:r>
            <a:r>
              <a:rPr lang="pt-PT" dirty="0" err="1">
                <a:solidFill>
                  <a:schemeClr val="accent2">
                    <a:lumMod val="50000"/>
                  </a:schemeClr>
                </a:solidFill>
              </a:rPr>
              <a:t>therefore</a:t>
            </a:r>
            <a:r>
              <a:rPr lang="pt-PT" dirty="0">
                <a:solidFill>
                  <a:schemeClr val="accent2">
                    <a:lumMod val="50000"/>
                  </a:schemeClr>
                </a:solidFill>
              </a:rPr>
              <a:t>, </a:t>
            </a:r>
            <a:r>
              <a:rPr lang="pt-PT" dirty="0" err="1">
                <a:solidFill>
                  <a:schemeClr val="accent2">
                    <a:lumMod val="50000"/>
                  </a:schemeClr>
                </a:solidFill>
              </a:rPr>
              <a:t>cannot</a:t>
            </a:r>
            <a:r>
              <a:rPr lang="pt-PT" dirty="0">
                <a:solidFill>
                  <a:schemeClr val="accent2">
                    <a:lumMod val="50000"/>
                  </a:schemeClr>
                </a:solidFill>
              </a:rPr>
              <a:t> </a:t>
            </a:r>
            <a:r>
              <a:rPr lang="pt-PT" dirty="0" err="1">
                <a:solidFill>
                  <a:schemeClr val="accent2">
                    <a:lumMod val="50000"/>
                  </a:schemeClr>
                </a:solidFill>
              </a:rPr>
              <a:t>be</a:t>
            </a:r>
            <a:r>
              <a:rPr lang="pt-PT" dirty="0">
                <a:solidFill>
                  <a:schemeClr val="accent2">
                    <a:lumMod val="50000"/>
                  </a:schemeClr>
                </a:solidFill>
              </a:rPr>
              <a:t> </a:t>
            </a:r>
            <a:r>
              <a:rPr lang="pt-PT" dirty="0" err="1">
                <a:solidFill>
                  <a:schemeClr val="accent2">
                    <a:lumMod val="50000"/>
                  </a:schemeClr>
                </a:solidFill>
              </a:rPr>
              <a:t>instructed</a:t>
            </a:r>
            <a:r>
              <a:rPr lang="pt-PT" dirty="0">
                <a:solidFill>
                  <a:schemeClr val="accent2">
                    <a:lumMod val="50000"/>
                  </a:schemeClr>
                </a:solidFill>
              </a:rPr>
              <a:t> </a:t>
            </a:r>
            <a:r>
              <a:rPr lang="pt-PT" dirty="0" err="1">
                <a:solidFill>
                  <a:schemeClr val="accent2">
                    <a:lumMod val="50000"/>
                  </a:schemeClr>
                </a:solidFill>
              </a:rPr>
              <a:t>on</a:t>
            </a:r>
            <a:r>
              <a:rPr lang="pt-PT" dirty="0">
                <a:solidFill>
                  <a:schemeClr val="accent2">
                    <a:lumMod val="50000"/>
                  </a:schemeClr>
                </a:solidFill>
              </a:rPr>
              <a:t> </a:t>
            </a:r>
            <a:r>
              <a:rPr lang="pt-PT" dirty="0" err="1">
                <a:solidFill>
                  <a:schemeClr val="accent2">
                    <a:lumMod val="50000"/>
                  </a:schemeClr>
                </a:solidFill>
              </a:rPr>
              <a:t>content</a:t>
            </a:r>
            <a:r>
              <a:rPr lang="pt-PT" dirty="0">
                <a:solidFill>
                  <a:schemeClr val="accent2">
                    <a:lumMod val="50000"/>
                  </a:schemeClr>
                </a:solidFill>
              </a:rPr>
              <a:t> </a:t>
            </a:r>
            <a:r>
              <a:rPr lang="pt-PT" dirty="0" err="1">
                <a:solidFill>
                  <a:schemeClr val="accent2">
                    <a:lumMod val="50000"/>
                  </a:schemeClr>
                </a:solidFill>
              </a:rPr>
              <a:t>that</a:t>
            </a:r>
            <a:r>
              <a:rPr lang="pt-PT" dirty="0">
                <a:solidFill>
                  <a:schemeClr val="accent2">
                    <a:lumMod val="50000"/>
                  </a:schemeClr>
                </a:solidFill>
              </a:rPr>
              <a:t> </a:t>
            </a:r>
            <a:r>
              <a:rPr lang="pt-PT" dirty="0" err="1">
                <a:solidFill>
                  <a:schemeClr val="accent2">
                    <a:lumMod val="50000"/>
                  </a:schemeClr>
                </a:solidFill>
              </a:rPr>
              <a:t>they</a:t>
            </a:r>
            <a:r>
              <a:rPr lang="pt-PT" dirty="0">
                <a:solidFill>
                  <a:schemeClr val="accent2">
                    <a:lumMod val="50000"/>
                  </a:schemeClr>
                </a:solidFill>
              </a:rPr>
              <a:t> are </a:t>
            </a:r>
            <a:r>
              <a:rPr lang="pt-PT" dirty="0" err="1">
                <a:solidFill>
                  <a:schemeClr val="accent2">
                    <a:lumMod val="50000"/>
                  </a:schemeClr>
                </a:solidFill>
              </a:rPr>
              <a:t>not</a:t>
            </a:r>
            <a:r>
              <a:rPr lang="pt-PT" dirty="0">
                <a:solidFill>
                  <a:schemeClr val="accent2">
                    <a:lumMod val="50000"/>
                  </a:schemeClr>
                </a:solidFill>
              </a:rPr>
              <a:t> </a:t>
            </a:r>
            <a:r>
              <a:rPr lang="pt-PT" dirty="0" err="1">
                <a:solidFill>
                  <a:schemeClr val="accent2">
                    <a:lumMod val="50000"/>
                  </a:schemeClr>
                </a:solidFill>
              </a:rPr>
              <a:t>capable</a:t>
            </a:r>
            <a:r>
              <a:rPr lang="pt-PT" dirty="0">
                <a:solidFill>
                  <a:schemeClr val="accent2">
                    <a:lumMod val="50000"/>
                  </a:schemeClr>
                </a:solidFill>
              </a:rPr>
              <a:t> </a:t>
            </a:r>
            <a:r>
              <a:rPr lang="pt-PT" dirty="0" err="1">
                <a:solidFill>
                  <a:schemeClr val="accent2">
                    <a:lumMod val="50000"/>
                  </a:schemeClr>
                </a:solidFill>
              </a:rPr>
              <a:t>of</a:t>
            </a:r>
            <a:r>
              <a:rPr lang="pt-PT" dirty="0">
                <a:solidFill>
                  <a:schemeClr val="accent2">
                    <a:lumMod val="50000"/>
                  </a:schemeClr>
                </a:solidFill>
              </a:rPr>
              <a:t> </a:t>
            </a:r>
            <a:r>
              <a:rPr lang="pt-PT" dirty="0" err="1">
                <a:solidFill>
                  <a:schemeClr val="accent2">
                    <a:lumMod val="50000"/>
                  </a:schemeClr>
                </a:solidFill>
              </a:rPr>
              <a:t>assimilating</a:t>
            </a:r>
            <a:r>
              <a:rPr lang="pt-PT" dirty="0">
                <a:solidFill>
                  <a:schemeClr val="accent2">
                    <a:lumMod val="50000"/>
                  </a:schemeClr>
                </a:solidFill>
              </a:rPr>
              <a:t>. </a:t>
            </a:r>
          </a:p>
        </p:txBody>
      </p:sp>
    </p:spTree>
    <p:extLst>
      <p:ext uri="{BB962C8B-B14F-4D97-AF65-F5344CB8AC3E}">
        <p14:creationId xmlns:p14="http://schemas.microsoft.com/office/powerpoint/2010/main" val="409519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A82973-70FB-5EFD-81B4-D67BA52C7C6F}"/>
              </a:ext>
            </a:extLst>
          </p:cNvPr>
          <p:cNvSpPr txBox="1"/>
          <p:nvPr/>
        </p:nvSpPr>
        <p:spPr>
          <a:xfrm>
            <a:off x="1261488" y="1162874"/>
            <a:ext cx="8665027" cy="313932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2C3E50"/>
                </a:solidFill>
                <a:effectLst/>
              </a:rPr>
              <a:t>American Psychological Association (2014). </a:t>
            </a:r>
            <a:r>
              <a:rPr lang="en-GB" b="0" i="1" dirty="0">
                <a:solidFill>
                  <a:srgbClr val="2C3E50"/>
                </a:solidFill>
                <a:effectLst/>
              </a:rPr>
              <a:t>Developmental Psychology Studies Humans Across the Lifespan</a:t>
            </a:r>
            <a:r>
              <a:rPr lang="en-GB" b="0" i="0" dirty="0">
                <a:solidFill>
                  <a:srgbClr val="2C3E50"/>
                </a:solidFill>
                <a:effectLst/>
              </a:rPr>
              <a:t>. [online] Apa.org. Available at: https://www.apa.org/education-career/guide/subfields/developmental.</a:t>
            </a:r>
            <a:endParaRPr lang="pt-PT" b="0" i="0" dirty="0">
              <a:solidFill>
                <a:srgbClr val="2C3E50"/>
              </a:solidFill>
              <a:effectLst/>
            </a:endParaRPr>
          </a:p>
          <a:p>
            <a:pPr marL="285750" indent="-285750">
              <a:buFont typeface="Arial" panose="020B0604020202020204" pitchFamily="34" charset="0"/>
              <a:buChar char="•"/>
            </a:pPr>
            <a:r>
              <a:rPr lang="pt-PT" dirty="0" err="1">
                <a:solidFill>
                  <a:srgbClr val="2C3E50"/>
                </a:solidFill>
              </a:rPr>
              <a:t>Crain</a:t>
            </a:r>
            <a:r>
              <a:rPr lang="pt-PT" dirty="0">
                <a:solidFill>
                  <a:srgbClr val="2C3E50"/>
                </a:solidFill>
              </a:rPr>
              <a:t>, W. (2014). </a:t>
            </a:r>
            <a:r>
              <a:rPr lang="pt-PT" dirty="0" err="1">
                <a:solidFill>
                  <a:srgbClr val="2C3E50"/>
                </a:solidFill>
              </a:rPr>
              <a:t>Piaget’s</a:t>
            </a:r>
            <a:r>
              <a:rPr lang="pt-PT" dirty="0">
                <a:solidFill>
                  <a:srgbClr val="2C3E50"/>
                </a:solidFill>
              </a:rPr>
              <a:t> </a:t>
            </a:r>
            <a:r>
              <a:rPr lang="pt-PT" dirty="0" err="1">
                <a:solidFill>
                  <a:srgbClr val="2C3E50"/>
                </a:solidFill>
              </a:rPr>
              <a:t>Cognitive</a:t>
            </a:r>
            <a:r>
              <a:rPr lang="pt-PT" dirty="0">
                <a:solidFill>
                  <a:srgbClr val="2C3E50"/>
                </a:solidFill>
              </a:rPr>
              <a:t> </a:t>
            </a:r>
            <a:r>
              <a:rPr lang="pt-PT" dirty="0" err="1">
                <a:solidFill>
                  <a:srgbClr val="2C3E50"/>
                </a:solidFill>
              </a:rPr>
              <a:t>Developmental</a:t>
            </a:r>
            <a:r>
              <a:rPr lang="pt-PT" dirty="0">
                <a:solidFill>
                  <a:srgbClr val="2C3E50"/>
                </a:solidFill>
              </a:rPr>
              <a:t> </a:t>
            </a:r>
            <a:r>
              <a:rPr lang="pt-PT" dirty="0" err="1">
                <a:solidFill>
                  <a:srgbClr val="2C3E50"/>
                </a:solidFill>
              </a:rPr>
              <a:t>Theory</a:t>
            </a:r>
            <a:r>
              <a:rPr lang="pt-PT" dirty="0">
                <a:solidFill>
                  <a:srgbClr val="2C3E50"/>
                </a:solidFill>
              </a:rPr>
              <a:t>. In: </a:t>
            </a:r>
            <a:r>
              <a:rPr lang="pt-PT" dirty="0" err="1">
                <a:solidFill>
                  <a:srgbClr val="2C3E50"/>
                </a:solidFill>
              </a:rPr>
              <a:t>Theories</a:t>
            </a:r>
            <a:r>
              <a:rPr lang="pt-PT" dirty="0">
                <a:solidFill>
                  <a:srgbClr val="2C3E50"/>
                </a:solidFill>
              </a:rPr>
              <a:t> </a:t>
            </a:r>
            <a:r>
              <a:rPr lang="pt-PT" dirty="0" err="1">
                <a:solidFill>
                  <a:srgbClr val="2C3E50"/>
                </a:solidFill>
              </a:rPr>
              <a:t>of</a:t>
            </a:r>
            <a:r>
              <a:rPr lang="pt-PT" dirty="0">
                <a:solidFill>
                  <a:srgbClr val="2C3E50"/>
                </a:solidFill>
              </a:rPr>
              <a:t> </a:t>
            </a:r>
            <a:r>
              <a:rPr lang="pt-PT" dirty="0" err="1">
                <a:solidFill>
                  <a:srgbClr val="2C3E50"/>
                </a:solidFill>
              </a:rPr>
              <a:t>Development</a:t>
            </a:r>
            <a:r>
              <a:rPr lang="pt-PT" dirty="0">
                <a:solidFill>
                  <a:srgbClr val="2C3E50"/>
                </a:solidFill>
              </a:rPr>
              <a:t> </a:t>
            </a:r>
            <a:r>
              <a:rPr lang="pt-PT" dirty="0" err="1">
                <a:solidFill>
                  <a:srgbClr val="2C3E50"/>
                </a:solidFill>
              </a:rPr>
              <a:t>Concepts</a:t>
            </a:r>
            <a:r>
              <a:rPr lang="pt-PT" dirty="0">
                <a:solidFill>
                  <a:srgbClr val="2C3E50"/>
                </a:solidFill>
              </a:rPr>
              <a:t> </a:t>
            </a:r>
            <a:r>
              <a:rPr lang="pt-PT" dirty="0" err="1">
                <a:solidFill>
                  <a:srgbClr val="2C3E50"/>
                </a:solidFill>
              </a:rPr>
              <a:t>and</a:t>
            </a:r>
            <a:r>
              <a:rPr lang="pt-PT" dirty="0">
                <a:solidFill>
                  <a:srgbClr val="2C3E50"/>
                </a:solidFill>
              </a:rPr>
              <a:t> </a:t>
            </a:r>
            <a:r>
              <a:rPr lang="pt-PT" dirty="0" err="1">
                <a:solidFill>
                  <a:srgbClr val="2C3E50"/>
                </a:solidFill>
              </a:rPr>
              <a:t>Applications</a:t>
            </a:r>
            <a:r>
              <a:rPr lang="pt-PT" dirty="0">
                <a:solidFill>
                  <a:srgbClr val="2C3E50"/>
                </a:solidFill>
              </a:rPr>
              <a:t>. </a:t>
            </a:r>
            <a:r>
              <a:rPr lang="pt-PT" dirty="0" err="1">
                <a:solidFill>
                  <a:srgbClr val="2C3E50"/>
                </a:solidFill>
              </a:rPr>
              <a:t>Harlow</a:t>
            </a:r>
            <a:r>
              <a:rPr lang="pt-PT" dirty="0">
                <a:solidFill>
                  <a:srgbClr val="2C3E50"/>
                </a:solidFill>
              </a:rPr>
              <a:t>: </a:t>
            </a:r>
            <a:r>
              <a:rPr lang="pt-PT" dirty="0" err="1">
                <a:solidFill>
                  <a:srgbClr val="2C3E50"/>
                </a:solidFill>
              </a:rPr>
              <a:t>Pearson</a:t>
            </a:r>
            <a:r>
              <a:rPr lang="pt-PT" dirty="0">
                <a:solidFill>
                  <a:srgbClr val="2C3E50"/>
                </a:solidFill>
              </a:rPr>
              <a:t> </a:t>
            </a:r>
            <a:r>
              <a:rPr lang="pt-PT" dirty="0" err="1">
                <a:solidFill>
                  <a:srgbClr val="2C3E50"/>
                </a:solidFill>
              </a:rPr>
              <a:t>Education</a:t>
            </a:r>
            <a:r>
              <a:rPr lang="pt-PT" dirty="0">
                <a:solidFill>
                  <a:srgbClr val="2C3E50"/>
                </a:solidFill>
              </a:rPr>
              <a:t> </a:t>
            </a:r>
            <a:r>
              <a:rPr lang="pt-PT" dirty="0" err="1">
                <a:solidFill>
                  <a:srgbClr val="2C3E50"/>
                </a:solidFill>
              </a:rPr>
              <a:t>Limited</a:t>
            </a:r>
            <a:r>
              <a:rPr lang="pt-PT" dirty="0">
                <a:solidFill>
                  <a:srgbClr val="2C3E50"/>
                </a:solidFill>
              </a:rPr>
              <a:t>, pp. 119-158. </a:t>
            </a:r>
          </a:p>
          <a:p>
            <a:pPr marL="285750" indent="-285750">
              <a:buFont typeface="Arial" panose="020B0604020202020204" pitchFamily="34" charset="0"/>
              <a:buChar char="•"/>
            </a:pPr>
            <a:r>
              <a:rPr lang="pt-PT" dirty="0">
                <a:solidFill>
                  <a:srgbClr val="2C3E50"/>
                </a:solidFill>
              </a:rPr>
              <a:t>Jean </a:t>
            </a:r>
            <a:r>
              <a:rPr lang="pt-PT" dirty="0" err="1">
                <a:solidFill>
                  <a:srgbClr val="2C3E50"/>
                </a:solidFill>
              </a:rPr>
              <a:t>Piagets</a:t>
            </a:r>
            <a:r>
              <a:rPr lang="pt-PT" dirty="0">
                <a:solidFill>
                  <a:srgbClr val="2C3E50"/>
                </a:solidFill>
              </a:rPr>
              <a:t> </a:t>
            </a:r>
            <a:r>
              <a:rPr lang="pt-PT" dirty="0" err="1">
                <a:solidFill>
                  <a:srgbClr val="2C3E50"/>
                </a:solidFill>
              </a:rPr>
              <a:t>theory</a:t>
            </a:r>
            <a:r>
              <a:rPr lang="pt-PT" dirty="0">
                <a:solidFill>
                  <a:srgbClr val="2C3E50"/>
                </a:solidFill>
              </a:rPr>
              <a:t> </a:t>
            </a:r>
            <a:r>
              <a:rPr lang="pt-PT" dirty="0" err="1">
                <a:solidFill>
                  <a:srgbClr val="2C3E50"/>
                </a:solidFill>
              </a:rPr>
              <a:t>of</a:t>
            </a:r>
            <a:r>
              <a:rPr lang="pt-PT" dirty="0">
                <a:solidFill>
                  <a:srgbClr val="2C3E50"/>
                </a:solidFill>
              </a:rPr>
              <a:t> </a:t>
            </a:r>
            <a:r>
              <a:rPr lang="pt-PT" dirty="0" err="1">
                <a:solidFill>
                  <a:srgbClr val="2C3E50"/>
                </a:solidFill>
              </a:rPr>
              <a:t>Cognitive</a:t>
            </a:r>
            <a:r>
              <a:rPr lang="pt-PT" dirty="0">
                <a:solidFill>
                  <a:srgbClr val="2C3E50"/>
                </a:solidFill>
              </a:rPr>
              <a:t> </a:t>
            </a:r>
            <a:r>
              <a:rPr lang="pt-PT" dirty="0" err="1">
                <a:solidFill>
                  <a:srgbClr val="2C3E50"/>
                </a:solidFill>
              </a:rPr>
              <a:t>Development</a:t>
            </a:r>
            <a:r>
              <a:rPr lang="pt-PT" dirty="0">
                <a:solidFill>
                  <a:srgbClr val="2C3E50"/>
                </a:solidFill>
              </a:rPr>
              <a:t> </a:t>
            </a:r>
            <a:r>
              <a:rPr lang="pt-PT" dirty="0" err="1">
                <a:solidFill>
                  <a:srgbClr val="2C3E50"/>
                </a:solidFill>
              </a:rPr>
              <a:t>by</a:t>
            </a:r>
            <a:r>
              <a:rPr lang="pt-PT" dirty="0">
                <a:solidFill>
                  <a:srgbClr val="2C3E50"/>
                </a:solidFill>
              </a:rPr>
              <a:t> Paul </a:t>
            </a:r>
            <a:r>
              <a:rPr lang="pt-PT" dirty="0" err="1">
                <a:solidFill>
                  <a:srgbClr val="2C3E50"/>
                </a:solidFill>
              </a:rPr>
              <a:t>Main</a:t>
            </a:r>
            <a:r>
              <a:rPr lang="pt-PT" dirty="0">
                <a:solidFill>
                  <a:srgbClr val="2C3E50"/>
                </a:solidFill>
              </a:rPr>
              <a:t> </a:t>
            </a:r>
            <a:r>
              <a:rPr lang="pt-PT" dirty="0" err="1">
                <a:solidFill>
                  <a:srgbClr val="2C3E50"/>
                </a:solidFill>
              </a:rPr>
              <a:t>publish</a:t>
            </a:r>
            <a:r>
              <a:rPr lang="pt-PT" dirty="0">
                <a:solidFill>
                  <a:srgbClr val="2C3E50"/>
                </a:solidFill>
              </a:rPr>
              <a:t> in </a:t>
            </a:r>
            <a:r>
              <a:rPr lang="pt-PT" dirty="0" err="1">
                <a:solidFill>
                  <a:srgbClr val="2C3E50"/>
                </a:solidFill>
              </a:rPr>
              <a:t>June</a:t>
            </a:r>
            <a:r>
              <a:rPr lang="pt-PT" dirty="0">
                <a:solidFill>
                  <a:srgbClr val="2C3E50"/>
                </a:solidFill>
              </a:rPr>
              <a:t>, 2021 https://www.structural-learning.com/post/jean-piagets-theory-of-cognitive-development-and-active-classrooms#:~:text=The%20Theory%20of%20Cognitive%20Development,world%20(Miller%2C%202011 </a:t>
            </a:r>
            <a:endParaRPr lang="en-GB" dirty="0"/>
          </a:p>
        </p:txBody>
      </p:sp>
      <p:sp>
        <p:nvSpPr>
          <p:cNvPr id="5" name="TextBox 4">
            <a:extLst>
              <a:ext uri="{FF2B5EF4-FFF2-40B4-BE49-F238E27FC236}">
                <a16:creationId xmlns:a16="http://schemas.microsoft.com/office/drawing/2014/main" id="{2147ACC2-EC0C-1654-3B9C-5A8D699E3FFD}"/>
              </a:ext>
            </a:extLst>
          </p:cNvPr>
          <p:cNvSpPr txBox="1"/>
          <p:nvPr/>
        </p:nvSpPr>
        <p:spPr>
          <a:xfrm>
            <a:off x="1143990" y="4285369"/>
            <a:ext cx="8665028" cy="646331"/>
          </a:xfrm>
          <a:prstGeom prst="rect">
            <a:avLst/>
          </a:prstGeom>
          <a:noFill/>
        </p:spPr>
        <p:txBody>
          <a:bodyPr wrap="square">
            <a:spAutoFit/>
          </a:bodyPr>
          <a:lstStyle/>
          <a:p>
            <a:pPr marL="285750" indent="-285750">
              <a:buFont typeface="Arial" panose="020B0604020202020204" pitchFamily="34" charset="0"/>
              <a:buChar char="•"/>
            </a:pPr>
            <a:r>
              <a:rPr lang="en-GB" b="0" i="0" dirty="0">
                <a:solidFill>
                  <a:srgbClr val="2C3E50"/>
                </a:solidFill>
                <a:effectLst/>
              </a:rPr>
              <a:t>Keenan, T., Evans, S. and Crowley, K. (2016). </a:t>
            </a:r>
            <a:r>
              <a:rPr lang="en-GB" b="0" i="1" dirty="0">
                <a:solidFill>
                  <a:srgbClr val="2C3E50"/>
                </a:solidFill>
                <a:effectLst/>
              </a:rPr>
              <a:t>Introduction To Child Development.</a:t>
            </a:r>
            <a:r>
              <a:rPr lang="en-GB" b="0" i="0" dirty="0">
                <a:solidFill>
                  <a:srgbClr val="2C3E50"/>
                </a:solidFill>
                <a:effectLst/>
              </a:rPr>
              <a:t> 3rd ed. S.L.: Sage Publications.</a:t>
            </a:r>
            <a:endParaRPr lang="pt-PT" b="0" i="0" dirty="0">
              <a:solidFill>
                <a:srgbClr val="2C3E50"/>
              </a:solidFill>
              <a:effectLst/>
            </a:endParaRPr>
          </a:p>
        </p:txBody>
      </p:sp>
      <p:sp>
        <p:nvSpPr>
          <p:cNvPr id="8" name="CaixaDeTexto 2">
            <a:extLst>
              <a:ext uri="{FF2B5EF4-FFF2-40B4-BE49-F238E27FC236}">
                <a16:creationId xmlns:a16="http://schemas.microsoft.com/office/drawing/2014/main" id="{273F5D55-31D6-783D-26D5-B1B5BD086B7A}"/>
              </a:ext>
            </a:extLst>
          </p:cNvPr>
          <p:cNvSpPr txBox="1"/>
          <p:nvPr/>
        </p:nvSpPr>
        <p:spPr>
          <a:xfrm>
            <a:off x="2265485" y="392880"/>
            <a:ext cx="669973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schemeClr val="accent6">
                    <a:lumMod val="60000"/>
                    <a:lumOff val="40000"/>
                  </a:schemeClr>
                </a:solidFill>
                <a:effectLst/>
                <a:highlight>
                  <a:srgbClr val="808080"/>
                </a:highlight>
                <a:uLnTx/>
                <a:uFillTx/>
                <a:latin typeface="Amasis MT Pro Black" panose="02040A04050005020304" pitchFamily="18" charset="0"/>
              </a:rPr>
              <a:t>References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dirty="0">
              <a:ln>
                <a:noFill/>
              </a:ln>
              <a:solidFill>
                <a:schemeClr val="accent6">
                  <a:lumMod val="60000"/>
                  <a:lumOff val="40000"/>
                </a:schemeClr>
              </a:solidFill>
              <a:effectLst/>
              <a:highlight>
                <a:srgbClr val="808080"/>
              </a:highlight>
              <a:uLnTx/>
              <a:uFillTx/>
              <a:latin typeface="Amasis MT Pro Black" panose="02040A04050005020304" pitchFamily="18" charset="0"/>
            </a:endParaRPr>
          </a:p>
        </p:txBody>
      </p:sp>
    </p:spTree>
    <p:extLst>
      <p:ext uri="{BB962C8B-B14F-4D97-AF65-F5344CB8AC3E}">
        <p14:creationId xmlns:p14="http://schemas.microsoft.com/office/powerpoint/2010/main" val="33362523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2662BC-95CA-20E0-003E-5D8800C19627}"/>
            </a:ext>
          </a:extLst>
        </p:cNvPr>
        <p:cNvGrpSpPr/>
        <p:nvPr/>
      </p:nvGrpSpPr>
      <p:grpSpPr>
        <a:xfrm>
          <a:off x="0" y="0"/>
          <a:ext cx="0" cy="0"/>
          <a:chOff x="0" y="0"/>
          <a:chExt cx="0" cy="0"/>
        </a:xfrm>
      </p:grpSpPr>
      <p:sp>
        <p:nvSpPr>
          <p:cNvPr id="8" name="CaixaDeTexto 2">
            <a:extLst>
              <a:ext uri="{FF2B5EF4-FFF2-40B4-BE49-F238E27FC236}">
                <a16:creationId xmlns:a16="http://schemas.microsoft.com/office/drawing/2014/main" id="{1BF4D7BE-80BE-8501-9222-A537DB1CC78C}"/>
              </a:ext>
            </a:extLst>
          </p:cNvPr>
          <p:cNvSpPr txBox="1"/>
          <p:nvPr/>
        </p:nvSpPr>
        <p:spPr>
          <a:xfrm>
            <a:off x="2265485" y="392880"/>
            <a:ext cx="6699738"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a:ln>
                  <a:noFill/>
                </a:ln>
                <a:solidFill>
                  <a:schemeClr val="accent6">
                    <a:lumMod val="60000"/>
                    <a:lumOff val="40000"/>
                  </a:schemeClr>
                </a:solidFill>
                <a:effectLst/>
                <a:highlight>
                  <a:srgbClr val="808080"/>
                </a:highlight>
                <a:uLnTx/>
                <a:uFillTx/>
                <a:latin typeface="Amasis MT Pro Black" panose="02040A04050005020304" pitchFamily="18" charset="0"/>
              </a:rPr>
              <a:t>References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600" b="0" i="0" u="none" strike="noStrike" kern="1200" cap="none" spc="0" normalizeH="0" baseline="0" noProof="0">
              <a:ln>
                <a:noFill/>
              </a:ln>
              <a:solidFill>
                <a:schemeClr val="accent6">
                  <a:lumMod val="60000"/>
                  <a:lumOff val="40000"/>
                </a:schemeClr>
              </a:solidFill>
              <a:effectLst/>
              <a:highlight>
                <a:srgbClr val="808080"/>
              </a:highlight>
              <a:uLnTx/>
              <a:uFillTx/>
              <a:latin typeface="Amasis MT Pro Black" panose="02040A04050005020304" pitchFamily="18" charset="0"/>
            </a:endParaRPr>
          </a:p>
        </p:txBody>
      </p:sp>
      <p:sp>
        <p:nvSpPr>
          <p:cNvPr id="6" name="CaixaDeTexto 5">
            <a:extLst>
              <a:ext uri="{FF2B5EF4-FFF2-40B4-BE49-F238E27FC236}">
                <a16:creationId xmlns:a16="http://schemas.microsoft.com/office/drawing/2014/main" id="{0C84A612-4738-1A6C-CEAA-629D8E135B74}"/>
              </a:ext>
            </a:extLst>
          </p:cNvPr>
          <p:cNvSpPr txBox="1"/>
          <p:nvPr/>
        </p:nvSpPr>
        <p:spPr>
          <a:xfrm>
            <a:off x="80513" y="1861788"/>
            <a:ext cx="110820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solidFill>
                <a:srgbClr val="202124"/>
              </a:solidFill>
              <a:cs typeface="Arial"/>
            </a:endParaRPr>
          </a:p>
          <a:p>
            <a:pPr marL="285750" indent="-285750">
              <a:buFont typeface="Arial" panose="020B0604020202020204" pitchFamily="34" charset="0"/>
              <a:buChar char="•"/>
            </a:pPr>
            <a:r>
              <a:rPr lang="pt-PT" dirty="0" err="1">
                <a:solidFill>
                  <a:srgbClr val="202124"/>
                </a:solidFill>
                <a:cs typeface="Arial"/>
              </a:rPr>
              <a:t>Piaget’s</a:t>
            </a:r>
            <a:r>
              <a:rPr lang="pt-PT" dirty="0">
                <a:solidFill>
                  <a:srgbClr val="202124"/>
                </a:solidFill>
                <a:cs typeface="Arial"/>
              </a:rPr>
              <a:t> </a:t>
            </a:r>
            <a:r>
              <a:rPr lang="pt-PT" dirty="0" err="1">
                <a:solidFill>
                  <a:srgbClr val="202124"/>
                </a:solidFill>
                <a:cs typeface="Arial"/>
              </a:rPr>
              <a:t>Stages</a:t>
            </a:r>
            <a:r>
              <a:rPr lang="pt-PT" dirty="0">
                <a:solidFill>
                  <a:srgbClr val="202124"/>
                </a:solidFill>
                <a:cs typeface="Arial"/>
              </a:rPr>
              <a:t>: 4 </a:t>
            </a:r>
            <a:r>
              <a:rPr lang="pt-PT" dirty="0" err="1">
                <a:solidFill>
                  <a:srgbClr val="202124"/>
                </a:solidFill>
                <a:cs typeface="Arial"/>
              </a:rPr>
              <a:t>Stages</a:t>
            </a:r>
            <a:r>
              <a:rPr lang="pt-PT" dirty="0">
                <a:solidFill>
                  <a:srgbClr val="202124"/>
                </a:solidFill>
                <a:cs typeface="Arial"/>
              </a:rPr>
              <a:t> </a:t>
            </a:r>
            <a:r>
              <a:rPr lang="pt-PT" dirty="0" err="1">
                <a:solidFill>
                  <a:srgbClr val="202124"/>
                </a:solidFill>
                <a:cs typeface="Arial"/>
              </a:rPr>
              <a:t>of</a:t>
            </a:r>
            <a:r>
              <a:rPr lang="pt-PT" dirty="0">
                <a:solidFill>
                  <a:srgbClr val="202124"/>
                </a:solidFill>
                <a:cs typeface="Arial"/>
              </a:rPr>
              <a:t> </a:t>
            </a:r>
            <a:r>
              <a:rPr lang="pt-PT" dirty="0" err="1">
                <a:solidFill>
                  <a:srgbClr val="202124"/>
                </a:solidFill>
                <a:cs typeface="Arial"/>
              </a:rPr>
              <a:t>Cognitive</a:t>
            </a:r>
            <a:r>
              <a:rPr lang="pt-PT" dirty="0">
                <a:solidFill>
                  <a:srgbClr val="202124"/>
                </a:solidFill>
                <a:cs typeface="Arial"/>
              </a:rPr>
              <a:t> </a:t>
            </a:r>
            <a:r>
              <a:rPr lang="pt-PT" dirty="0" err="1">
                <a:solidFill>
                  <a:srgbClr val="202124"/>
                </a:solidFill>
                <a:cs typeface="Arial"/>
              </a:rPr>
              <a:t>Development</a:t>
            </a:r>
            <a:r>
              <a:rPr lang="pt-PT" dirty="0">
                <a:solidFill>
                  <a:srgbClr val="202124"/>
                </a:solidFill>
                <a:cs typeface="Arial"/>
              </a:rPr>
              <a:t> &amp; </a:t>
            </a:r>
            <a:r>
              <a:rPr lang="pt-PT" dirty="0" err="1">
                <a:solidFill>
                  <a:srgbClr val="202124"/>
                </a:solidFill>
                <a:cs typeface="Arial"/>
              </a:rPr>
              <a:t>Theory</a:t>
            </a:r>
            <a:r>
              <a:rPr lang="pt-PT" dirty="0">
                <a:solidFill>
                  <a:srgbClr val="202124"/>
                </a:solidFill>
                <a:cs typeface="Arial"/>
              </a:rPr>
              <a:t> </a:t>
            </a:r>
            <a:r>
              <a:rPr lang="pt-PT" dirty="0" err="1">
                <a:solidFill>
                  <a:srgbClr val="202124"/>
                </a:solidFill>
                <a:cs typeface="Arial"/>
              </a:rPr>
              <a:t>by</a:t>
            </a:r>
            <a:r>
              <a:rPr lang="pt-PT" dirty="0">
                <a:solidFill>
                  <a:srgbClr val="202124"/>
                </a:solidFill>
                <a:cs typeface="Arial"/>
              </a:rPr>
              <a:t> Alicia </a:t>
            </a:r>
            <a:r>
              <a:rPr lang="pt-PT" dirty="0" err="1">
                <a:solidFill>
                  <a:srgbClr val="202124"/>
                </a:solidFill>
                <a:cs typeface="Arial"/>
              </a:rPr>
              <a:t>Nortje</a:t>
            </a:r>
            <a:r>
              <a:rPr lang="pt-PT" dirty="0">
                <a:solidFill>
                  <a:srgbClr val="202124"/>
                </a:solidFill>
                <a:cs typeface="Arial"/>
              </a:rPr>
              <a:t>, </a:t>
            </a:r>
            <a:r>
              <a:rPr lang="pt-PT" dirty="0" err="1">
                <a:solidFill>
                  <a:srgbClr val="202124"/>
                </a:solidFill>
                <a:cs typeface="Arial"/>
              </a:rPr>
              <a:t>Ph.D</a:t>
            </a:r>
            <a:r>
              <a:rPr lang="pt-PT" dirty="0">
                <a:solidFill>
                  <a:srgbClr val="202124"/>
                </a:solidFill>
                <a:cs typeface="Arial"/>
              </a:rPr>
              <a:t>, </a:t>
            </a:r>
            <a:r>
              <a:rPr lang="pt-PT" dirty="0" err="1">
                <a:solidFill>
                  <a:srgbClr val="202124"/>
                </a:solidFill>
                <a:cs typeface="Arial"/>
              </a:rPr>
              <a:t>publish</a:t>
            </a:r>
            <a:r>
              <a:rPr lang="pt-PT" dirty="0">
                <a:solidFill>
                  <a:srgbClr val="202124"/>
                </a:solidFill>
                <a:cs typeface="Arial"/>
              </a:rPr>
              <a:t> in 2021,online </a:t>
            </a:r>
            <a:r>
              <a:rPr lang="pt-PT" dirty="0" err="1">
                <a:solidFill>
                  <a:srgbClr val="202124"/>
                </a:solidFill>
                <a:cs typeface="Arial"/>
              </a:rPr>
              <a:t>at</a:t>
            </a:r>
            <a:r>
              <a:rPr lang="pt-PT" dirty="0">
                <a:solidFill>
                  <a:srgbClr val="202124"/>
                </a:solidFill>
                <a:cs typeface="Arial"/>
              </a:rPr>
              <a:t> https://positivepsychology.com/piaget-stages-theory/#:~:text=Sensorimotor%20stage%20(0%E2%80%932%20years,11%20years%20old%20through%20adulthood) </a:t>
            </a:r>
          </a:p>
          <a:p>
            <a:endParaRPr lang="pt-PT" dirty="0">
              <a:solidFill>
                <a:srgbClr val="202124"/>
              </a:solidFill>
              <a:cs typeface="Arial"/>
            </a:endParaRPr>
          </a:p>
          <a:p>
            <a:pPr marL="285750" indent="-285750">
              <a:buFont typeface="Arial" panose="020B0604020202020204" pitchFamily="34" charset="0"/>
              <a:buChar char="•"/>
            </a:pPr>
            <a:r>
              <a:rPr lang="pt-PT" dirty="0" err="1">
                <a:solidFill>
                  <a:srgbClr val="202124"/>
                </a:solidFill>
                <a:cs typeface="Arial"/>
              </a:rPr>
              <a:t>Santrock</a:t>
            </a:r>
            <a:r>
              <a:rPr lang="pt-PT" dirty="0">
                <a:solidFill>
                  <a:srgbClr val="202124"/>
                </a:solidFill>
                <a:cs typeface="Arial"/>
              </a:rPr>
              <a:t>, J.W. (2021). </a:t>
            </a:r>
            <a:r>
              <a:rPr lang="pt-PT" dirty="0" err="1">
                <a:solidFill>
                  <a:srgbClr val="202124"/>
                </a:solidFill>
                <a:cs typeface="Arial"/>
              </a:rPr>
              <a:t>Life-span</a:t>
            </a:r>
            <a:r>
              <a:rPr lang="pt-PT" dirty="0">
                <a:solidFill>
                  <a:srgbClr val="202124"/>
                </a:solidFill>
                <a:cs typeface="Arial"/>
              </a:rPr>
              <a:t> </a:t>
            </a:r>
            <a:r>
              <a:rPr lang="pt-PT" dirty="0" err="1">
                <a:solidFill>
                  <a:srgbClr val="202124"/>
                </a:solidFill>
                <a:cs typeface="Arial"/>
              </a:rPr>
              <a:t>development</a:t>
            </a:r>
            <a:r>
              <a:rPr lang="pt-PT" dirty="0">
                <a:solidFill>
                  <a:srgbClr val="202124"/>
                </a:solidFill>
                <a:cs typeface="Arial"/>
              </a:rPr>
              <a:t>. 17th ed. New York, NY: </a:t>
            </a:r>
            <a:r>
              <a:rPr lang="pt-PT" dirty="0" err="1">
                <a:solidFill>
                  <a:srgbClr val="202124"/>
                </a:solidFill>
                <a:cs typeface="Arial"/>
              </a:rPr>
              <a:t>McGraw</a:t>
            </a:r>
            <a:r>
              <a:rPr lang="pt-PT" dirty="0">
                <a:solidFill>
                  <a:srgbClr val="202124"/>
                </a:solidFill>
                <a:cs typeface="Arial"/>
              </a:rPr>
              <a:t>-Hill </a:t>
            </a:r>
            <a:r>
              <a:rPr lang="pt-PT" dirty="0" err="1">
                <a:solidFill>
                  <a:srgbClr val="202124"/>
                </a:solidFill>
                <a:cs typeface="Arial"/>
              </a:rPr>
              <a:t>Education</a:t>
            </a:r>
            <a:r>
              <a:rPr lang="pt-PT" dirty="0">
                <a:solidFill>
                  <a:srgbClr val="202124"/>
                </a:solidFill>
                <a:cs typeface="Arial"/>
              </a:rPr>
              <a:t>.</a:t>
            </a:r>
            <a:endParaRPr lang="en-GB" dirty="0">
              <a:solidFill>
                <a:srgbClr val="202124"/>
              </a:solidFill>
              <a:cs typeface="Arial"/>
            </a:endParaRPr>
          </a:p>
        </p:txBody>
      </p:sp>
      <p:sp>
        <p:nvSpPr>
          <p:cNvPr id="5" name="TextBox 4">
            <a:extLst>
              <a:ext uri="{FF2B5EF4-FFF2-40B4-BE49-F238E27FC236}">
                <a16:creationId xmlns:a16="http://schemas.microsoft.com/office/drawing/2014/main" id="{B50CF034-D4FE-1B76-3296-FEBEE7F31AED}"/>
              </a:ext>
            </a:extLst>
          </p:cNvPr>
          <p:cNvSpPr txBox="1"/>
          <p:nvPr/>
        </p:nvSpPr>
        <p:spPr>
          <a:xfrm>
            <a:off x="80513" y="4258688"/>
            <a:ext cx="8392885" cy="369332"/>
          </a:xfrm>
          <a:prstGeom prst="rect">
            <a:avLst/>
          </a:prstGeom>
          <a:noFill/>
        </p:spPr>
        <p:txBody>
          <a:bodyPr wrap="square">
            <a:spAutoFit/>
          </a:bodyPr>
          <a:lstStyle/>
          <a:p>
            <a:endParaRPr lang="en-GB" dirty="0">
              <a:latin typeface="Calibri "/>
            </a:endParaRPr>
          </a:p>
        </p:txBody>
      </p:sp>
    </p:spTree>
    <p:extLst>
      <p:ext uri="{BB962C8B-B14F-4D97-AF65-F5344CB8AC3E}">
        <p14:creationId xmlns:p14="http://schemas.microsoft.com/office/powerpoint/2010/main" val="20466405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nodePh="1">
                                  <p:stCondLst>
                                    <p:cond delay="0"/>
                                  </p:stCondLst>
                                  <p:endCondLst>
                                    <p:cond evt="begin" delay="0">
                                      <p:tn val="7"/>
                                    </p:cond>
                                  </p:end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 grpId="0"/>
    </p:bld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otalTime>251</TotalTime>
  <Words>415</Words>
  <Application>Microsoft Office PowerPoint</Application>
  <PresentationFormat>Widescreen</PresentationFormat>
  <Paragraphs>27</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FACTORS THAT INFLUENCE HUMAN DEVELOPMENT ​</vt:lpstr>
      <vt:lpstr>THE THEORY OF HUMAN DEVELOPMENT: JEAN PIAGET </vt:lpstr>
      <vt:lpstr>PowerPoint Presentation</vt:lpstr>
      <vt:lpstr>PERIOD OF FORMAL OPERATIONS (Adolescence — 11 or 12 years onwards) </vt:lpstr>
      <vt:lpstr> Final considerations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Ermelindo Pereira</dc:creator>
  <cp:lastModifiedBy>Zinetty Bonfim Dos Prazeres</cp:lastModifiedBy>
  <cp:revision>4</cp:revision>
  <dcterms:created xsi:type="dcterms:W3CDTF">2023-12-28T16:36:07Z</dcterms:created>
  <dcterms:modified xsi:type="dcterms:W3CDTF">2024-01-03T11:28:24Z</dcterms:modified>
</cp:coreProperties>
</file>