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diagrams/data7.xml" ContentType="application/vnd.openxmlformats-officedocument.drawingml.diagramData+xml"/>
  <Override PartName="/ppt/diagrams/data9.xml" ContentType="application/vnd.openxmlformats-officedocument.drawingml.diagramData+xml"/>
  <Override PartName="/ppt/diagrams/data8.xml" ContentType="application/vnd.openxmlformats-officedocument.drawingml.diagramData+xml"/>
  <Override PartName="/ppt/diagrams/data6.xml" ContentType="application/vnd.openxmlformats-officedocument.drawingml.diagramData+xml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5.xml" ContentType="application/vnd.openxmlformats-officedocument.drawingml.diagramData+xml"/>
  <Override PartName="/ppt/diagrams/data2.xml" ContentType="application/vnd.openxmlformats-officedocument.drawingml.diagramData+xml"/>
  <Override PartName="/ppt/diagrams/data4.xml" ContentType="application/vnd.openxmlformats-officedocument.drawingml.diagramData+xml"/>
  <Override PartName="/ppt/diagrams/data10.xml" ContentType="application/vnd.openxmlformats-officedocument.drawingml.diagramData+xml"/>
  <Override PartName="/ppt/diagrams/data11.xml" ContentType="application/vnd.openxmlformats-officedocument.drawingml.diagramData+xml"/>
  <Override PartName="/ppt/diagrams/data12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1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1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Masters/notesMaster1.xml" ContentType="application/vnd.openxmlformats-officedocument.presentationml.notesMaster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theme/theme1.xml" ContentType="application/vnd.openxmlformats-officedocument.theme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theme/theme2.xml" ContentType="application/vnd.openxmlformats-officedocument.theme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8.xml" ContentType="application/vnd.openxmlformats-officedocument.drawingml.diagramColors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quickStyle2.xml" ContentType="application/vnd.openxmlformats-officedocument.drawingml.diagramStyle+xml"/>
  <Override PartName="/ppt/diagrams/drawing8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27"/>
  </p:notesMasterIdLst>
  <p:sldIdLst>
    <p:sldId id="256" r:id="rId2"/>
    <p:sldId id="269" r:id="rId3"/>
    <p:sldId id="257" r:id="rId4"/>
    <p:sldId id="271" r:id="rId5"/>
    <p:sldId id="277" r:id="rId6"/>
    <p:sldId id="270" r:id="rId7"/>
    <p:sldId id="275" r:id="rId8"/>
    <p:sldId id="276" r:id="rId9"/>
    <p:sldId id="263" r:id="rId10"/>
    <p:sldId id="283" r:id="rId11"/>
    <p:sldId id="278" r:id="rId12"/>
    <p:sldId id="279" r:id="rId13"/>
    <p:sldId id="258" r:id="rId14"/>
    <p:sldId id="266" r:id="rId15"/>
    <p:sldId id="272" r:id="rId16"/>
    <p:sldId id="268" r:id="rId17"/>
    <p:sldId id="273" r:id="rId18"/>
    <p:sldId id="274" r:id="rId19"/>
    <p:sldId id="261" r:id="rId20"/>
    <p:sldId id="281" r:id="rId21"/>
    <p:sldId id="282" r:id="rId22"/>
    <p:sldId id="260" r:id="rId23"/>
    <p:sldId id="264" r:id="rId24"/>
    <p:sldId id="265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7161" autoAdjust="0"/>
  </p:normalViewPr>
  <p:slideViewPr>
    <p:cSldViewPr snapToGrid="0">
      <p:cViewPr varScale="1">
        <p:scale>
          <a:sx n="99" d="100"/>
          <a:sy n="99" d="100"/>
        </p:scale>
        <p:origin x="9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4" Type="http://schemas.openxmlformats.org/officeDocument/2006/relationships/image" Target="../media/image28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7.png"/><Relationship Id="rId7" Type="http://schemas.openxmlformats.org/officeDocument/2006/relationships/image" Target="../media/image33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8.svg"/></Relationships>
</file>

<file path=ppt/diagrams/_rels/data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4" Type="http://schemas.openxmlformats.org/officeDocument/2006/relationships/image" Target="../media/image28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7.png"/><Relationship Id="rId7" Type="http://schemas.openxmlformats.org/officeDocument/2006/relationships/image" Target="../media/image33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8.svg"/></Relationships>
</file>

<file path=ppt/diagrams/_rels/drawing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1DBC50-ABA0-4D44-B34D-2C4020E1981E}" type="doc">
      <dgm:prSet loTypeId="urn:microsoft.com/office/officeart/2008/layout/LinedList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5B2C1469-D7C4-48A5-A6B9-82781679B17B}">
      <dgm:prSet custT="1"/>
      <dgm:spPr/>
      <dgm:t>
        <a:bodyPr/>
        <a:lstStyle/>
        <a:p>
          <a:pPr>
            <a:buNone/>
          </a:pPr>
          <a:r>
            <a:rPr lang="en-GB" sz="16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Das explains (1), food ordering system enables a business to accept and manage online orders for delivery or takeaway. </a:t>
          </a:r>
          <a:endParaRPr lang="en-US" sz="1600" dirty="0">
            <a:latin typeface="+mn-lt"/>
          </a:endParaRPr>
        </a:p>
      </dgm:t>
    </dgm:pt>
    <dgm:pt modelId="{7A8FCEDC-44E5-4EE1-918D-4CCACB393CB6}" type="parTrans" cxnId="{3D7D5E99-5527-4F9F-8D7D-499BA698FF58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C59F801B-22CE-4E7D-984B-86355E9AD79B}" type="sibTrans" cxnId="{3D7D5E99-5527-4F9F-8D7D-499BA698FF58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1A308DE7-E3FA-4669-8A62-EC53623F62BA}">
      <dgm:prSet custT="1"/>
      <dgm:spPr/>
      <dgm:t>
        <a:bodyPr/>
        <a:lstStyle/>
        <a:p>
          <a:r>
            <a:rPr lang="en-GB" sz="16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Collison (2), internet brought Pizza Hut’s ‘</a:t>
          </a:r>
          <a:r>
            <a:rPr lang="en-GB" sz="16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PizzaNet</a:t>
          </a:r>
          <a:r>
            <a:rPr lang="en-GB" sz="16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’, the original food order website, later Waiter.com with 60 restaurants </a:t>
          </a:r>
        </a:p>
      </dgm:t>
    </dgm:pt>
    <dgm:pt modelId="{196650A8-F821-4DA3-819A-DEB068EE1826}" type="parTrans" cxnId="{83DE8B7C-B0AA-4F7F-85D9-918A99979572}">
      <dgm:prSet/>
      <dgm:spPr/>
      <dgm:t>
        <a:bodyPr/>
        <a:lstStyle/>
        <a:p>
          <a:endParaRPr lang="en-GB" sz="1600">
            <a:latin typeface="+mn-lt"/>
          </a:endParaRPr>
        </a:p>
      </dgm:t>
    </dgm:pt>
    <dgm:pt modelId="{4CE7CA80-D8E0-4CDA-B76F-2EFFA2477BF1}" type="sibTrans" cxnId="{83DE8B7C-B0AA-4F7F-85D9-918A99979572}">
      <dgm:prSet/>
      <dgm:spPr/>
      <dgm:t>
        <a:bodyPr/>
        <a:lstStyle/>
        <a:p>
          <a:endParaRPr lang="en-GB" sz="1600">
            <a:latin typeface="+mn-lt"/>
          </a:endParaRPr>
        </a:p>
      </dgm:t>
    </dgm:pt>
    <dgm:pt modelId="{5A38A39D-4C69-45D2-9C9B-62FF9458A455}">
      <dgm:prSet custT="1"/>
      <dgm:spPr/>
      <dgm:t>
        <a:bodyPr/>
        <a:lstStyle/>
        <a:p>
          <a:r>
            <a:rPr lang="en-GB" sz="16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2020 pandemic reason for 840% increase in weekly sales </a:t>
          </a:r>
          <a:endParaRPr lang="en-GB" sz="1600" dirty="0">
            <a:effectLst/>
            <a:latin typeface="+mn-lt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B4904882-7BB0-4642-BA2F-9CE3D0530007}" type="parTrans" cxnId="{F5D7DFBE-A556-4E44-ABF1-70D4D2BCE193}">
      <dgm:prSet/>
      <dgm:spPr/>
      <dgm:t>
        <a:bodyPr/>
        <a:lstStyle/>
        <a:p>
          <a:endParaRPr lang="en-GB" sz="1600">
            <a:latin typeface="+mn-lt"/>
          </a:endParaRPr>
        </a:p>
      </dgm:t>
    </dgm:pt>
    <dgm:pt modelId="{3870051C-B15F-4D42-82C3-33381601EB51}" type="sibTrans" cxnId="{F5D7DFBE-A556-4E44-ABF1-70D4D2BCE193}">
      <dgm:prSet/>
      <dgm:spPr/>
      <dgm:t>
        <a:bodyPr/>
        <a:lstStyle/>
        <a:p>
          <a:endParaRPr lang="en-GB" sz="1600">
            <a:latin typeface="+mn-lt"/>
          </a:endParaRPr>
        </a:p>
      </dgm:t>
    </dgm:pt>
    <dgm:pt modelId="{4DEC9255-FE12-441D-ADA2-A60352C8A7EA}" type="pres">
      <dgm:prSet presAssocID="{DA1DBC50-ABA0-4D44-B34D-2C4020E1981E}" presName="vert0" presStyleCnt="0">
        <dgm:presLayoutVars>
          <dgm:dir/>
          <dgm:animOne val="branch"/>
          <dgm:animLvl val="lvl"/>
        </dgm:presLayoutVars>
      </dgm:prSet>
      <dgm:spPr/>
    </dgm:pt>
    <dgm:pt modelId="{F9F0F037-E86D-4611-83D5-24933CD9CC2C}" type="pres">
      <dgm:prSet presAssocID="{5B2C1469-D7C4-48A5-A6B9-82781679B17B}" presName="thickLine" presStyleLbl="alignNode1" presStyleIdx="0" presStyleCnt="3"/>
      <dgm:spPr/>
    </dgm:pt>
    <dgm:pt modelId="{D0D8B39B-2967-445C-80C4-2CA2977BB6C2}" type="pres">
      <dgm:prSet presAssocID="{5B2C1469-D7C4-48A5-A6B9-82781679B17B}" presName="horz1" presStyleCnt="0"/>
      <dgm:spPr/>
    </dgm:pt>
    <dgm:pt modelId="{7E6D1CE0-6C5F-4DE8-ABBA-B7E3D6473E90}" type="pres">
      <dgm:prSet presAssocID="{5B2C1469-D7C4-48A5-A6B9-82781679B17B}" presName="tx1" presStyleLbl="revTx" presStyleIdx="0" presStyleCnt="3"/>
      <dgm:spPr/>
    </dgm:pt>
    <dgm:pt modelId="{9AE24D8C-92AA-4132-A106-5053BB8D4874}" type="pres">
      <dgm:prSet presAssocID="{5B2C1469-D7C4-48A5-A6B9-82781679B17B}" presName="vert1" presStyleCnt="0"/>
      <dgm:spPr/>
    </dgm:pt>
    <dgm:pt modelId="{39F374E9-F8C3-4F7F-B1D4-25B99C98021D}" type="pres">
      <dgm:prSet presAssocID="{1A308DE7-E3FA-4669-8A62-EC53623F62BA}" presName="thickLine" presStyleLbl="alignNode1" presStyleIdx="1" presStyleCnt="3"/>
      <dgm:spPr/>
    </dgm:pt>
    <dgm:pt modelId="{91ADF742-C501-4B63-A7FE-E09781C1D97D}" type="pres">
      <dgm:prSet presAssocID="{1A308DE7-E3FA-4669-8A62-EC53623F62BA}" presName="horz1" presStyleCnt="0"/>
      <dgm:spPr/>
    </dgm:pt>
    <dgm:pt modelId="{B61F4586-A01E-47D6-8043-E008BD4E8DD5}" type="pres">
      <dgm:prSet presAssocID="{1A308DE7-E3FA-4669-8A62-EC53623F62BA}" presName="tx1" presStyleLbl="revTx" presStyleIdx="1" presStyleCnt="3"/>
      <dgm:spPr/>
    </dgm:pt>
    <dgm:pt modelId="{0A54574F-C516-47D1-BA67-81B270B1CD0F}" type="pres">
      <dgm:prSet presAssocID="{1A308DE7-E3FA-4669-8A62-EC53623F62BA}" presName="vert1" presStyleCnt="0"/>
      <dgm:spPr/>
    </dgm:pt>
    <dgm:pt modelId="{8246EE6B-FAFD-4EBC-B3CB-D3D90B3945C5}" type="pres">
      <dgm:prSet presAssocID="{5A38A39D-4C69-45D2-9C9B-62FF9458A455}" presName="thickLine" presStyleLbl="alignNode1" presStyleIdx="2" presStyleCnt="3"/>
      <dgm:spPr/>
    </dgm:pt>
    <dgm:pt modelId="{94CC4E34-0F41-466D-A08E-016F26245530}" type="pres">
      <dgm:prSet presAssocID="{5A38A39D-4C69-45D2-9C9B-62FF9458A455}" presName="horz1" presStyleCnt="0"/>
      <dgm:spPr/>
    </dgm:pt>
    <dgm:pt modelId="{2E5FAA9E-B8C7-4AD5-892E-D3B5C726FAD4}" type="pres">
      <dgm:prSet presAssocID="{5A38A39D-4C69-45D2-9C9B-62FF9458A455}" presName="tx1" presStyleLbl="revTx" presStyleIdx="2" presStyleCnt="3"/>
      <dgm:spPr/>
    </dgm:pt>
    <dgm:pt modelId="{DB21B8A0-C2CA-476D-8068-6580D202F932}" type="pres">
      <dgm:prSet presAssocID="{5A38A39D-4C69-45D2-9C9B-62FF9458A455}" presName="vert1" presStyleCnt="0"/>
      <dgm:spPr/>
    </dgm:pt>
  </dgm:ptLst>
  <dgm:cxnLst>
    <dgm:cxn modelId="{58F13133-26DF-4A35-9848-CCBEB4FADEC3}" type="presOf" srcId="{DA1DBC50-ABA0-4D44-B34D-2C4020E1981E}" destId="{4DEC9255-FE12-441D-ADA2-A60352C8A7EA}" srcOrd="0" destOrd="0" presId="urn:microsoft.com/office/officeart/2008/layout/LinedList"/>
    <dgm:cxn modelId="{861E6534-937A-4546-814F-8C9725284F91}" type="presOf" srcId="{5A38A39D-4C69-45D2-9C9B-62FF9458A455}" destId="{2E5FAA9E-B8C7-4AD5-892E-D3B5C726FAD4}" srcOrd="0" destOrd="0" presId="urn:microsoft.com/office/officeart/2008/layout/LinedList"/>
    <dgm:cxn modelId="{7F3C9C4C-8EB0-4534-9304-87F04B9D3E47}" type="presOf" srcId="{5B2C1469-D7C4-48A5-A6B9-82781679B17B}" destId="{7E6D1CE0-6C5F-4DE8-ABBA-B7E3D6473E90}" srcOrd="0" destOrd="0" presId="urn:microsoft.com/office/officeart/2008/layout/LinedList"/>
    <dgm:cxn modelId="{83DE8B7C-B0AA-4F7F-85D9-918A99979572}" srcId="{DA1DBC50-ABA0-4D44-B34D-2C4020E1981E}" destId="{1A308DE7-E3FA-4669-8A62-EC53623F62BA}" srcOrd="1" destOrd="0" parTransId="{196650A8-F821-4DA3-819A-DEB068EE1826}" sibTransId="{4CE7CA80-D8E0-4CDA-B76F-2EFFA2477BF1}"/>
    <dgm:cxn modelId="{3D7D5E99-5527-4F9F-8D7D-499BA698FF58}" srcId="{DA1DBC50-ABA0-4D44-B34D-2C4020E1981E}" destId="{5B2C1469-D7C4-48A5-A6B9-82781679B17B}" srcOrd="0" destOrd="0" parTransId="{7A8FCEDC-44E5-4EE1-918D-4CCACB393CB6}" sibTransId="{C59F801B-22CE-4E7D-984B-86355E9AD79B}"/>
    <dgm:cxn modelId="{72AB9BB2-D89A-474B-B76A-0FB214A722FB}" type="presOf" srcId="{1A308DE7-E3FA-4669-8A62-EC53623F62BA}" destId="{B61F4586-A01E-47D6-8043-E008BD4E8DD5}" srcOrd="0" destOrd="0" presId="urn:microsoft.com/office/officeart/2008/layout/LinedList"/>
    <dgm:cxn modelId="{F5D7DFBE-A556-4E44-ABF1-70D4D2BCE193}" srcId="{DA1DBC50-ABA0-4D44-B34D-2C4020E1981E}" destId="{5A38A39D-4C69-45D2-9C9B-62FF9458A455}" srcOrd="2" destOrd="0" parTransId="{B4904882-7BB0-4642-BA2F-9CE3D0530007}" sibTransId="{3870051C-B15F-4D42-82C3-33381601EB51}"/>
    <dgm:cxn modelId="{16594283-B9A5-4214-B50F-B6DB746FD146}" type="presParOf" srcId="{4DEC9255-FE12-441D-ADA2-A60352C8A7EA}" destId="{F9F0F037-E86D-4611-83D5-24933CD9CC2C}" srcOrd="0" destOrd="0" presId="urn:microsoft.com/office/officeart/2008/layout/LinedList"/>
    <dgm:cxn modelId="{85EECBD6-1B4B-4544-96FB-28C2F06F72CD}" type="presParOf" srcId="{4DEC9255-FE12-441D-ADA2-A60352C8A7EA}" destId="{D0D8B39B-2967-445C-80C4-2CA2977BB6C2}" srcOrd="1" destOrd="0" presId="urn:microsoft.com/office/officeart/2008/layout/LinedList"/>
    <dgm:cxn modelId="{B5DD3EE6-E426-4AC3-8365-F08DECF9B5CB}" type="presParOf" srcId="{D0D8B39B-2967-445C-80C4-2CA2977BB6C2}" destId="{7E6D1CE0-6C5F-4DE8-ABBA-B7E3D6473E90}" srcOrd="0" destOrd="0" presId="urn:microsoft.com/office/officeart/2008/layout/LinedList"/>
    <dgm:cxn modelId="{07E7AC95-C44C-4B73-87D7-BF47584724F2}" type="presParOf" srcId="{D0D8B39B-2967-445C-80C4-2CA2977BB6C2}" destId="{9AE24D8C-92AA-4132-A106-5053BB8D4874}" srcOrd="1" destOrd="0" presId="urn:microsoft.com/office/officeart/2008/layout/LinedList"/>
    <dgm:cxn modelId="{6C2A3CE2-FF8A-41F7-9BCF-6E63F8C51081}" type="presParOf" srcId="{4DEC9255-FE12-441D-ADA2-A60352C8A7EA}" destId="{39F374E9-F8C3-4F7F-B1D4-25B99C98021D}" srcOrd="2" destOrd="0" presId="urn:microsoft.com/office/officeart/2008/layout/LinedList"/>
    <dgm:cxn modelId="{F89F4095-D5D2-4BA5-8EA2-30BE28247D04}" type="presParOf" srcId="{4DEC9255-FE12-441D-ADA2-A60352C8A7EA}" destId="{91ADF742-C501-4B63-A7FE-E09781C1D97D}" srcOrd="3" destOrd="0" presId="urn:microsoft.com/office/officeart/2008/layout/LinedList"/>
    <dgm:cxn modelId="{CAF133B4-88E2-4FFE-B6F3-62AE0C99EFA9}" type="presParOf" srcId="{91ADF742-C501-4B63-A7FE-E09781C1D97D}" destId="{B61F4586-A01E-47D6-8043-E008BD4E8DD5}" srcOrd="0" destOrd="0" presId="urn:microsoft.com/office/officeart/2008/layout/LinedList"/>
    <dgm:cxn modelId="{96B977F6-385A-4541-8B43-F28FABB502BE}" type="presParOf" srcId="{91ADF742-C501-4B63-A7FE-E09781C1D97D}" destId="{0A54574F-C516-47D1-BA67-81B270B1CD0F}" srcOrd="1" destOrd="0" presId="urn:microsoft.com/office/officeart/2008/layout/LinedList"/>
    <dgm:cxn modelId="{53437DE4-43D0-44F6-8C70-9E5F4F2FC804}" type="presParOf" srcId="{4DEC9255-FE12-441D-ADA2-A60352C8A7EA}" destId="{8246EE6B-FAFD-4EBC-B3CB-D3D90B3945C5}" srcOrd="4" destOrd="0" presId="urn:microsoft.com/office/officeart/2008/layout/LinedList"/>
    <dgm:cxn modelId="{FBFF1F9A-4409-4403-A4F2-527C4FC1AE15}" type="presParOf" srcId="{4DEC9255-FE12-441D-ADA2-A60352C8A7EA}" destId="{94CC4E34-0F41-466D-A08E-016F26245530}" srcOrd="5" destOrd="0" presId="urn:microsoft.com/office/officeart/2008/layout/LinedList"/>
    <dgm:cxn modelId="{882DC6B5-2312-4989-83EC-4C45EB4A9825}" type="presParOf" srcId="{94CC4E34-0F41-466D-A08E-016F26245530}" destId="{2E5FAA9E-B8C7-4AD5-892E-D3B5C726FAD4}" srcOrd="0" destOrd="0" presId="urn:microsoft.com/office/officeart/2008/layout/LinedList"/>
    <dgm:cxn modelId="{42458088-85EC-4252-AACA-B2F13871EC6C}" type="presParOf" srcId="{94CC4E34-0F41-466D-A08E-016F26245530}" destId="{DB21B8A0-C2CA-476D-8068-6580D202F93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5F2E51-16E5-4ABA-A25D-13CCD3D0749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A69B361-25DC-479F-9848-815B859104DF}">
      <dgm:prSet/>
      <dgm:spPr/>
      <dgm:t>
        <a:bodyPr/>
        <a:lstStyle/>
        <a:p>
          <a:r>
            <a:rPr lang="en-GB" dirty="0"/>
            <a:t>Gardner (3), a “well designed application will help make a strong impression on potential customers”. </a:t>
          </a:r>
          <a:endParaRPr lang="en-US" dirty="0"/>
        </a:p>
      </dgm:t>
    </dgm:pt>
    <dgm:pt modelId="{97B1ECFA-D0FA-4314-8241-3930C0BE2B29}" type="parTrans" cxnId="{1F99E074-C976-4083-8368-383DC0437A15}">
      <dgm:prSet/>
      <dgm:spPr/>
      <dgm:t>
        <a:bodyPr/>
        <a:lstStyle/>
        <a:p>
          <a:endParaRPr lang="en-US"/>
        </a:p>
      </dgm:t>
    </dgm:pt>
    <dgm:pt modelId="{9724F6DD-101B-4F4C-B8F6-16E38F5DF327}" type="sibTrans" cxnId="{1F99E074-C976-4083-8368-383DC0437A15}">
      <dgm:prSet/>
      <dgm:spPr/>
      <dgm:t>
        <a:bodyPr/>
        <a:lstStyle/>
        <a:p>
          <a:endParaRPr lang="en-US"/>
        </a:p>
      </dgm:t>
    </dgm:pt>
    <dgm:pt modelId="{1AA13EC2-2E6E-4159-B314-25EDD8EAD459}">
      <dgm:prSet/>
      <dgm:spPr/>
      <dgm:t>
        <a:bodyPr/>
        <a:lstStyle/>
        <a:p>
          <a:r>
            <a:rPr lang="en-GB" dirty="0"/>
            <a:t>IEEE (4) Logical, Effective Navigation, Consistency, Compatibility</a:t>
          </a:r>
          <a:endParaRPr lang="en-US" dirty="0"/>
        </a:p>
      </dgm:t>
    </dgm:pt>
    <dgm:pt modelId="{1B1830CB-78EC-4B64-B088-82B02B494915}" type="parTrans" cxnId="{B0FF8E3A-32CF-45EE-B972-04C6E752A6E8}">
      <dgm:prSet/>
      <dgm:spPr/>
      <dgm:t>
        <a:bodyPr/>
        <a:lstStyle/>
        <a:p>
          <a:endParaRPr lang="en-US"/>
        </a:p>
      </dgm:t>
    </dgm:pt>
    <dgm:pt modelId="{8C2D5787-358B-4902-BCDF-38274A67F15B}" type="sibTrans" cxnId="{B0FF8E3A-32CF-45EE-B972-04C6E752A6E8}">
      <dgm:prSet/>
      <dgm:spPr/>
      <dgm:t>
        <a:bodyPr/>
        <a:lstStyle/>
        <a:p>
          <a:endParaRPr lang="en-US"/>
        </a:p>
      </dgm:t>
    </dgm:pt>
    <dgm:pt modelId="{E17590BC-EE0D-4AD5-B2FE-E384649565BB}">
      <dgm:prSet/>
      <dgm:spPr/>
      <dgm:t>
        <a:bodyPr/>
        <a:lstStyle/>
        <a:p>
          <a:r>
            <a:rPr lang="en-GB" dirty="0"/>
            <a:t>Nielson (5), heuristics based on “easier for the user to recognise than remember and perceive than understand design”. </a:t>
          </a:r>
          <a:endParaRPr lang="en-US" dirty="0"/>
        </a:p>
      </dgm:t>
    </dgm:pt>
    <dgm:pt modelId="{CDDCAC47-8C96-4E1B-9FBC-9D687FB8981A}" type="parTrans" cxnId="{5444B44A-F178-484B-BCE0-0E66F2A6F79D}">
      <dgm:prSet/>
      <dgm:spPr/>
      <dgm:t>
        <a:bodyPr/>
        <a:lstStyle/>
        <a:p>
          <a:endParaRPr lang="en-US"/>
        </a:p>
      </dgm:t>
    </dgm:pt>
    <dgm:pt modelId="{D905A964-D832-44FA-A0FD-4A7DF1F0A2E0}" type="sibTrans" cxnId="{5444B44A-F178-484B-BCE0-0E66F2A6F79D}">
      <dgm:prSet/>
      <dgm:spPr/>
      <dgm:t>
        <a:bodyPr/>
        <a:lstStyle/>
        <a:p>
          <a:endParaRPr lang="en-US"/>
        </a:p>
      </dgm:t>
    </dgm:pt>
    <dgm:pt modelId="{88EB46E2-7A3A-43A3-8269-C76B2869E688}" type="pres">
      <dgm:prSet presAssocID="{E35F2E51-16E5-4ABA-A25D-13CCD3D07497}" presName="root" presStyleCnt="0">
        <dgm:presLayoutVars>
          <dgm:dir/>
          <dgm:resizeHandles val="exact"/>
        </dgm:presLayoutVars>
      </dgm:prSet>
      <dgm:spPr/>
    </dgm:pt>
    <dgm:pt modelId="{FD8D412B-B948-4AFA-8E84-54F640A6F368}" type="pres">
      <dgm:prSet presAssocID="{1A69B361-25DC-479F-9848-815B859104DF}" presName="compNode" presStyleCnt="0"/>
      <dgm:spPr/>
    </dgm:pt>
    <dgm:pt modelId="{5DCE7F28-8CF9-42FB-B51D-53C0788535FA}" type="pres">
      <dgm:prSet presAssocID="{1A69B361-25DC-479F-9848-815B859104DF}" presName="bgRect" presStyleLbl="bgShp" presStyleIdx="0" presStyleCnt="3"/>
      <dgm:spPr/>
    </dgm:pt>
    <dgm:pt modelId="{422D3BB1-B973-4E85-BEAD-3ABB55F2B4D0}" type="pres">
      <dgm:prSet presAssocID="{1A69B361-25DC-479F-9848-815B859104D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80B1F4F0-C8C4-4E88-86AD-DE3916384516}" type="pres">
      <dgm:prSet presAssocID="{1A69B361-25DC-479F-9848-815B859104DF}" presName="spaceRect" presStyleCnt="0"/>
      <dgm:spPr/>
    </dgm:pt>
    <dgm:pt modelId="{D538ECB7-00B7-419D-8A34-2BF08814EB2F}" type="pres">
      <dgm:prSet presAssocID="{1A69B361-25DC-479F-9848-815B859104DF}" presName="parTx" presStyleLbl="revTx" presStyleIdx="0" presStyleCnt="3">
        <dgm:presLayoutVars>
          <dgm:chMax val="0"/>
          <dgm:chPref val="0"/>
        </dgm:presLayoutVars>
      </dgm:prSet>
      <dgm:spPr/>
    </dgm:pt>
    <dgm:pt modelId="{5B46D533-6E46-4F89-A8A0-E961C01CDF3D}" type="pres">
      <dgm:prSet presAssocID="{9724F6DD-101B-4F4C-B8F6-16E38F5DF327}" presName="sibTrans" presStyleCnt="0"/>
      <dgm:spPr/>
    </dgm:pt>
    <dgm:pt modelId="{B45DA268-FCDC-48DC-A2ED-2086A245B277}" type="pres">
      <dgm:prSet presAssocID="{1AA13EC2-2E6E-4159-B314-25EDD8EAD459}" presName="compNode" presStyleCnt="0"/>
      <dgm:spPr/>
    </dgm:pt>
    <dgm:pt modelId="{8BE6786F-76F5-4A7F-B4A8-FAB777212E47}" type="pres">
      <dgm:prSet presAssocID="{1AA13EC2-2E6E-4159-B314-25EDD8EAD459}" presName="bgRect" presStyleLbl="bgShp" presStyleIdx="1" presStyleCnt="3"/>
      <dgm:spPr/>
    </dgm:pt>
    <dgm:pt modelId="{1BEDD45C-5412-4B76-8C80-DD4EDA0ECDAD}" type="pres">
      <dgm:prSet presAssocID="{1AA13EC2-2E6E-4159-B314-25EDD8EAD45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E3A3D5F-8277-4EE2-90CB-303FCB91A7C0}" type="pres">
      <dgm:prSet presAssocID="{1AA13EC2-2E6E-4159-B314-25EDD8EAD459}" presName="spaceRect" presStyleCnt="0"/>
      <dgm:spPr/>
    </dgm:pt>
    <dgm:pt modelId="{D28953E0-34DD-457F-8B65-795E601AB651}" type="pres">
      <dgm:prSet presAssocID="{1AA13EC2-2E6E-4159-B314-25EDD8EAD459}" presName="parTx" presStyleLbl="revTx" presStyleIdx="1" presStyleCnt="3">
        <dgm:presLayoutVars>
          <dgm:chMax val="0"/>
          <dgm:chPref val="0"/>
        </dgm:presLayoutVars>
      </dgm:prSet>
      <dgm:spPr/>
    </dgm:pt>
    <dgm:pt modelId="{DAF67D12-C95F-4E3B-94A3-949B0BAA41E0}" type="pres">
      <dgm:prSet presAssocID="{8C2D5787-358B-4902-BCDF-38274A67F15B}" presName="sibTrans" presStyleCnt="0"/>
      <dgm:spPr/>
    </dgm:pt>
    <dgm:pt modelId="{9F18C872-4B00-45E2-8333-07AB870647E9}" type="pres">
      <dgm:prSet presAssocID="{E17590BC-EE0D-4AD5-B2FE-E384649565BB}" presName="compNode" presStyleCnt="0"/>
      <dgm:spPr/>
    </dgm:pt>
    <dgm:pt modelId="{0F88EC04-285B-44BA-BCD1-E14D6A79833F}" type="pres">
      <dgm:prSet presAssocID="{E17590BC-EE0D-4AD5-B2FE-E384649565BB}" presName="bgRect" presStyleLbl="bgShp" presStyleIdx="2" presStyleCnt="3"/>
      <dgm:spPr/>
    </dgm:pt>
    <dgm:pt modelId="{A47F6764-370D-4385-91B2-0AEF7E0EACA1}" type="pres">
      <dgm:prSet presAssocID="{E17590BC-EE0D-4AD5-B2FE-E384649565B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3A11FF3B-8375-448D-AF3A-479996954FF4}" type="pres">
      <dgm:prSet presAssocID="{E17590BC-EE0D-4AD5-B2FE-E384649565BB}" presName="spaceRect" presStyleCnt="0"/>
      <dgm:spPr/>
    </dgm:pt>
    <dgm:pt modelId="{1EE2898E-0DC0-46F4-8FCD-28F401C17D0C}" type="pres">
      <dgm:prSet presAssocID="{E17590BC-EE0D-4AD5-B2FE-E384649565B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BCBB928-F36C-4FA1-B865-C153C5C8DBB7}" type="presOf" srcId="{E35F2E51-16E5-4ABA-A25D-13CCD3D07497}" destId="{88EB46E2-7A3A-43A3-8269-C76B2869E688}" srcOrd="0" destOrd="0" presId="urn:microsoft.com/office/officeart/2018/2/layout/IconVerticalSolidList"/>
    <dgm:cxn modelId="{B0FF8E3A-32CF-45EE-B972-04C6E752A6E8}" srcId="{E35F2E51-16E5-4ABA-A25D-13CCD3D07497}" destId="{1AA13EC2-2E6E-4159-B314-25EDD8EAD459}" srcOrd="1" destOrd="0" parTransId="{1B1830CB-78EC-4B64-B088-82B02B494915}" sibTransId="{8C2D5787-358B-4902-BCDF-38274A67F15B}"/>
    <dgm:cxn modelId="{5444B44A-F178-484B-BCE0-0E66F2A6F79D}" srcId="{E35F2E51-16E5-4ABA-A25D-13CCD3D07497}" destId="{E17590BC-EE0D-4AD5-B2FE-E384649565BB}" srcOrd="2" destOrd="0" parTransId="{CDDCAC47-8C96-4E1B-9FBC-9D687FB8981A}" sibTransId="{D905A964-D832-44FA-A0FD-4A7DF1F0A2E0}"/>
    <dgm:cxn modelId="{1F99E074-C976-4083-8368-383DC0437A15}" srcId="{E35F2E51-16E5-4ABA-A25D-13CCD3D07497}" destId="{1A69B361-25DC-479F-9848-815B859104DF}" srcOrd="0" destOrd="0" parTransId="{97B1ECFA-D0FA-4314-8241-3930C0BE2B29}" sibTransId="{9724F6DD-101B-4F4C-B8F6-16E38F5DF327}"/>
    <dgm:cxn modelId="{BD86097A-D340-4C1F-BFDF-EDFA4A67E17F}" type="presOf" srcId="{1AA13EC2-2E6E-4159-B314-25EDD8EAD459}" destId="{D28953E0-34DD-457F-8B65-795E601AB651}" srcOrd="0" destOrd="0" presId="urn:microsoft.com/office/officeart/2018/2/layout/IconVerticalSolidList"/>
    <dgm:cxn modelId="{21C0DCBC-D521-49A0-9F5A-386A25D9CBDD}" type="presOf" srcId="{E17590BC-EE0D-4AD5-B2FE-E384649565BB}" destId="{1EE2898E-0DC0-46F4-8FCD-28F401C17D0C}" srcOrd="0" destOrd="0" presId="urn:microsoft.com/office/officeart/2018/2/layout/IconVerticalSolidList"/>
    <dgm:cxn modelId="{CDFAC2FA-0980-4826-994E-222676AB85FF}" type="presOf" srcId="{1A69B361-25DC-479F-9848-815B859104DF}" destId="{D538ECB7-00B7-419D-8A34-2BF08814EB2F}" srcOrd="0" destOrd="0" presId="urn:microsoft.com/office/officeart/2018/2/layout/IconVerticalSolidList"/>
    <dgm:cxn modelId="{F240220B-6173-4118-A530-232579C0BCAB}" type="presParOf" srcId="{88EB46E2-7A3A-43A3-8269-C76B2869E688}" destId="{FD8D412B-B948-4AFA-8E84-54F640A6F368}" srcOrd="0" destOrd="0" presId="urn:microsoft.com/office/officeart/2018/2/layout/IconVerticalSolidList"/>
    <dgm:cxn modelId="{48CE8096-5C24-4056-A3F6-D2B82F8B7D68}" type="presParOf" srcId="{FD8D412B-B948-4AFA-8E84-54F640A6F368}" destId="{5DCE7F28-8CF9-42FB-B51D-53C0788535FA}" srcOrd="0" destOrd="0" presId="urn:microsoft.com/office/officeart/2018/2/layout/IconVerticalSolidList"/>
    <dgm:cxn modelId="{3646F034-7D24-40E2-A5B8-318A23C033AB}" type="presParOf" srcId="{FD8D412B-B948-4AFA-8E84-54F640A6F368}" destId="{422D3BB1-B973-4E85-BEAD-3ABB55F2B4D0}" srcOrd="1" destOrd="0" presId="urn:microsoft.com/office/officeart/2018/2/layout/IconVerticalSolidList"/>
    <dgm:cxn modelId="{3E5F78AB-6CBB-4D85-AE5A-46278482E5CA}" type="presParOf" srcId="{FD8D412B-B948-4AFA-8E84-54F640A6F368}" destId="{80B1F4F0-C8C4-4E88-86AD-DE3916384516}" srcOrd="2" destOrd="0" presId="urn:microsoft.com/office/officeart/2018/2/layout/IconVerticalSolidList"/>
    <dgm:cxn modelId="{B9E95542-A89D-4207-AC42-72851D46B077}" type="presParOf" srcId="{FD8D412B-B948-4AFA-8E84-54F640A6F368}" destId="{D538ECB7-00B7-419D-8A34-2BF08814EB2F}" srcOrd="3" destOrd="0" presId="urn:microsoft.com/office/officeart/2018/2/layout/IconVerticalSolidList"/>
    <dgm:cxn modelId="{C702422E-22B2-4CDB-B477-1A1625FFA970}" type="presParOf" srcId="{88EB46E2-7A3A-43A3-8269-C76B2869E688}" destId="{5B46D533-6E46-4F89-A8A0-E961C01CDF3D}" srcOrd="1" destOrd="0" presId="urn:microsoft.com/office/officeart/2018/2/layout/IconVerticalSolidList"/>
    <dgm:cxn modelId="{C65DAE3A-010C-4E0C-A875-61CCB4E91542}" type="presParOf" srcId="{88EB46E2-7A3A-43A3-8269-C76B2869E688}" destId="{B45DA268-FCDC-48DC-A2ED-2086A245B277}" srcOrd="2" destOrd="0" presId="urn:microsoft.com/office/officeart/2018/2/layout/IconVerticalSolidList"/>
    <dgm:cxn modelId="{F67F9187-70DF-46F0-AD10-75CE46B5EBD0}" type="presParOf" srcId="{B45DA268-FCDC-48DC-A2ED-2086A245B277}" destId="{8BE6786F-76F5-4A7F-B4A8-FAB777212E47}" srcOrd="0" destOrd="0" presId="urn:microsoft.com/office/officeart/2018/2/layout/IconVerticalSolidList"/>
    <dgm:cxn modelId="{E378B699-24AB-4C1D-8941-AA76CD057B82}" type="presParOf" srcId="{B45DA268-FCDC-48DC-A2ED-2086A245B277}" destId="{1BEDD45C-5412-4B76-8C80-DD4EDA0ECDAD}" srcOrd="1" destOrd="0" presId="urn:microsoft.com/office/officeart/2018/2/layout/IconVerticalSolidList"/>
    <dgm:cxn modelId="{7CD17EAE-9041-4CF5-9264-A6584EEE9AD5}" type="presParOf" srcId="{B45DA268-FCDC-48DC-A2ED-2086A245B277}" destId="{8E3A3D5F-8277-4EE2-90CB-303FCB91A7C0}" srcOrd="2" destOrd="0" presId="urn:microsoft.com/office/officeart/2018/2/layout/IconVerticalSolidList"/>
    <dgm:cxn modelId="{AFFCC99F-9203-45A9-9F36-CC78364F9378}" type="presParOf" srcId="{B45DA268-FCDC-48DC-A2ED-2086A245B277}" destId="{D28953E0-34DD-457F-8B65-795E601AB651}" srcOrd="3" destOrd="0" presId="urn:microsoft.com/office/officeart/2018/2/layout/IconVerticalSolidList"/>
    <dgm:cxn modelId="{A053188C-AC70-428D-AA89-73F59B21B515}" type="presParOf" srcId="{88EB46E2-7A3A-43A3-8269-C76B2869E688}" destId="{DAF67D12-C95F-4E3B-94A3-949B0BAA41E0}" srcOrd="3" destOrd="0" presId="urn:microsoft.com/office/officeart/2018/2/layout/IconVerticalSolidList"/>
    <dgm:cxn modelId="{C6408C8B-B71A-4CFD-96BD-0964D208B31D}" type="presParOf" srcId="{88EB46E2-7A3A-43A3-8269-C76B2869E688}" destId="{9F18C872-4B00-45E2-8333-07AB870647E9}" srcOrd="4" destOrd="0" presId="urn:microsoft.com/office/officeart/2018/2/layout/IconVerticalSolidList"/>
    <dgm:cxn modelId="{81E09A11-5C86-4A01-8D2D-3CE918628102}" type="presParOf" srcId="{9F18C872-4B00-45E2-8333-07AB870647E9}" destId="{0F88EC04-285B-44BA-BCD1-E14D6A79833F}" srcOrd="0" destOrd="0" presId="urn:microsoft.com/office/officeart/2018/2/layout/IconVerticalSolidList"/>
    <dgm:cxn modelId="{5A851A74-D6FB-47AD-B26B-CC40DC319119}" type="presParOf" srcId="{9F18C872-4B00-45E2-8333-07AB870647E9}" destId="{A47F6764-370D-4385-91B2-0AEF7E0EACA1}" srcOrd="1" destOrd="0" presId="urn:microsoft.com/office/officeart/2018/2/layout/IconVerticalSolidList"/>
    <dgm:cxn modelId="{F1FA9581-0BB4-4B2B-BBC4-CFC34392A85C}" type="presParOf" srcId="{9F18C872-4B00-45E2-8333-07AB870647E9}" destId="{3A11FF3B-8375-448D-AF3A-479996954FF4}" srcOrd="2" destOrd="0" presId="urn:microsoft.com/office/officeart/2018/2/layout/IconVerticalSolidList"/>
    <dgm:cxn modelId="{7FD68F01-7AA0-4668-B575-4F53B3166801}" type="presParOf" srcId="{9F18C872-4B00-45E2-8333-07AB870647E9}" destId="{1EE2898E-0DC0-46F4-8FCD-28F401C17D0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BB26F2-9518-4852-B6DA-FFC2D8D782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B2AA55-C557-4794-80FC-D6F113B51F88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GB" sz="2700" dirty="0"/>
            <a:t>Advantages </a:t>
          </a:r>
          <a:r>
            <a:rPr lang="en-GB" sz="2400" dirty="0"/>
            <a:t>(6)</a:t>
          </a:r>
          <a:endParaRPr lang="en-US" sz="2400" dirty="0"/>
        </a:p>
      </dgm:t>
    </dgm:pt>
    <dgm:pt modelId="{94351BB5-F63B-4003-9DAA-2516A2DF0224}" type="parTrans" cxnId="{8D61F6C6-BD78-4BC0-8E5F-477B8DC58052}">
      <dgm:prSet/>
      <dgm:spPr/>
      <dgm:t>
        <a:bodyPr/>
        <a:lstStyle/>
        <a:p>
          <a:endParaRPr lang="en-US"/>
        </a:p>
      </dgm:t>
    </dgm:pt>
    <dgm:pt modelId="{F7CEF1E0-5786-4075-8F1E-D6DA5AD2AFB2}" type="sibTrans" cxnId="{8D61F6C6-BD78-4BC0-8E5F-477B8DC58052}">
      <dgm:prSet/>
      <dgm:spPr/>
      <dgm:t>
        <a:bodyPr/>
        <a:lstStyle/>
        <a:p>
          <a:endParaRPr lang="en-US"/>
        </a:p>
      </dgm:t>
    </dgm:pt>
    <dgm:pt modelId="{14875046-C39F-4390-903C-62F67D593B1E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GB" sz="2000" dirty="0"/>
            <a:t>Convenient</a:t>
          </a:r>
          <a:endParaRPr lang="en-US" sz="2000" dirty="0"/>
        </a:p>
      </dgm:t>
    </dgm:pt>
    <dgm:pt modelId="{B5FB090F-2B60-45F1-8A86-0DF8CE957A08}" type="parTrans" cxnId="{BCB3A90D-983B-4502-8D24-5DF4F7436006}">
      <dgm:prSet/>
      <dgm:spPr/>
      <dgm:t>
        <a:bodyPr/>
        <a:lstStyle/>
        <a:p>
          <a:endParaRPr lang="en-US"/>
        </a:p>
      </dgm:t>
    </dgm:pt>
    <dgm:pt modelId="{49E7F05B-D856-4EB0-97A6-46C2171DBD39}" type="sibTrans" cxnId="{BCB3A90D-983B-4502-8D24-5DF4F7436006}">
      <dgm:prSet/>
      <dgm:spPr/>
      <dgm:t>
        <a:bodyPr/>
        <a:lstStyle/>
        <a:p>
          <a:endParaRPr lang="en-US"/>
        </a:p>
      </dgm:t>
    </dgm:pt>
    <dgm:pt modelId="{2FC0CF1D-5AD2-42F8-8659-B9754E19D63F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GB" sz="2000" dirty="0"/>
            <a:t>Opens market to other businesses</a:t>
          </a:r>
          <a:endParaRPr lang="en-US" sz="2000" dirty="0"/>
        </a:p>
      </dgm:t>
    </dgm:pt>
    <dgm:pt modelId="{601D3FCA-056C-4729-A89E-895577F611AD}" type="parTrans" cxnId="{FEB17F61-7669-4CA0-B175-4C0FDE9858CB}">
      <dgm:prSet/>
      <dgm:spPr/>
      <dgm:t>
        <a:bodyPr/>
        <a:lstStyle/>
        <a:p>
          <a:endParaRPr lang="en-US"/>
        </a:p>
      </dgm:t>
    </dgm:pt>
    <dgm:pt modelId="{8DAB1E28-8B43-47E4-8FA5-F4865B3DABF8}" type="sibTrans" cxnId="{FEB17F61-7669-4CA0-B175-4C0FDE9858CB}">
      <dgm:prSet/>
      <dgm:spPr/>
      <dgm:t>
        <a:bodyPr/>
        <a:lstStyle/>
        <a:p>
          <a:endParaRPr lang="en-US"/>
        </a:p>
      </dgm:t>
    </dgm:pt>
    <dgm:pt modelId="{FA98182B-0A1A-4A79-86E4-BD6CE7B4277E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GB" sz="2000" dirty="0"/>
            <a:t>Increase exposure and business revenue </a:t>
          </a:r>
          <a:endParaRPr lang="en-US" sz="2000" dirty="0"/>
        </a:p>
      </dgm:t>
    </dgm:pt>
    <dgm:pt modelId="{A05D1215-C96A-418E-BD27-0493C02A4897}" type="parTrans" cxnId="{0BD2789D-B053-4CF3-A3A2-859FE96F3A34}">
      <dgm:prSet/>
      <dgm:spPr/>
      <dgm:t>
        <a:bodyPr/>
        <a:lstStyle/>
        <a:p>
          <a:endParaRPr lang="en-US"/>
        </a:p>
      </dgm:t>
    </dgm:pt>
    <dgm:pt modelId="{61B97929-DF0D-4469-AF75-540E1904A4C3}" type="sibTrans" cxnId="{0BD2789D-B053-4CF3-A3A2-859FE96F3A34}">
      <dgm:prSet/>
      <dgm:spPr/>
      <dgm:t>
        <a:bodyPr/>
        <a:lstStyle/>
        <a:p>
          <a:endParaRPr lang="en-US"/>
        </a:p>
      </dgm:t>
    </dgm:pt>
    <dgm:pt modelId="{74FCAB08-5F60-48A2-94B3-26D48E6F327D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GB" sz="2000" dirty="0"/>
            <a:t>Serve more people than can sit-in </a:t>
          </a:r>
          <a:endParaRPr lang="en-US" sz="2000" dirty="0"/>
        </a:p>
      </dgm:t>
    </dgm:pt>
    <dgm:pt modelId="{DC342BCB-AE30-4592-84C8-2BB24F0DAA8C}" type="parTrans" cxnId="{CCC79964-2EA0-411C-ACAF-91936D355341}">
      <dgm:prSet/>
      <dgm:spPr/>
      <dgm:t>
        <a:bodyPr/>
        <a:lstStyle/>
        <a:p>
          <a:endParaRPr lang="en-US"/>
        </a:p>
      </dgm:t>
    </dgm:pt>
    <dgm:pt modelId="{ED01DCA6-EED2-4D1F-B732-AA72435EAB37}" type="sibTrans" cxnId="{CCC79964-2EA0-411C-ACAF-91936D355341}">
      <dgm:prSet/>
      <dgm:spPr/>
      <dgm:t>
        <a:bodyPr/>
        <a:lstStyle/>
        <a:p>
          <a:endParaRPr lang="en-US"/>
        </a:p>
      </dgm:t>
    </dgm:pt>
    <dgm:pt modelId="{B28FE1F3-63E3-4388-8C35-63426964E4D4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sz="2700" dirty="0"/>
            <a:t>Disadvantages</a:t>
          </a:r>
          <a:r>
            <a:rPr lang="en-GB" sz="4000" dirty="0"/>
            <a:t> </a:t>
          </a:r>
          <a:r>
            <a:rPr lang="en-GB" sz="2400" dirty="0"/>
            <a:t>(7)</a:t>
          </a:r>
          <a:endParaRPr lang="en-US" sz="2400" dirty="0"/>
        </a:p>
      </dgm:t>
    </dgm:pt>
    <dgm:pt modelId="{A4522078-C144-4836-9B5E-06E942031A16}" type="parTrans" cxnId="{48B12554-5F1C-4A85-90A2-CCAC5F972258}">
      <dgm:prSet/>
      <dgm:spPr/>
      <dgm:t>
        <a:bodyPr/>
        <a:lstStyle/>
        <a:p>
          <a:endParaRPr lang="en-US"/>
        </a:p>
      </dgm:t>
    </dgm:pt>
    <dgm:pt modelId="{185F33D6-7A99-43E6-9F2D-41D5CCF24A43}" type="sibTrans" cxnId="{48B12554-5F1C-4A85-90A2-CCAC5F972258}">
      <dgm:prSet/>
      <dgm:spPr/>
      <dgm:t>
        <a:bodyPr/>
        <a:lstStyle/>
        <a:p>
          <a:endParaRPr lang="en-US"/>
        </a:p>
      </dgm:t>
    </dgm:pt>
    <dgm:pt modelId="{62138397-4E9D-4F43-8ADF-769B70B6D82F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sz="2000" dirty="0"/>
            <a:t>Isolated disconnect </a:t>
          </a:r>
          <a:endParaRPr lang="en-US" sz="2000" dirty="0"/>
        </a:p>
      </dgm:t>
    </dgm:pt>
    <dgm:pt modelId="{823CA06F-EE0E-4679-9B19-53C16BE3229E}" type="parTrans" cxnId="{A1996B2D-D372-4CB8-812E-CDDE946DEDEA}">
      <dgm:prSet/>
      <dgm:spPr/>
      <dgm:t>
        <a:bodyPr/>
        <a:lstStyle/>
        <a:p>
          <a:endParaRPr lang="en-US"/>
        </a:p>
      </dgm:t>
    </dgm:pt>
    <dgm:pt modelId="{3D0AC5E0-BE7A-4FD5-897A-F0F99054F935}" type="sibTrans" cxnId="{A1996B2D-D372-4CB8-812E-CDDE946DEDEA}">
      <dgm:prSet/>
      <dgm:spPr/>
      <dgm:t>
        <a:bodyPr/>
        <a:lstStyle/>
        <a:p>
          <a:endParaRPr lang="en-US"/>
        </a:p>
      </dgm:t>
    </dgm:pt>
    <dgm:pt modelId="{B1F705C0-63EC-4F72-B155-C64595FA3408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GB" sz="2000" dirty="0"/>
            <a:t>High demand- time delays, less reliable</a:t>
          </a:r>
          <a:endParaRPr lang="en-US" sz="2000" dirty="0"/>
        </a:p>
      </dgm:t>
    </dgm:pt>
    <dgm:pt modelId="{B6600D9E-A716-4E1C-8C47-157D507B8B2C}" type="parTrans" cxnId="{EE578465-7A20-4C14-870F-E05E94F2A68D}">
      <dgm:prSet/>
      <dgm:spPr/>
      <dgm:t>
        <a:bodyPr/>
        <a:lstStyle/>
        <a:p>
          <a:endParaRPr lang="en-US"/>
        </a:p>
      </dgm:t>
    </dgm:pt>
    <dgm:pt modelId="{7D5043D5-10A1-48DA-866D-CEF56884300A}" type="sibTrans" cxnId="{EE578465-7A20-4C14-870F-E05E94F2A68D}">
      <dgm:prSet/>
      <dgm:spPr/>
      <dgm:t>
        <a:bodyPr/>
        <a:lstStyle/>
        <a:p>
          <a:endParaRPr lang="en-US"/>
        </a:p>
      </dgm:t>
    </dgm:pt>
    <dgm:pt modelId="{90ABE17C-6AA6-41D8-B598-52FFB888794E}" type="pres">
      <dgm:prSet presAssocID="{41BB26F2-9518-4852-B6DA-FFC2D8D78291}" presName="diagram" presStyleCnt="0">
        <dgm:presLayoutVars>
          <dgm:dir/>
          <dgm:resizeHandles val="exact"/>
        </dgm:presLayoutVars>
      </dgm:prSet>
      <dgm:spPr/>
    </dgm:pt>
    <dgm:pt modelId="{7BB15B8B-A452-42E7-B1C3-958BCA8FF220}" type="pres">
      <dgm:prSet presAssocID="{73B2AA55-C557-4794-80FC-D6F113B51F88}" presName="node" presStyleLbl="node1" presStyleIdx="0" presStyleCnt="2">
        <dgm:presLayoutVars>
          <dgm:bulletEnabled val="1"/>
        </dgm:presLayoutVars>
      </dgm:prSet>
      <dgm:spPr/>
    </dgm:pt>
    <dgm:pt modelId="{283824A5-78D9-41A2-9D21-2FB5AAA47B67}" type="pres">
      <dgm:prSet presAssocID="{F7CEF1E0-5786-4075-8F1E-D6DA5AD2AFB2}" presName="sibTrans" presStyleCnt="0"/>
      <dgm:spPr/>
    </dgm:pt>
    <dgm:pt modelId="{D2A2689E-1B43-4C5A-A6B5-5165554ED173}" type="pres">
      <dgm:prSet presAssocID="{B28FE1F3-63E3-4388-8C35-63426964E4D4}" presName="node" presStyleLbl="node1" presStyleIdx="1" presStyleCnt="2">
        <dgm:presLayoutVars>
          <dgm:bulletEnabled val="1"/>
        </dgm:presLayoutVars>
      </dgm:prSet>
      <dgm:spPr/>
    </dgm:pt>
  </dgm:ptLst>
  <dgm:cxnLst>
    <dgm:cxn modelId="{BCB3A90D-983B-4502-8D24-5DF4F7436006}" srcId="{73B2AA55-C557-4794-80FC-D6F113B51F88}" destId="{14875046-C39F-4390-903C-62F67D593B1E}" srcOrd="0" destOrd="0" parTransId="{B5FB090F-2B60-45F1-8A86-0DF8CE957A08}" sibTransId="{49E7F05B-D856-4EB0-97A6-46C2171DBD39}"/>
    <dgm:cxn modelId="{A1996B2D-D372-4CB8-812E-CDDE946DEDEA}" srcId="{B28FE1F3-63E3-4388-8C35-63426964E4D4}" destId="{62138397-4E9D-4F43-8ADF-769B70B6D82F}" srcOrd="0" destOrd="0" parTransId="{823CA06F-EE0E-4679-9B19-53C16BE3229E}" sibTransId="{3D0AC5E0-BE7A-4FD5-897A-F0F99054F935}"/>
    <dgm:cxn modelId="{D64BB85D-2E5B-49F3-8602-034DC5858A68}" type="presOf" srcId="{B28FE1F3-63E3-4388-8C35-63426964E4D4}" destId="{D2A2689E-1B43-4C5A-A6B5-5165554ED173}" srcOrd="0" destOrd="0" presId="urn:microsoft.com/office/officeart/2005/8/layout/default"/>
    <dgm:cxn modelId="{FEB17F61-7669-4CA0-B175-4C0FDE9858CB}" srcId="{73B2AA55-C557-4794-80FC-D6F113B51F88}" destId="{2FC0CF1D-5AD2-42F8-8659-B9754E19D63F}" srcOrd="1" destOrd="0" parTransId="{601D3FCA-056C-4729-A89E-895577F611AD}" sibTransId="{8DAB1E28-8B43-47E4-8FA5-F4865B3DABF8}"/>
    <dgm:cxn modelId="{CCC79964-2EA0-411C-ACAF-91936D355341}" srcId="{73B2AA55-C557-4794-80FC-D6F113B51F88}" destId="{74FCAB08-5F60-48A2-94B3-26D48E6F327D}" srcOrd="3" destOrd="0" parTransId="{DC342BCB-AE30-4592-84C8-2BB24F0DAA8C}" sibTransId="{ED01DCA6-EED2-4D1F-B732-AA72435EAB37}"/>
    <dgm:cxn modelId="{EE578465-7A20-4C14-870F-E05E94F2A68D}" srcId="{B28FE1F3-63E3-4388-8C35-63426964E4D4}" destId="{B1F705C0-63EC-4F72-B155-C64595FA3408}" srcOrd="1" destOrd="0" parTransId="{B6600D9E-A716-4E1C-8C47-157D507B8B2C}" sibTransId="{7D5043D5-10A1-48DA-866D-CEF56884300A}"/>
    <dgm:cxn modelId="{CABD7566-7F4D-47DF-AB3B-9DCBA4E33A72}" type="presOf" srcId="{FA98182B-0A1A-4A79-86E4-BD6CE7B4277E}" destId="{7BB15B8B-A452-42E7-B1C3-958BCA8FF220}" srcOrd="0" destOrd="3" presId="urn:microsoft.com/office/officeart/2005/8/layout/default"/>
    <dgm:cxn modelId="{0F888068-8E07-4649-8F8D-B0D164F1E1C6}" type="presOf" srcId="{B1F705C0-63EC-4F72-B155-C64595FA3408}" destId="{D2A2689E-1B43-4C5A-A6B5-5165554ED173}" srcOrd="0" destOrd="2" presId="urn:microsoft.com/office/officeart/2005/8/layout/default"/>
    <dgm:cxn modelId="{3F6B2C70-208A-463E-B4CA-6B862F347D28}" type="presOf" srcId="{73B2AA55-C557-4794-80FC-D6F113B51F88}" destId="{7BB15B8B-A452-42E7-B1C3-958BCA8FF220}" srcOrd="0" destOrd="0" presId="urn:microsoft.com/office/officeart/2005/8/layout/default"/>
    <dgm:cxn modelId="{48B12554-5F1C-4A85-90A2-CCAC5F972258}" srcId="{41BB26F2-9518-4852-B6DA-FFC2D8D78291}" destId="{B28FE1F3-63E3-4388-8C35-63426964E4D4}" srcOrd="1" destOrd="0" parTransId="{A4522078-C144-4836-9B5E-06E942031A16}" sibTransId="{185F33D6-7A99-43E6-9F2D-41D5CCF24A43}"/>
    <dgm:cxn modelId="{A0889779-9604-471F-AEA6-4678BE3D5127}" type="presOf" srcId="{62138397-4E9D-4F43-8ADF-769B70B6D82F}" destId="{D2A2689E-1B43-4C5A-A6B5-5165554ED173}" srcOrd="0" destOrd="1" presId="urn:microsoft.com/office/officeart/2005/8/layout/default"/>
    <dgm:cxn modelId="{9E151580-6401-405A-9CB2-89C7AC4F5F19}" type="presOf" srcId="{2FC0CF1D-5AD2-42F8-8659-B9754E19D63F}" destId="{7BB15B8B-A452-42E7-B1C3-958BCA8FF220}" srcOrd="0" destOrd="2" presId="urn:microsoft.com/office/officeart/2005/8/layout/default"/>
    <dgm:cxn modelId="{F61ED188-6FB9-4C67-8E71-C2419AA26D0B}" type="presOf" srcId="{14875046-C39F-4390-903C-62F67D593B1E}" destId="{7BB15B8B-A452-42E7-B1C3-958BCA8FF220}" srcOrd="0" destOrd="1" presId="urn:microsoft.com/office/officeart/2005/8/layout/default"/>
    <dgm:cxn modelId="{0BD2789D-B053-4CF3-A3A2-859FE96F3A34}" srcId="{73B2AA55-C557-4794-80FC-D6F113B51F88}" destId="{FA98182B-0A1A-4A79-86E4-BD6CE7B4277E}" srcOrd="2" destOrd="0" parTransId="{A05D1215-C96A-418E-BD27-0493C02A4897}" sibTransId="{61B97929-DF0D-4469-AF75-540E1904A4C3}"/>
    <dgm:cxn modelId="{19D930BC-E794-4CCD-A20F-A53ABF3483D0}" type="presOf" srcId="{74FCAB08-5F60-48A2-94B3-26D48E6F327D}" destId="{7BB15B8B-A452-42E7-B1C3-958BCA8FF220}" srcOrd="0" destOrd="4" presId="urn:microsoft.com/office/officeart/2005/8/layout/default"/>
    <dgm:cxn modelId="{8D61F6C6-BD78-4BC0-8E5F-477B8DC58052}" srcId="{41BB26F2-9518-4852-B6DA-FFC2D8D78291}" destId="{73B2AA55-C557-4794-80FC-D6F113B51F88}" srcOrd="0" destOrd="0" parTransId="{94351BB5-F63B-4003-9DAA-2516A2DF0224}" sibTransId="{F7CEF1E0-5786-4075-8F1E-D6DA5AD2AFB2}"/>
    <dgm:cxn modelId="{CF3712F1-CEF7-4889-AA3F-2BCA829C7CED}" type="presOf" srcId="{41BB26F2-9518-4852-B6DA-FFC2D8D78291}" destId="{90ABE17C-6AA6-41D8-B598-52FFB888794E}" srcOrd="0" destOrd="0" presId="urn:microsoft.com/office/officeart/2005/8/layout/default"/>
    <dgm:cxn modelId="{7693AFFA-F3CF-43D5-B4AF-89AA340D7B5A}" type="presParOf" srcId="{90ABE17C-6AA6-41D8-B598-52FFB888794E}" destId="{7BB15B8B-A452-42E7-B1C3-958BCA8FF220}" srcOrd="0" destOrd="0" presId="urn:microsoft.com/office/officeart/2005/8/layout/default"/>
    <dgm:cxn modelId="{4BF5A9D0-B252-433A-B0FF-EE861477FA1D}" type="presParOf" srcId="{90ABE17C-6AA6-41D8-B598-52FFB888794E}" destId="{283824A5-78D9-41A2-9D21-2FB5AAA47B67}" srcOrd="1" destOrd="0" presId="urn:microsoft.com/office/officeart/2005/8/layout/default"/>
    <dgm:cxn modelId="{34F8F863-E1E6-414D-AF93-9579EE567EC3}" type="presParOf" srcId="{90ABE17C-6AA6-41D8-B598-52FFB888794E}" destId="{D2A2689E-1B43-4C5A-A6B5-5165554ED173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A1DBC50-ABA0-4D44-B34D-2C4020E1981E}" type="doc">
      <dgm:prSet loTypeId="urn:microsoft.com/office/officeart/2008/layout/LinedList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5B2C1469-D7C4-48A5-A6B9-82781679B17B}">
      <dgm:prSet/>
      <dgm:spPr/>
      <dgm:t>
        <a:bodyPr/>
        <a:lstStyle/>
        <a:p>
          <a:r>
            <a:rPr lang="en-GB" dirty="0"/>
            <a:t>A company that requests data has the responsibility to protect it within their ability, </a:t>
          </a:r>
          <a:r>
            <a:rPr lang="en-GB" dirty="0" err="1"/>
            <a:t>Aseri</a:t>
          </a:r>
          <a:r>
            <a:rPr lang="en-GB" dirty="0"/>
            <a:t> (19). </a:t>
          </a:r>
          <a:endParaRPr lang="en-US" dirty="0"/>
        </a:p>
      </dgm:t>
    </dgm:pt>
    <dgm:pt modelId="{7A8FCEDC-44E5-4EE1-918D-4CCACB393CB6}" type="parTrans" cxnId="{3D7D5E99-5527-4F9F-8D7D-499BA698FF58}">
      <dgm:prSet/>
      <dgm:spPr/>
      <dgm:t>
        <a:bodyPr/>
        <a:lstStyle/>
        <a:p>
          <a:endParaRPr lang="en-US"/>
        </a:p>
      </dgm:t>
    </dgm:pt>
    <dgm:pt modelId="{C59F801B-22CE-4E7D-984B-86355E9AD79B}" type="sibTrans" cxnId="{3D7D5E99-5527-4F9F-8D7D-499BA698FF58}">
      <dgm:prSet/>
      <dgm:spPr/>
      <dgm:t>
        <a:bodyPr/>
        <a:lstStyle/>
        <a:p>
          <a:endParaRPr lang="en-US"/>
        </a:p>
      </dgm:t>
    </dgm:pt>
    <dgm:pt modelId="{186C9BDB-6182-4004-9FFD-B3AABBB486F1}">
      <dgm:prSet/>
      <dgm:spPr/>
      <dgm:t>
        <a:bodyPr/>
        <a:lstStyle/>
        <a:p>
          <a:r>
            <a:rPr lang="en-GB" dirty="0"/>
            <a:t>General Data Protection Act </a:t>
          </a:r>
          <a:endParaRPr lang="en-US" dirty="0"/>
        </a:p>
      </dgm:t>
    </dgm:pt>
    <dgm:pt modelId="{F2756F92-F611-4080-B3F8-7961D93C8DB3}" type="parTrans" cxnId="{354A0965-B1C7-4A5C-BB29-78A9C4E2428F}">
      <dgm:prSet/>
      <dgm:spPr/>
      <dgm:t>
        <a:bodyPr/>
        <a:lstStyle/>
        <a:p>
          <a:endParaRPr lang="en-US"/>
        </a:p>
      </dgm:t>
    </dgm:pt>
    <dgm:pt modelId="{996EAB37-7B92-46EE-946F-DBFAA83448B5}" type="sibTrans" cxnId="{354A0965-B1C7-4A5C-BB29-78A9C4E2428F}">
      <dgm:prSet/>
      <dgm:spPr/>
      <dgm:t>
        <a:bodyPr/>
        <a:lstStyle/>
        <a:p>
          <a:endParaRPr lang="en-US"/>
        </a:p>
      </dgm:t>
    </dgm:pt>
    <dgm:pt modelId="{D1546B4A-9298-4E28-A744-7F1E78A4BA6A}">
      <dgm:prSet/>
      <dgm:spPr/>
      <dgm:t>
        <a:bodyPr/>
        <a:lstStyle/>
        <a:p>
          <a:r>
            <a:rPr lang="en-GB" dirty="0"/>
            <a:t>Catering License (business) </a:t>
          </a:r>
          <a:endParaRPr lang="en-US" dirty="0"/>
        </a:p>
      </dgm:t>
    </dgm:pt>
    <dgm:pt modelId="{58E4F813-50D8-4563-BFBC-B2D2F6431A89}" type="parTrans" cxnId="{9BF75406-FF33-4DB4-8D25-8E70C0BC5E6D}">
      <dgm:prSet/>
      <dgm:spPr/>
      <dgm:t>
        <a:bodyPr/>
        <a:lstStyle/>
        <a:p>
          <a:endParaRPr lang="en-US"/>
        </a:p>
      </dgm:t>
    </dgm:pt>
    <dgm:pt modelId="{FC973DFE-DAAD-454B-9A1C-6AF462421E2E}" type="sibTrans" cxnId="{9BF75406-FF33-4DB4-8D25-8E70C0BC5E6D}">
      <dgm:prSet/>
      <dgm:spPr/>
      <dgm:t>
        <a:bodyPr/>
        <a:lstStyle/>
        <a:p>
          <a:endParaRPr lang="en-US"/>
        </a:p>
      </dgm:t>
    </dgm:pt>
    <dgm:pt modelId="{4DEC9255-FE12-441D-ADA2-A60352C8A7EA}" type="pres">
      <dgm:prSet presAssocID="{DA1DBC50-ABA0-4D44-B34D-2C4020E1981E}" presName="vert0" presStyleCnt="0">
        <dgm:presLayoutVars>
          <dgm:dir/>
          <dgm:animOne val="branch"/>
          <dgm:animLvl val="lvl"/>
        </dgm:presLayoutVars>
      </dgm:prSet>
      <dgm:spPr/>
    </dgm:pt>
    <dgm:pt modelId="{F9F0F037-E86D-4611-83D5-24933CD9CC2C}" type="pres">
      <dgm:prSet presAssocID="{5B2C1469-D7C4-48A5-A6B9-82781679B17B}" presName="thickLine" presStyleLbl="alignNode1" presStyleIdx="0" presStyleCnt="3"/>
      <dgm:spPr/>
    </dgm:pt>
    <dgm:pt modelId="{D0D8B39B-2967-445C-80C4-2CA2977BB6C2}" type="pres">
      <dgm:prSet presAssocID="{5B2C1469-D7C4-48A5-A6B9-82781679B17B}" presName="horz1" presStyleCnt="0"/>
      <dgm:spPr/>
    </dgm:pt>
    <dgm:pt modelId="{7E6D1CE0-6C5F-4DE8-ABBA-B7E3D6473E90}" type="pres">
      <dgm:prSet presAssocID="{5B2C1469-D7C4-48A5-A6B9-82781679B17B}" presName="tx1" presStyleLbl="revTx" presStyleIdx="0" presStyleCnt="3"/>
      <dgm:spPr/>
    </dgm:pt>
    <dgm:pt modelId="{9AE24D8C-92AA-4132-A106-5053BB8D4874}" type="pres">
      <dgm:prSet presAssocID="{5B2C1469-D7C4-48A5-A6B9-82781679B17B}" presName="vert1" presStyleCnt="0"/>
      <dgm:spPr/>
    </dgm:pt>
    <dgm:pt modelId="{5AB70D91-5568-46C6-84F2-7054A19135A3}" type="pres">
      <dgm:prSet presAssocID="{186C9BDB-6182-4004-9FFD-B3AABBB486F1}" presName="thickLine" presStyleLbl="alignNode1" presStyleIdx="1" presStyleCnt="3"/>
      <dgm:spPr/>
    </dgm:pt>
    <dgm:pt modelId="{CAF68ED5-A422-4826-94EA-D2D956A09AA3}" type="pres">
      <dgm:prSet presAssocID="{186C9BDB-6182-4004-9FFD-B3AABBB486F1}" presName="horz1" presStyleCnt="0"/>
      <dgm:spPr/>
    </dgm:pt>
    <dgm:pt modelId="{D4325AD2-3BFC-42F9-8478-0C4D703053DB}" type="pres">
      <dgm:prSet presAssocID="{186C9BDB-6182-4004-9FFD-B3AABBB486F1}" presName="tx1" presStyleLbl="revTx" presStyleIdx="1" presStyleCnt="3" custScaleY="34709"/>
      <dgm:spPr/>
    </dgm:pt>
    <dgm:pt modelId="{8E7855A1-E2D1-438D-B888-9287C0C9EB77}" type="pres">
      <dgm:prSet presAssocID="{186C9BDB-6182-4004-9FFD-B3AABBB486F1}" presName="vert1" presStyleCnt="0"/>
      <dgm:spPr/>
    </dgm:pt>
    <dgm:pt modelId="{10473544-0402-42F1-A942-B4EADE85174F}" type="pres">
      <dgm:prSet presAssocID="{D1546B4A-9298-4E28-A744-7F1E78A4BA6A}" presName="thickLine" presStyleLbl="alignNode1" presStyleIdx="2" presStyleCnt="3"/>
      <dgm:spPr/>
    </dgm:pt>
    <dgm:pt modelId="{F8A29160-EAC2-491C-A9DD-67746E45D8B3}" type="pres">
      <dgm:prSet presAssocID="{D1546B4A-9298-4E28-A744-7F1E78A4BA6A}" presName="horz1" presStyleCnt="0"/>
      <dgm:spPr/>
    </dgm:pt>
    <dgm:pt modelId="{C440DDA1-6C1A-48DC-A384-CFFD3C0A1D92}" type="pres">
      <dgm:prSet presAssocID="{D1546B4A-9298-4E28-A744-7F1E78A4BA6A}" presName="tx1" presStyleLbl="revTx" presStyleIdx="2" presStyleCnt="3" custAng="0" custScaleY="43405"/>
      <dgm:spPr/>
    </dgm:pt>
    <dgm:pt modelId="{34D84E44-E53D-475A-AB2F-F389D0354450}" type="pres">
      <dgm:prSet presAssocID="{D1546B4A-9298-4E28-A744-7F1E78A4BA6A}" presName="vert1" presStyleCnt="0"/>
      <dgm:spPr/>
    </dgm:pt>
  </dgm:ptLst>
  <dgm:cxnLst>
    <dgm:cxn modelId="{9BF75406-FF33-4DB4-8D25-8E70C0BC5E6D}" srcId="{DA1DBC50-ABA0-4D44-B34D-2C4020E1981E}" destId="{D1546B4A-9298-4E28-A744-7F1E78A4BA6A}" srcOrd="2" destOrd="0" parTransId="{58E4F813-50D8-4563-BFBC-B2D2F6431A89}" sibTransId="{FC973DFE-DAAD-454B-9A1C-6AF462421E2E}"/>
    <dgm:cxn modelId="{2F4A150D-02B6-4374-8D3A-EB0EA2142371}" type="presOf" srcId="{186C9BDB-6182-4004-9FFD-B3AABBB486F1}" destId="{D4325AD2-3BFC-42F9-8478-0C4D703053DB}" srcOrd="0" destOrd="0" presId="urn:microsoft.com/office/officeart/2008/layout/LinedList"/>
    <dgm:cxn modelId="{51713E1E-CD30-498B-92D6-F724467853CE}" type="presOf" srcId="{D1546B4A-9298-4E28-A744-7F1E78A4BA6A}" destId="{C440DDA1-6C1A-48DC-A384-CFFD3C0A1D92}" srcOrd="0" destOrd="0" presId="urn:microsoft.com/office/officeart/2008/layout/LinedList"/>
    <dgm:cxn modelId="{58F13133-26DF-4A35-9848-CCBEB4FADEC3}" type="presOf" srcId="{DA1DBC50-ABA0-4D44-B34D-2C4020E1981E}" destId="{4DEC9255-FE12-441D-ADA2-A60352C8A7EA}" srcOrd="0" destOrd="0" presId="urn:microsoft.com/office/officeart/2008/layout/LinedList"/>
    <dgm:cxn modelId="{354A0965-B1C7-4A5C-BB29-78A9C4E2428F}" srcId="{DA1DBC50-ABA0-4D44-B34D-2C4020E1981E}" destId="{186C9BDB-6182-4004-9FFD-B3AABBB486F1}" srcOrd="1" destOrd="0" parTransId="{F2756F92-F611-4080-B3F8-7961D93C8DB3}" sibTransId="{996EAB37-7B92-46EE-946F-DBFAA83448B5}"/>
    <dgm:cxn modelId="{7F3C9C4C-8EB0-4534-9304-87F04B9D3E47}" type="presOf" srcId="{5B2C1469-D7C4-48A5-A6B9-82781679B17B}" destId="{7E6D1CE0-6C5F-4DE8-ABBA-B7E3D6473E90}" srcOrd="0" destOrd="0" presId="urn:microsoft.com/office/officeart/2008/layout/LinedList"/>
    <dgm:cxn modelId="{3D7D5E99-5527-4F9F-8D7D-499BA698FF58}" srcId="{DA1DBC50-ABA0-4D44-B34D-2C4020E1981E}" destId="{5B2C1469-D7C4-48A5-A6B9-82781679B17B}" srcOrd="0" destOrd="0" parTransId="{7A8FCEDC-44E5-4EE1-918D-4CCACB393CB6}" sibTransId="{C59F801B-22CE-4E7D-984B-86355E9AD79B}"/>
    <dgm:cxn modelId="{16594283-B9A5-4214-B50F-B6DB746FD146}" type="presParOf" srcId="{4DEC9255-FE12-441D-ADA2-A60352C8A7EA}" destId="{F9F0F037-E86D-4611-83D5-24933CD9CC2C}" srcOrd="0" destOrd="0" presId="urn:microsoft.com/office/officeart/2008/layout/LinedList"/>
    <dgm:cxn modelId="{85EECBD6-1B4B-4544-96FB-28C2F06F72CD}" type="presParOf" srcId="{4DEC9255-FE12-441D-ADA2-A60352C8A7EA}" destId="{D0D8B39B-2967-445C-80C4-2CA2977BB6C2}" srcOrd="1" destOrd="0" presId="urn:microsoft.com/office/officeart/2008/layout/LinedList"/>
    <dgm:cxn modelId="{B5DD3EE6-E426-4AC3-8365-F08DECF9B5CB}" type="presParOf" srcId="{D0D8B39B-2967-445C-80C4-2CA2977BB6C2}" destId="{7E6D1CE0-6C5F-4DE8-ABBA-B7E3D6473E90}" srcOrd="0" destOrd="0" presId="urn:microsoft.com/office/officeart/2008/layout/LinedList"/>
    <dgm:cxn modelId="{07E7AC95-C44C-4B73-87D7-BF47584724F2}" type="presParOf" srcId="{D0D8B39B-2967-445C-80C4-2CA2977BB6C2}" destId="{9AE24D8C-92AA-4132-A106-5053BB8D4874}" srcOrd="1" destOrd="0" presId="urn:microsoft.com/office/officeart/2008/layout/LinedList"/>
    <dgm:cxn modelId="{9D9F1B1F-1BB4-428F-8B08-BA703A1822D1}" type="presParOf" srcId="{4DEC9255-FE12-441D-ADA2-A60352C8A7EA}" destId="{5AB70D91-5568-46C6-84F2-7054A19135A3}" srcOrd="2" destOrd="0" presId="urn:microsoft.com/office/officeart/2008/layout/LinedList"/>
    <dgm:cxn modelId="{C34008C6-BE72-4527-9B0C-58F86AAD71FD}" type="presParOf" srcId="{4DEC9255-FE12-441D-ADA2-A60352C8A7EA}" destId="{CAF68ED5-A422-4826-94EA-D2D956A09AA3}" srcOrd="3" destOrd="0" presId="urn:microsoft.com/office/officeart/2008/layout/LinedList"/>
    <dgm:cxn modelId="{0B18F25B-8C14-4B74-B14B-D729B34B487A}" type="presParOf" srcId="{CAF68ED5-A422-4826-94EA-D2D956A09AA3}" destId="{D4325AD2-3BFC-42F9-8478-0C4D703053DB}" srcOrd="0" destOrd="0" presId="urn:microsoft.com/office/officeart/2008/layout/LinedList"/>
    <dgm:cxn modelId="{02C2C737-D323-4D82-8278-5041CD96EE70}" type="presParOf" srcId="{CAF68ED5-A422-4826-94EA-D2D956A09AA3}" destId="{8E7855A1-E2D1-438D-B888-9287C0C9EB77}" srcOrd="1" destOrd="0" presId="urn:microsoft.com/office/officeart/2008/layout/LinedList"/>
    <dgm:cxn modelId="{F2A0D071-61FE-49B3-BC8C-AD76EE6162E5}" type="presParOf" srcId="{4DEC9255-FE12-441D-ADA2-A60352C8A7EA}" destId="{10473544-0402-42F1-A942-B4EADE85174F}" srcOrd="4" destOrd="0" presId="urn:microsoft.com/office/officeart/2008/layout/LinedList"/>
    <dgm:cxn modelId="{DB2FC9A8-4AC4-46D7-9399-757A70AA4A51}" type="presParOf" srcId="{4DEC9255-FE12-441D-ADA2-A60352C8A7EA}" destId="{F8A29160-EAC2-491C-A9DD-67746E45D8B3}" srcOrd="5" destOrd="0" presId="urn:microsoft.com/office/officeart/2008/layout/LinedList"/>
    <dgm:cxn modelId="{6EC3A3BD-24E7-40C9-8E29-2F815A79C0F1}" type="presParOf" srcId="{F8A29160-EAC2-491C-A9DD-67746E45D8B3}" destId="{C440DDA1-6C1A-48DC-A384-CFFD3C0A1D92}" srcOrd="0" destOrd="0" presId="urn:microsoft.com/office/officeart/2008/layout/LinedList"/>
    <dgm:cxn modelId="{96A91C9E-ED99-4C38-AB34-47DDEBB33A47}" type="presParOf" srcId="{F8A29160-EAC2-491C-A9DD-67746E45D8B3}" destId="{34D84E44-E53D-475A-AB2F-F389D035445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2D3F09-B75D-4623-8579-B0086CCB21EE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4C86639-471A-45F3-9B05-B2D153D8A4F0}">
      <dgm:prSet/>
      <dgm:spPr/>
      <dgm:t>
        <a:bodyPr/>
        <a:lstStyle/>
        <a:p>
          <a:r>
            <a:rPr lang="en-GB" dirty="0"/>
            <a:t>Online food ordering services are being used and created at a rapid pace increasing market size</a:t>
          </a:r>
          <a:endParaRPr lang="en-US" dirty="0"/>
        </a:p>
      </dgm:t>
    </dgm:pt>
    <dgm:pt modelId="{E961BBFD-5B20-4D30-9ECE-F1D800119DD1}" type="parTrans" cxnId="{BDFFE568-D66A-433D-9794-7890B990C8E2}">
      <dgm:prSet/>
      <dgm:spPr/>
      <dgm:t>
        <a:bodyPr/>
        <a:lstStyle/>
        <a:p>
          <a:endParaRPr lang="en-US"/>
        </a:p>
      </dgm:t>
    </dgm:pt>
    <dgm:pt modelId="{862FE5D1-2E19-4222-8AA3-E21D0618F290}" type="sibTrans" cxnId="{BDFFE568-D66A-433D-9794-7890B990C8E2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454C03BB-E985-4491-9D5B-7C97EB21A21B}">
      <dgm:prSet/>
      <dgm:spPr/>
      <dgm:t>
        <a:bodyPr/>
        <a:lstStyle/>
        <a:p>
          <a:r>
            <a:rPr lang="en-GB"/>
            <a:t>The chosen solution is a web based online application that can be used to order exclusively from Comic Café, with a focus on user-friendly interface</a:t>
          </a:r>
          <a:endParaRPr lang="en-US"/>
        </a:p>
      </dgm:t>
    </dgm:pt>
    <dgm:pt modelId="{734AF947-8374-435E-BE25-72752494F1A2}" type="parTrans" cxnId="{CA9C5E6C-8FA4-4EC8-BCDA-BAE113C03719}">
      <dgm:prSet/>
      <dgm:spPr/>
      <dgm:t>
        <a:bodyPr/>
        <a:lstStyle/>
        <a:p>
          <a:endParaRPr lang="en-US"/>
        </a:p>
      </dgm:t>
    </dgm:pt>
    <dgm:pt modelId="{5EECAE60-2955-4A20-BAD7-CE426395F0E0}" type="sibTrans" cxnId="{CA9C5E6C-8FA4-4EC8-BCDA-BAE113C03719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899A23CF-C2C0-4323-AD9E-35798830E8E1}">
      <dgm:prSet/>
      <dgm:spPr/>
      <dgm:t>
        <a:bodyPr/>
        <a:lstStyle/>
        <a:p>
          <a:r>
            <a:rPr lang="en-GB" dirty="0"/>
            <a:t>Designed using PHP, XAMPP, MySQL interfaces made for customer and business use</a:t>
          </a:r>
          <a:endParaRPr lang="en-US" dirty="0"/>
        </a:p>
      </dgm:t>
    </dgm:pt>
    <dgm:pt modelId="{8D253344-FC74-4BB3-98C9-E15F3A502EFD}" type="parTrans" cxnId="{7CECD7FD-26E4-44CC-A301-97CC6065862B}">
      <dgm:prSet/>
      <dgm:spPr/>
      <dgm:t>
        <a:bodyPr/>
        <a:lstStyle/>
        <a:p>
          <a:endParaRPr lang="en-US"/>
        </a:p>
      </dgm:t>
    </dgm:pt>
    <dgm:pt modelId="{DE3A24BE-5CC0-4705-AB35-4882F07C522C}" type="sibTrans" cxnId="{7CECD7FD-26E4-44CC-A301-97CC6065862B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A636FE7B-FFBC-4612-B311-841020725754}" type="pres">
      <dgm:prSet presAssocID="{352D3F09-B75D-4623-8579-B0086CCB21EE}" presName="Name0" presStyleCnt="0">
        <dgm:presLayoutVars>
          <dgm:animLvl val="lvl"/>
          <dgm:resizeHandles val="exact"/>
        </dgm:presLayoutVars>
      </dgm:prSet>
      <dgm:spPr/>
    </dgm:pt>
    <dgm:pt modelId="{8B31D918-5723-4D31-AD24-CDDF8CA85E0D}" type="pres">
      <dgm:prSet presAssocID="{74C86639-471A-45F3-9B05-B2D153D8A4F0}" presName="compositeNode" presStyleCnt="0">
        <dgm:presLayoutVars>
          <dgm:bulletEnabled val="1"/>
        </dgm:presLayoutVars>
      </dgm:prSet>
      <dgm:spPr/>
    </dgm:pt>
    <dgm:pt modelId="{6C0DF8C1-EC4A-4B98-B7EE-1DCEF568BAC4}" type="pres">
      <dgm:prSet presAssocID="{74C86639-471A-45F3-9B05-B2D153D8A4F0}" presName="bgRect" presStyleLbl="alignNode1" presStyleIdx="0" presStyleCnt="3"/>
      <dgm:spPr/>
    </dgm:pt>
    <dgm:pt modelId="{91BE0A42-AC66-4838-9135-B66A36AF6091}" type="pres">
      <dgm:prSet presAssocID="{862FE5D1-2E19-4222-8AA3-E21D0618F290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76C65899-147B-48FA-838A-22949BC6A1BD}" type="pres">
      <dgm:prSet presAssocID="{74C86639-471A-45F3-9B05-B2D153D8A4F0}" presName="nodeRect" presStyleLbl="alignNode1" presStyleIdx="0" presStyleCnt="3">
        <dgm:presLayoutVars>
          <dgm:bulletEnabled val="1"/>
        </dgm:presLayoutVars>
      </dgm:prSet>
      <dgm:spPr/>
    </dgm:pt>
    <dgm:pt modelId="{282D6955-5809-446C-B0BC-924F888D0135}" type="pres">
      <dgm:prSet presAssocID="{862FE5D1-2E19-4222-8AA3-E21D0618F290}" presName="sibTrans" presStyleCnt="0"/>
      <dgm:spPr/>
    </dgm:pt>
    <dgm:pt modelId="{45599E31-32B8-44CC-9D01-707CAF3B96BD}" type="pres">
      <dgm:prSet presAssocID="{454C03BB-E985-4491-9D5B-7C97EB21A21B}" presName="compositeNode" presStyleCnt="0">
        <dgm:presLayoutVars>
          <dgm:bulletEnabled val="1"/>
        </dgm:presLayoutVars>
      </dgm:prSet>
      <dgm:spPr/>
    </dgm:pt>
    <dgm:pt modelId="{A606102A-C677-449C-890E-D8E092EAA8BF}" type="pres">
      <dgm:prSet presAssocID="{454C03BB-E985-4491-9D5B-7C97EB21A21B}" presName="bgRect" presStyleLbl="alignNode1" presStyleIdx="1" presStyleCnt="3"/>
      <dgm:spPr/>
    </dgm:pt>
    <dgm:pt modelId="{BA618F84-3BB2-440D-A3EF-779CF02FDB8F}" type="pres">
      <dgm:prSet presAssocID="{5EECAE60-2955-4A20-BAD7-CE426395F0E0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8809F89E-0A5A-4107-9252-508B623422E4}" type="pres">
      <dgm:prSet presAssocID="{454C03BB-E985-4491-9D5B-7C97EB21A21B}" presName="nodeRect" presStyleLbl="alignNode1" presStyleIdx="1" presStyleCnt="3">
        <dgm:presLayoutVars>
          <dgm:bulletEnabled val="1"/>
        </dgm:presLayoutVars>
      </dgm:prSet>
      <dgm:spPr/>
    </dgm:pt>
    <dgm:pt modelId="{673F8C9F-0A2A-4152-A4F9-6791A944E52D}" type="pres">
      <dgm:prSet presAssocID="{5EECAE60-2955-4A20-BAD7-CE426395F0E0}" presName="sibTrans" presStyleCnt="0"/>
      <dgm:spPr/>
    </dgm:pt>
    <dgm:pt modelId="{3C6E8C13-7834-4A02-9800-D8FFA101B119}" type="pres">
      <dgm:prSet presAssocID="{899A23CF-C2C0-4323-AD9E-35798830E8E1}" presName="compositeNode" presStyleCnt="0">
        <dgm:presLayoutVars>
          <dgm:bulletEnabled val="1"/>
        </dgm:presLayoutVars>
      </dgm:prSet>
      <dgm:spPr/>
    </dgm:pt>
    <dgm:pt modelId="{CC6DD5DA-14D8-457F-A864-BBDBDBD9049B}" type="pres">
      <dgm:prSet presAssocID="{899A23CF-C2C0-4323-AD9E-35798830E8E1}" presName="bgRect" presStyleLbl="alignNode1" presStyleIdx="2" presStyleCnt="3"/>
      <dgm:spPr/>
    </dgm:pt>
    <dgm:pt modelId="{C1678CE0-057A-4EAB-A432-D8B8940222B5}" type="pres">
      <dgm:prSet presAssocID="{DE3A24BE-5CC0-4705-AB35-4882F07C522C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3CAEFD9F-2E87-4E1D-9E6D-45888C518084}" type="pres">
      <dgm:prSet presAssocID="{899A23CF-C2C0-4323-AD9E-35798830E8E1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37DAE223-181F-4E2A-A9C9-6871704253F3}" type="presOf" srcId="{74C86639-471A-45F3-9B05-B2D153D8A4F0}" destId="{6C0DF8C1-EC4A-4B98-B7EE-1DCEF568BAC4}" srcOrd="0" destOrd="0" presId="urn:microsoft.com/office/officeart/2016/7/layout/LinearBlockProcessNumbered"/>
    <dgm:cxn modelId="{E35B3E37-554F-48CF-BCDB-FC3622B896A8}" type="presOf" srcId="{454C03BB-E985-4491-9D5B-7C97EB21A21B}" destId="{8809F89E-0A5A-4107-9252-508B623422E4}" srcOrd="1" destOrd="0" presId="urn:microsoft.com/office/officeart/2016/7/layout/LinearBlockProcessNumbered"/>
    <dgm:cxn modelId="{A153FD67-2F2D-49FD-85B1-7768C968C4AD}" type="presOf" srcId="{DE3A24BE-5CC0-4705-AB35-4882F07C522C}" destId="{C1678CE0-057A-4EAB-A432-D8B8940222B5}" srcOrd="0" destOrd="0" presId="urn:microsoft.com/office/officeart/2016/7/layout/LinearBlockProcessNumbered"/>
    <dgm:cxn modelId="{BDFFE568-D66A-433D-9794-7890B990C8E2}" srcId="{352D3F09-B75D-4623-8579-B0086CCB21EE}" destId="{74C86639-471A-45F3-9B05-B2D153D8A4F0}" srcOrd="0" destOrd="0" parTransId="{E961BBFD-5B20-4D30-9ECE-F1D800119DD1}" sibTransId="{862FE5D1-2E19-4222-8AA3-E21D0618F290}"/>
    <dgm:cxn modelId="{CA9C5E6C-8FA4-4EC8-BCDA-BAE113C03719}" srcId="{352D3F09-B75D-4623-8579-B0086CCB21EE}" destId="{454C03BB-E985-4491-9D5B-7C97EB21A21B}" srcOrd="1" destOrd="0" parTransId="{734AF947-8374-435E-BE25-72752494F1A2}" sibTransId="{5EECAE60-2955-4A20-BAD7-CE426395F0E0}"/>
    <dgm:cxn modelId="{A02D07A1-96D4-44BA-B445-5E1D6060A6D3}" type="presOf" srcId="{454C03BB-E985-4491-9D5B-7C97EB21A21B}" destId="{A606102A-C677-449C-890E-D8E092EAA8BF}" srcOrd="0" destOrd="0" presId="urn:microsoft.com/office/officeart/2016/7/layout/LinearBlockProcessNumbered"/>
    <dgm:cxn modelId="{4C9F8FA2-D793-49CC-9037-23DCA366D754}" type="presOf" srcId="{74C86639-471A-45F3-9B05-B2D153D8A4F0}" destId="{76C65899-147B-48FA-838A-22949BC6A1BD}" srcOrd="1" destOrd="0" presId="urn:microsoft.com/office/officeart/2016/7/layout/LinearBlockProcessNumbered"/>
    <dgm:cxn modelId="{F4B1A4A9-391A-4628-894B-E065DED6AB45}" type="presOf" srcId="{5EECAE60-2955-4A20-BAD7-CE426395F0E0}" destId="{BA618F84-3BB2-440D-A3EF-779CF02FDB8F}" srcOrd="0" destOrd="0" presId="urn:microsoft.com/office/officeart/2016/7/layout/LinearBlockProcessNumbered"/>
    <dgm:cxn modelId="{7E566AAD-16A6-40BF-9919-AD5382AE76CB}" type="presOf" srcId="{352D3F09-B75D-4623-8579-B0086CCB21EE}" destId="{A636FE7B-FFBC-4612-B311-841020725754}" srcOrd="0" destOrd="0" presId="urn:microsoft.com/office/officeart/2016/7/layout/LinearBlockProcessNumbered"/>
    <dgm:cxn modelId="{4BB22DB7-EF6C-4B8D-BBC3-26FD3F5E275D}" type="presOf" srcId="{899A23CF-C2C0-4323-AD9E-35798830E8E1}" destId="{CC6DD5DA-14D8-457F-A864-BBDBDBD9049B}" srcOrd="0" destOrd="0" presId="urn:microsoft.com/office/officeart/2016/7/layout/LinearBlockProcessNumbered"/>
    <dgm:cxn modelId="{108FA4C4-FB06-4B0A-9FC8-635584CBA63D}" type="presOf" srcId="{899A23CF-C2C0-4323-AD9E-35798830E8E1}" destId="{3CAEFD9F-2E87-4E1D-9E6D-45888C518084}" srcOrd="1" destOrd="0" presId="urn:microsoft.com/office/officeart/2016/7/layout/LinearBlockProcessNumbered"/>
    <dgm:cxn modelId="{CBC95CC7-8463-49B7-87F4-3152F32AB797}" type="presOf" srcId="{862FE5D1-2E19-4222-8AA3-E21D0618F290}" destId="{91BE0A42-AC66-4838-9135-B66A36AF6091}" srcOrd="0" destOrd="0" presId="urn:microsoft.com/office/officeart/2016/7/layout/LinearBlockProcessNumbered"/>
    <dgm:cxn modelId="{7CECD7FD-26E4-44CC-A301-97CC6065862B}" srcId="{352D3F09-B75D-4623-8579-B0086CCB21EE}" destId="{899A23CF-C2C0-4323-AD9E-35798830E8E1}" srcOrd="2" destOrd="0" parTransId="{8D253344-FC74-4BB3-98C9-E15F3A502EFD}" sibTransId="{DE3A24BE-5CC0-4705-AB35-4882F07C522C}"/>
    <dgm:cxn modelId="{62856FA8-7D77-4EAE-A6A3-27C509A1C175}" type="presParOf" srcId="{A636FE7B-FFBC-4612-B311-841020725754}" destId="{8B31D918-5723-4D31-AD24-CDDF8CA85E0D}" srcOrd="0" destOrd="0" presId="urn:microsoft.com/office/officeart/2016/7/layout/LinearBlockProcessNumbered"/>
    <dgm:cxn modelId="{EA92419C-32BE-456C-8B5F-54D648A409B3}" type="presParOf" srcId="{8B31D918-5723-4D31-AD24-CDDF8CA85E0D}" destId="{6C0DF8C1-EC4A-4B98-B7EE-1DCEF568BAC4}" srcOrd="0" destOrd="0" presId="urn:microsoft.com/office/officeart/2016/7/layout/LinearBlockProcessNumbered"/>
    <dgm:cxn modelId="{6420EE5F-CB79-47CC-AE25-AF53060108B7}" type="presParOf" srcId="{8B31D918-5723-4D31-AD24-CDDF8CA85E0D}" destId="{91BE0A42-AC66-4838-9135-B66A36AF6091}" srcOrd="1" destOrd="0" presId="urn:microsoft.com/office/officeart/2016/7/layout/LinearBlockProcessNumbered"/>
    <dgm:cxn modelId="{B4276C22-4909-44C2-B0BB-2410B34557B5}" type="presParOf" srcId="{8B31D918-5723-4D31-AD24-CDDF8CA85E0D}" destId="{76C65899-147B-48FA-838A-22949BC6A1BD}" srcOrd="2" destOrd="0" presId="urn:microsoft.com/office/officeart/2016/7/layout/LinearBlockProcessNumbered"/>
    <dgm:cxn modelId="{9FFFA4B0-2F05-48C5-A3D5-057BB699EF6C}" type="presParOf" srcId="{A636FE7B-FFBC-4612-B311-841020725754}" destId="{282D6955-5809-446C-B0BC-924F888D0135}" srcOrd="1" destOrd="0" presId="urn:microsoft.com/office/officeart/2016/7/layout/LinearBlockProcessNumbered"/>
    <dgm:cxn modelId="{3AF79E80-FFC8-4940-9FBA-8368DF5A8C6D}" type="presParOf" srcId="{A636FE7B-FFBC-4612-B311-841020725754}" destId="{45599E31-32B8-44CC-9D01-707CAF3B96BD}" srcOrd="2" destOrd="0" presId="urn:microsoft.com/office/officeart/2016/7/layout/LinearBlockProcessNumbered"/>
    <dgm:cxn modelId="{CED9E17E-AA9F-4F72-BFD0-F57CD0BA956A}" type="presParOf" srcId="{45599E31-32B8-44CC-9D01-707CAF3B96BD}" destId="{A606102A-C677-449C-890E-D8E092EAA8BF}" srcOrd="0" destOrd="0" presId="urn:microsoft.com/office/officeart/2016/7/layout/LinearBlockProcessNumbered"/>
    <dgm:cxn modelId="{8B8407E6-2142-4023-91C4-6966C457A969}" type="presParOf" srcId="{45599E31-32B8-44CC-9D01-707CAF3B96BD}" destId="{BA618F84-3BB2-440D-A3EF-779CF02FDB8F}" srcOrd="1" destOrd="0" presId="urn:microsoft.com/office/officeart/2016/7/layout/LinearBlockProcessNumbered"/>
    <dgm:cxn modelId="{6A3DC3EC-8325-430E-8BAD-A759F222BE2F}" type="presParOf" srcId="{45599E31-32B8-44CC-9D01-707CAF3B96BD}" destId="{8809F89E-0A5A-4107-9252-508B623422E4}" srcOrd="2" destOrd="0" presId="urn:microsoft.com/office/officeart/2016/7/layout/LinearBlockProcessNumbered"/>
    <dgm:cxn modelId="{0E91BFD7-F1EB-4CD0-91EB-D0FBE7C819C7}" type="presParOf" srcId="{A636FE7B-FFBC-4612-B311-841020725754}" destId="{673F8C9F-0A2A-4152-A4F9-6791A944E52D}" srcOrd="3" destOrd="0" presId="urn:microsoft.com/office/officeart/2016/7/layout/LinearBlockProcessNumbered"/>
    <dgm:cxn modelId="{92457156-259B-439A-B410-A4546C2DB6B1}" type="presParOf" srcId="{A636FE7B-FFBC-4612-B311-841020725754}" destId="{3C6E8C13-7834-4A02-9800-D8FFA101B119}" srcOrd="4" destOrd="0" presId="urn:microsoft.com/office/officeart/2016/7/layout/LinearBlockProcessNumbered"/>
    <dgm:cxn modelId="{4B38763E-8A30-4169-96DA-4F3FBF6B44CD}" type="presParOf" srcId="{3C6E8C13-7834-4A02-9800-D8FFA101B119}" destId="{CC6DD5DA-14D8-457F-A864-BBDBDBD9049B}" srcOrd="0" destOrd="0" presId="urn:microsoft.com/office/officeart/2016/7/layout/LinearBlockProcessNumbered"/>
    <dgm:cxn modelId="{B50A8C89-9223-4796-868B-B913876A9E38}" type="presParOf" srcId="{3C6E8C13-7834-4A02-9800-D8FFA101B119}" destId="{C1678CE0-057A-4EAB-A432-D8B8940222B5}" srcOrd="1" destOrd="0" presId="urn:microsoft.com/office/officeart/2016/7/layout/LinearBlockProcessNumbered"/>
    <dgm:cxn modelId="{1B213E08-7C8C-42FC-B609-51104149E833}" type="presParOf" srcId="{3C6E8C13-7834-4A02-9800-D8FFA101B119}" destId="{3CAEFD9F-2E87-4E1D-9E6D-45888C518084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1287651-1388-492C-889F-053C71F0DEDB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5CFDA25-3081-4CBD-AB70-7FC6F9948152}">
      <dgm:prSet/>
      <dgm:spPr/>
      <dgm:t>
        <a:bodyPr/>
        <a:lstStyle/>
        <a:p>
          <a:r>
            <a:rPr lang="en-GB" i="1" dirty="0"/>
            <a:t>Aim- </a:t>
          </a:r>
          <a:endParaRPr lang="en-US" dirty="0"/>
        </a:p>
      </dgm:t>
    </dgm:pt>
    <dgm:pt modelId="{779D5B71-635A-4A35-BE0A-F70C468907C3}" type="parTrans" cxnId="{5C2666A3-2228-4521-A8B8-A0E266F7399F}">
      <dgm:prSet/>
      <dgm:spPr/>
      <dgm:t>
        <a:bodyPr/>
        <a:lstStyle/>
        <a:p>
          <a:endParaRPr lang="en-US"/>
        </a:p>
      </dgm:t>
    </dgm:pt>
    <dgm:pt modelId="{6DA62C16-6DB9-4A09-A6CD-A47F9AF6286F}" type="sibTrans" cxnId="{5C2666A3-2228-4521-A8B8-A0E266F7399F}">
      <dgm:prSet/>
      <dgm:spPr/>
      <dgm:t>
        <a:bodyPr/>
        <a:lstStyle/>
        <a:p>
          <a:endParaRPr lang="en-US"/>
        </a:p>
      </dgm:t>
    </dgm:pt>
    <dgm:pt modelId="{FCE94984-8845-42A7-AC86-FE17CFADAFB0}">
      <dgm:prSet/>
      <dgm:spPr/>
      <dgm:t>
        <a:bodyPr/>
        <a:lstStyle/>
        <a:p>
          <a:r>
            <a:rPr lang="en-GB" dirty="0"/>
            <a:t>To design and develop a food ordering application for an independent café</a:t>
          </a:r>
          <a:endParaRPr lang="en-US" dirty="0"/>
        </a:p>
      </dgm:t>
    </dgm:pt>
    <dgm:pt modelId="{DF39CC4F-F18F-4A6F-A53E-09B5CC4909B0}" type="parTrans" cxnId="{A98CC780-1D5A-468F-9DD8-406F0EAEB812}">
      <dgm:prSet/>
      <dgm:spPr/>
      <dgm:t>
        <a:bodyPr/>
        <a:lstStyle/>
        <a:p>
          <a:endParaRPr lang="en-US"/>
        </a:p>
      </dgm:t>
    </dgm:pt>
    <dgm:pt modelId="{C860E52C-BB71-4702-B05D-D16DA717C828}" type="sibTrans" cxnId="{A98CC780-1D5A-468F-9DD8-406F0EAEB812}">
      <dgm:prSet/>
      <dgm:spPr/>
      <dgm:t>
        <a:bodyPr/>
        <a:lstStyle/>
        <a:p>
          <a:endParaRPr lang="en-US"/>
        </a:p>
      </dgm:t>
    </dgm:pt>
    <dgm:pt modelId="{8E950C31-39BC-4794-A1AE-3FE9DE43DEFF}">
      <dgm:prSet/>
      <dgm:spPr/>
      <dgm:t>
        <a:bodyPr/>
        <a:lstStyle/>
        <a:p>
          <a:r>
            <a:rPr lang="en-GB" i="1"/>
            <a:t>Objectives- </a:t>
          </a:r>
          <a:endParaRPr lang="en-US"/>
        </a:p>
      </dgm:t>
    </dgm:pt>
    <dgm:pt modelId="{65C1A460-5E0F-4E44-B05C-293B9D90B2F4}" type="parTrans" cxnId="{115B6433-C7A7-4DF0-80A1-D1E9E477F125}">
      <dgm:prSet/>
      <dgm:spPr/>
      <dgm:t>
        <a:bodyPr/>
        <a:lstStyle/>
        <a:p>
          <a:endParaRPr lang="en-US"/>
        </a:p>
      </dgm:t>
    </dgm:pt>
    <dgm:pt modelId="{6D4903F5-210F-4E57-ADB4-509CD9734370}" type="sibTrans" cxnId="{115B6433-C7A7-4DF0-80A1-D1E9E477F125}">
      <dgm:prSet/>
      <dgm:spPr/>
      <dgm:t>
        <a:bodyPr/>
        <a:lstStyle/>
        <a:p>
          <a:endParaRPr lang="en-US"/>
        </a:p>
      </dgm:t>
    </dgm:pt>
    <dgm:pt modelId="{1525D17D-8C0D-4E2A-9B0A-4BC774FA4CD7}">
      <dgm:prSet/>
      <dgm:spPr/>
      <dgm:t>
        <a:bodyPr/>
        <a:lstStyle/>
        <a:p>
          <a:r>
            <a:rPr lang="en-GB"/>
            <a:t>To research current food applications and identify improvements</a:t>
          </a:r>
          <a:endParaRPr lang="en-US"/>
        </a:p>
      </dgm:t>
    </dgm:pt>
    <dgm:pt modelId="{57457CD4-04FE-45DA-BABD-11102C790029}" type="parTrans" cxnId="{049E614B-71DF-44C6-B91D-07634890C351}">
      <dgm:prSet/>
      <dgm:spPr/>
      <dgm:t>
        <a:bodyPr/>
        <a:lstStyle/>
        <a:p>
          <a:endParaRPr lang="en-US"/>
        </a:p>
      </dgm:t>
    </dgm:pt>
    <dgm:pt modelId="{3BB3DC50-921A-46B1-A14A-D18338E46CA0}" type="sibTrans" cxnId="{049E614B-71DF-44C6-B91D-07634890C351}">
      <dgm:prSet/>
      <dgm:spPr/>
      <dgm:t>
        <a:bodyPr/>
        <a:lstStyle/>
        <a:p>
          <a:endParaRPr lang="en-US"/>
        </a:p>
      </dgm:t>
    </dgm:pt>
    <dgm:pt modelId="{6EF16F75-C786-414B-A36F-ED65185E467D}">
      <dgm:prSet/>
      <dgm:spPr/>
      <dgm:t>
        <a:bodyPr/>
        <a:lstStyle/>
        <a:p>
          <a:r>
            <a:rPr lang="en-GB"/>
            <a:t>Highlight how the proposed application would benefit the client</a:t>
          </a:r>
          <a:endParaRPr lang="en-US"/>
        </a:p>
      </dgm:t>
    </dgm:pt>
    <dgm:pt modelId="{A3AE9D28-8F64-42F6-B95C-954B0555272A}" type="parTrans" cxnId="{7AD63DD9-89B2-45C4-8FA2-596294661686}">
      <dgm:prSet/>
      <dgm:spPr/>
      <dgm:t>
        <a:bodyPr/>
        <a:lstStyle/>
        <a:p>
          <a:endParaRPr lang="en-US"/>
        </a:p>
      </dgm:t>
    </dgm:pt>
    <dgm:pt modelId="{8B75BF09-6FBB-446C-8D2E-AE65BBAD00DC}" type="sibTrans" cxnId="{7AD63DD9-89B2-45C4-8FA2-596294661686}">
      <dgm:prSet/>
      <dgm:spPr/>
      <dgm:t>
        <a:bodyPr/>
        <a:lstStyle/>
        <a:p>
          <a:endParaRPr lang="en-US"/>
        </a:p>
      </dgm:t>
    </dgm:pt>
    <dgm:pt modelId="{26421583-9856-4D0F-8171-CB72BCC3B88D}">
      <dgm:prSet/>
      <dgm:spPr/>
      <dgm:t>
        <a:bodyPr/>
        <a:lstStyle/>
        <a:p>
          <a:r>
            <a:rPr lang="en-GB"/>
            <a:t>Discover and set requirements needed within the application </a:t>
          </a:r>
          <a:endParaRPr lang="en-US"/>
        </a:p>
      </dgm:t>
    </dgm:pt>
    <dgm:pt modelId="{CF2DC76A-5839-4FA8-BB05-34355A829AD3}" type="parTrans" cxnId="{FDC4CA06-665A-4E26-86DE-40096FF8C55D}">
      <dgm:prSet/>
      <dgm:spPr/>
      <dgm:t>
        <a:bodyPr/>
        <a:lstStyle/>
        <a:p>
          <a:endParaRPr lang="en-US"/>
        </a:p>
      </dgm:t>
    </dgm:pt>
    <dgm:pt modelId="{438B469C-2E88-4EA3-A423-036827F5CC3E}" type="sibTrans" cxnId="{FDC4CA06-665A-4E26-86DE-40096FF8C55D}">
      <dgm:prSet/>
      <dgm:spPr/>
      <dgm:t>
        <a:bodyPr/>
        <a:lstStyle/>
        <a:p>
          <a:endParaRPr lang="en-US"/>
        </a:p>
      </dgm:t>
    </dgm:pt>
    <dgm:pt modelId="{76AD1E90-D961-4970-9863-A83989361D05}">
      <dgm:prSet/>
      <dgm:spPr/>
      <dgm:t>
        <a:bodyPr/>
        <a:lstStyle/>
        <a:p>
          <a:r>
            <a:rPr lang="en-GB"/>
            <a:t>Research and decipher a suited platform and language to carry out project </a:t>
          </a:r>
          <a:endParaRPr lang="en-US"/>
        </a:p>
      </dgm:t>
    </dgm:pt>
    <dgm:pt modelId="{140CC2EC-DF35-4261-9DC3-2495FD118715}" type="parTrans" cxnId="{17566241-B36C-4B8B-87EB-5F81FAD482BB}">
      <dgm:prSet/>
      <dgm:spPr/>
      <dgm:t>
        <a:bodyPr/>
        <a:lstStyle/>
        <a:p>
          <a:endParaRPr lang="en-US"/>
        </a:p>
      </dgm:t>
    </dgm:pt>
    <dgm:pt modelId="{5ACAAB6D-F550-41C0-852A-B74469C2A653}" type="sibTrans" cxnId="{17566241-B36C-4B8B-87EB-5F81FAD482BB}">
      <dgm:prSet/>
      <dgm:spPr/>
      <dgm:t>
        <a:bodyPr/>
        <a:lstStyle/>
        <a:p>
          <a:endParaRPr lang="en-US"/>
        </a:p>
      </dgm:t>
    </dgm:pt>
    <dgm:pt modelId="{C001E41A-DC0F-4219-BD0A-4CEB40202D55}">
      <dgm:prSet/>
      <dgm:spPr/>
      <dgm:t>
        <a:bodyPr/>
        <a:lstStyle/>
        <a:p>
          <a:r>
            <a:rPr lang="en-GB"/>
            <a:t>Create designs of the application to be approved or edited by client </a:t>
          </a:r>
          <a:endParaRPr lang="en-US"/>
        </a:p>
      </dgm:t>
    </dgm:pt>
    <dgm:pt modelId="{C33CF197-ACD7-4756-8148-EDBFB8AD6657}" type="parTrans" cxnId="{D35FBA2B-EA01-4BCD-978B-6C5F42A14803}">
      <dgm:prSet/>
      <dgm:spPr/>
      <dgm:t>
        <a:bodyPr/>
        <a:lstStyle/>
        <a:p>
          <a:endParaRPr lang="en-US"/>
        </a:p>
      </dgm:t>
    </dgm:pt>
    <dgm:pt modelId="{EB5DD7AD-5D9A-4618-986C-D6B31F49CFC4}" type="sibTrans" cxnId="{D35FBA2B-EA01-4BCD-978B-6C5F42A14803}">
      <dgm:prSet/>
      <dgm:spPr/>
      <dgm:t>
        <a:bodyPr/>
        <a:lstStyle/>
        <a:p>
          <a:endParaRPr lang="en-US"/>
        </a:p>
      </dgm:t>
    </dgm:pt>
    <dgm:pt modelId="{213CDAC7-7D5D-49EC-9566-D0C910AD522C}">
      <dgm:prSet/>
      <dgm:spPr/>
      <dgm:t>
        <a:bodyPr/>
        <a:lstStyle/>
        <a:p>
          <a:r>
            <a:rPr lang="en-GB" dirty="0"/>
            <a:t>Develop the website application using spiral method</a:t>
          </a:r>
          <a:endParaRPr lang="en-US" dirty="0"/>
        </a:p>
      </dgm:t>
    </dgm:pt>
    <dgm:pt modelId="{6159D5AD-121E-4C6A-B9F3-B612CD2FC24A}" type="parTrans" cxnId="{C70757A6-62DF-438F-BC59-A85D40E5D737}">
      <dgm:prSet/>
      <dgm:spPr/>
      <dgm:t>
        <a:bodyPr/>
        <a:lstStyle/>
        <a:p>
          <a:endParaRPr lang="en-US"/>
        </a:p>
      </dgm:t>
    </dgm:pt>
    <dgm:pt modelId="{9DCC52F3-2B29-4DBD-BDE7-69CB5AF650BE}" type="sibTrans" cxnId="{C70757A6-62DF-438F-BC59-A85D40E5D737}">
      <dgm:prSet/>
      <dgm:spPr/>
      <dgm:t>
        <a:bodyPr/>
        <a:lstStyle/>
        <a:p>
          <a:endParaRPr lang="en-US"/>
        </a:p>
      </dgm:t>
    </dgm:pt>
    <dgm:pt modelId="{7AD85122-6058-4A1A-BEC2-75C21D86ABE4}">
      <dgm:prSet/>
      <dgm:spPr/>
      <dgm:t>
        <a:bodyPr/>
        <a:lstStyle/>
        <a:p>
          <a:r>
            <a:rPr lang="en-GB"/>
            <a:t>Coherently test the application with intended users </a:t>
          </a:r>
          <a:endParaRPr lang="en-US"/>
        </a:p>
      </dgm:t>
    </dgm:pt>
    <dgm:pt modelId="{8E731697-4792-4002-A4E4-2B89CE424F00}" type="parTrans" cxnId="{D0B24432-5847-4B39-A96E-6628B9B1958E}">
      <dgm:prSet/>
      <dgm:spPr/>
      <dgm:t>
        <a:bodyPr/>
        <a:lstStyle/>
        <a:p>
          <a:endParaRPr lang="en-US"/>
        </a:p>
      </dgm:t>
    </dgm:pt>
    <dgm:pt modelId="{659A85CC-AAC8-4230-93BE-ECEF61F82754}" type="sibTrans" cxnId="{D0B24432-5847-4B39-A96E-6628B9B1958E}">
      <dgm:prSet/>
      <dgm:spPr/>
      <dgm:t>
        <a:bodyPr/>
        <a:lstStyle/>
        <a:p>
          <a:endParaRPr lang="en-US"/>
        </a:p>
      </dgm:t>
    </dgm:pt>
    <dgm:pt modelId="{1B122E90-91B8-4297-9BBD-3982F8B44E68}">
      <dgm:prSet/>
      <dgm:spPr/>
      <dgm:t>
        <a:bodyPr/>
        <a:lstStyle/>
        <a:p>
          <a:r>
            <a:rPr lang="en-GB" dirty="0"/>
            <a:t>Review project outcome </a:t>
          </a:r>
          <a:endParaRPr lang="en-US" dirty="0"/>
        </a:p>
      </dgm:t>
    </dgm:pt>
    <dgm:pt modelId="{6CAB6EE2-01BF-4125-9781-8701EDA3396D}" type="parTrans" cxnId="{A7AADABF-0EBD-47B4-B139-713D63ABDBC4}">
      <dgm:prSet/>
      <dgm:spPr/>
      <dgm:t>
        <a:bodyPr/>
        <a:lstStyle/>
        <a:p>
          <a:endParaRPr lang="en-US"/>
        </a:p>
      </dgm:t>
    </dgm:pt>
    <dgm:pt modelId="{4C3525B3-FD9C-491E-B362-3B5138D4F790}" type="sibTrans" cxnId="{A7AADABF-0EBD-47B4-B139-713D63ABDBC4}">
      <dgm:prSet/>
      <dgm:spPr/>
      <dgm:t>
        <a:bodyPr/>
        <a:lstStyle/>
        <a:p>
          <a:endParaRPr lang="en-US"/>
        </a:p>
      </dgm:t>
    </dgm:pt>
    <dgm:pt modelId="{1EB22531-B8C4-4718-A911-0FA7D17BBAED}">
      <dgm:prSet/>
      <dgm:spPr/>
      <dgm:t>
        <a:bodyPr/>
        <a:lstStyle/>
        <a:p>
          <a:r>
            <a:rPr lang="en-GB" dirty="0"/>
            <a:t>Reflection of possible improvements or refinement</a:t>
          </a:r>
          <a:endParaRPr lang="en-US" dirty="0"/>
        </a:p>
      </dgm:t>
    </dgm:pt>
    <dgm:pt modelId="{FE16C229-4574-475E-B8F7-ADAB3EF98705}" type="parTrans" cxnId="{6D499F3D-47A8-460B-8DE0-D54B9D313ED1}">
      <dgm:prSet/>
      <dgm:spPr/>
      <dgm:t>
        <a:bodyPr/>
        <a:lstStyle/>
        <a:p>
          <a:endParaRPr lang="en-US"/>
        </a:p>
      </dgm:t>
    </dgm:pt>
    <dgm:pt modelId="{BE9F054B-23AE-4787-A50D-57CD66A93B5B}" type="sibTrans" cxnId="{6D499F3D-47A8-460B-8DE0-D54B9D313ED1}">
      <dgm:prSet/>
      <dgm:spPr/>
      <dgm:t>
        <a:bodyPr/>
        <a:lstStyle/>
        <a:p>
          <a:endParaRPr lang="en-US"/>
        </a:p>
      </dgm:t>
    </dgm:pt>
    <dgm:pt modelId="{DECA2BBC-6D40-4E10-AA1E-DD344E3402F6}" type="pres">
      <dgm:prSet presAssocID="{91287651-1388-492C-889F-053C71F0DEDB}" presName="linear" presStyleCnt="0">
        <dgm:presLayoutVars>
          <dgm:dir/>
          <dgm:animLvl val="lvl"/>
          <dgm:resizeHandles val="exact"/>
        </dgm:presLayoutVars>
      </dgm:prSet>
      <dgm:spPr/>
    </dgm:pt>
    <dgm:pt modelId="{27E85C84-1642-4CAB-A710-A4B64C3E5509}" type="pres">
      <dgm:prSet presAssocID="{65CFDA25-3081-4CBD-AB70-7FC6F9948152}" presName="parentLin" presStyleCnt="0"/>
      <dgm:spPr/>
    </dgm:pt>
    <dgm:pt modelId="{C539FDC6-9348-409E-8376-A03C9FBD8A78}" type="pres">
      <dgm:prSet presAssocID="{65CFDA25-3081-4CBD-AB70-7FC6F9948152}" presName="parentLeftMargin" presStyleLbl="node1" presStyleIdx="0" presStyleCnt="2"/>
      <dgm:spPr/>
    </dgm:pt>
    <dgm:pt modelId="{747C0269-F60A-49B1-BAB2-7CA4C34D6C20}" type="pres">
      <dgm:prSet presAssocID="{65CFDA25-3081-4CBD-AB70-7FC6F994815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E2B5AFB-726E-4D2E-932C-9A9179871691}" type="pres">
      <dgm:prSet presAssocID="{65CFDA25-3081-4CBD-AB70-7FC6F9948152}" presName="negativeSpace" presStyleCnt="0"/>
      <dgm:spPr/>
    </dgm:pt>
    <dgm:pt modelId="{ABFC82D1-34FB-4EF4-A574-18FBD1AFCB19}" type="pres">
      <dgm:prSet presAssocID="{65CFDA25-3081-4CBD-AB70-7FC6F9948152}" presName="childText" presStyleLbl="conFgAcc1" presStyleIdx="0" presStyleCnt="2">
        <dgm:presLayoutVars>
          <dgm:bulletEnabled val="1"/>
        </dgm:presLayoutVars>
      </dgm:prSet>
      <dgm:spPr/>
    </dgm:pt>
    <dgm:pt modelId="{EA24323B-99B5-47E2-8995-29FC4BB0B434}" type="pres">
      <dgm:prSet presAssocID="{6DA62C16-6DB9-4A09-A6CD-A47F9AF6286F}" presName="spaceBetweenRectangles" presStyleCnt="0"/>
      <dgm:spPr/>
    </dgm:pt>
    <dgm:pt modelId="{E8670D3A-3F4B-49EA-A66B-F3F560DE66D5}" type="pres">
      <dgm:prSet presAssocID="{8E950C31-39BC-4794-A1AE-3FE9DE43DEFF}" presName="parentLin" presStyleCnt="0"/>
      <dgm:spPr/>
    </dgm:pt>
    <dgm:pt modelId="{CEEEE62E-5CDD-4D58-8B06-4594B0BB9A23}" type="pres">
      <dgm:prSet presAssocID="{8E950C31-39BC-4794-A1AE-3FE9DE43DEFF}" presName="parentLeftMargin" presStyleLbl="node1" presStyleIdx="0" presStyleCnt="2"/>
      <dgm:spPr/>
    </dgm:pt>
    <dgm:pt modelId="{2A26777E-A1CA-4955-B66F-074273A6CBB9}" type="pres">
      <dgm:prSet presAssocID="{8E950C31-39BC-4794-A1AE-3FE9DE43DEFF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3255776-19B8-4825-9536-45E812F59716}" type="pres">
      <dgm:prSet presAssocID="{8E950C31-39BC-4794-A1AE-3FE9DE43DEFF}" presName="negativeSpace" presStyleCnt="0"/>
      <dgm:spPr/>
    </dgm:pt>
    <dgm:pt modelId="{4A1C955D-804B-4C48-9418-9951D34B401A}" type="pres">
      <dgm:prSet presAssocID="{8E950C31-39BC-4794-A1AE-3FE9DE43DEF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DC4CA06-665A-4E26-86DE-40096FF8C55D}" srcId="{8E950C31-39BC-4794-A1AE-3FE9DE43DEFF}" destId="{26421583-9856-4D0F-8171-CB72BCC3B88D}" srcOrd="2" destOrd="0" parTransId="{CF2DC76A-5839-4FA8-BB05-34355A829AD3}" sibTransId="{438B469C-2E88-4EA3-A423-036827F5CC3E}"/>
    <dgm:cxn modelId="{D35FBA2B-EA01-4BCD-978B-6C5F42A14803}" srcId="{8E950C31-39BC-4794-A1AE-3FE9DE43DEFF}" destId="{C001E41A-DC0F-4219-BD0A-4CEB40202D55}" srcOrd="4" destOrd="0" parTransId="{C33CF197-ACD7-4756-8148-EDBFB8AD6657}" sibTransId="{EB5DD7AD-5D9A-4618-986C-D6B31F49CFC4}"/>
    <dgm:cxn modelId="{F5DE092D-1705-428A-B53A-77B897160126}" type="presOf" srcId="{8E950C31-39BC-4794-A1AE-3FE9DE43DEFF}" destId="{2A26777E-A1CA-4955-B66F-074273A6CBB9}" srcOrd="1" destOrd="0" presId="urn:microsoft.com/office/officeart/2005/8/layout/list1"/>
    <dgm:cxn modelId="{D0B24432-5847-4B39-A96E-6628B9B1958E}" srcId="{8E950C31-39BC-4794-A1AE-3FE9DE43DEFF}" destId="{7AD85122-6058-4A1A-BEC2-75C21D86ABE4}" srcOrd="6" destOrd="0" parTransId="{8E731697-4792-4002-A4E4-2B89CE424F00}" sibTransId="{659A85CC-AAC8-4230-93BE-ECEF61F82754}"/>
    <dgm:cxn modelId="{115B6433-C7A7-4DF0-80A1-D1E9E477F125}" srcId="{91287651-1388-492C-889F-053C71F0DEDB}" destId="{8E950C31-39BC-4794-A1AE-3FE9DE43DEFF}" srcOrd="1" destOrd="0" parTransId="{65C1A460-5E0F-4E44-B05C-293B9D90B2F4}" sibTransId="{6D4903F5-210F-4E57-ADB4-509CD9734370}"/>
    <dgm:cxn modelId="{58F3B634-6FA4-47AB-8715-FD0EA964A88F}" type="presOf" srcId="{1B122E90-91B8-4297-9BBD-3982F8B44E68}" destId="{4A1C955D-804B-4C48-9418-9951D34B401A}" srcOrd="0" destOrd="7" presId="urn:microsoft.com/office/officeart/2005/8/layout/list1"/>
    <dgm:cxn modelId="{6D499F3D-47A8-460B-8DE0-D54B9D313ED1}" srcId="{8E950C31-39BC-4794-A1AE-3FE9DE43DEFF}" destId="{1EB22531-B8C4-4718-A911-0FA7D17BBAED}" srcOrd="8" destOrd="0" parTransId="{FE16C229-4574-475E-B8F7-ADAB3EF98705}" sibTransId="{BE9F054B-23AE-4787-A50D-57CD66A93B5B}"/>
    <dgm:cxn modelId="{C5AFFB40-86B2-4833-B2DD-33CCF4F7898B}" type="presOf" srcId="{7AD85122-6058-4A1A-BEC2-75C21D86ABE4}" destId="{4A1C955D-804B-4C48-9418-9951D34B401A}" srcOrd="0" destOrd="6" presId="urn:microsoft.com/office/officeart/2005/8/layout/list1"/>
    <dgm:cxn modelId="{289B1E5E-EF60-4F94-8EDA-FF133BF5A9F7}" type="presOf" srcId="{213CDAC7-7D5D-49EC-9566-D0C910AD522C}" destId="{4A1C955D-804B-4C48-9418-9951D34B401A}" srcOrd="0" destOrd="5" presId="urn:microsoft.com/office/officeart/2005/8/layout/list1"/>
    <dgm:cxn modelId="{17566241-B36C-4B8B-87EB-5F81FAD482BB}" srcId="{8E950C31-39BC-4794-A1AE-3FE9DE43DEFF}" destId="{76AD1E90-D961-4970-9863-A83989361D05}" srcOrd="3" destOrd="0" parTransId="{140CC2EC-DF35-4261-9DC3-2495FD118715}" sibTransId="{5ACAAB6D-F550-41C0-852A-B74469C2A653}"/>
    <dgm:cxn modelId="{049E614B-71DF-44C6-B91D-07634890C351}" srcId="{8E950C31-39BC-4794-A1AE-3FE9DE43DEFF}" destId="{1525D17D-8C0D-4E2A-9B0A-4BC774FA4CD7}" srcOrd="0" destOrd="0" parTransId="{57457CD4-04FE-45DA-BABD-11102C790029}" sibTransId="{3BB3DC50-921A-46B1-A14A-D18338E46CA0}"/>
    <dgm:cxn modelId="{A98CC780-1D5A-468F-9DD8-406F0EAEB812}" srcId="{65CFDA25-3081-4CBD-AB70-7FC6F9948152}" destId="{FCE94984-8845-42A7-AC86-FE17CFADAFB0}" srcOrd="0" destOrd="0" parTransId="{DF39CC4F-F18F-4A6F-A53E-09B5CC4909B0}" sibTransId="{C860E52C-BB71-4702-B05D-D16DA717C828}"/>
    <dgm:cxn modelId="{0635DF86-E55F-4771-96BA-57D267020141}" type="presOf" srcId="{26421583-9856-4D0F-8171-CB72BCC3B88D}" destId="{4A1C955D-804B-4C48-9418-9951D34B401A}" srcOrd="0" destOrd="2" presId="urn:microsoft.com/office/officeart/2005/8/layout/list1"/>
    <dgm:cxn modelId="{61C08997-6590-47F5-8BDA-057B93A2FAC3}" type="presOf" srcId="{76AD1E90-D961-4970-9863-A83989361D05}" destId="{4A1C955D-804B-4C48-9418-9951D34B401A}" srcOrd="0" destOrd="3" presId="urn:microsoft.com/office/officeart/2005/8/layout/list1"/>
    <dgm:cxn modelId="{365BB59C-B054-46DE-84CC-C5F5E88B3108}" type="presOf" srcId="{1EB22531-B8C4-4718-A911-0FA7D17BBAED}" destId="{4A1C955D-804B-4C48-9418-9951D34B401A}" srcOrd="0" destOrd="8" presId="urn:microsoft.com/office/officeart/2005/8/layout/list1"/>
    <dgm:cxn modelId="{5C2666A3-2228-4521-A8B8-A0E266F7399F}" srcId="{91287651-1388-492C-889F-053C71F0DEDB}" destId="{65CFDA25-3081-4CBD-AB70-7FC6F9948152}" srcOrd="0" destOrd="0" parTransId="{779D5B71-635A-4A35-BE0A-F70C468907C3}" sibTransId="{6DA62C16-6DB9-4A09-A6CD-A47F9AF6286F}"/>
    <dgm:cxn modelId="{C70757A6-62DF-438F-BC59-A85D40E5D737}" srcId="{8E950C31-39BC-4794-A1AE-3FE9DE43DEFF}" destId="{213CDAC7-7D5D-49EC-9566-D0C910AD522C}" srcOrd="5" destOrd="0" parTransId="{6159D5AD-121E-4C6A-B9F3-B612CD2FC24A}" sibTransId="{9DCC52F3-2B29-4DBD-BDE7-69CB5AF650BE}"/>
    <dgm:cxn modelId="{32E4C0A6-4218-4561-A448-524B63414613}" type="presOf" srcId="{8E950C31-39BC-4794-A1AE-3FE9DE43DEFF}" destId="{CEEEE62E-5CDD-4D58-8B06-4594B0BB9A23}" srcOrd="0" destOrd="0" presId="urn:microsoft.com/office/officeart/2005/8/layout/list1"/>
    <dgm:cxn modelId="{A7AADABF-0EBD-47B4-B139-713D63ABDBC4}" srcId="{8E950C31-39BC-4794-A1AE-3FE9DE43DEFF}" destId="{1B122E90-91B8-4297-9BBD-3982F8B44E68}" srcOrd="7" destOrd="0" parTransId="{6CAB6EE2-01BF-4125-9781-8701EDA3396D}" sibTransId="{4C3525B3-FD9C-491E-B362-3B5138D4F790}"/>
    <dgm:cxn modelId="{7AD63DD9-89B2-45C4-8FA2-596294661686}" srcId="{8E950C31-39BC-4794-A1AE-3FE9DE43DEFF}" destId="{6EF16F75-C786-414B-A36F-ED65185E467D}" srcOrd="1" destOrd="0" parTransId="{A3AE9D28-8F64-42F6-B95C-954B0555272A}" sibTransId="{8B75BF09-6FBB-446C-8D2E-AE65BBAD00DC}"/>
    <dgm:cxn modelId="{C88292E2-E8D7-4664-B363-28210ABE253D}" type="presOf" srcId="{65CFDA25-3081-4CBD-AB70-7FC6F9948152}" destId="{C539FDC6-9348-409E-8376-A03C9FBD8A78}" srcOrd="0" destOrd="0" presId="urn:microsoft.com/office/officeart/2005/8/layout/list1"/>
    <dgm:cxn modelId="{1E9607E6-F1DE-49C9-A6D8-C17F77CE78E1}" type="presOf" srcId="{C001E41A-DC0F-4219-BD0A-4CEB40202D55}" destId="{4A1C955D-804B-4C48-9418-9951D34B401A}" srcOrd="0" destOrd="4" presId="urn:microsoft.com/office/officeart/2005/8/layout/list1"/>
    <dgm:cxn modelId="{5EAD41EA-D2EE-47F3-BFC9-46FFBBD2FFC7}" type="presOf" srcId="{65CFDA25-3081-4CBD-AB70-7FC6F9948152}" destId="{747C0269-F60A-49B1-BAB2-7CA4C34D6C20}" srcOrd="1" destOrd="0" presId="urn:microsoft.com/office/officeart/2005/8/layout/list1"/>
    <dgm:cxn modelId="{9C991DF6-129C-48A4-8114-703B313844B3}" type="presOf" srcId="{FCE94984-8845-42A7-AC86-FE17CFADAFB0}" destId="{ABFC82D1-34FB-4EF4-A574-18FBD1AFCB19}" srcOrd="0" destOrd="0" presId="urn:microsoft.com/office/officeart/2005/8/layout/list1"/>
    <dgm:cxn modelId="{E30CCEFB-57A4-4761-987A-FF2EB9936F55}" type="presOf" srcId="{1525D17D-8C0D-4E2A-9B0A-4BC774FA4CD7}" destId="{4A1C955D-804B-4C48-9418-9951D34B401A}" srcOrd="0" destOrd="0" presId="urn:microsoft.com/office/officeart/2005/8/layout/list1"/>
    <dgm:cxn modelId="{DC48BEFC-342A-42B7-8A65-C391B14BD962}" type="presOf" srcId="{6EF16F75-C786-414B-A36F-ED65185E467D}" destId="{4A1C955D-804B-4C48-9418-9951D34B401A}" srcOrd="0" destOrd="1" presId="urn:microsoft.com/office/officeart/2005/8/layout/list1"/>
    <dgm:cxn modelId="{B46584FD-C491-40F6-AB69-2F5E98DEA95B}" type="presOf" srcId="{91287651-1388-492C-889F-053C71F0DEDB}" destId="{DECA2BBC-6D40-4E10-AA1E-DD344E3402F6}" srcOrd="0" destOrd="0" presId="urn:microsoft.com/office/officeart/2005/8/layout/list1"/>
    <dgm:cxn modelId="{6171D7F2-6D51-4546-B217-61E6C8EFFD28}" type="presParOf" srcId="{DECA2BBC-6D40-4E10-AA1E-DD344E3402F6}" destId="{27E85C84-1642-4CAB-A710-A4B64C3E5509}" srcOrd="0" destOrd="0" presId="urn:microsoft.com/office/officeart/2005/8/layout/list1"/>
    <dgm:cxn modelId="{00A50265-5128-4AD8-B23B-E82C27DA49A1}" type="presParOf" srcId="{27E85C84-1642-4CAB-A710-A4B64C3E5509}" destId="{C539FDC6-9348-409E-8376-A03C9FBD8A78}" srcOrd="0" destOrd="0" presId="urn:microsoft.com/office/officeart/2005/8/layout/list1"/>
    <dgm:cxn modelId="{ECF49058-3E48-403A-9CB6-982C19C8F0D3}" type="presParOf" srcId="{27E85C84-1642-4CAB-A710-A4B64C3E5509}" destId="{747C0269-F60A-49B1-BAB2-7CA4C34D6C20}" srcOrd="1" destOrd="0" presId="urn:microsoft.com/office/officeart/2005/8/layout/list1"/>
    <dgm:cxn modelId="{1F84E7DA-B912-4F19-A8F3-030DEAEB7803}" type="presParOf" srcId="{DECA2BBC-6D40-4E10-AA1E-DD344E3402F6}" destId="{6E2B5AFB-726E-4D2E-932C-9A9179871691}" srcOrd="1" destOrd="0" presId="urn:microsoft.com/office/officeart/2005/8/layout/list1"/>
    <dgm:cxn modelId="{C760CECE-1813-4661-9160-A643E28E287A}" type="presParOf" srcId="{DECA2BBC-6D40-4E10-AA1E-DD344E3402F6}" destId="{ABFC82D1-34FB-4EF4-A574-18FBD1AFCB19}" srcOrd="2" destOrd="0" presId="urn:microsoft.com/office/officeart/2005/8/layout/list1"/>
    <dgm:cxn modelId="{809D678C-2E59-4820-AA17-4F59E092CB0D}" type="presParOf" srcId="{DECA2BBC-6D40-4E10-AA1E-DD344E3402F6}" destId="{EA24323B-99B5-47E2-8995-29FC4BB0B434}" srcOrd="3" destOrd="0" presId="urn:microsoft.com/office/officeart/2005/8/layout/list1"/>
    <dgm:cxn modelId="{BD169A28-A15F-4F5E-AA3A-CC1DF1B1E7C4}" type="presParOf" srcId="{DECA2BBC-6D40-4E10-AA1E-DD344E3402F6}" destId="{E8670D3A-3F4B-49EA-A66B-F3F560DE66D5}" srcOrd="4" destOrd="0" presId="urn:microsoft.com/office/officeart/2005/8/layout/list1"/>
    <dgm:cxn modelId="{8B4D0E2F-9086-4287-8BD7-CDF75C7590A7}" type="presParOf" srcId="{E8670D3A-3F4B-49EA-A66B-F3F560DE66D5}" destId="{CEEEE62E-5CDD-4D58-8B06-4594B0BB9A23}" srcOrd="0" destOrd="0" presId="urn:microsoft.com/office/officeart/2005/8/layout/list1"/>
    <dgm:cxn modelId="{F94265A0-4077-45A3-AF72-2C4C37FFC7D7}" type="presParOf" srcId="{E8670D3A-3F4B-49EA-A66B-F3F560DE66D5}" destId="{2A26777E-A1CA-4955-B66F-074273A6CBB9}" srcOrd="1" destOrd="0" presId="urn:microsoft.com/office/officeart/2005/8/layout/list1"/>
    <dgm:cxn modelId="{4C951E10-6B13-4293-A28B-888E74C0621B}" type="presParOf" srcId="{DECA2BBC-6D40-4E10-AA1E-DD344E3402F6}" destId="{83255776-19B8-4825-9536-45E812F59716}" srcOrd="5" destOrd="0" presId="urn:microsoft.com/office/officeart/2005/8/layout/list1"/>
    <dgm:cxn modelId="{5D76B8F3-A226-415B-8FFF-568A4388F835}" type="presParOf" srcId="{DECA2BBC-6D40-4E10-AA1E-DD344E3402F6}" destId="{4A1C955D-804B-4C48-9418-9951D34B401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FA878A4-7400-4D82-90DE-CAC07CB5FB0A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080B46-9639-49B4-BBA4-CF5D2848C19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 err="1"/>
            <a:t>Stumpfegger</a:t>
          </a:r>
          <a:r>
            <a:rPr lang="en-GB" dirty="0"/>
            <a:t> (21), illustrates phenomenal research is a quantitative method that aims to understand and interpret the universal nature of the phenomenon </a:t>
          </a:r>
          <a:endParaRPr lang="en-US" dirty="0"/>
        </a:p>
      </dgm:t>
    </dgm:pt>
    <dgm:pt modelId="{E8A1D382-C7B4-4417-8337-EAEEE395685B}" type="parTrans" cxnId="{3D4D78E6-7001-4326-B681-D0D8C6B8F7EB}">
      <dgm:prSet/>
      <dgm:spPr/>
      <dgm:t>
        <a:bodyPr/>
        <a:lstStyle/>
        <a:p>
          <a:endParaRPr lang="en-US"/>
        </a:p>
      </dgm:t>
    </dgm:pt>
    <dgm:pt modelId="{A32726CD-6FDB-4461-8ADA-F54E56BCA60C}" type="sibTrans" cxnId="{3D4D78E6-7001-4326-B681-D0D8C6B8F7EB}">
      <dgm:prSet/>
      <dgm:spPr/>
      <dgm:t>
        <a:bodyPr/>
        <a:lstStyle/>
        <a:p>
          <a:endParaRPr lang="en-US"/>
        </a:p>
      </dgm:t>
    </dgm:pt>
    <dgm:pt modelId="{DD4C6586-1A5C-4CED-ACFF-8A389071DFE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Gathers natural data by interpreting what it is like to experience a specific situation, more likely to create a genuine response</a:t>
          </a:r>
          <a:endParaRPr lang="en-US" dirty="0"/>
        </a:p>
      </dgm:t>
    </dgm:pt>
    <dgm:pt modelId="{23470880-5A45-44B9-8C89-C5F1571CD37E}" type="parTrans" cxnId="{B958A908-D111-48D7-9425-54C5C735905A}">
      <dgm:prSet/>
      <dgm:spPr/>
      <dgm:t>
        <a:bodyPr/>
        <a:lstStyle/>
        <a:p>
          <a:endParaRPr lang="en-US"/>
        </a:p>
      </dgm:t>
    </dgm:pt>
    <dgm:pt modelId="{93261A1D-BC13-468C-95E5-80024C78F7AD}" type="sibTrans" cxnId="{B958A908-D111-48D7-9425-54C5C735905A}">
      <dgm:prSet/>
      <dgm:spPr/>
      <dgm:t>
        <a:bodyPr/>
        <a:lstStyle/>
        <a:p>
          <a:endParaRPr lang="en-US"/>
        </a:p>
      </dgm:t>
    </dgm:pt>
    <dgm:pt modelId="{78323791-C6BA-43C5-A222-4EBC0C9DCC3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Good alternative to discover personal experiences (owner) especially in observation</a:t>
          </a:r>
          <a:endParaRPr lang="en-US" dirty="0"/>
        </a:p>
      </dgm:t>
    </dgm:pt>
    <dgm:pt modelId="{C6866C92-12EE-49BA-B8E2-CD57260A9D89}" type="parTrans" cxnId="{9CF31535-6E1F-4C24-A9A4-A6A6D77E0264}">
      <dgm:prSet/>
      <dgm:spPr/>
      <dgm:t>
        <a:bodyPr/>
        <a:lstStyle/>
        <a:p>
          <a:endParaRPr lang="en-US"/>
        </a:p>
      </dgm:t>
    </dgm:pt>
    <dgm:pt modelId="{7E8317B2-5481-4FF5-9358-52931619CFAA}" type="sibTrans" cxnId="{9CF31535-6E1F-4C24-A9A4-A6A6D77E0264}">
      <dgm:prSet/>
      <dgm:spPr/>
      <dgm:t>
        <a:bodyPr/>
        <a:lstStyle/>
        <a:p>
          <a:endParaRPr lang="en-US"/>
        </a:p>
      </dgm:t>
    </dgm:pt>
    <dgm:pt modelId="{0849CD7B-FCF8-4BF0-90F2-7E44BE143C0B}" type="pres">
      <dgm:prSet presAssocID="{3FA878A4-7400-4D82-90DE-CAC07CB5FB0A}" presName="root" presStyleCnt="0">
        <dgm:presLayoutVars>
          <dgm:dir/>
          <dgm:resizeHandles val="exact"/>
        </dgm:presLayoutVars>
      </dgm:prSet>
      <dgm:spPr/>
    </dgm:pt>
    <dgm:pt modelId="{B04C63D5-0C91-4400-AEA8-D7B5D424499A}" type="pres">
      <dgm:prSet presAssocID="{9C080B46-9639-49B4-BBA4-CF5D2848C195}" presName="compNode" presStyleCnt="0"/>
      <dgm:spPr/>
    </dgm:pt>
    <dgm:pt modelId="{53F30CEA-8AAB-410D-A57A-E8240711BB3C}" type="pres">
      <dgm:prSet presAssocID="{9C080B46-9639-49B4-BBA4-CF5D2848C19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E5EB550D-8FDF-4A92-879E-784D43395D1C}" type="pres">
      <dgm:prSet presAssocID="{9C080B46-9639-49B4-BBA4-CF5D2848C195}" presName="spaceRect" presStyleCnt="0"/>
      <dgm:spPr/>
    </dgm:pt>
    <dgm:pt modelId="{C458602C-0902-4816-A168-91EAE13264F0}" type="pres">
      <dgm:prSet presAssocID="{9C080B46-9639-49B4-BBA4-CF5D2848C195}" presName="textRect" presStyleLbl="revTx" presStyleIdx="0" presStyleCnt="3">
        <dgm:presLayoutVars>
          <dgm:chMax val="1"/>
          <dgm:chPref val="1"/>
        </dgm:presLayoutVars>
      </dgm:prSet>
      <dgm:spPr/>
    </dgm:pt>
    <dgm:pt modelId="{4CAF11CA-8CB2-49BA-B192-7454EAEDA3DC}" type="pres">
      <dgm:prSet presAssocID="{A32726CD-6FDB-4461-8ADA-F54E56BCA60C}" presName="sibTrans" presStyleCnt="0"/>
      <dgm:spPr/>
    </dgm:pt>
    <dgm:pt modelId="{52FF1DF4-4C30-4260-8FEB-0C9A2CD8648E}" type="pres">
      <dgm:prSet presAssocID="{DD4C6586-1A5C-4CED-ACFF-8A389071DFE9}" presName="compNode" presStyleCnt="0"/>
      <dgm:spPr/>
    </dgm:pt>
    <dgm:pt modelId="{C16C440B-77EF-43BB-85A6-5C60E4B6B140}" type="pres">
      <dgm:prSet presAssocID="{DD4C6586-1A5C-4CED-ACFF-8A389071DFE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F0F8659A-6535-4C17-A826-EC6CAD1312B3}" type="pres">
      <dgm:prSet presAssocID="{DD4C6586-1A5C-4CED-ACFF-8A389071DFE9}" presName="spaceRect" presStyleCnt="0"/>
      <dgm:spPr/>
    </dgm:pt>
    <dgm:pt modelId="{E1021E71-BDD2-48F4-8A86-2908DCDA377C}" type="pres">
      <dgm:prSet presAssocID="{DD4C6586-1A5C-4CED-ACFF-8A389071DFE9}" presName="textRect" presStyleLbl="revTx" presStyleIdx="1" presStyleCnt="3">
        <dgm:presLayoutVars>
          <dgm:chMax val="1"/>
          <dgm:chPref val="1"/>
        </dgm:presLayoutVars>
      </dgm:prSet>
      <dgm:spPr/>
    </dgm:pt>
    <dgm:pt modelId="{335DE7AE-4B9C-4943-96D9-B3D622A950F9}" type="pres">
      <dgm:prSet presAssocID="{93261A1D-BC13-468C-95E5-80024C78F7AD}" presName="sibTrans" presStyleCnt="0"/>
      <dgm:spPr/>
    </dgm:pt>
    <dgm:pt modelId="{F403709F-9D70-4C77-8EA1-AE3420AA58C9}" type="pres">
      <dgm:prSet presAssocID="{78323791-C6BA-43C5-A222-4EBC0C9DCC30}" presName="compNode" presStyleCnt="0"/>
      <dgm:spPr/>
    </dgm:pt>
    <dgm:pt modelId="{F67BC144-81F0-4EE4-A303-C54C7A3DE64A}" type="pres">
      <dgm:prSet presAssocID="{78323791-C6BA-43C5-A222-4EBC0C9DCC3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16B12729-2366-4E4E-B408-3FF40B496AFF}" type="pres">
      <dgm:prSet presAssocID="{78323791-C6BA-43C5-A222-4EBC0C9DCC30}" presName="spaceRect" presStyleCnt="0"/>
      <dgm:spPr/>
    </dgm:pt>
    <dgm:pt modelId="{5FB9380B-BB3B-4ABD-84BE-DFEAB1086ABA}" type="pres">
      <dgm:prSet presAssocID="{78323791-C6BA-43C5-A222-4EBC0C9DCC30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B958A908-D111-48D7-9425-54C5C735905A}" srcId="{3FA878A4-7400-4D82-90DE-CAC07CB5FB0A}" destId="{DD4C6586-1A5C-4CED-ACFF-8A389071DFE9}" srcOrd="1" destOrd="0" parTransId="{23470880-5A45-44B9-8C89-C5F1571CD37E}" sibTransId="{93261A1D-BC13-468C-95E5-80024C78F7AD}"/>
    <dgm:cxn modelId="{13221316-44AA-471F-92FD-20F9A29E806B}" type="presOf" srcId="{78323791-C6BA-43C5-A222-4EBC0C9DCC30}" destId="{5FB9380B-BB3B-4ABD-84BE-DFEAB1086ABA}" srcOrd="0" destOrd="0" presId="urn:microsoft.com/office/officeart/2018/2/layout/IconLabelList"/>
    <dgm:cxn modelId="{C9035E17-FFEE-4BEE-8618-6275749EC4D7}" type="presOf" srcId="{DD4C6586-1A5C-4CED-ACFF-8A389071DFE9}" destId="{E1021E71-BDD2-48F4-8A86-2908DCDA377C}" srcOrd="0" destOrd="0" presId="urn:microsoft.com/office/officeart/2018/2/layout/IconLabelList"/>
    <dgm:cxn modelId="{4A213631-9873-422F-9FF2-8A83C1A01F34}" type="presOf" srcId="{3FA878A4-7400-4D82-90DE-CAC07CB5FB0A}" destId="{0849CD7B-FCF8-4BF0-90F2-7E44BE143C0B}" srcOrd="0" destOrd="0" presId="urn:microsoft.com/office/officeart/2018/2/layout/IconLabelList"/>
    <dgm:cxn modelId="{9CF31535-6E1F-4C24-A9A4-A6A6D77E0264}" srcId="{3FA878A4-7400-4D82-90DE-CAC07CB5FB0A}" destId="{78323791-C6BA-43C5-A222-4EBC0C9DCC30}" srcOrd="2" destOrd="0" parTransId="{C6866C92-12EE-49BA-B8E2-CD57260A9D89}" sibTransId="{7E8317B2-5481-4FF5-9358-52931619CFAA}"/>
    <dgm:cxn modelId="{3D4D78E6-7001-4326-B681-D0D8C6B8F7EB}" srcId="{3FA878A4-7400-4D82-90DE-CAC07CB5FB0A}" destId="{9C080B46-9639-49B4-BBA4-CF5D2848C195}" srcOrd="0" destOrd="0" parTransId="{E8A1D382-C7B4-4417-8337-EAEEE395685B}" sibTransId="{A32726CD-6FDB-4461-8ADA-F54E56BCA60C}"/>
    <dgm:cxn modelId="{93E2C7F7-985A-4FBC-8E0F-8386824903A0}" type="presOf" srcId="{9C080B46-9639-49B4-BBA4-CF5D2848C195}" destId="{C458602C-0902-4816-A168-91EAE13264F0}" srcOrd="0" destOrd="0" presId="urn:microsoft.com/office/officeart/2018/2/layout/IconLabelList"/>
    <dgm:cxn modelId="{15C14793-BFFD-43C8-945D-9E4EB973A26C}" type="presParOf" srcId="{0849CD7B-FCF8-4BF0-90F2-7E44BE143C0B}" destId="{B04C63D5-0C91-4400-AEA8-D7B5D424499A}" srcOrd="0" destOrd="0" presId="urn:microsoft.com/office/officeart/2018/2/layout/IconLabelList"/>
    <dgm:cxn modelId="{AC428387-F021-4319-A608-19CBB2353E4C}" type="presParOf" srcId="{B04C63D5-0C91-4400-AEA8-D7B5D424499A}" destId="{53F30CEA-8AAB-410D-A57A-E8240711BB3C}" srcOrd="0" destOrd="0" presId="urn:microsoft.com/office/officeart/2018/2/layout/IconLabelList"/>
    <dgm:cxn modelId="{305959AE-DAB0-4EA0-9282-69CC39DB90F1}" type="presParOf" srcId="{B04C63D5-0C91-4400-AEA8-D7B5D424499A}" destId="{E5EB550D-8FDF-4A92-879E-784D43395D1C}" srcOrd="1" destOrd="0" presId="urn:microsoft.com/office/officeart/2018/2/layout/IconLabelList"/>
    <dgm:cxn modelId="{169D03D8-A462-47A9-8F8D-E843D2D6142A}" type="presParOf" srcId="{B04C63D5-0C91-4400-AEA8-D7B5D424499A}" destId="{C458602C-0902-4816-A168-91EAE13264F0}" srcOrd="2" destOrd="0" presId="urn:microsoft.com/office/officeart/2018/2/layout/IconLabelList"/>
    <dgm:cxn modelId="{E639DFEA-272F-41D5-97CA-EA5B97BD3B15}" type="presParOf" srcId="{0849CD7B-FCF8-4BF0-90F2-7E44BE143C0B}" destId="{4CAF11CA-8CB2-49BA-B192-7454EAEDA3DC}" srcOrd="1" destOrd="0" presId="urn:microsoft.com/office/officeart/2018/2/layout/IconLabelList"/>
    <dgm:cxn modelId="{B656B43B-0E58-4BA2-A191-463C2B885DFB}" type="presParOf" srcId="{0849CD7B-FCF8-4BF0-90F2-7E44BE143C0B}" destId="{52FF1DF4-4C30-4260-8FEB-0C9A2CD8648E}" srcOrd="2" destOrd="0" presId="urn:microsoft.com/office/officeart/2018/2/layout/IconLabelList"/>
    <dgm:cxn modelId="{B68155BA-B2DD-4143-AF0C-02599DF840B1}" type="presParOf" srcId="{52FF1DF4-4C30-4260-8FEB-0C9A2CD8648E}" destId="{C16C440B-77EF-43BB-85A6-5C60E4B6B140}" srcOrd="0" destOrd="0" presId="urn:microsoft.com/office/officeart/2018/2/layout/IconLabelList"/>
    <dgm:cxn modelId="{6A7C2896-B4D9-4CD4-A132-7FD1547ECA20}" type="presParOf" srcId="{52FF1DF4-4C30-4260-8FEB-0C9A2CD8648E}" destId="{F0F8659A-6535-4C17-A826-EC6CAD1312B3}" srcOrd="1" destOrd="0" presId="urn:microsoft.com/office/officeart/2018/2/layout/IconLabelList"/>
    <dgm:cxn modelId="{EE3EFFAC-7696-4BA7-B5F0-4941FEBEE226}" type="presParOf" srcId="{52FF1DF4-4C30-4260-8FEB-0C9A2CD8648E}" destId="{E1021E71-BDD2-48F4-8A86-2908DCDA377C}" srcOrd="2" destOrd="0" presId="urn:microsoft.com/office/officeart/2018/2/layout/IconLabelList"/>
    <dgm:cxn modelId="{F63B407C-8DB9-4EA6-B657-3A6F1E3EF4E8}" type="presParOf" srcId="{0849CD7B-FCF8-4BF0-90F2-7E44BE143C0B}" destId="{335DE7AE-4B9C-4943-96D9-B3D622A950F9}" srcOrd="3" destOrd="0" presId="urn:microsoft.com/office/officeart/2018/2/layout/IconLabelList"/>
    <dgm:cxn modelId="{6A2EDD7F-F360-4DA8-89A2-0CB9D5532B3F}" type="presParOf" srcId="{0849CD7B-FCF8-4BF0-90F2-7E44BE143C0B}" destId="{F403709F-9D70-4C77-8EA1-AE3420AA58C9}" srcOrd="4" destOrd="0" presId="urn:microsoft.com/office/officeart/2018/2/layout/IconLabelList"/>
    <dgm:cxn modelId="{90ED116C-600A-4D30-86BA-07DE1FA1E530}" type="presParOf" srcId="{F403709F-9D70-4C77-8EA1-AE3420AA58C9}" destId="{F67BC144-81F0-4EE4-A303-C54C7A3DE64A}" srcOrd="0" destOrd="0" presId="urn:microsoft.com/office/officeart/2018/2/layout/IconLabelList"/>
    <dgm:cxn modelId="{6731FE0D-5F30-4976-828A-5A7086957465}" type="presParOf" srcId="{F403709F-9D70-4C77-8EA1-AE3420AA58C9}" destId="{16B12729-2366-4E4E-B408-3FF40B496AFF}" srcOrd="1" destOrd="0" presId="urn:microsoft.com/office/officeart/2018/2/layout/IconLabelList"/>
    <dgm:cxn modelId="{9D8CEB29-31D0-4E3A-9392-3A7697B9C929}" type="presParOf" srcId="{F403709F-9D70-4C77-8EA1-AE3420AA58C9}" destId="{5FB9380B-BB3B-4ABD-84BE-DFEAB1086AB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3057525-1020-4204-A6FF-9D72E7AC9616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1C5C3A9-3BFF-4D40-AF46-6DA469A07B9F}">
      <dgm:prSet/>
      <dgm:spPr/>
      <dgm:t>
        <a:bodyPr/>
        <a:lstStyle/>
        <a:p>
          <a:r>
            <a:rPr lang="en-GB" dirty="0"/>
            <a:t>Dudovskiy (22) begins with detailed observations and moves toward abstract generalisations and ideas and supports the generation of new theories</a:t>
          </a:r>
          <a:endParaRPr lang="en-US" dirty="0"/>
        </a:p>
      </dgm:t>
    </dgm:pt>
    <dgm:pt modelId="{1566F82F-1613-4EEE-9836-6C222ABA2F37}" type="parTrans" cxnId="{73BDD31E-4CDF-447E-A5E2-458C97E2C4E1}">
      <dgm:prSet/>
      <dgm:spPr/>
      <dgm:t>
        <a:bodyPr/>
        <a:lstStyle/>
        <a:p>
          <a:endParaRPr lang="en-US"/>
        </a:p>
      </dgm:t>
    </dgm:pt>
    <dgm:pt modelId="{ED385D78-8AAB-4D8E-B098-21E46B7C1678}" type="sibTrans" cxnId="{73BDD31E-4CDF-447E-A5E2-458C97E2C4E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A215130-2FCE-43AA-B2EF-E3C458C7866E}">
      <dgm:prSet/>
      <dgm:spPr/>
      <dgm:t>
        <a:bodyPr/>
        <a:lstStyle/>
        <a:p>
          <a:r>
            <a:rPr lang="en-GB" dirty="0"/>
            <a:t>In this instance, the problem has been observed and the project is a test theory to solve it</a:t>
          </a:r>
          <a:endParaRPr lang="en-US" dirty="0"/>
        </a:p>
      </dgm:t>
    </dgm:pt>
    <dgm:pt modelId="{F8AE5B60-5C6D-4146-B948-8859B2BC3F47}" type="parTrans" cxnId="{2B2D0EB3-0CF8-4A5B-BAA8-55A789A4E62D}">
      <dgm:prSet/>
      <dgm:spPr/>
      <dgm:t>
        <a:bodyPr/>
        <a:lstStyle/>
        <a:p>
          <a:endParaRPr lang="en-US"/>
        </a:p>
      </dgm:t>
    </dgm:pt>
    <dgm:pt modelId="{B1863C24-123C-4596-B043-33938C04E98C}" type="sibTrans" cxnId="{2B2D0EB3-0CF8-4A5B-BAA8-55A789A4E62D}">
      <dgm:prSet/>
      <dgm:spPr/>
      <dgm:t>
        <a:bodyPr/>
        <a:lstStyle/>
        <a:p>
          <a:endParaRPr lang="en-US"/>
        </a:p>
      </dgm:t>
    </dgm:pt>
    <dgm:pt modelId="{C32287A7-F209-419C-837A-0441A781E19C}" type="pres">
      <dgm:prSet presAssocID="{13057525-1020-4204-A6FF-9D72E7AC9616}" presName="root" presStyleCnt="0">
        <dgm:presLayoutVars>
          <dgm:dir/>
          <dgm:resizeHandles val="exact"/>
        </dgm:presLayoutVars>
      </dgm:prSet>
      <dgm:spPr/>
    </dgm:pt>
    <dgm:pt modelId="{68C3445E-462F-4510-BB7A-39EAE3BB4434}" type="pres">
      <dgm:prSet presAssocID="{E1C5C3A9-3BFF-4D40-AF46-6DA469A07B9F}" presName="compNode" presStyleCnt="0"/>
      <dgm:spPr/>
    </dgm:pt>
    <dgm:pt modelId="{F1702244-62C6-4619-9186-A51D9B517D13}" type="pres">
      <dgm:prSet presAssocID="{E1C5C3A9-3BFF-4D40-AF46-6DA469A07B9F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19AAA50B-7B73-42F3-B808-EB29F690E35D}" type="pres">
      <dgm:prSet presAssocID="{E1C5C3A9-3BFF-4D40-AF46-6DA469A07B9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 with solid fill"/>
        </a:ext>
      </dgm:extLst>
    </dgm:pt>
    <dgm:pt modelId="{4926944C-7BB4-40BA-A337-17E143800C4D}" type="pres">
      <dgm:prSet presAssocID="{E1C5C3A9-3BFF-4D40-AF46-6DA469A07B9F}" presName="spaceRect" presStyleCnt="0"/>
      <dgm:spPr/>
    </dgm:pt>
    <dgm:pt modelId="{063424C8-89AD-4F15-BD23-CD57CEBAFE46}" type="pres">
      <dgm:prSet presAssocID="{E1C5C3A9-3BFF-4D40-AF46-6DA469A07B9F}" presName="textRect" presStyleLbl="revTx" presStyleIdx="0" presStyleCnt="2">
        <dgm:presLayoutVars>
          <dgm:chMax val="1"/>
          <dgm:chPref val="1"/>
        </dgm:presLayoutVars>
      </dgm:prSet>
      <dgm:spPr/>
    </dgm:pt>
    <dgm:pt modelId="{0C5EDC52-C873-4C82-A1A2-CC3F40FD08D5}" type="pres">
      <dgm:prSet presAssocID="{ED385D78-8AAB-4D8E-B098-21E46B7C1678}" presName="sibTrans" presStyleCnt="0"/>
      <dgm:spPr/>
    </dgm:pt>
    <dgm:pt modelId="{CC49A813-0C0C-44DE-B09B-08ABDBB7F8A0}" type="pres">
      <dgm:prSet presAssocID="{3A215130-2FCE-43AA-B2EF-E3C458C7866E}" presName="compNode" presStyleCnt="0"/>
      <dgm:spPr/>
    </dgm:pt>
    <dgm:pt modelId="{BD48BCA8-BEDD-4941-8811-7E12163DDBAF}" type="pres">
      <dgm:prSet presAssocID="{3A215130-2FCE-43AA-B2EF-E3C458C7866E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D7FBE21B-6E77-4BCC-8655-1D1F9FFBF280}" type="pres">
      <dgm:prSet presAssocID="{3A215130-2FCE-43AA-B2EF-E3C458C7866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EE90CDDA-CF5D-4063-A83F-C6BED3F0BF7C}" type="pres">
      <dgm:prSet presAssocID="{3A215130-2FCE-43AA-B2EF-E3C458C7866E}" presName="spaceRect" presStyleCnt="0"/>
      <dgm:spPr/>
    </dgm:pt>
    <dgm:pt modelId="{18398ECD-AB69-48EF-9BC4-091B597543A9}" type="pres">
      <dgm:prSet presAssocID="{3A215130-2FCE-43AA-B2EF-E3C458C7866E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73BDD31E-4CDF-447E-A5E2-458C97E2C4E1}" srcId="{13057525-1020-4204-A6FF-9D72E7AC9616}" destId="{E1C5C3A9-3BFF-4D40-AF46-6DA469A07B9F}" srcOrd="0" destOrd="0" parTransId="{1566F82F-1613-4EEE-9836-6C222ABA2F37}" sibTransId="{ED385D78-8AAB-4D8E-B098-21E46B7C1678}"/>
    <dgm:cxn modelId="{A4736C4E-4345-425B-B74C-D2802AE056C6}" type="presOf" srcId="{13057525-1020-4204-A6FF-9D72E7AC9616}" destId="{C32287A7-F209-419C-837A-0441A781E19C}" srcOrd="0" destOrd="0" presId="urn:microsoft.com/office/officeart/2018/5/layout/IconLeafLabelList"/>
    <dgm:cxn modelId="{5FBBE04E-D2D7-428E-B722-AE295BBD07F9}" type="presOf" srcId="{3A215130-2FCE-43AA-B2EF-E3C458C7866E}" destId="{18398ECD-AB69-48EF-9BC4-091B597543A9}" srcOrd="0" destOrd="0" presId="urn:microsoft.com/office/officeart/2018/5/layout/IconLeafLabelList"/>
    <dgm:cxn modelId="{1976EFA6-14BC-4F24-B0A3-0937A43EB374}" type="presOf" srcId="{E1C5C3A9-3BFF-4D40-AF46-6DA469A07B9F}" destId="{063424C8-89AD-4F15-BD23-CD57CEBAFE46}" srcOrd="0" destOrd="0" presId="urn:microsoft.com/office/officeart/2018/5/layout/IconLeafLabelList"/>
    <dgm:cxn modelId="{2B2D0EB3-0CF8-4A5B-BAA8-55A789A4E62D}" srcId="{13057525-1020-4204-A6FF-9D72E7AC9616}" destId="{3A215130-2FCE-43AA-B2EF-E3C458C7866E}" srcOrd="1" destOrd="0" parTransId="{F8AE5B60-5C6D-4146-B948-8859B2BC3F47}" sibTransId="{B1863C24-123C-4596-B043-33938C04E98C}"/>
    <dgm:cxn modelId="{58EE9EA4-99EF-45B2-985A-DA981E61AC01}" type="presParOf" srcId="{C32287A7-F209-419C-837A-0441A781E19C}" destId="{68C3445E-462F-4510-BB7A-39EAE3BB4434}" srcOrd="0" destOrd="0" presId="urn:microsoft.com/office/officeart/2018/5/layout/IconLeafLabelList"/>
    <dgm:cxn modelId="{94701AE4-117E-444C-9DFD-88712ED89E63}" type="presParOf" srcId="{68C3445E-462F-4510-BB7A-39EAE3BB4434}" destId="{F1702244-62C6-4619-9186-A51D9B517D13}" srcOrd="0" destOrd="0" presId="urn:microsoft.com/office/officeart/2018/5/layout/IconLeafLabelList"/>
    <dgm:cxn modelId="{8F878C24-EE3D-425D-ACD8-9471CDDF5B6D}" type="presParOf" srcId="{68C3445E-462F-4510-BB7A-39EAE3BB4434}" destId="{19AAA50B-7B73-42F3-B808-EB29F690E35D}" srcOrd="1" destOrd="0" presId="urn:microsoft.com/office/officeart/2018/5/layout/IconLeafLabelList"/>
    <dgm:cxn modelId="{3A475EE1-6591-4E2F-9893-D23AFFF7F4A6}" type="presParOf" srcId="{68C3445E-462F-4510-BB7A-39EAE3BB4434}" destId="{4926944C-7BB4-40BA-A337-17E143800C4D}" srcOrd="2" destOrd="0" presId="urn:microsoft.com/office/officeart/2018/5/layout/IconLeafLabelList"/>
    <dgm:cxn modelId="{5D391E1B-E46A-42B4-80B4-28754130570D}" type="presParOf" srcId="{68C3445E-462F-4510-BB7A-39EAE3BB4434}" destId="{063424C8-89AD-4F15-BD23-CD57CEBAFE46}" srcOrd="3" destOrd="0" presId="urn:microsoft.com/office/officeart/2018/5/layout/IconLeafLabelList"/>
    <dgm:cxn modelId="{A96E82FE-D347-4AB9-9415-C5DCE2558FAD}" type="presParOf" srcId="{C32287A7-F209-419C-837A-0441A781E19C}" destId="{0C5EDC52-C873-4C82-A1A2-CC3F40FD08D5}" srcOrd="1" destOrd="0" presId="urn:microsoft.com/office/officeart/2018/5/layout/IconLeafLabelList"/>
    <dgm:cxn modelId="{4D5652DB-7073-41A1-BE86-697DCD223257}" type="presParOf" srcId="{C32287A7-F209-419C-837A-0441A781E19C}" destId="{CC49A813-0C0C-44DE-B09B-08ABDBB7F8A0}" srcOrd="2" destOrd="0" presId="urn:microsoft.com/office/officeart/2018/5/layout/IconLeafLabelList"/>
    <dgm:cxn modelId="{CE4E7B03-0797-473F-902B-A68843612B04}" type="presParOf" srcId="{CC49A813-0C0C-44DE-B09B-08ABDBB7F8A0}" destId="{BD48BCA8-BEDD-4941-8811-7E12163DDBAF}" srcOrd="0" destOrd="0" presId="urn:microsoft.com/office/officeart/2018/5/layout/IconLeafLabelList"/>
    <dgm:cxn modelId="{CE35A441-FFC1-4C1A-81D4-4DEFA3231CA3}" type="presParOf" srcId="{CC49A813-0C0C-44DE-B09B-08ABDBB7F8A0}" destId="{D7FBE21B-6E77-4BCC-8655-1D1F9FFBF280}" srcOrd="1" destOrd="0" presId="urn:microsoft.com/office/officeart/2018/5/layout/IconLeafLabelList"/>
    <dgm:cxn modelId="{7FF4BCF4-793C-4277-A387-AE409C12B878}" type="presParOf" srcId="{CC49A813-0C0C-44DE-B09B-08ABDBB7F8A0}" destId="{EE90CDDA-CF5D-4063-A83F-C6BED3F0BF7C}" srcOrd="2" destOrd="0" presId="urn:microsoft.com/office/officeart/2018/5/layout/IconLeafLabelList"/>
    <dgm:cxn modelId="{4ED4F9BC-14C3-4D45-9078-6B9E8132D6AF}" type="presParOf" srcId="{CC49A813-0C0C-44DE-B09B-08ABDBB7F8A0}" destId="{18398ECD-AB69-48EF-9BC4-091B597543A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7645B92-6704-408B-BF27-4FA5C50500E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5204F65-B935-49EA-9B04-D0ED7A72E51C}">
      <dgm:prSet/>
      <dgm:spPr/>
      <dgm:t>
        <a:bodyPr/>
        <a:lstStyle/>
        <a:p>
          <a:r>
            <a:rPr lang="en-GB" dirty="0"/>
            <a:t>Mixed method approach applied with both quantitative and qualitative data</a:t>
          </a:r>
          <a:endParaRPr lang="en-US" dirty="0"/>
        </a:p>
      </dgm:t>
    </dgm:pt>
    <dgm:pt modelId="{35F99D4A-C97B-4633-B54F-EB7A2B16118C}" type="parTrans" cxnId="{C041D1D7-3146-468F-BD7D-2BC500E754C8}">
      <dgm:prSet/>
      <dgm:spPr/>
      <dgm:t>
        <a:bodyPr/>
        <a:lstStyle/>
        <a:p>
          <a:endParaRPr lang="en-US"/>
        </a:p>
      </dgm:t>
    </dgm:pt>
    <dgm:pt modelId="{57307FA7-F574-4CCD-BEFC-6D2D60290190}" type="sibTrans" cxnId="{C041D1D7-3146-468F-BD7D-2BC500E754C8}">
      <dgm:prSet/>
      <dgm:spPr/>
      <dgm:t>
        <a:bodyPr/>
        <a:lstStyle/>
        <a:p>
          <a:endParaRPr lang="en-US"/>
        </a:p>
      </dgm:t>
    </dgm:pt>
    <dgm:pt modelId="{EDE307D7-9635-4A1C-8D10-621F97471B7C}">
      <dgm:prSet/>
      <dgm:spPr/>
      <dgm:t>
        <a:bodyPr/>
        <a:lstStyle/>
        <a:p>
          <a:r>
            <a:rPr lang="en-GB" dirty="0"/>
            <a:t>Applies to primary and secondary research data </a:t>
          </a:r>
          <a:endParaRPr lang="en-US" dirty="0"/>
        </a:p>
      </dgm:t>
    </dgm:pt>
    <dgm:pt modelId="{7BBEEC3C-5A28-425A-8E13-C4C07EE5E47A}" type="parTrans" cxnId="{5CFBCDE8-E33C-44C2-98EA-21FB2DAE17CA}">
      <dgm:prSet/>
      <dgm:spPr/>
      <dgm:t>
        <a:bodyPr/>
        <a:lstStyle/>
        <a:p>
          <a:endParaRPr lang="en-US"/>
        </a:p>
      </dgm:t>
    </dgm:pt>
    <dgm:pt modelId="{D703E1D6-6A27-4CBC-ABB1-C3ACBCB17472}" type="sibTrans" cxnId="{5CFBCDE8-E33C-44C2-98EA-21FB2DAE17CA}">
      <dgm:prSet/>
      <dgm:spPr/>
      <dgm:t>
        <a:bodyPr/>
        <a:lstStyle/>
        <a:p>
          <a:endParaRPr lang="en-US"/>
        </a:p>
      </dgm:t>
    </dgm:pt>
    <dgm:pt modelId="{851DD024-6822-4D03-8025-60D92234A73B}">
      <dgm:prSet/>
      <dgm:spPr/>
      <dgm:t>
        <a:bodyPr/>
        <a:lstStyle/>
        <a:p>
          <a:r>
            <a:rPr lang="en-GB" dirty="0"/>
            <a:t>Baker (25), observation is used to gather data from watching events/people in a natural setting</a:t>
          </a:r>
          <a:endParaRPr lang="en-US" dirty="0"/>
        </a:p>
      </dgm:t>
    </dgm:pt>
    <dgm:pt modelId="{2A8DB215-2F1E-47A5-B616-D76827FA9F0A}" type="parTrans" cxnId="{FAC249BE-D6A3-43FD-9097-73E387E50920}">
      <dgm:prSet/>
      <dgm:spPr/>
      <dgm:t>
        <a:bodyPr/>
        <a:lstStyle/>
        <a:p>
          <a:endParaRPr lang="en-US"/>
        </a:p>
      </dgm:t>
    </dgm:pt>
    <dgm:pt modelId="{C8952C53-3EB3-4877-A16C-6279E4307947}" type="sibTrans" cxnId="{FAC249BE-D6A3-43FD-9097-73E387E50920}">
      <dgm:prSet/>
      <dgm:spPr/>
      <dgm:t>
        <a:bodyPr/>
        <a:lstStyle/>
        <a:p>
          <a:endParaRPr lang="en-US"/>
        </a:p>
      </dgm:t>
    </dgm:pt>
    <dgm:pt modelId="{C68786BB-69B3-40EF-B832-E1EE66A53233}">
      <dgm:prSet/>
      <dgm:spPr/>
      <dgm:t>
        <a:bodyPr/>
        <a:lstStyle/>
        <a:p>
          <a:r>
            <a:rPr lang="en-GB" dirty="0"/>
            <a:t>Nielsen (10), Heuristic review is an evaluation using a set of guidelines that aims to reduce users’ cognitive load and memory capacity</a:t>
          </a:r>
          <a:endParaRPr lang="en-US" dirty="0"/>
        </a:p>
      </dgm:t>
    </dgm:pt>
    <dgm:pt modelId="{3366459C-832E-450F-9C1E-34C887B203F7}" type="parTrans" cxnId="{3C7E31DA-9D86-4723-BBE8-939D3DA27900}">
      <dgm:prSet/>
      <dgm:spPr/>
      <dgm:t>
        <a:bodyPr/>
        <a:lstStyle/>
        <a:p>
          <a:endParaRPr lang="en-US"/>
        </a:p>
      </dgm:t>
    </dgm:pt>
    <dgm:pt modelId="{10B14364-8BC9-4F7F-B3F6-74C9061BE51E}" type="sibTrans" cxnId="{3C7E31DA-9D86-4723-BBE8-939D3DA27900}">
      <dgm:prSet/>
      <dgm:spPr/>
      <dgm:t>
        <a:bodyPr/>
        <a:lstStyle/>
        <a:p>
          <a:endParaRPr lang="en-US"/>
        </a:p>
      </dgm:t>
    </dgm:pt>
    <dgm:pt modelId="{1BDCF5EA-DA82-452D-817E-0660760FF65E}" type="pres">
      <dgm:prSet presAssocID="{E7645B92-6704-408B-BF27-4FA5C50500EE}" presName="root" presStyleCnt="0">
        <dgm:presLayoutVars>
          <dgm:dir/>
          <dgm:resizeHandles val="exact"/>
        </dgm:presLayoutVars>
      </dgm:prSet>
      <dgm:spPr/>
    </dgm:pt>
    <dgm:pt modelId="{150B08B3-43BA-487C-93EC-9221D55246C8}" type="pres">
      <dgm:prSet presAssocID="{65204F65-B935-49EA-9B04-D0ED7A72E51C}" presName="compNode" presStyleCnt="0"/>
      <dgm:spPr/>
    </dgm:pt>
    <dgm:pt modelId="{A7C5D939-47B0-419C-BC3A-7DB8ACEE3394}" type="pres">
      <dgm:prSet presAssocID="{65204F65-B935-49EA-9B04-D0ED7A72E51C}" presName="bgRect" presStyleLbl="bgShp" presStyleIdx="0" presStyleCnt="4"/>
      <dgm:spPr/>
    </dgm:pt>
    <dgm:pt modelId="{50A7FE70-2487-4C41-8F62-0FAF6EB95FD6}" type="pres">
      <dgm:prSet presAssocID="{65204F65-B935-49EA-9B04-D0ED7A72E51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0472C70C-E8EE-4FC7-BCD8-13AEC694D4C1}" type="pres">
      <dgm:prSet presAssocID="{65204F65-B935-49EA-9B04-D0ED7A72E51C}" presName="spaceRect" presStyleCnt="0"/>
      <dgm:spPr/>
    </dgm:pt>
    <dgm:pt modelId="{73231A05-9C25-49E1-BEB1-E32D0EE4DA3E}" type="pres">
      <dgm:prSet presAssocID="{65204F65-B935-49EA-9B04-D0ED7A72E51C}" presName="parTx" presStyleLbl="revTx" presStyleIdx="0" presStyleCnt="4">
        <dgm:presLayoutVars>
          <dgm:chMax val="0"/>
          <dgm:chPref val="0"/>
        </dgm:presLayoutVars>
      </dgm:prSet>
      <dgm:spPr/>
    </dgm:pt>
    <dgm:pt modelId="{8BC3FD00-80EE-4577-99DB-7742EBD394CB}" type="pres">
      <dgm:prSet presAssocID="{57307FA7-F574-4CCD-BEFC-6D2D60290190}" presName="sibTrans" presStyleCnt="0"/>
      <dgm:spPr/>
    </dgm:pt>
    <dgm:pt modelId="{677F41E0-1BB0-4B00-96C4-8FCFA21CD80C}" type="pres">
      <dgm:prSet presAssocID="{EDE307D7-9635-4A1C-8D10-621F97471B7C}" presName="compNode" presStyleCnt="0"/>
      <dgm:spPr/>
    </dgm:pt>
    <dgm:pt modelId="{ED22CCDE-5A95-4F56-B11C-3543DC4124CA}" type="pres">
      <dgm:prSet presAssocID="{EDE307D7-9635-4A1C-8D10-621F97471B7C}" presName="bgRect" presStyleLbl="bgShp" presStyleIdx="1" presStyleCnt="4"/>
      <dgm:spPr/>
    </dgm:pt>
    <dgm:pt modelId="{01CC9AEB-5823-4395-83CA-ACA5F71289C0}" type="pres">
      <dgm:prSet presAssocID="{EDE307D7-9635-4A1C-8D10-621F97471B7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B4DA8F8-D138-41C5-95B4-300ACE88E754}" type="pres">
      <dgm:prSet presAssocID="{EDE307D7-9635-4A1C-8D10-621F97471B7C}" presName="spaceRect" presStyleCnt="0"/>
      <dgm:spPr/>
    </dgm:pt>
    <dgm:pt modelId="{D2626498-4AE6-42A3-898F-8C9592B7F998}" type="pres">
      <dgm:prSet presAssocID="{EDE307D7-9635-4A1C-8D10-621F97471B7C}" presName="parTx" presStyleLbl="revTx" presStyleIdx="1" presStyleCnt="4">
        <dgm:presLayoutVars>
          <dgm:chMax val="0"/>
          <dgm:chPref val="0"/>
        </dgm:presLayoutVars>
      </dgm:prSet>
      <dgm:spPr/>
    </dgm:pt>
    <dgm:pt modelId="{9796E5A0-9930-464F-9546-63D494E8D4C5}" type="pres">
      <dgm:prSet presAssocID="{D703E1D6-6A27-4CBC-ABB1-C3ACBCB17472}" presName="sibTrans" presStyleCnt="0"/>
      <dgm:spPr/>
    </dgm:pt>
    <dgm:pt modelId="{CEAE12DB-F5D9-46FD-8557-DFCB32EBD41C}" type="pres">
      <dgm:prSet presAssocID="{851DD024-6822-4D03-8025-60D92234A73B}" presName="compNode" presStyleCnt="0"/>
      <dgm:spPr/>
    </dgm:pt>
    <dgm:pt modelId="{9F7F6E02-6AC0-4441-A432-255F8BD2CE67}" type="pres">
      <dgm:prSet presAssocID="{851DD024-6822-4D03-8025-60D92234A73B}" presName="bgRect" presStyleLbl="bgShp" presStyleIdx="2" presStyleCnt="4"/>
      <dgm:spPr/>
    </dgm:pt>
    <dgm:pt modelId="{54214AEE-9CC6-4760-A33F-938F107143D4}" type="pres">
      <dgm:prSet presAssocID="{851DD024-6822-4D03-8025-60D92234A73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eatre with solid fill"/>
        </a:ext>
      </dgm:extLst>
    </dgm:pt>
    <dgm:pt modelId="{83F00032-F0FA-47AF-BAD2-92FAD070828C}" type="pres">
      <dgm:prSet presAssocID="{851DD024-6822-4D03-8025-60D92234A73B}" presName="spaceRect" presStyleCnt="0"/>
      <dgm:spPr/>
    </dgm:pt>
    <dgm:pt modelId="{A1895D91-DE50-469F-ABB7-EFE5FDE3B629}" type="pres">
      <dgm:prSet presAssocID="{851DD024-6822-4D03-8025-60D92234A73B}" presName="parTx" presStyleLbl="revTx" presStyleIdx="2" presStyleCnt="4">
        <dgm:presLayoutVars>
          <dgm:chMax val="0"/>
          <dgm:chPref val="0"/>
        </dgm:presLayoutVars>
      </dgm:prSet>
      <dgm:spPr/>
    </dgm:pt>
    <dgm:pt modelId="{3C290826-AB60-4796-8FC0-E9270574D2E0}" type="pres">
      <dgm:prSet presAssocID="{C8952C53-3EB3-4877-A16C-6279E4307947}" presName="sibTrans" presStyleCnt="0"/>
      <dgm:spPr/>
    </dgm:pt>
    <dgm:pt modelId="{5FE747EB-6326-4697-97EE-F56D0D4A0008}" type="pres">
      <dgm:prSet presAssocID="{C68786BB-69B3-40EF-B832-E1EE66A53233}" presName="compNode" presStyleCnt="0"/>
      <dgm:spPr/>
    </dgm:pt>
    <dgm:pt modelId="{582D6231-29A0-43E8-ABFF-0EDB8821F079}" type="pres">
      <dgm:prSet presAssocID="{C68786BB-69B3-40EF-B832-E1EE66A53233}" presName="bgRect" presStyleLbl="bgShp" presStyleIdx="3" presStyleCnt="4"/>
      <dgm:spPr/>
    </dgm:pt>
    <dgm:pt modelId="{179FA0B0-49CC-4D02-8D76-6C08BAF99715}" type="pres">
      <dgm:prSet presAssocID="{C68786BB-69B3-40EF-B832-E1EE66A5323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DA7C7B81-D968-442B-9B4B-00B6280F0D54}" type="pres">
      <dgm:prSet presAssocID="{C68786BB-69B3-40EF-B832-E1EE66A53233}" presName="spaceRect" presStyleCnt="0"/>
      <dgm:spPr/>
    </dgm:pt>
    <dgm:pt modelId="{ECB5B586-353C-47DF-BF0B-89F5147B13EA}" type="pres">
      <dgm:prSet presAssocID="{C68786BB-69B3-40EF-B832-E1EE66A5323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206E0122-62CF-48B2-AB05-BCAD7ECB90F0}" type="presOf" srcId="{EDE307D7-9635-4A1C-8D10-621F97471B7C}" destId="{D2626498-4AE6-42A3-898F-8C9592B7F998}" srcOrd="0" destOrd="0" presId="urn:microsoft.com/office/officeart/2018/2/layout/IconVerticalSolidList"/>
    <dgm:cxn modelId="{CF1D2823-D6D1-4DD2-88A4-A03B5361391A}" type="presOf" srcId="{C68786BB-69B3-40EF-B832-E1EE66A53233}" destId="{ECB5B586-353C-47DF-BF0B-89F5147B13EA}" srcOrd="0" destOrd="0" presId="urn:microsoft.com/office/officeart/2018/2/layout/IconVerticalSolidList"/>
    <dgm:cxn modelId="{83AF4F28-5744-4B6E-AB1C-ACC83EBA2654}" type="presOf" srcId="{E7645B92-6704-408B-BF27-4FA5C50500EE}" destId="{1BDCF5EA-DA82-452D-817E-0660760FF65E}" srcOrd="0" destOrd="0" presId="urn:microsoft.com/office/officeart/2018/2/layout/IconVerticalSolidList"/>
    <dgm:cxn modelId="{FAC249BE-D6A3-43FD-9097-73E387E50920}" srcId="{E7645B92-6704-408B-BF27-4FA5C50500EE}" destId="{851DD024-6822-4D03-8025-60D92234A73B}" srcOrd="2" destOrd="0" parTransId="{2A8DB215-2F1E-47A5-B616-D76827FA9F0A}" sibTransId="{C8952C53-3EB3-4877-A16C-6279E4307947}"/>
    <dgm:cxn modelId="{6E1905C2-0508-4470-B20F-C467FFC24EE2}" type="presOf" srcId="{851DD024-6822-4D03-8025-60D92234A73B}" destId="{A1895D91-DE50-469F-ABB7-EFE5FDE3B629}" srcOrd="0" destOrd="0" presId="urn:microsoft.com/office/officeart/2018/2/layout/IconVerticalSolidList"/>
    <dgm:cxn modelId="{C041D1D7-3146-468F-BD7D-2BC500E754C8}" srcId="{E7645B92-6704-408B-BF27-4FA5C50500EE}" destId="{65204F65-B935-49EA-9B04-D0ED7A72E51C}" srcOrd="0" destOrd="0" parTransId="{35F99D4A-C97B-4633-B54F-EB7A2B16118C}" sibTransId="{57307FA7-F574-4CCD-BEFC-6D2D60290190}"/>
    <dgm:cxn modelId="{3C7E31DA-9D86-4723-BBE8-939D3DA27900}" srcId="{E7645B92-6704-408B-BF27-4FA5C50500EE}" destId="{C68786BB-69B3-40EF-B832-E1EE66A53233}" srcOrd="3" destOrd="0" parTransId="{3366459C-832E-450F-9C1E-34C887B203F7}" sibTransId="{10B14364-8BC9-4F7F-B3F6-74C9061BE51E}"/>
    <dgm:cxn modelId="{5CFBCDE8-E33C-44C2-98EA-21FB2DAE17CA}" srcId="{E7645B92-6704-408B-BF27-4FA5C50500EE}" destId="{EDE307D7-9635-4A1C-8D10-621F97471B7C}" srcOrd="1" destOrd="0" parTransId="{7BBEEC3C-5A28-425A-8E13-C4C07EE5E47A}" sibTransId="{D703E1D6-6A27-4CBC-ABB1-C3ACBCB17472}"/>
    <dgm:cxn modelId="{58777BFE-066B-4220-ABDF-E85489339C95}" type="presOf" srcId="{65204F65-B935-49EA-9B04-D0ED7A72E51C}" destId="{73231A05-9C25-49E1-BEB1-E32D0EE4DA3E}" srcOrd="0" destOrd="0" presId="urn:microsoft.com/office/officeart/2018/2/layout/IconVerticalSolidList"/>
    <dgm:cxn modelId="{B445C434-B44C-4715-A39F-FCBBEB8CD4C8}" type="presParOf" srcId="{1BDCF5EA-DA82-452D-817E-0660760FF65E}" destId="{150B08B3-43BA-487C-93EC-9221D55246C8}" srcOrd="0" destOrd="0" presId="urn:microsoft.com/office/officeart/2018/2/layout/IconVerticalSolidList"/>
    <dgm:cxn modelId="{2FA2DF27-023A-4B7C-900C-F8E210BA19E1}" type="presParOf" srcId="{150B08B3-43BA-487C-93EC-9221D55246C8}" destId="{A7C5D939-47B0-419C-BC3A-7DB8ACEE3394}" srcOrd="0" destOrd="0" presId="urn:microsoft.com/office/officeart/2018/2/layout/IconVerticalSolidList"/>
    <dgm:cxn modelId="{52314BE9-D445-4B29-B1D7-F75F967DCCB0}" type="presParOf" srcId="{150B08B3-43BA-487C-93EC-9221D55246C8}" destId="{50A7FE70-2487-4C41-8F62-0FAF6EB95FD6}" srcOrd="1" destOrd="0" presId="urn:microsoft.com/office/officeart/2018/2/layout/IconVerticalSolidList"/>
    <dgm:cxn modelId="{ABC1EE41-11C9-43E2-A1C1-6242238E97DE}" type="presParOf" srcId="{150B08B3-43BA-487C-93EC-9221D55246C8}" destId="{0472C70C-E8EE-4FC7-BCD8-13AEC694D4C1}" srcOrd="2" destOrd="0" presId="urn:microsoft.com/office/officeart/2018/2/layout/IconVerticalSolidList"/>
    <dgm:cxn modelId="{754E0BE3-5B9C-4019-A163-B7B6784D4040}" type="presParOf" srcId="{150B08B3-43BA-487C-93EC-9221D55246C8}" destId="{73231A05-9C25-49E1-BEB1-E32D0EE4DA3E}" srcOrd="3" destOrd="0" presId="urn:microsoft.com/office/officeart/2018/2/layout/IconVerticalSolidList"/>
    <dgm:cxn modelId="{98D2454C-ACD4-4C91-BA9C-78AFE8EEF0A7}" type="presParOf" srcId="{1BDCF5EA-DA82-452D-817E-0660760FF65E}" destId="{8BC3FD00-80EE-4577-99DB-7742EBD394CB}" srcOrd="1" destOrd="0" presId="urn:microsoft.com/office/officeart/2018/2/layout/IconVerticalSolidList"/>
    <dgm:cxn modelId="{50873031-98E0-4B2E-A437-CE8348AAEFAF}" type="presParOf" srcId="{1BDCF5EA-DA82-452D-817E-0660760FF65E}" destId="{677F41E0-1BB0-4B00-96C4-8FCFA21CD80C}" srcOrd="2" destOrd="0" presId="urn:microsoft.com/office/officeart/2018/2/layout/IconVerticalSolidList"/>
    <dgm:cxn modelId="{E3D61A7C-ABEB-4122-9029-4B652A94C52C}" type="presParOf" srcId="{677F41E0-1BB0-4B00-96C4-8FCFA21CD80C}" destId="{ED22CCDE-5A95-4F56-B11C-3543DC4124CA}" srcOrd="0" destOrd="0" presId="urn:microsoft.com/office/officeart/2018/2/layout/IconVerticalSolidList"/>
    <dgm:cxn modelId="{2E905EF1-DD7B-4303-B6A8-BF2AA705FED8}" type="presParOf" srcId="{677F41E0-1BB0-4B00-96C4-8FCFA21CD80C}" destId="{01CC9AEB-5823-4395-83CA-ACA5F71289C0}" srcOrd="1" destOrd="0" presId="urn:microsoft.com/office/officeart/2018/2/layout/IconVerticalSolidList"/>
    <dgm:cxn modelId="{AEF4D8DA-0469-485C-8982-EB2A5A722A83}" type="presParOf" srcId="{677F41E0-1BB0-4B00-96C4-8FCFA21CD80C}" destId="{8B4DA8F8-D138-41C5-95B4-300ACE88E754}" srcOrd="2" destOrd="0" presId="urn:microsoft.com/office/officeart/2018/2/layout/IconVerticalSolidList"/>
    <dgm:cxn modelId="{91D5ACE5-B76A-49A5-A99B-CEEFC92D97EB}" type="presParOf" srcId="{677F41E0-1BB0-4B00-96C4-8FCFA21CD80C}" destId="{D2626498-4AE6-42A3-898F-8C9592B7F998}" srcOrd="3" destOrd="0" presId="urn:microsoft.com/office/officeart/2018/2/layout/IconVerticalSolidList"/>
    <dgm:cxn modelId="{EE0047AD-8114-4B6F-9270-7D3FCD70B771}" type="presParOf" srcId="{1BDCF5EA-DA82-452D-817E-0660760FF65E}" destId="{9796E5A0-9930-464F-9546-63D494E8D4C5}" srcOrd="3" destOrd="0" presId="urn:microsoft.com/office/officeart/2018/2/layout/IconVerticalSolidList"/>
    <dgm:cxn modelId="{82E4842B-3F62-4E74-9548-C2B2FF422D52}" type="presParOf" srcId="{1BDCF5EA-DA82-452D-817E-0660760FF65E}" destId="{CEAE12DB-F5D9-46FD-8557-DFCB32EBD41C}" srcOrd="4" destOrd="0" presId="urn:microsoft.com/office/officeart/2018/2/layout/IconVerticalSolidList"/>
    <dgm:cxn modelId="{A2D87CA4-3BD6-4AAA-A095-3949190DA48E}" type="presParOf" srcId="{CEAE12DB-F5D9-46FD-8557-DFCB32EBD41C}" destId="{9F7F6E02-6AC0-4441-A432-255F8BD2CE67}" srcOrd="0" destOrd="0" presId="urn:microsoft.com/office/officeart/2018/2/layout/IconVerticalSolidList"/>
    <dgm:cxn modelId="{1AC4AF5F-DF38-4367-90A5-93BFED2252E7}" type="presParOf" srcId="{CEAE12DB-F5D9-46FD-8557-DFCB32EBD41C}" destId="{54214AEE-9CC6-4760-A33F-938F107143D4}" srcOrd="1" destOrd="0" presId="urn:microsoft.com/office/officeart/2018/2/layout/IconVerticalSolidList"/>
    <dgm:cxn modelId="{DC6C3464-2D55-46DD-905F-23A918239518}" type="presParOf" srcId="{CEAE12DB-F5D9-46FD-8557-DFCB32EBD41C}" destId="{83F00032-F0FA-47AF-BAD2-92FAD070828C}" srcOrd="2" destOrd="0" presId="urn:microsoft.com/office/officeart/2018/2/layout/IconVerticalSolidList"/>
    <dgm:cxn modelId="{5C09B821-B4ED-4F92-ACB7-E73BD0E2EBEF}" type="presParOf" srcId="{CEAE12DB-F5D9-46FD-8557-DFCB32EBD41C}" destId="{A1895D91-DE50-469F-ABB7-EFE5FDE3B629}" srcOrd="3" destOrd="0" presId="urn:microsoft.com/office/officeart/2018/2/layout/IconVerticalSolidList"/>
    <dgm:cxn modelId="{A20F6F56-D001-48E5-A254-6BBF8B58167D}" type="presParOf" srcId="{1BDCF5EA-DA82-452D-817E-0660760FF65E}" destId="{3C290826-AB60-4796-8FC0-E9270574D2E0}" srcOrd="5" destOrd="0" presId="urn:microsoft.com/office/officeart/2018/2/layout/IconVerticalSolidList"/>
    <dgm:cxn modelId="{980F4CFA-C571-4E11-99EB-B8FDD712B293}" type="presParOf" srcId="{1BDCF5EA-DA82-452D-817E-0660760FF65E}" destId="{5FE747EB-6326-4697-97EE-F56D0D4A0008}" srcOrd="6" destOrd="0" presId="urn:microsoft.com/office/officeart/2018/2/layout/IconVerticalSolidList"/>
    <dgm:cxn modelId="{0A1B8CAB-4286-467B-8547-236DEBCD8AFD}" type="presParOf" srcId="{5FE747EB-6326-4697-97EE-F56D0D4A0008}" destId="{582D6231-29A0-43E8-ABFF-0EDB8821F079}" srcOrd="0" destOrd="0" presId="urn:microsoft.com/office/officeart/2018/2/layout/IconVerticalSolidList"/>
    <dgm:cxn modelId="{F3D6C181-BE7B-4C43-8B0C-039F07FC8A5E}" type="presParOf" srcId="{5FE747EB-6326-4697-97EE-F56D0D4A0008}" destId="{179FA0B0-49CC-4D02-8D76-6C08BAF99715}" srcOrd="1" destOrd="0" presId="urn:microsoft.com/office/officeart/2018/2/layout/IconVerticalSolidList"/>
    <dgm:cxn modelId="{FFA853C4-4C50-446B-B185-F9BD8F5D611E}" type="presParOf" srcId="{5FE747EB-6326-4697-97EE-F56D0D4A0008}" destId="{DA7C7B81-D968-442B-9B4B-00B6280F0D54}" srcOrd="2" destOrd="0" presId="urn:microsoft.com/office/officeart/2018/2/layout/IconVerticalSolidList"/>
    <dgm:cxn modelId="{B0ECDC38-7A10-4618-AE20-2B1FD0B9C4CA}" type="presParOf" srcId="{5FE747EB-6326-4697-97EE-F56D0D4A0008}" destId="{ECB5B586-353C-47DF-BF0B-89F5147B13E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1BA4E28-79DE-437D-BB9A-C279BB0532E3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330176-EA07-4002-9F92-925EC028F78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Armstrong (24), cross sectional is data captured at one time, for one instance</a:t>
          </a:r>
          <a:endParaRPr lang="en-US" dirty="0"/>
        </a:p>
      </dgm:t>
    </dgm:pt>
    <dgm:pt modelId="{71340111-9EDF-4578-B089-F54E9FCEB95E}" type="parTrans" cxnId="{D2BB7BB8-C889-4A00-856F-3E9FA9748C01}">
      <dgm:prSet/>
      <dgm:spPr/>
      <dgm:t>
        <a:bodyPr/>
        <a:lstStyle/>
        <a:p>
          <a:endParaRPr lang="en-US"/>
        </a:p>
      </dgm:t>
    </dgm:pt>
    <dgm:pt modelId="{B58C5661-DAE7-42D8-86A6-774C8A293661}" type="sibTrans" cxnId="{D2BB7BB8-C889-4A00-856F-3E9FA9748C0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22992EE-D063-4854-A9C6-27EDD17D6CC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Due to project time limitations</a:t>
          </a:r>
          <a:endParaRPr lang="en-US" dirty="0"/>
        </a:p>
      </dgm:t>
    </dgm:pt>
    <dgm:pt modelId="{AD86652D-AD2F-42B0-BA35-D80F0827E86B}" type="parTrans" cxnId="{88ACC984-F5A9-4E7E-A5A0-85E5FB6DD80B}">
      <dgm:prSet/>
      <dgm:spPr/>
      <dgm:t>
        <a:bodyPr/>
        <a:lstStyle/>
        <a:p>
          <a:endParaRPr lang="en-US"/>
        </a:p>
      </dgm:t>
    </dgm:pt>
    <dgm:pt modelId="{CF0E05B5-D917-46E4-A28F-3B02052410E9}" type="sibTrans" cxnId="{88ACC984-F5A9-4E7E-A5A0-85E5FB6DD80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8409852-2B8D-4E44-9F22-638F7F366BC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Can be used to show results compared to other variables, like age against general opinion. </a:t>
          </a:r>
          <a:endParaRPr lang="en-US" dirty="0"/>
        </a:p>
      </dgm:t>
    </dgm:pt>
    <dgm:pt modelId="{DCFE5B9E-3E22-4A0E-A45F-93AD10E727C9}" type="parTrans" cxnId="{3EB8A3E8-9FEF-4D21-B678-98DEDF9E1E53}">
      <dgm:prSet/>
      <dgm:spPr/>
      <dgm:t>
        <a:bodyPr/>
        <a:lstStyle/>
        <a:p>
          <a:endParaRPr lang="en-US"/>
        </a:p>
      </dgm:t>
    </dgm:pt>
    <dgm:pt modelId="{762AF287-1293-4442-A9E9-4D77EE94792E}" type="sibTrans" cxnId="{3EB8A3E8-9FEF-4D21-B678-98DEDF9E1E5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C511B68-CB4D-46C1-802A-286ABE0B376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Spiral SDLC to accommodate changes and incorporate client feedback. </a:t>
          </a:r>
        </a:p>
      </dgm:t>
    </dgm:pt>
    <dgm:pt modelId="{1D0A9807-F8AC-4FE4-B9D5-58DA61047584}" type="parTrans" cxnId="{985E63B9-3470-456C-976E-534411470968}">
      <dgm:prSet/>
      <dgm:spPr/>
      <dgm:t>
        <a:bodyPr/>
        <a:lstStyle/>
        <a:p>
          <a:endParaRPr lang="en-GB"/>
        </a:p>
      </dgm:t>
    </dgm:pt>
    <dgm:pt modelId="{0F4820D0-70FC-4EF2-BAEC-5797879FD9D7}" type="sibTrans" cxnId="{985E63B9-3470-456C-976E-534411470968}">
      <dgm:prSet/>
      <dgm:spPr/>
      <dgm:t>
        <a:bodyPr/>
        <a:lstStyle/>
        <a:p>
          <a:endParaRPr lang="en-GB"/>
        </a:p>
      </dgm:t>
    </dgm:pt>
    <dgm:pt modelId="{C9BE6C8E-EF24-4E3D-ABA3-D424346EDC28}" type="pres">
      <dgm:prSet presAssocID="{41BA4E28-79DE-437D-BB9A-C279BB0532E3}" presName="root" presStyleCnt="0">
        <dgm:presLayoutVars>
          <dgm:dir/>
          <dgm:resizeHandles val="exact"/>
        </dgm:presLayoutVars>
      </dgm:prSet>
      <dgm:spPr/>
    </dgm:pt>
    <dgm:pt modelId="{A4FF7221-4A82-448C-A8C8-033F51B02A01}" type="pres">
      <dgm:prSet presAssocID="{D1330176-EA07-4002-9F92-925EC028F78C}" presName="compNode" presStyleCnt="0"/>
      <dgm:spPr/>
    </dgm:pt>
    <dgm:pt modelId="{7E08C0C7-FAA6-4A07-BC86-C92B3226876B}" type="pres">
      <dgm:prSet presAssocID="{D1330176-EA07-4002-9F92-925EC028F78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ip calendar with solid fill"/>
        </a:ext>
      </dgm:extLst>
    </dgm:pt>
    <dgm:pt modelId="{7173B3F2-04C1-4894-A5FF-D35BFF22AEE6}" type="pres">
      <dgm:prSet presAssocID="{D1330176-EA07-4002-9F92-925EC028F78C}" presName="spaceRect" presStyleCnt="0"/>
      <dgm:spPr/>
    </dgm:pt>
    <dgm:pt modelId="{2AA7E2C5-F18B-4904-B75E-A1B8D9EF7F47}" type="pres">
      <dgm:prSet presAssocID="{D1330176-EA07-4002-9F92-925EC028F78C}" presName="textRect" presStyleLbl="revTx" presStyleIdx="0" presStyleCnt="4">
        <dgm:presLayoutVars>
          <dgm:chMax val="1"/>
          <dgm:chPref val="1"/>
        </dgm:presLayoutVars>
      </dgm:prSet>
      <dgm:spPr/>
    </dgm:pt>
    <dgm:pt modelId="{19946576-9E72-409F-B306-4E0309ADA16E}" type="pres">
      <dgm:prSet presAssocID="{B58C5661-DAE7-42D8-86A6-774C8A293661}" presName="sibTrans" presStyleCnt="0"/>
      <dgm:spPr/>
    </dgm:pt>
    <dgm:pt modelId="{FDE010CE-427D-4F52-AC48-6F87267D5862}" type="pres">
      <dgm:prSet presAssocID="{122992EE-D063-4854-A9C6-27EDD17D6CCE}" presName="compNode" presStyleCnt="0"/>
      <dgm:spPr/>
    </dgm:pt>
    <dgm:pt modelId="{5B5E2CA3-7113-44F4-8011-389AB9869F28}" type="pres">
      <dgm:prSet presAssocID="{122992EE-D063-4854-A9C6-27EDD17D6CC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solidFill>
            <a:schemeClr val="bg1"/>
          </a:solidFill>
        </a:ln>
      </dgm:spPr>
    </dgm:pt>
    <dgm:pt modelId="{1B1974A8-B88D-41D0-B407-341F8D1B677F}" type="pres">
      <dgm:prSet presAssocID="{122992EE-D063-4854-A9C6-27EDD17D6CCE}" presName="spaceRect" presStyleCnt="0"/>
      <dgm:spPr/>
    </dgm:pt>
    <dgm:pt modelId="{2AD025EB-46ED-4144-ABFA-72B9DF27BE53}" type="pres">
      <dgm:prSet presAssocID="{122992EE-D063-4854-A9C6-27EDD17D6CCE}" presName="textRect" presStyleLbl="revTx" presStyleIdx="1" presStyleCnt="4">
        <dgm:presLayoutVars>
          <dgm:chMax val="1"/>
          <dgm:chPref val="1"/>
        </dgm:presLayoutVars>
      </dgm:prSet>
      <dgm:spPr/>
    </dgm:pt>
    <dgm:pt modelId="{1C4355D5-93F2-4E66-836E-D07EDE14C637}" type="pres">
      <dgm:prSet presAssocID="{CF0E05B5-D917-46E4-A28F-3B02052410E9}" presName="sibTrans" presStyleCnt="0"/>
      <dgm:spPr/>
    </dgm:pt>
    <dgm:pt modelId="{BDAE0EB9-B801-4A09-8329-0206303C7F4A}" type="pres">
      <dgm:prSet presAssocID="{B8409852-2B8D-4E44-9F22-638F7F366BC4}" presName="compNode" presStyleCnt="0"/>
      <dgm:spPr/>
    </dgm:pt>
    <dgm:pt modelId="{4942EE51-5754-4323-B93C-34DC83DFB8CE}" type="pres">
      <dgm:prSet presAssocID="{B8409852-2B8D-4E44-9F22-638F7F366BC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8B4BE6A6-9115-42E4-9D13-98B596591C8B}" type="pres">
      <dgm:prSet presAssocID="{B8409852-2B8D-4E44-9F22-638F7F366BC4}" presName="spaceRect" presStyleCnt="0"/>
      <dgm:spPr/>
    </dgm:pt>
    <dgm:pt modelId="{EDC04A29-5207-4F8B-84A0-E15EC3D1176B}" type="pres">
      <dgm:prSet presAssocID="{B8409852-2B8D-4E44-9F22-638F7F366BC4}" presName="textRect" presStyleLbl="revTx" presStyleIdx="2" presStyleCnt="4">
        <dgm:presLayoutVars>
          <dgm:chMax val="1"/>
          <dgm:chPref val="1"/>
        </dgm:presLayoutVars>
      </dgm:prSet>
      <dgm:spPr/>
    </dgm:pt>
    <dgm:pt modelId="{C1231603-B84F-4CC4-A310-9AE7D7D768DB}" type="pres">
      <dgm:prSet presAssocID="{762AF287-1293-4442-A9E9-4D77EE94792E}" presName="sibTrans" presStyleCnt="0"/>
      <dgm:spPr/>
    </dgm:pt>
    <dgm:pt modelId="{2C236068-76DA-47A5-BD2D-378545AA4BBA}" type="pres">
      <dgm:prSet presAssocID="{6C511B68-CB4D-46C1-802A-286ABE0B3762}" presName="compNode" presStyleCnt="0"/>
      <dgm:spPr/>
    </dgm:pt>
    <dgm:pt modelId="{F3388B0A-692A-4835-B055-BB80778F3BB1}" type="pres">
      <dgm:prSet presAssocID="{6C511B68-CB4D-46C1-802A-286ABE0B376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quiggle with solid fill"/>
        </a:ext>
      </dgm:extLst>
    </dgm:pt>
    <dgm:pt modelId="{FE74E8F8-9E34-4EB9-A618-AA6A31E60B13}" type="pres">
      <dgm:prSet presAssocID="{6C511B68-CB4D-46C1-802A-286ABE0B3762}" presName="spaceRect" presStyleCnt="0"/>
      <dgm:spPr/>
    </dgm:pt>
    <dgm:pt modelId="{3891BB08-C932-45F7-A275-727F55906F1A}" type="pres">
      <dgm:prSet presAssocID="{6C511B68-CB4D-46C1-802A-286ABE0B376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E26F611-5D1B-4232-92F0-19A1516DB289}" type="presOf" srcId="{B8409852-2B8D-4E44-9F22-638F7F366BC4}" destId="{EDC04A29-5207-4F8B-84A0-E15EC3D1176B}" srcOrd="0" destOrd="0" presId="urn:microsoft.com/office/officeart/2018/2/layout/IconLabelList"/>
    <dgm:cxn modelId="{5F40B66C-7FA3-441D-8771-23EFC72123AD}" type="presOf" srcId="{D1330176-EA07-4002-9F92-925EC028F78C}" destId="{2AA7E2C5-F18B-4904-B75E-A1B8D9EF7F47}" srcOrd="0" destOrd="0" presId="urn:microsoft.com/office/officeart/2018/2/layout/IconLabelList"/>
    <dgm:cxn modelId="{3667E353-78CA-498A-9179-3875E338343D}" type="presOf" srcId="{6C511B68-CB4D-46C1-802A-286ABE0B3762}" destId="{3891BB08-C932-45F7-A275-727F55906F1A}" srcOrd="0" destOrd="0" presId="urn:microsoft.com/office/officeart/2018/2/layout/IconLabelList"/>
    <dgm:cxn modelId="{88ACC984-F5A9-4E7E-A5A0-85E5FB6DD80B}" srcId="{41BA4E28-79DE-437D-BB9A-C279BB0532E3}" destId="{122992EE-D063-4854-A9C6-27EDD17D6CCE}" srcOrd="1" destOrd="0" parTransId="{AD86652D-AD2F-42B0-BA35-D80F0827E86B}" sibTransId="{CF0E05B5-D917-46E4-A28F-3B02052410E9}"/>
    <dgm:cxn modelId="{D2BB7BB8-C889-4A00-856F-3E9FA9748C01}" srcId="{41BA4E28-79DE-437D-BB9A-C279BB0532E3}" destId="{D1330176-EA07-4002-9F92-925EC028F78C}" srcOrd="0" destOrd="0" parTransId="{71340111-9EDF-4578-B089-F54E9FCEB95E}" sibTransId="{B58C5661-DAE7-42D8-86A6-774C8A293661}"/>
    <dgm:cxn modelId="{985E63B9-3470-456C-976E-534411470968}" srcId="{41BA4E28-79DE-437D-BB9A-C279BB0532E3}" destId="{6C511B68-CB4D-46C1-802A-286ABE0B3762}" srcOrd="3" destOrd="0" parTransId="{1D0A9807-F8AC-4FE4-B9D5-58DA61047584}" sibTransId="{0F4820D0-70FC-4EF2-BAEC-5797879FD9D7}"/>
    <dgm:cxn modelId="{DC82C6DC-9333-4DBE-A720-FD95E7708061}" type="presOf" srcId="{41BA4E28-79DE-437D-BB9A-C279BB0532E3}" destId="{C9BE6C8E-EF24-4E3D-ABA3-D424346EDC28}" srcOrd="0" destOrd="0" presId="urn:microsoft.com/office/officeart/2018/2/layout/IconLabelList"/>
    <dgm:cxn modelId="{3EB8A3E8-9FEF-4D21-B678-98DEDF9E1E53}" srcId="{41BA4E28-79DE-437D-BB9A-C279BB0532E3}" destId="{B8409852-2B8D-4E44-9F22-638F7F366BC4}" srcOrd="2" destOrd="0" parTransId="{DCFE5B9E-3E22-4A0E-A45F-93AD10E727C9}" sibTransId="{762AF287-1293-4442-A9E9-4D77EE94792E}"/>
    <dgm:cxn modelId="{5F1FA8FB-2899-49F3-8FB6-C27A7AB3352B}" type="presOf" srcId="{122992EE-D063-4854-A9C6-27EDD17D6CCE}" destId="{2AD025EB-46ED-4144-ABFA-72B9DF27BE53}" srcOrd="0" destOrd="0" presId="urn:microsoft.com/office/officeart/2018/2/layout/IconLabelList"/>
    <dgm:cxn modelId="{990F6899-DE53-4C91-B5C4-4BACCC30A4AB}" type="presParOf" srcId="{C9BE6C8E-EF24-4E3D-ABA3-D424346EDC28}" destId="{A4FF7221-4A82-448C-A8C8-033F51B02A01}" srcOrd="0" destOrd="0" presId="urn:microsoft.com/office/officeart/2018/2/layout/IconLabelList"/>
    <dgm:cxn modelId="{8755318C-8926-43C7-A2DA-CA3F2AE90C31}" type="presParOf" srcId="{A4FF7221-4A82-448C-A8C8-033F51B02A01}" destId="{7E08C0C7-FAA6-4A07-BC86-C92B3226876B}" srcOrd="0" destOrd="0" presId="urn:microsoft.com/office/officeart/2018/2/layout/IconLabelList"/>
    <dgm:cxn modelId="{80F5014F-65BB-4A22-8FDA-BD76BB9E2FCC}" type="presParOf" srcId="{A4FF7221-4A82-448C-A8C8-033F51B02A01}" destId="{7173B3F2-04C1-4894-A5FF-D35BFF22AEE6}" srcOrd="1" destOrd="0" presId="urn:microsoft.com/office/officeart/2018/2/layout/IconLabelList"/>
    <dgm:cxn modelId="{5A56DB47-3065-4C5D-9B6A-7623D7882E94}" type="presParOf" srcId="{A4FF7221-4A82-448C-A8C8-033F51B02A01}" destId="{2AA7E2C5-F18B-4904-B75E-A1B8D9EF7F47}" srcOrd="2" destOrd="0" presId="urn:microsoft.com/office/officeart/2018/2/layout/IconLabelList"/>
    <dgm:cxn modelId="{90EA9B9B-F0F5-478B-BFCB-7082A1735E5F}" type="presParOf" srcId="{C9BE6C8E-EF24-4E3D-ABA3-D424346EDC28}" destId="{19946576-9E72-409F-B306-4E0309ADA16E}" srcOrd="1" destOrd="0" presId="urn:microsoft.com/office/officeart/2018/2/layout/IconLabelList"/>
    <dgm:cxn modelId="{77EB3275-AB51-42B7-849D-DE9FB59A71D4}" type="presParOf" srcId="{C9BE6C8E-EF24-4E3D-ABA3-D424346EDC28}" destId="{FDE010CE-427D-4F52-AC48-6F87267D5862}" srcOrd="2" destOrd="0" presId="urn:microsoft.com/office/officeart/2018/2/layout/IconLabelList"/>
    <dgm:cxn modelId="{ED4BC863-FA3E-47D0-9A1C-598D5D0C49FF}" type="presParOf" srcId="{FDE010CE-427D-4F52-AC48-6F87267D5862}" destId="{5B5E2CA3-7113-44F4-8011-389AB9869F28}" srcOrd="0" destOrd="0" presId="urn:microsoft.com/office/officeart/2018/2/layout/IconLabelList"/>
    <dgm:cxn modelId="{464DEE81-84C3-44DC-A8CA-0893F156ADC3}" type="presParOf" srcId="{FDE010CE-427D-4F52-AC48-6F87267D5862}" destId="{1B1974A8-B88D-41D0-B407-341F8D1B677F}" srcOrd="1" destOrd="0" presId="urn:microsoft.com/office/officeart/2018/2/layout/IconLabelList"/>
    <dgm:cxn modelId="{06D6CDA8-B1E6-4752-B765-BEE00D8F5677}" type="presParOf" srcId="{FDE010CE-427D-4F52-AC48-6F87267D5862}" destId="{2AD025EB-46ED-4144-ABFA-72B9DF27BE53}" srcOrd="2" destOrd="0" presId="urn:microsoft.com/office/officeart/2018/2/layout/IconLabelList"/>
    <dgm:cxn modelId="{A01D8F51-CD63-4952-B975-B8B73351F8D8}" type="presParOf" srcId="{C9BE6C8E-EF24-4E3D-ABA3-D424346EDC28}" destId="{1C4355D5-93F2-4E66-836E-D07EDE14C637}" srcOrd="3" destOrd="0" presId="urn:microsoft.com/office/officeart/2018/2/layout/IconLabelList"/>
    <dgm:cxn modelId="{E732AF11-41BD-4ED5-8A2C-E21192B6589C}" type="presParOf" srcId="{C9BE6C8E-EF24-4E3D-ABA3-D424346EDC28}" destId="{BDAE0EB9-B801-4A09-8329-0206303C7F4A}" srcOrd="4" destOrd="0" presId="urn:microsoft.com/office/officeart/2018/2/layout/IconLabelList"/>
    <dgm:cxn modelId="{5F139CE1-A39E-4480-AE26-31C993159E2E}" type="presParOf" srcId="{BDAE0EB9-B801-4A09-8329-0206303C7F4A}" destId="{4942EE51-5754-4323-B93C-34DC83DFB8CE}" srcOrd="0" destOrd="0" presId="urn:microsoft.com/office/officeart/2018/2/layout/IconLabelList"/>
    <dgm:cxn modelId="{3B880F0A-CAB3-41F4-B1DD-56ACD25FC410}" type="presParOf" srcId="{BDAE0EB9-B801-4A09-8329-0206303C7F4A}" destId="{8B4BE6A6-9115-42E4-9D13-98B596591C8B}" srcOrd="1" destOrd="0" presId="urn:microsoft.com/office/officeart/2018/2/layout/IconLabelList"/>
    <dgm:cxn modelId="{F44E3D37-96B9-4A29-BF5B-975E01DCC5E4}" type="presParOf" srcId="{BDAE0EB9-B801-4A09-8329-0206303C7F4A}" destId="{EDC04A29-5207-4F8B-84A0-E15EC3D1176B}" srcOrd="2" destOrd="0" presId="urn:microsoft.com/office/officeart/2018/2/layout/IconLabelList"/>
    <dgm:cxn modelId="{E807505A-70F2-46FE-97D5-F283FB1C1A00}" type="presParOf" srcId="{C9BE6C8E-EF24-4E3D-ABA3-D424346EDC28}" destId="{C1231603-B84F-4CC4-A310-9AE7D7D768DB}" srcOrd="5" destOrd="0" presId="urn:microsoft.com/office/officeart/2018/2/layout/IconLabelList"/>
    <dgm:cxn modelId="{C0F759E7-2D6D-47E3-90DE-E9E733B2C940}" type="presParOf" srcId="{C9BE6C8E-EF24-4E3D-ABA3-D424346EDC28}" destId="{2C236068-76DA-47A5-BD2D-378545AA4BBA}" srcOrd="6" destOrd="0" presId="urn:microsoft.com/office/officeart/2018/2/layout/IconLabelList"/>
    <dgm:cxn modelId="{95129AAE-CD84-4775-B6B6-7C1DA6501AF5}" type="presParOf" srcId="{2C236068-76DA-47A5-BD2D-378545AA4BBA}" destId="{F3388B0A-692A-4835-B055-BB80778F3BB1}" srcOrd="0" destOrd="0" presId="urn:microsoft.com/office/officeart/2018/2/layout/IconLabelList"/>
    <dgm:cxn modelId="{932782C4-64DA-4B73-A1C2-48FDF12D5DEB}" type="presParOf" srcId="{2C236068-76DA-47A5-BD2D-378545AA4BBA}" destId="{FE74E8F8-9E34-4EB9-A618-AA6A31E60B13}" srcOrd="1" destOrd="0" presId="urn:microsoft.com/office/officeart/2018/2/layout/IconLabelList"/>
    <dgm:cxn modelId="{405C0B49-40FF-4B2A-8899-8887845B5D44}" type="presParOf" srcId="{2C236068-76DA-47A5-BD2D-378545AA4BBA}" destId="{3891BB08-C932-45F7-A275-727F55906F1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950B69F-CE6A-41DB-8AF8-D325668B555A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17920CB-DED8-4BCC-ADBF-3684FAC34D86}">
      <dgm:prSet/>
      <dgm:spPr/>
      <dgm:t>
        <a:bodyPr/>
        <a:lstStyle/>
        <a:p>
          <a:r>
            <a:rPr lang="en-GB"/>
            <a:t>Hardware </a:t>
          </a:r>
          <a:endParaRPr lang="en-US"/>
        </a:p>
      </dgm:t>
    </dgm:pt>
    <dgm:pt modelId="{7C8B7130-CC86-40AE-8DAA-5D15C684C0B3}" type="parTrans" cxnId="{C0BA18EA-ACC3-4256-88B3-A23544DF7B82}">
      <dgm:prSet/>
      <dgm:spPr/>
      <dgm:t>
        <a:bodyPr/>
        <a:lstStyle/>
        <a:p>
          <a:endParaRPr lang="en-US"/>
        </a:p>
      </dgm:t>
    </dgm:pt>
    <dgm:pt modelId="{C5696B17-0829-4624-86AE-25263C7B2664}" type="sibTrans" cxnId="{C0BA18EA-ACC3-4256-88B3-A23544DF7B82}">
      <dgm:prSet/>
      <dgm:spPr/>
      <dgm:t>
        <a:bodyPr/>
        <a:lstStyle/>
        <a:p>
          <a:endParaRPr lang="en-US"/>
        </a:p>
      </dgm:t>
    </dgm:pt>
    <dgm:pt modelId="{1658D41B-74B8-4920-A49D-06402CF39BA3}">
      <dgm:prSet/>
      <dgm:spPr/>
      <dgm:t>
        <a:bodyPr/>
        <a:lstStyle/>
        <a:p>
          <a:r>
            <a:rPr lang="en-GB" dirty="0"/>
            <a:t>PC, configured with Intel Core i5 or newer processor, 16GB RAM, 1TB storage and running Windows 10/11 operating system, peripherals</a:t>
          </a:r>
          <a:endParaRPr lang="en-US" dirty="0"/>
        </a:p>
      </dgm:t>
    </dgm:pt>
    <dgm:pt modelId="{C60B94EB-99E1-484C-809A-D1B22021A5D1}" type="parTrans" cxnId="{74818F4D-C0D7-41B7-8A66-278B4F199F64}">
      <dgm:prSet/>
      <dgm:spPr/>
      <dgm:t>
        <a:bodyPr/>
        <a:lstStyle/>
        <a:p>
          <a:endParaRPr lang="en-US"/>
        </a:p>
      </dgm:t>
    </dgm:pt>
    <dgm:pt modelId="{006FA4B8-4AF1-4A80-855E-662C79EB3B4C}" type="sibTrans" cxnId="{74818F4D-C0D7-41B7-8A66-278B4F199F64}">
      <dgm:prSet/>
      <dgm:spPr/>
      <dgm:t>
        <a:bodyPr/>
        <a:lstStyle/>
        <a:p>
          <a:endParaRPr lang="en-US"/>
        </a:p>
      </dgm:t>
    </dgm:pt>
    <dgm:pt modelId="{6A0046A5-4CC1-4506-9ABB-E6C5052028D5}">
      <dgm:prSet/>
      <dgm:spPr/>
      <dgm:t>
        <a:bodyPr/>
        <a:lstStyle/>
        <a:p>
          <a:r>
            <a:rPr lang="en-GB"/>
            <a:t>Software </a:t>
          </a:r>
          <a:endParaRPr lang="en-US"/>
        </a:p>
      </dgm:t>
    </dgm:pt>
    <dgm:pt modelId="{B2D5FC6C-4B9B-43AE-AEBA-C68231ACCFF8}" type="parTrans" cxnId="{4859E7FE-DA49-4218-8BD8-98F6834EEA86}">
      <dgm:prSet/>
      <dgm:spPr/>
      <dgm:t>
        <a:bodyPr/>
        <a:lstStyle/>
        <a:p>
          <a:endParaRPr lang="en-US"/>
        </a:p>
      </dgm:t>
    </dgm:pt>
    <dgm:pt modelId="{938BF340-1851-4FF2-BC94-54FE29BFDE19}" type="sibTrans" cxnId="{4859E7FE-DA49-4218-8BD8-98F6834EEA86}">
      <dgm:prSet/>
      <dgm:spPr/>
      <dgm:t>
        <a:bodyPr/>
        <a:lstStyle/>
        <a:p>
          <a:endParaRPr lang="en-US"/>
        </a:p>
      </dgm:t>
    </dgm:pt>
    <dgm:pt modelId="{4AFF7A3B-4304-4018-8764-A45B602061ED}">
      <dgm:prSet/>
      <dgm:spPr/>
      <dgm:t>
        <a:bodyPr/>
        <a:lstStyle/>
        <a:p>
          <a:r>
            <a:rPr lang="en-GB" dirty="0"/>
            <a:t>VS code, MySQL, XAMPP</a:t>
          </a:r>
          <a:endParaRPr lang="en-US" dirty="0"/>
        </a:p>
      </dgm:t>
    </dgm:pt>
    <dgm:pt modelId="{207AD9B5-5FB6-4DFD-BFA5-1FF6C9DB2993}" type="parTrans" cxnId="{2AE50851-CAD6-42D8-B1ED-B2E6CA384D73}">
      <dgm:prSet/>
      <dgm:spPr/>
      <dgm:t>
        <a:bodyPr/>
        <a:lstStyle/>
        <a:p>
          <a:endParaRPr lang="en-US"/>
        </a:p>
      </dgm:t>
    </dgm:pt>
    <dgm:pt modelId="{74D074EF-69F0-4EF3-A0F4-E571FFFDAF6F}" type="sibTrans" cxnId="{2AE50851-CAD6-42D8-B1ED-B2E6CA384D73}">
      <dgm:prSet/>
      <dgm:spPr/>
      <dgm:t>
        <a:bodyPr/>
        <a:lstStyle/>
        <a:p>
          <a:endParaRPr lang="en-US"/>
        </a:p>
      </dgm:t>
    </dgm:pt>
    <dgm:pt modelId="{F3858528-493C-42D4-AF2E-1CE27A8578A5}" type="pres">
      <dgm:prSet presAssocID="{1950B69F-CE6A-41DB-8AF8-D325668B555A}" presName="Name0" presStyleCnt="0">
        <dgm:presLayoutVars>
          <dgm:dir/>
          <dgm:animLvl val="lvl"/>
          <dgm:resizeHandles val="exact"/>
        </dgm:presLayoutVars>
      </dgm:prSet>
      <dgm:spPr/>
    </dgm:pt>
    <dgm:pt modelId="{B37B356A-AE18-4991-BC19-9CE2E3460BB7}" type="pres">
      <dgm:prSet presAssocID="{817920CB-DED8-4BCC-ADBF-3684FAC34D86}" presName="linNode" presStyleCnt="0"/>
      <dgm:spPr/>
    </dgm:pt>
    <dgm:pt modelId="{03F1EA8D-21A1-46B1-A9BB-00EAC7B314F2}" type="pres">
      <dgm:prSet presAssocID="{817920CB-DED8-4BCC-ADBF-3684FAC34D86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BF706CBE-D76C-47F4-BF5A-C850638E299F}" type="pres">
      <dgm:prSet presAssocID="{817920CB-DED8-4BCC-ADBF-3684FAC34D86}" presName="descendantText" presStyleLbl="alignAccFollowNode1" presStyleIdx="0" presStyleCnt="2">
        <dgm:presLayoutVars>
          <dgm:bulletEnabled val="1"/>
        </dgm:presLayoutVars>
      </dgm:prSet>
      <dgm:spPr/>
    </dgm:pt>
    <dgm:pt modelId="{5AD40EF3-8F9E-4FB1-8AD3-B05879E8C266}" type="pres">
      <dgm:prSet presAssocID="{C5696B17-0829-4624-86AE-25263C7B2664}" presName="sp" presStyleCnt="0"/>
      <dgm:spPr/>
    </dgm:pt>
    <dgm:pt modelId="{26DC24BA-0C93-44B4-A2FB-763013A3D005}" type="pres">
      <dgm:prSet presAssocID="{6A0046A5-4CC1-4506-9ABB-E6C5052028D5}" presName="linNode" presStyleCnt="0"/>
      <dgm:spPr/>
    </dgm:pt>
    <dgm:pt modelId="{ACC08B16-2DDB-46AA-BD40-503E027C7500}" type="pres">
      <dgm:prSet presAssocID="{6A0046A5-4CC1-4506-9ABB-E6C5052028D5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26ECE6B5-C2E6-44E9-BC6D-EFC750A7F80D}" type="pres">
      <dgm:prSet presAssocID="{6A0046A5-4CC1-4506-9ABB-E6C5052028D5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960B493D-AA0C-44E0-BBA1-E73819417BEA}" type="presOf" srcId="{4AFF7A3B-4304-4018-8764-A45B602061ED}" destId="{26ECE6B5-C2E6-44E9-BC6D-EFC750A7F80D}" srcOrd="0" destOrd="0" presId="urn:microsoft.com/office/officeart/2005/8/layout/vList5"/>
    <dgm:cxn modelId="{0B401D69-D651-4079-9EF4-A0E6090CBCE3}" type="presOf" srcId="{1658D41B-74B8-4920-A49D-06402CF39BA3}" destId="{BF706CBE-D76C-47F4-BF5A-C850638E299F}" srcOrd="0" destOrd="0" presId="urn:microsoft.com/office/officeart/2005/8/layout/vList5"/>
    <dgm:cxn modelId="{74818F4D-C0D7-41B7-8A66-278B4F199F64}" srcId="{817920CB-DED8-4BCC-ADBF-3684FAC34D86}" destId="{1658D41B-74B8-4920-A49D-06402CF39BA3}" srcOrd="0" destOrd="0" parTransId="{C60B94EB-99E1-484C-809A-D1B22021A5D1}" sibTransId="{006FA4B8-4AF1-4A80-855E-662C79EB3B4C}"/>
    <dgm:cxn modelId="{2AE50851-CAD6-42D8-B1ED-B2E6CA384D73}" srcId="{6A0046A5-4CC1-4506-9ABB-E6C5052028D5}" destId="{4AFF7A3B-4304-4018-8764-A45B602061ED}" srcOrd="0" destOrd="0" parTransId="{207AD9B5-5FB6-4DFD-BFA5-1FF6C9DB2993}" sibTransId="{74D074EF-69F0-4EF3-A0F4-E571FFFDAF6F}"/>
    <dgm:cxn modelId="{6A537AA9-0239-4F0C-AD98-8B0AE002E71E}" type="presOf" srcId="{817920CB-DED8-4BCC-ADBF-3684FAC34D86}" destId="{03F1EA8D-21A1-46B1-A9BB-00EAC7B314F2}" srcOrd="0" destOrd="0" presId="urn:microsoft.com/office/officeart/2005/8/layout/vList5"/>
    <dgm:cxn modelId="{27019EB5-EE29-423C-93BA-CB8CF95CE7BB}" type="presOf" srcId="{6A0046A5-4CC1-4506-9ABB-E6C5052028D5}" destId="{ACC08B16-2DDB-46AA-BD40-503E027C7500}" srcOrd="0" destOrd="0" presId="urn:microsoft.com/office/officeart/2005/8/layout/vList5"/>
    <dgm:cxn modelId="{C0BA18EA-ACC3-4256-88B3-A23544DF7B82}" srcId="{1950B69F-CE6A-41DB-8AF8-D325668B555A}" destId="{817920CB-DED8-4BCC-ADBF-3684FAC34D86}" srcOrd="0" destOrd="0" parTransId="{7C8B7130-CC86-40AE-8DAA-5D15C684C0B3}" sibTransId="{C5696B17-0829-4624-86AE-25263C7B2664}"/>
    <dgm:cxn modelId="{914F58F1-F69A-480D-9ACB-71A02CA5C183}" type="presOf" srcId="{1950B69F-CE6A-41DB-8AF8-D325668B555A}" destId="{F3858528-493C-42D4-AF2E-1CE27A8578A5}" srcOrd="0" destOrd="0" presId="urn:microsoft.com/office/officeart/2005/8/layout/vList5"/>
    <dgm:cxn modelId="{4859E7FE-DA49-4218-8BD8-98F6834EEA86}" srcId="{1950B69F-CE6A-41DB-8AF8-D325668B555A}" destId="{6A0046A5-4CC1-4506-9ABB-E6C5052028D5}" srcOrd="1" destOrd="0" parTransId="{B2D5FC6C-4B9B-43AE-AEBA-C68231ACCFF8}" sibTransId="{938BF340-1851-4FF2-BC94-54FE29BFDE19}"/>
    <dgm:cxn modelId="{DF42D358-9825-4645-AA30-76D91D9C5D3F}" type="presParOf" srcId="{F3858528-493C-42D4-AF2E-1CE27A8578A5}" destId="{B37B356A-AE18-4991-BC19-9CE2E3460BB7}" srcOrd="0" destOrd="0" presId="urn:microsoft.com/office/officeart/2005/8/layout/vList5"/>
    <dgm:cxn modelId="{623B06C3-BFE9-453E-9772-E475D5CCD710}" type="presParOf" srcId="{B37B356A-AE18-4991-BC19-9CE2E3460BB7}" destId="{03F1EA8D-21A1-46B1-A9BB-00EAC7B314F2}" srcOrd="0" destOrd="0" presId="urn:microsoft.com/office/officeart/2005/8/layout/vList5"/>
    <dgm:cxn modelId="{03019AE6-783D-4F3D-A894-D9897B40F2B5}" type="presParOf" srcId="{B37B356A-AE18-4991-BC19-9CE2E3460BB7}" destId="{BF706CBE-D76C-47F4-BF5A-C850638E299F}" srcOrd="1" destOrd="0" presId="urn:microsoft.com/office/officeart/2005/8/layout/vList5"/>
    <dgm:cxn modelId="{E0497B6D-9D60-46CA-9CB4-3B6776BA624F}" type="presParOf" srcId="{F3858528-493C-42D4-AF2E-1CE27A8578A5}" destId="{5AD40EF3-8F9E-4FB1-8AD3-B05879E8C266}" srcOrd="1" destOrd="0" presId="urn:microsoft.com/office/officeart/2005/8/layout/vList5"/>
    <dgm:cxn modelId="{8C219742-8C71-451D-A6F9-E04ADFC13533}" type="presParOf" srcId="{F3858528-493C-42D4-AF2E-1CE27A8578A5}" destId="{26DC24BA-0C93-44B4-A2FB-763013A3D005}" srcOrd="2" destOrd="0" presId="urn:microsoft.com/office/officeart/2005/8/layout/vList5"/>
    <dgm:cxn modelId="{1B561D8E-8B7D-41A0-B789-477C7CA4CD9C}" type="presParOf" srcId="{26DC24BA-0C93-44B4-A2FB-763013A3D005}" destId="{ACC08B16-2DDB-46AA-BD40-503E027C7500}" srcOrd="0" destOrd="0" presId="urn:microsoft.com/office/officeart/2005/8/layout/vList5"/>
    <dgm:cxn modelId="{BA82EBA5-160E-46E1-A7E3-C27B1CB77D6F}" type="presParOf" srcId="{26DC24BA-0C93-44B4-A2FB-763013A3D005}" destId="{26ECE6B5-C2E6-44E9-BC6D-EFC750A7F80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B1132DA-6CE1-4FEA-8C4F-381F0811A0B4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9F7CE77-1937-4537-97D4-85974C2E9C68}">
      <dgm:prSet/>
      <dgm:spPr/>
      <dgm:t>
        <a:bodyPr/>
        <a:lstStyle/>
        <a:p>
          <a:r>
            <a:rPr lang="en-GB" dirty="0"/>
            <a:t>Main concern is the details taken by the website, bank details, addresses, names. </a:t>
          </a:r>
          <a:endParaRPr lang="en-US" dirty="0"/>
        </a:p>
      </dgm:t>
    </dgm:pt>
    <dgm:pt modelId="{6C72EA8C-8DC3-4E32-B430-E62AA724B649}" type="parTrans" cxnId="{31517DFD-E32B-46B5-A3BD-069106BE0636}">
      <dgm:prSet/>
      <dgm:spPr/>
      <dgm:t>
        <a:bodyPr/>
        <a:lstStyle/>
        <a:p>
          <a:endParaRPr lang="en-US"/>
        </a:p>
      </dgm:t>
    </dgm:pt>
    <dgm:pt modelId="{643D91A5-0695-4034-BDE8-694DE3DE038A}" type="sibTrans" cxnId="{31517DFD-E32B-46B5-A3BD-069106BE0636}">
      <dgm:prSet/>
      <dgm:spPr/>
      <dgm:t>
        <a:bodyPr/>
        <a:lstStyle/>
        <a:p>
          <a:endParaRPr lang="en-US"/>
        </a:p>
      </dgm:t>
    </dgm:pt>
    <dgm:pt modelId="{26EFE244-7B83-4E6C-8B3D-113121509C14}">
      <dgm:prSet/>
      <dgm:spPr/>
      <dgm:t>
        <a:bodyPr/>
        <a:lstStyle/>
        <a:p>
          <a:r>
            <a:rPr lang="en-GB" dirty="0"/>
            <a:t>Within development process, fictional data will be used and research into security needed carried out. </a:t>
          </a:r>
          <a:endParaRPr lang="en-US" dirty="0"/>
        </a:p>
      </dgm:t>
    </dgm:pt>
    <dgm:pt modelId="{D444C7BB-102B-4D15-8FC5-42C87A660E7D}" type="parTrans" cxnId="{758ADE4B-6C52-4E5E-B692-493AFD046700}">
      <dgm:prSet/>
      <dgm:spPr/>
      <dgm:t>
        <a:bodyPr/>
        <a:lstStyle/>
        <a:p>
          <a:endParaRPr lang="en-US"/>
        </a:p>
      </dgm:t>
    </dgm:pt>
    <dgm:pt modelId="{785D635E-9DA0-41CF-B9B7-97ACE56CDA07}" type="sibTrans" cxnId="{758ADE4B-6C52-4E5E-B692-493AFD046700}">
      <dgm:prSet/>
      <dgm:spPr/>
      <dgm:t>
        <a:bodyPr/>
        <a:lstStyle/>
        <a:p>
          <a:endParaRPr lang="en-US"/>
        </a:p>
      </dgm:t>
    </dgm:pt>
    <dgm:pt modelId="{24570A57-D6BF-4E9A-BAAF-7CACADD6ADA8}">
      <dgm:prSet/>
      <dgm:spPr/>
      <dgm:t>
        <a:bodyPr/>
        <a:lstStyle/>
        <a:p>
          <a:r>
            <a:rPr lang="en-GB" dirty="0"/>
            <a:t>Case study will include consensual observation and heuristic reviews of the application </a:t>
          </a:r>
          <a:endParaRPr lang="en-US" dirty="0"/>
        </a:p>
      </dgm:t>
    </dgm:pt>
    <dgm:pt modelId="{7F966889-BB85-4F4F-AEEC-B7A9CFD53AE2}" type="parTrans" cxnId="{E31B6FA5-D761-45D9-9AB4-9DA50BFEC331}">
      <dgm:prSet/>
      <dgm:spPr/>
      <dgm:t>
        <a:bodyPr/>
        <a:lstStyle/>
        <a:p>
          <a:endParaRPr lang="en-US"/>
        </a:p>
      </dgm:t>
    </dgm:pt>
    <dgm:pt modelId="{98E61FCD-C03A-416F-A9C6-8830F890D0B8}" type="sibTrans" cxnId="{E31B6FA5-D761-45D9-9AB4-9DA50BFEC331}">
      <dgm:prSet/>
      <dgm:spPr/>
      <dgm:t>
        <a:bodyPr/>
        <a:lstStyle/>
        <a:p>
          <a:endParaRPr lang="en-US"/>
        </a:p>
      </dgm:t>
    </dgm:pt>
    <dgm:pt modelId="{C85B27AA-82BC-4426-8D0B-DF37400C8A03}" type="pres">
      <dgm:prSet presAssocID="{8B1132DA-6CE1-4FEA-8C4F-381F0811A0B4}" presName="outerComposite" presStyleCnt="0">
        <dgm:presLayoutVars>
          <dgm:chMax val="5"/>
          <dgm:dir/>
          <dgm:resizeHandles val="exact"/>
        </dgm:presLayoutVars>
      </dgm:prSet>
      <dgm:spPr/>
    </dgm:pt>
    <dgm:pt modelId="{4AAF6563-FAA4-464F-A913-BF024795767C}" type="pres">
      <dgm:prSet presAssocID="{8B1132DA-6CE1-4FEA-8C4F-381F0811A0B4}" presName="dummyMaxCanvas" presStyleCnt="0">
        <dgm:presLayoutVars/>
      </dgm:prSet>
      <dgm:spPr/>
    </dgm:pt>
    <dgm:pt modelId="{AB0EE915-DA1C-4D01-AE4E-040AA284D7DB}" type="pres">
      <dgm:prSet presAssocID="{8B1132DA-6CE1-4FEA-8C4F-381F0811A0B4}" presName="ThreeNodes_1" presStyleLbl="node1" presStyleIdx="0" presStyleCnt="3">
        <dgm:presLayoutVars>
          <dgm:bulletEnabled val="1"/>
        </dgm:presLayoutVars>
      </dgm:prSet>
      <dgm:spPr/>
    </dgm:pt>
    <dgm:pt modelId="{B8DE35D4-70A9-410F-8B3D-EBDDA0C55C28}" type="pres">
      <dgm:prSet presAssocID="{8B1132DA-6CE1-4FEA-8C4F-381F0811A0B4}" presName="ThreeNodes_2" presStyleLbl="node1" presStyleIdx="1" presStyleCnt="3">
        <dgm:presLayoutVars>
          <dgm:bulletEnabled val="1"/>
        </dgm:presLayoutVars>
      </dgm:prSet>
      <dgm:spPr/>
    </dgm:pt>
    <dgm:pt modelId="{C4DDAA76-8D21-4191-A112-1B8643B6B4B5}" type="pres">
      <dgm:prSet presAssocID="{8B1132DA-6CE1-4FEA-8C4F-381F0811A0B4}" presName="ThreeNodes_3" presStyleLbl="node1" presStyleIdx="2" presStyleCnt="3">
        <dgm:presLayoutVars>
          <dgm:bulletEnabled val="1"/>
        </dgm:presLayoutVars>
      </dgm:prSet>
      <dgm:spPr/>
    </dgm:pt>
    <dgm:pt modelId="{0E8F88B3-8C6E-4D23-8D04-AC6BCA7A8D5F}" type="pres">
      <dgm:prSet presAssocID="{8B1132DA-6CE1-4FEA-8C4F-381F0811A0B4}" presName="ThreeConn_1-2" presStyleLbl="fgAccFollowNode1" presStyleIdx="0" presStyleCnt="2">
        <dgm:presLayoutVars>
          <dgm:bulletEnabled val="1"/>
        </dgm:presLayoutVars>
      </dgm:prSet>
      <dgm:spPr/>
    </dgm:pt>
    <dgm:pt modelId="{A5ACC922-A118-463F-BFBD-A288C434822E}" type="pres">
      <dgm:prSet presAssocID="{8B1132DA-6CE1-4FEA-8C4F-381F0811A0B4}" presName="ThreeConn_2-3" presStyleLbl="fgAccFollowNode1" presStyleIdx="1" presStyleCnt="2">
        <dgm:presLayoutVars>
          <dgm:bulletEnabled val="1"/>
        </dgm:presLayoutVars>
      </dgm:prSet>
      <dgm:spPr/>
    </dgm:pt>
    <dgm:pt modelId="{D4DECA82-E017-4057-A2B1-BA467FBE8DAA}" type="pres">
      <dgm:prSet presAssocID="{8B1132DA-6CE1-4FEA-8C4F-381F0811A0B4}" presName="ThreeNodes_1_text" presStyleLbl="node1" presStyleIdx="2" presStyleCnt="3">
        <dgm:presLayoutVars>
          <dgm:bulletEnabled val="1"/>
        </dgm:presLayoutVars>
      </dgm:prSet>
      <dgm:spPr/>
    </dgm:pt>
    <dgm:pt modelId="{97962EEA-2748-410D-98C9-57725A3DA39E}" type="pres">
      <dgm:prSet presAssocID="{8B1132DA-6CE1-4FEA-8C4F-381F0811A0B4}" presName="ThreeNodes_2_text" presStyleLbl="node1" presStyleIdx="2" presStyleCnt="3">
        <dgm:presLayoutVars>
          <dgm:bulletEnabled val="1"/>
        </dgm:presLayoutVars>
      </dgm:prSet>
      <dgm:spPr/>
    </dgm:pt>
    <dgm:pt modelId="{40CD6189-A16D-4312-9CF2-20848DD01D50}" type="pres">
      <dgm:prSet presAssocID="{8B1132DA-6CE1-4FEA-8C4F-381F0811A0B4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EDA69F01-118F-46F2-8F87-B95E5D819B55}" type="presOf" srcId="{8B1132DA-6CE1-4FEA-8C4F-381F0811A0B4}" destId="{C85B27AA-82BC-4426-8D0B-DF37400C8A03}" srcOrd="0" destOrd="0" presId="urn:microsoft.com/office/officeart/2005/8/layout/vProcess5"/>
    <dgm:cxn modelId="{4361B30B-5CE5-4DFC-B86A-32A5C252F128}" type="presOf" srcId="{24570A57-D6BF-4E9A-BAAF-7CACADD6ADA8}" destId="{C4DDAA76-8D21-4191-A112-1B8643B6B4B5}" srcOrd="0" destOrd="0" presId="urn:microsoft.com/office/officeart/2005/8/layout/vProcess5"/>
    <dgm:cxn modelId="{DC899F0C-E8D6-4C51-BE56-DFD6BECF7531}" type="presOf" srcId="{D9F7CE77-1937-4537-97D4-85974C2E9C68}" destId="{AB0EE915-DA1C-4D01-AE4E-040AA284D7DB}" srcOrd="0" destOrd="0" presId="urn:microsoft.com/office/officeart/2005/8/layout/vProcess5"/>
    <dgm:cxn modelId="{04999918-8B8F-426B-A948-D799ECE58CA1}" type="presOf" srcId="{26EFE244-7B83-4E6C-8B3D-113121509C14}" destId="{97962EEA-2748-410D-98C9-57725A3DA39E}" srcOrd="1" destOrd="0" presId="urn:microsoft.com/office/officeart/2005/8/layout/vProcess5"/>
    <dgm:cxn modelId="{51A7DE38-E43A-4D5C-8879-82EA546F4D35}" type="presOf" srcId="{785D635E-9DA0-41CF-B9B7-97ACE56CDA07}" destId="{A5ACC922-A118-463F-BFBD-A288C434822E}" srcOrd="0" destOrd="0" presId="urn:microsoft.com/office/officeart/2005/8/layout/vProcess5"/>
    <dgm:cxn modelId="{758ADE4B-6C52-4E5E-B692-493AFD046700}" srcId="{8B1132DA-6CE1-4FEA-8C4F-381F0811A0B4}" destId="{26EFE244-7B83-4E6C-8B3D-113121509C14}" srcOrd="1" destOrd="0" parTransId="{D444C7BB-102B-4D15-8FC5-42C87A660E7D}" sibTransId="{785D635E-9DA0-41CF-B9B7-97ACE56CDA07}"/>
    <dgm:cxn modelId="{BBFACE54-4619-48E4-A5B5-DCB5834435D9}" type="presOf" srcId="{D9F7CE77-1937-4537-97D4-85974C2E9C68}" destId="{D4DECA82-E017-4057-A2B1-BA467FBE8DAA}" srcOrd="1" destOrd="0" presId="urn:microsoft.com/office/officeart/2005/8/layout/vProcess5"/>
    <dgm:cxn modelId="{F2B4A457-457B-44AF-934D-B2DD65CC7D9D}" type="presOf" srcId="{24570A57-D6BF-4E9A-BAAF-7CACADD6ADA8}" destId="{40CD6189-A16D-4312-9CF2-20848DD01D50}" srcOrd="1" destOrd="0" presId="urn:microsoft.com/office/officeart/2005/8/layout/vProcess5"/>
    <dgm:cxn modelId="{1C28EA93-86FD-4CFA-8196-9C6B551B3669}" type="presOf" srcId="{643D91A5-0695-4034-BDE8-694DE3DE038A}" destId="{0E8F88B3-8C6E-4D23-8D04-AC6BCA7A8D5F}" srcOrd="0" destOrd="0" presId="urn:microsoft.com/office/officeart/2005/8/layout/vProcess5"/>
    <dgm:cxn modelId="{E31B6FA5-D761-45D9-9AB4-9DA50BFEC331}" srcId="{8B1132DA-6CE1-4FEA-8C4F-381F0811A0B4}" destId="{24570A57-D6BF-4E9A-BAAF-7CACADD6ADA8}" srcOrd="2" destOrd="0" parTransId="{7F966889-BB85-4F4F-AEEC-B7A9CFD53AE2}" sibTransId="{98E61FCD-C03A-416F-A9C6-8830F890D0B8}"/>
    <dgm:cxn modelId="{4D8847DA-D460-41A1-BE46-F395E884FE59}" type="presOf" srcId="{26EFE244-7B83-4E6C-8B3D-113121509C14}" destId="{B8DE35D4-70A9-410F-8B3D-EBDDA0C55C28}" srcOrd="0" destOrd="0" presId="urn:microsoft.com/office/officeart/2005/8/layout/vProcess5"/>
    <dgm:cxn modelId="{31517DFD-E32B-46B5-A3BD-069106BE0636}" srcId="{8B1132DA-6CE1-4FEA-8C4F-381F0811A0B4}" destId="{D9F7CE77-1937-4537-97D4-85974C2E9C68}" srcOrd="0" destOrd="0" parTransId="{6C72EA8C-8DC3-4E32-B430-E62AA724B649}" sibTransId="{643D91A5-0695-4034-BDE8-694DE3DE038A}"/>
    <dgm:cxn modelId="{7E0637BE-0F23-4251-8566-A9DD8BB8CB9A}" type="presParOf" srcId="{C85B27AA-82BC-4426-8D0B-DF37400C8A03}" destId="{4AAF6563-FAA4-464F-A913-BF024795767C}" srcOrd="0" destOrd="0" presId="urn:microsoft.com/office/officeart/2005/8/layout/vProcess5"/>
    <dgm:cxn modelId="{2A03346A-40DC-4AFF-997E-4612A01230E7}" type="presParOf" srcId="{C85B27AA-82BC-4426-8D0B-DF37400C8A03}" destId="{AB0EE915-DA1C-4D01-AE4E-040AA284D7DB}" srcOrd="1" destOrd="0" presId="urn:microsoft.com/office/officeart/2005/8/layout/vProcess5"/>
    <dgm:cxn modelId="{81E0F609-5A06-4807-910D-30D4F4487BA4}" type="presParOf" srcId="{C85B27AA-82BC-4426-8D0B-DF37400C8A03}" destId="{B8DE35D4-70A9-410F-8B3D-EBDDA0C55C28}" srcOrd="2" destOrd="0" presId="urn:microsoft.com/office/officeart/2005/8/layout/vProcess5"/>
    <dgm:cxn modelId="{069D1305-FD82-4E5F-914D-65D92B7FFAE6}" type="presParOf" srcId="{C85B27AA-82BC-4426-8D0B-DF37400C8A03}" destId="{C4DDAA76-8D21-4191-A112-1B8643B6B4B5}" srcOrd="3" destOrd="0" presId="urn:microsoft.com/office/officeart/2005/8/layout/vProcess5"/>
    <dgm:cxn modelId="{7749B4C4-A32D-413B-B5F1-014EF4A74A1E}" type="presParOf" srcId="{C85B27AA-82BC-4426-8D0B-DF37400C8A03}" destId="{0E8F88B3-8C6E-4D23-8D04-AC6BCA7A8D5F}" srcOrd="4" destOrd="0" presId="urn:microsoft.com/office/officeart/2005/8/layout/vProcess5"/>
    <dgm:cxn modelId="{864911DA-3729-4FFD-B7F8-6F5A87A337C7}" type="presParOf" srcId="{C85B27AA-82BC-4426-8D0B-DF37400C8A03}" destId="{A5ACC922-A118-463F-BFBD-A288C434822E}" srcOrd="5" destOrd="0" presId="urn:microsoft.com/office/officeart/2005/8/layout/vProcess5"/>
    <dgm:cxn modelId="{76C5F73B-160D-41DB-B04C-929D8CA6B97D}" type="presParOf" srcId="{C85B27AA-82BC-4426-8D0B-DF37400C8A03}" destId="{D4DECA82-E017-4057-A2B1-BA467FBE8DAA}" srcOrd="6" destOrd="0" presId="urn:microsoft.com/office/officeart/2005/8/layout/vProcess5"/>
    <dgm:cxn modelId="{6FEF70C6-BF1C-491D-98C0-785D2FFCF9D2}" type="presParOf" srcId="{C85B27AA-82BC-4426-8D0B-DF37400C8A03}" destId="{97962EEA-2748-410D-98C9-57725A3DA39E}" srcOrd="7" destOrd="0" presId="urn:microsoft.com/office/officeart/2005/8/layout/vProcess5"/>
    <dgm:cxn modelId="{D29CD3F9-D6F4-48C0-92F4-26E028C3AF63}" type="presParOf" srcId="{C85B27AA-82BC-4426-8D0B-DF37400C8A03}" destId="{40CD6189-A16D-4312-9CF2-20848DD01D5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F0F037-E86D-4611-83D5-24933CD9CC2C}">
      <dsp:nvSpPr>
        <dsp:cNvPr id="0" name=""/>
        <dsp:cNvSpPr/>
      </dsp:nvSpPr>
      <dsp:spPr>
        <a:xfrm>
          <a:off x="0" y="1436"/>
          <a:ext cx="4372191" cy="0"/>
        </a:xfrm>
        <a:prstGeom prst="lin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D1CE0-6C5F-4DE8-ABBA-B7E3D6473E90}">
      <dsp:nvSpPr>
        <dsp:cNvPr id="0" name=""/>
        <dsp:cNvSpPr/>
      </dsp:nvSpPr>
      <dsp:spPr>
        <a:xfrm>
          <a:off x="0" y="1436"/>
          <a:ext cx="4372191" cy="979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Das explains (1), food ordering system enables a business to accept and manage online orders for delivery or takeaway. </a:t>
          </a:r>
          <a:endParaRPr lang="en-US" sz="1600" kern="1200" dirty="0">
            <a:latin typeface="+mn-lt"/>
          </a:endParaRPr>
        </a:p>
      </dsp:txBody>
      <dsp:txXfrm>
        <a:off x="0" y="1436"/>
        <a:ext cx="4372191" cy="979701"/>
      </dsp:txXfrm>
    </dsp:sp>
    <dsp:sp modelId="{39F374E9-F8C3-4F7F-B1D4-25B99C98021D}">
      <dsp:nvSpPr>
        <dsp:cNvPr id="0" name=""/>
        <dsp:cNvSpPr/>
      </dsp:nvSpPr>
      <dsp:spPr>
        <a:xfrm>
          <a:off x="0" y="981138"/>
          <a:ext cx="4372191" cy="0"/>
        </a:xfrm>
        <a:prstGeom prst="line">
          <a:avLst/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1F4586-A01E-47D6-8043-E008BD4E8DD5}">
      <dsp:nvSpPr>
        <dsp:cNvPr id="0" name=""/>
        <dsp:cNvSpPr/>
      </dsp:nvSpPr>
      <dsp:spPr>
        <a:xfrm>
          <a:off x="0" y="981138"/>
          <a:ext cx="4372191" cy="979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Collison (2), internet brought Pizza Hut’s ‘</a:t>
          </a:r>
          <a:r>
            <a:rPr lang="en-GB" sz="1600" kern="1200" dirty="0" err="1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PizzaNet</a:t>
          </a:r>
          <a:r>
            <a:rPr lang="en-GB" sz="1600" kern="12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’, the original food order website, later Waiter.com with 60 restaurants </a:t>
          </a:r>
        </a:p>
      </dsp:txBody>
      <dsp:txXfrm>
        <a:off x="0" y="981138"/>
        <a:ext cx="4372191" cy="979701"/>
      </dsp:txXfrm>
    </dsp:sp>
    <dsp:sp modelId="{8246EE6B-FAFD-4EBC-B3CB-D3D90B3945C5}">
      <dsp:nvSpPr>
        <dsp:cNvPr id="0" name=""/>
        <dsp:cNvSpPr/>
      </dsp:nvSpPr>
      <dsp:spPr>
        <a:xfrm>
          <a:off x="0" y="1960840"/>
          <a:ext cx="4372191" cy="0"/>
        </a:xfrm>
        <a:prstGeom prst="line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5FAA9E-B8C7-4AD5-892E-D3B5C726FAD4}">
      <dsp:nvSpPr>
        <dsp:cNvPr id="0" name=""/>
        <dsp:cNvSpPr/>
      </dsp:nvSpPr>
      <dsp:spPr>
        <a:xfrm>
          <a:off x="0" y="1960840"/>
          <a:ext cx="4372191" cy="979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rPr>
            <a:t>2020 pandemic reason for 840% increase in weekly sales </a:t>
          </a:r>
          <a:endParaRPr lang="en-GB" sz="1600" kern="1200" dirty="0">
            <a:effectLst/>
            <a:latin typeface="+mn-lt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0" y="1960840"/>
        <a:ext cx="4372191" cy="9797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E7F28-8CF9-42FB-B51D-53C0788535FA}">
      <dsp:nvSpPr>
        <dsp:cNvPr id="0" name=""/>
        <dsp:cNvSpPr/>
      </dsp:nvSpPr>
      <dsp:spPr>
        <a:xfrm>
          <a:off x="0" y="697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2D3BB1-B973-4E85-BEAD-3ABB55F2B4D0}">
      <dsp:nvSpPr>
        <dsp:cNvPr id="0" name=""/>
        <dsp:cNvSpPr/>
      </dsp:nvSpPr>
      <dsp:spPr>
        <a:xfrm>
          <a:off x="493818" y="368000"/>
          <a:ext cx="897852" cy="8978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38ECB7-00B7-419D-8A34-2BF08814EB2F}">
      <dsp:nvSpPr>
        <dsp:cNvPr id="0" name=""/>
        <dsp:cNvSpPr/>
      </dsp:nvSpPr>
      <dsp:spPr>
        <a:xfrm>
          <a:off x="1885489" y="697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Gardner (3), a “well designed application will help make a strong impression on potential customers”. </a:t>
          </a:r>
          <a:endParaRPr lang="en-US" sz="1900" kern="1200" dirty="0"/>
        </a:p>
      </dsp:txBody>
      <dsp:txXfrm>
        <a:off x="1885489" y="697"/>
        <a:ext cx="4210510" cy="1632458"/>
      </dsp:txXfrm>
    </dsp:sp>
    <dsp:sp modelId="{8BE6786F-76F5-4A7F-B4A8-FAB777212E47}">
      <dsp:nvSpPr>
        <dsp:cNvPr id="0" name=""/>
        <dsp:cNvSpPr/>
      </dsp:nvSpPr>
      <dsp:spPr>
        <a:xfrm>
          <a:off x="0" y="2041270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EDD45C-5412-4B76-8C80-DD4EDA0ECDAD}">
      <dsp:nvSpPr>
        <dsp:cNvPr id="0" name=""/>
        <dsp:cNvSpPr/>
      </dsp:nvSpPr>
      <dsp:spPr>
        <a:xfrm>
          <a:off x="493818" y="2408573"/>
          <a:ext cx="897852" cy="8978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8953E0-34DD-457F-8B65-795E601AB651}">
      <dsp:nvSpPr>
        <dsp:cNvPr id="0" name=""/>
        <dsp:cNvSpPr/>
      </dsp:nvSpPr>
      <dsp:spPr>
        <a:xfrm>
          <a:off x="1885489" y="2041270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IEEE (4) Logical, Effective Navigation, Consistency, Compatibility</a:t>
          </a:r>
          <a:endParaRPr lang="en-US" sz="1900" kern="1200" dirty="0"/>
        </a:p>
      </dsp:txBody>
      <dsp:txXfrm>
        <a:off x="1885489" y="2041270"/>
        <a:ext cx="4210510" cy="1632458"/>
      </dsp:txXfrm>
    </dsp:sp>
    <dsp:sp modelId="{0F88EC04-285B-44BA-BCD1-E14D6A79833F}">
      <dsp:nvSpPr>
        <dsp:cNvPr id="0" name=""/>
        <dsp:cNvSpPr/>
      </dsp:nvSpPr>
      <dsp:spPr>
        <a:xfrm>
          <a:off x="0" y="4081843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7F6764-370D-4385-91B2-0AEF7E0EACA1}">
      <dsp:nvSpPr>
        <dsp:cNvPr id="0" name=""/>
        <dsp:cNvSpPr/>
      </dsp:nvSpPr>
      <dsp:spPr>
        <a:xfrm>
          <a:off x="493818" y="4449146"/>
          <a:ext cx="897852" cy="8978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2898E-0DC0-46F4-8FCD-28F401C17D0C}">
      <dsp:nvSpPr>
        <dsp:cNvPr id="0" name=""/>
        <dsp:cNvSpPr/>
      </dsp:nvSpPr>
      <dsp:spPr>
        <a:xfrm>
          <a:off x="1885489" y="4081843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Nielson (5), heuristics based on “easier for the user to recognise than remember and perceive than understand design”. </a:t>
          </a:r>
          <a:endParaRPr lang="en-US" sz="1900" kern="1200" dirty="0"/>
        </a:p>
      </dsp:txBody>
      <dsp:txXfrm>
        <a:off x="1885489" y="4081843"/>
        <a:ext cx="4210510" cy="16324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B15B8B-A452-42E7-B1C3-958BCA8FF220}">
      <dsp:nvSpPr>
        <dsp:cNvPr id="0" name=""/>
        <dsp:cNvSpPr/>
      </dsp:nvSpPr>
      <dsp:spPr>
        <a:xfrm>
          <a:off x="1211" y="502169"/>
          <a:ext cx="4723972" cy="2834383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Advantages </a:t>
          </a:r>
          <a:r>
            <a:rPr lang="en-GB" sz="2400" kern="1200" dirty="0"/>
            <a:t>(6)</a:t>
          </a:r>
          <a:endParaRPr lang="en-US" sz="2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Convenient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Opens market to other businesses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Increase exposure and business revenue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Serve more people than can sit-in </a:t>
          </a:r>
          <a:endParaRPr lang="en-US" sz="2000" kern="1200" dirty="0"/>
        </a:p>
      </dsp:txBody>
      <dsp:txXfrm>
        <a:off x="1211" y="502169"/>
        <a:ext cx="4723972" cy="2834383"/>
      </dsp:txXfrm>
    </dsp:sp>
    <dsp:sp modelId="{D2A2689E-1B43-4C5A-A6B5-5165554ED173}">
      <dsp:nvSpPr>
        <dsp:cNvPr id="0" name=""/>
        <dsp:cNvSpPr/>
      </dsp:nvSpPr>
      <dsp:spPr>
        <a:xfrm>
          <a:off x="5197580" y="502169"/>
          <a:ext cx="4723972" cy="2834383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Disadvantages</a:t>
          </a:r>
          <a:r>
            <a:rPr lang="en-GB" sz="4000" kern="1200" dirty="0"/>
            <a:t> </a:t>
          </a:r>
          <a:r>
            <a:rPr lang="en-GB" sz="2400" kern="1200" dirty="0"/>
            <a:t>(7)</a:t>
          </a:r>
          <a:endParaRPr lang="en-US" sz="24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Isolated disconnect 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High demand- time delays, less reliable</a:t>
          </a:r>
          <a:endParaRPr lang="en-US" sz="2000" kern="1200" dirty="0"/>
        </a:p>
      </dsp:txBody>
      <dsp:txXfrm>
        <a:off x="5197580" y="502169"/>
        <a:ext cx="4723972" cy="28343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F0F037-E86D-4611-83D5-24933CD9CC2C}">
      <dsp:nvSpPr>
        <dsp:cNvPr id="0" name=""/>
        <dsp:cNvSpPr/>
      </dsp:nvSpPr>
      <dsp:spPr>
        <a:xfrm>
          <a:off x="0" y="2335"/>
          <a:ext cx="3951512" cy="0"/>
        </a:xfrm>
        <a:prstGeom prst="lin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6D1CE0-6C5F-4DE8-ABBA-B7E3D6473E90}">
      <dsp:nvSpPr>
        <dsp:cNvPr id="0" name=""/>
        <dsp:cNvSpPr/>
      </dsp:nvSpPr>
      <dsp:spPr>
        <a:xfrm>
          <a:off x="0" y="2335"/>
          <a:ext cx="3951512" cy="1649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A company that requests data has the responsibility to protect it within their ability, </a:t>
          </a:r>
          <a:r>
            <a:rPr lang="en-GB" sz="2200" kern="1200" dirty="0" err="1"/>
            <a:t>Aseri</a:t>
          </a:r>
          <a:r>
            <a:rPr lang="en-GB" sz="2200" kern="1200" dirty="0"/>
            <a:t> (19). </a:t>
          </a:r>
          <a:endParaRPr lang="en-US" sz="2200" kern="1200" dirty="0"/>
        </a:p>
      </dsp:txBody>
      <dsp:txXfrm>
        <a:off x="0" y="2335"/>
        <a:ext cx="3951512" cy="1649117"/>
      </dsp:txXfrm>
    </dsp:sp>
    <dsp:sp modelId="{5AB70D91-5568-46C6-84F2-7054A19135A3}">
      <dsp:nvSpPr>
        <dsp:cNvPr id="0" name=""/>
        <dsp:cNvSpPr/>
      </dsp:nvSpPr>
      <dsp:spPr>
        <a:xfrm>
          <a:off x="0" y="1651452"/>
          <a:ext cx="3951512" cy="0"/>
        </a:xfrm>
        <a:prstGeom prst="line">
          <a:avLst/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325AD2-3BFC-42F9-8478-0C4D703053DB}">
      <dsp:nvSpPr>
        <dsp:cNvPr id="0" name=""/>
        <dsp:cNvSpPr/>
      </dsp:nvSpPr>
      <dsp:spPr>
        <a:xfrm>
          <a:off x="0" y="1651452"/>
          <a:ext cx="3951512" cy="5723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General Data Protection Act </a:t>
          </a:r>
          <a:endParaRPr lang="en-US" sz="2200" kern="1200" dirty="0"/>
        </a:p>
      </dsp:txBody>
      <dsp:txXfrm>
        <a:off x="0" y="1651452"/>
        <a:ext cx="3951512" cy="572392"/>
      </dsp:txXfrm>
    </dsp:sp>
    <dsp:sp modelId="{10473544-0402-42F1-A942-B4EADE85174F}">
      <dsp:nvSpPr>
        <dsp:cNvPr id="0" name=""/>
        <dsp:cNvSpPr/>
      </dsp:nvSpPr>
      <dsp:spPr>
        <a:xfrm>
          <a:off x="0" y="2223844"/>
          <a:ext cx="3951512" cy="0"/>
        </a:xfrm>
        <a:prstGeom prst="line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40DDA1-6C1A-48DC-A384-CFFD3C0A1D92}">
      <dsp:nvSpPr>
        <dsp:cNvPr id="0" name=""/>
        <dsp:cNvSpPr/>
      </dsp:nvSpPr>
      <dsp:spPr>
        <a:xfrm>
          <a:off x="0" y="2223844"/>
          <a:ext cx="3951512" cy="715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Catering License (business) </a:t>
          </a:r>
          <a:endParaRPr lang="en-US" sz="2200" kern="1200" dirty="0"/>
        </a:p>
      </dsp:txBody>
      <dsp:txXfrm>
        <a:off x="0" y="2223844"/>
        <a:ext cx="3951512" cy="7157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0DF8C1-EC4A-4B98-B7EE-1DCEF568BAC4}">
      <dsp:nvSpPr>
        <dsp:cNvPr id="0" name=""/>
        <dsp:cNvSpPr/>
      </dsp:nvSpPr>
      <dsp:spPr>
        <a:xfrm>
          <a:off x="513" y="1149381"/>
          <a:ext cx="2078957" cy="24947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355" tIns="0" rIns="205355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Online food ordering services are being used and created at a rapid pace increasing market size</a:t>
          </a:r>
          <a:endParaRPr lang="en-US" sz="1100" kern="1200" dirty="0"/>
        </a:p>
      </dsp:txBody>
      <dsp:txXfrm>
        <a:off x="513" y="2147281"/>
        <a:ext cx="2078957" cy="1496849"/>
      </dsp:txXfrm>
    </dsp:sp>
    <dsp:sp modelId="{91BE0A42-AC66-4838-9135-B66A36AF6091}">
      <dsp:nvSpPr>
        <dsp:cNvPr id="0" name=""/>
        <dsp:cNvSpPr/>
      </dsp:nvSpPr>
      <dsp:spPr>
        <a:xfrm>
          <a:off x="513" y="1149381"/>
          <a:ext cx="2078957" cy="99789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355" tIns="165100" rIns="205355" bIns="16510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01</a:t>
          </a:r>
        </a:p>
      </dsp:txBody>
      <dsp:txXfrm>
        <a:off x="513" y="1149381"/>
        <a:ext cx="2078957" cy="997899"/>
      </dsp:txXfrm>
    </dsp:sp>
    <dsp:sp modelId="{A606102A-C677-449C-890E-D8E092EAA8BF}">
      <dsp:nvSpPr>
        <dsp:cNvPr id="0" name=""/>
        <dsp:cNvSpPr/>
      </dsp:nvSpPr>
      <dsp:spPr>
        <a:xfrm>
          <a:off x="2245787" y="1149381"/>
          <a:ext cx="2078957" cy="2494748"/>
        </a:xfrm>
        <a:prstGeom prst="rect">
          <a:avLst/>
        </a:prstGeom>
        <a:solidFill>
          <a:schemeClr val="accent2">
            <a:hueOff val="741739"/>
            <a:satOff val="-5041"/>
            <a:lumOff val="-1373"/>
            <a:alphaOff val="0"/>
          </a:schemeClr>
        </a:solidFill>
        <a:ln w="12700" cap="flat" cmpd="sng" algn="ctr">
          <a:solidFill>
            <a:schemeClr val="accent2">
              <a:hueOff val="741739"/>
              <a:satOff val="-5041"/>
              <a:lumOff val="-137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355" tIns="0" rIns="205355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The chosen solution is a web based online application that can be used to order exclusively from Comic Café, with a focus on user-friendly interface</a:t>
          </a:r>
          <a:endParaRPr lang="en-US" sz="1100" kern="1200"/>
        </a:p>
      </dsp:txBody>
      <dsp:txXfrm>
        <a:off x="2245787" y="2147281"/>
        <a:ext cx="2078957" cy="1496849"/>
      </dsp:txXfrm>
    </dsp:sp>
    <dsp:sp modelId="{BA618F84-3BB2-440D-A3EF-779CF02FDB8F}">
      <dsp:nvSpPr>
        <dsp:cNvPr id="0" name=""/>
        <dsp:cNvSpPr/>
      </dsp:nvSpPr>
      <dsp:spPr>
        <a:xfrm>
          <a:off x="2245787" y="1149381"/>
          <a:ext cx="2078957" cy="99789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355" tIns="165100" rIns="205355" bIns="16510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02</a:t>
          </a:r>
        </a:p>
      </dsp:txBody>
      <dsp:txXfrm>
        <a:off x="2245787" y="1149381"/>
        <a:ext cx="2078957" cy="997899"/>
      </dsp:txXfrm>
    </dsp:sp>
    <dsp:sp modelId="{CC6DD5DA-14D8-457F-A864-BBDBDBD9049B}">
      <dsp:nvSpPr>
        <dsp:cNvPr id="0" name=""/>
        <dsp:cNvSpPr/>
      </dsp:nvSpPr>
      <dsp:spPr>
        <a:xfrm>
          <a:off x="4491061" y="1149381"/>
          <a:ext cx="2078957" cy="2494748"/>
        </a:xfrm>
        <a:prstGeom prst="rect">
          <a:avLst/>
        </a:prstGeom>
        <a:solidFill>
          <a:schemeClr val="accent2">
            <a:hueOff val="1483477"/>
            <a:satOff val="-10082"/>
            <a:lumOff val="-2745"/>
            <a:alphaOff val="0"/>
          </a:schemeClr>
        </a:solidFill>
        <a:ln w="12700" cap="flat" cmpd="sng" algn="ctr">
          <a:solidFill>
            <a:schemeClr val="accent2">
              <a:hueOff val="1483477"/>
              <a:satOff val="-10082"/>
              <a:lumOff val="-27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355" tIns="0" rIns="205355" bIns="3302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Designed using PHP, XAMPP, MySQL interfaces made for customer and business use</a:t>
          </a:r>
          <a:endParaRPr lang="en-US" sz="1100" kern="1200" dirty="0"/>
        </a:p>
      </dsp:txBody>
      <dsp:txXfrm>
        <a:off x="4491061" y="2147281"/>
        <a:ext cx="2078957" cy="1496849"/>
      </dsp:txXfrm>
    </dsp:sp>
    <dsp:sp modelId="{C1678CE0-057A-4EAB-A432-D8B8940222B5}">
      <dsp:nvSpPr>
        <dsp:cNvPr id="0" name=""/>
        <dsp:cNvSpPr/>
      </dsp:nvSpPr>
      <dsp:spPr>
        <a:xfrm>
          <a:off x="4491061" y="1149381"/>
          <a:ext cx="2078957" cy="99789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355" tIns="165100" rIns="205355" bIns="165100" numCol="1" spcCol="1270" anchor="ctr" anchorCtr="0">
          <a:noAutofit/>
        </a:bodyPr>
        <a:lstStyle/>
        <a:p>
          <a:pPr marL="0" lvl="0" indent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03</a:t>
          </a:r>
        </a:p>
      </dsp:txBody>
      <dsp:txXfrm>
        <a:off x="4491061" y="1149381"/>
        <a:ext cx="2078957" cy="9978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FC82D1-34FB-4EF4-A574-18FBD1AFCB19}">
      <dsp:nvSpPr>
        <dsp:cNvPr id="0" name=""/>
        <dsp:cNvSpPr/>
      </dsp:nvSpPr>
      <dsp:spPr>
        <a:xfrm>
          <a:off x="0" y="395099"/>
          <a:ext cx="6096000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333248" rIns="47311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To design and develop a food ordering application for an independent café</a:t>
          </a:r>
          <a:endParaRPr lang="en-US" sz="1600" kern="1200" dirty="0"/>
        </a:p>
      </dsp:txBody>
      <dsp:txXfrm>
        <a:off x="0" y="395099"/>
        <a:ext cx="6096000" cy="907200"/>
      </dsp:txXfrm>
    </dsp:sp>
    <dsp:sp modelId="{747C0269-F60A-49B1-BAB2-7CA4C34D6C20}">
      <dsp:nvSpPr>
        <dsp:cNvPr id="0" name=""/>
        <dsp:cNvSpPr/>
      </dsp:nvSpPr>
      <dsp:spPr>
        <a:xfrm>
          <a:off x="304800" y="158939"/>
          <a:ext cx="4267200" cy="4723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i="1" kern="1200" dirty="0"/>
            <a:t>Aim- </a:t>
          </a:r>
          <a:endParaRPr lang="en-US" sz="1600" kern="1200" dirty="0"/>
        </a:p>
      </dsp:txBody>
      <dsp:txXfrm>
        <a:off x="327857" y="181996"/>
        <a:ext cx="4221086" cy="426206"/>
      </dsp:txXfrm>
    </dsp:sp>
    <dsp:sp modelId="{4A1C955D-804B-4C48-9418-9951D34B401A}">
      <dsp:nvSpPr>
        <dsp:cNvPr id="0" name=""/>
        <dsp:cNvSpPr/>
      </dsp:nvSpPr>
      <dsp:spPr>
        <a:xfrm>
          <a:off x="0" y="1624859"/>
          <a:ext cx="6096000" cy="39311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1483477"/>
              <a:satOff val="-10082"/>
              <a:lumOff val="-27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3117" tIns="333248" rIns="473117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To research current food applications and identify improvements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Highlight how the proposed application would benefit the client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Discover and set requirements needed within the application 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Research and decipher a suited platform and language to carry out project 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Create designs of the application to be approved or edited by client 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Develop the website application using spiral method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Coherently test the application with intended users 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Review project outcome 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Reflection of possible improvements or refinement</a:t>
          </a:r>
          <a:endParaRPr lang="en-US" sz="1600" kern="1200" dirty="0"/>
        </a:p>
      </dsp:txBody>
      <dsp:txXfrm>
        <a:off x="0" y="1624859"/>
        <a:ext cx="6096000" cy="3931199"/>
      </dsp:txXfrm>
    </dsp:sp>
    <dsp:sp modelId="{2A26777E-A1CA-4955-B66F-074273A6CBB9}">
      <dsp:nvSpPr>
        <dsp:cNvPr id="0" name=""/>
        <dsp:cNvSpPr/>
      </dsp:nvSpPr>
      <dsp:spPr>
        <a:xfrm>
          <a:off x="304800" y="1388699"/>
          <a:ext cx="4267200" cy="472320"/>
        </a:xfrm>
        <a:prstGeom prst="roundRect">
          <a:avLst/>
        </a:prstGeom>
        <a:solidFill>
          <a:schemeClr val="accent2">
            <a:hueOff val="1483477"/>
            <a:satOff val="-10082"/>
            <a:lumOff val="-2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i="1" kern="1200"/>
            <a:t>Objectives- </a:t>
          </a:r>
          <a:endParaRPr lang="en-US" sz="1600" kern="1200"/>
        </a:p>
      </dsp:txBody>
      <dsp:txXfrm>
        <a:off x="327857" y="1411756"/>
        <a:ext cx="4221086" cy="42620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F30CEA-8AAB-410D-A57A-E8240711BB3C}">
      <dsp:nvSpPr>
        <dsp:cNvPr id="0" name=""/>
        <dsp:cNvSpPr/>
      </dsp:nvSpPr>
      <dsp:spPr>
        <a:xfrm>
          <a:off x="1019898" y="750579"/>
          <a:ext cx="1266905" cy="126690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58602C-0902-4816-A168-91EAE13264F0}">
      <dsp:nvSpPr>
        <dsp:cNvPr id="0" name=""/>
        <dsp:cNvSpPr/>
      </dsp:nvSpPr>
      <dsp:spPr>
        <a:xfrm>
          <a:off x="245678" y="2368142"/>
          <a:ext cx="281534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 err="1"/>
            <a:t>Stumpfegger</a:t>
          </a:r>
          <a:r>
            <a:rPr lang="en-GB" sz="1100" kern="1200" dirty="0"/>
            <a:t> (21), illustrates phenomenal research is a quantitative method that aims to understand and interpret the universal nature of the phenomenon </a:t>
          </a:r>
          <a:endParaRPr lang="en-US" sz="1100" kern="1200" dirty="0"/>
        </a:p>
      </dsp:txBody>
      <dsp:txXfrm>
        <a:off x="245678" y="2368142"/>
        <a:ext cx="2815345" cy="720000"/>
      </dsp:txXfrm>
    </dsp:sp>
    <dsp:sp modelId="{C16C440B-77EF-43BB-85A6-5C60E4B6B140}">
      <dsp:nvSpPr>
        <dsp:cNvPr id="0" name=""/>
        <dsp:cNvSpPr/>
      </dsp:nvSpPr>
      <dsp:spPr>
        <a:xfrm>
          <a:off x="4327929" y="750579"/>
          <a:ext cx="1266905" cy="126690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021E71-BDD2-48F4-8A86-2908DCDA377C}">
      <dsp:nvSpPr>
        <dsp:cNvPr id="0" name=""/>
        <dsp:cNvSpPr/>
      </dsp:nvSpPr>
      <dsp:spPr>
        <a:xfrm>
          <a:off x="3553709" y="2368142"/>
          <a:ext cx="281534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Gathers natural data by interpreting what it is like to experience a specific situation, more likely to create a genuine response</a:t>
          </a:r>
          <a:endParaRPr lang="en-US" sz="1100" kern="1200" dirty="0"/>
        </a:p>
      </dsp:txBody>
      <dsp:txXfrm>
        <a:off x="3553709" y="2368142"/>
        <a:ext cx="2815345" cy="720000"/>
      </dsp:txXfrm>
    </dsp:sp>
    <dsp:sp modelId="{F67BC144-81F0-4EE4-A303-C54C7A3DE64A}">
      <dsp:nvSpPr>
        <dsp:cNvPr id="0" name=""/>
        <dsp:cNvSpPr/>
      </dsp:nvSpPr>
      <dsp:spPr>
        <a:xfrm>
          <a:off x="7635960" y="750579"/>
          <a:ext cx="1266905" cy="126690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B9380B-BB3B-4ABD-84BE-DFEAB1086ABA}">
      <dsp:nvSpPr>
        <dsp:cNvPr id="0" name=""/>
        <dsp:cNvSpPr/>
      </dsp:nvSpPr>
      <dsp:spPr>
        <a:xfrm>
          <a:off x="6861740" y="2368142"/>
          <a:ext cx="2815345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Good alternative to discover personal experiences (owner) especially in observation</a:t>
          </a:r>
          <a:endParaRPr lang="en-US" sz="1100" kern="1200" dirty="0"/>
        </a:p>
      </dsp:txBody>
      <dsp:txXfrm>
        <a:off x="6861740" y="2368142"/>
        <a:ext cx="2815345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702244-62C6-4619-9186-A51D9B517D13}">
      <dsp:nvSpPr>
        <dsp:cNvPr id="0" name=""/>
        <dsp:cNvSpPr/>
      </dsp:nvSpPr>
      <dsp:spPr>
        <a:xfrm>
          <a:off x="556589" y="919958"/>
          <a:ext cx="1715625" cy="17156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AAA50B-7B73-42F3-B808-EB29F690E35D}">
      <dsp:nvSpPr>
        <dsp:cNvPr id="0" name=""/>
        <dsp:cNvSpPr/>
      </dsp:nvSpPr>
      <dsp:spPr>
        <a:xfrm>
          <a:off x="922214" y="1285583"/>
          <a:ext cx="984375" cy="9843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3424C8-89AD-4F15-BD23-CD57CEBAFE46}">
      <dsp:nvSpPr>
        <dsp:cNvPr id="0" name=""/>
        <dsp:cNvSpPr/>
      </dsp:nvSpPr>
      <dsp:spPr>
        <a:xfrm>
          <a:off x="8151" y="3169958"/>
          <a:ext cx="281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Dudovskiy (22) begins with detailed observations and moves toward abstract generalisations and ideas and supports the generation of new theories</a:t>
          </a:r>
          <a:endParaRPr lang="en-US" sz="1100" kern="1200" dirty="0"/>
        </a:p>
      </dsp:txBody>
      <dsp:txXfrm>
        <a:off x="8151" y="3169958"/>
        <a:ext cx="2812500" cy="720000"/>
      </dsp:txXfrm>
    </dsp:sp>
    <dsp:sp modelId="{BD48BCA8-BEDD-4941-8811-7E12163DDBAF}">
      <dsp:nvSpPr>
        <dsp:cNvPr id="0" name=""/>
        <dsp:cNvSpPr/>
      </dsp:nvSpPr>
      <dsp:spPr>
        <a:xfrm>
          <a:off x="3861276" y="919958"/>
          <a:ext cx="1715625" cy="17156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FBE21B-6E77-4BCC-8655-1D1F9FFBF280}">
      <dsp:nvSpPr>
        <dsp:cNvPr id="0" name=""/>
        <dsp:cNvSpPr/>
      </dsp:nvSpPr>
      <dsp:spPr>
        <a:xfrm>
          <a:off x="4226901" y="1285583"/>
          <a:ext cx="984375" cy="9843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398ECD-AB69-48EF-9BC4-091B597543A9}">
      <dsp:nvSpPr>
        <dsp:cNvPr id="0" name=""/>
        <dsp:cNvSpPr/>
      </dsp:nvSpPr>
      <dsp:spPr>
        <a:xfrm>
          <a:off x="3312839" y="3169958"/>
          <a:ext cx="281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In this instance, the problem has been observed and the project is a test theory to solve it</a:t>
          </a:r>
          <a:endParaRPr lang="en-US" sz="1100" kern="1200" dirty="0"/>
        </a:p>
      </dsp:txBody>
      <dsp:txXfrm>
        <a:off x="3312839" y="3169958"/>
        <a:ext cx="2812500" cy="72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C5D939-47B0-419C-BC3A-7DB8ACEE3394}">
      <dsp:nvSpPr>
        <dsp:cNvPr id="0" name=""/>
        <dsp:cNvSpPr/>
      </dsp:nvSpPr>
      <dsp:spPr>
        <a:xfrm>
          <a:off x="0" y="2371"/>
          <a:ext cx="6096000" cy="12021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A7FE70-2487-4C41-8F62-0FAF6EB95FD6}">
      <dsp:nvSpPr>
        <dsp:cNvPr id="0" name=""/>
        <dsp:cNvSpPr/>
      </dsp:nvSpPr>
      <dsp:spPr>
        <a:xfrm>
          <a:off x="363653" y="272857"/>
          <a:ext cx="661187" cy="661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31A05-9C25-49E1-BEB1-E32D0EE4DA3E}">
      <dsp:nvSpPr>
        <dsp:cNvPr id="0" name=""/>
        <dsp:cNvSpPr/>
      </dsp:nvSpPr>
      <dsp:spPr>
        <a:xfrm>
          <a:off x="1388493" y="2371"/>
          <a:ext cx="4707506" cy="1202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228" tIns="127228" rIns="127228" bIns="12722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Mixed method approach applied with both quantitative and qualitative data</a:t>
          </a:r>
          <a:endParaRPr lang="en-US" sz="1600" kern="1200" dirty="0"/>
        </a:p>
      </dsp:txBody>
      <dsp:txXfrm>
        <a:off x="1388493" y="2371"/>
        <a:ext cx="4707506" cy="1202158"/>
      </dsp:txXfrm>
    </dsp:sp>
    <dsp:sp modelId="{ED22CCDE-5A95-4F56-B11C-3543DC4124CA}">
      <dsp:nvSpPr>
        <dsp:cNvPr id="0" name=""/>
        <dsp:cNvSpPr/>
      </dsp:nvSpPr>
      <dsp:spPr>
        <a:xfrm>
          <a:off x="0" y="1505070"/>
          <a:ext cx="6096000" cy="12021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CC9AEB-5823-4395-83CA-ACA5F71289C0}">
      <dsp:nvSpPr>
        <dsp:cNvPr id="0" name=""/>
        <dsp:cNvSpPr/>
      </dsp:nvSpPr>
      <dsp:spPr>
        <a:xfrm>
          <a:off x="363653" y="1775556"/>
          <a:ext cx="661187" cy="661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626498-4AE6-42A3-898F-8C9592B7F998}">
      <dsp:nvSpPr>
        <dsp:cNvPr id="0" name=""/>
        <dsp:cNvSpPr/>
      </dsp:nvSpPr>
      <dsp:spPr>
        <a:xfrm>
          <a:off x="1388493" y="1505070"/>
          <a:ext cx="4707506" cy="1202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228" tIns="127228" rIns="127228" bIns="12722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Applies to primary and secondary research data </a:t>
          </a:r>
          <a:endParaRPr lang="en-US" sz="1600" kern="1200" dirty="0"/>
        </a:p>
      </dsp:txBody>
      <dsp:txXfrm>
        <a:off x="1388493" y="1505070"/>
        <a:ext cx="4707506" cy="1202158"/>
      </dsp:txXfrm>
    </dsp:sp>
    <dsp:sp modelId="{9F7F6E02-6AC0-4441-A432-255F8BD2CE67}">
      <dsp:nvSpPr>
        <dsp:cNvPr id="0" name=""/>
        <dsp:cNvSpPr/>
      </dsp:nvSpPr>
      <dsp:spPr>
        <a:xfrm>
          <a:off x="0" y="3007769"/>
          <a:ext cx="6096000" cy="12021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14AEE-9CC6-4760-A33F-938F107143D4}">
      <dsp:nvSpPr>
        <dsp:cNvPr id="0" name=""/>
        <dsp:cNvSpPr/>
      </dsp:nvSpPr>
      <dsp:spPr>
        <a:xfrm>
          <a:off x="363653" y="3278255"/>
          <a:ext cx="661187" cy="661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895D91-DE50-469F-ABB7-EFE5FDE3B629}">
      <dsp:nvSpPr>
        <dsp:cNvPr id="0" name=""/>
        <dsp:cNvSpPr/>
      </dsp:nvSpPr>
      <dsp:spPr>
        <a:xfrm>
          <a:off x="1388493" y="3007769"/>
          <a:ext cx="4707506" cy="1202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228" tIns="127228" rIns="127228" bIns="12722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Baker (25), observation is used to gather data from watching events/people in a natural setting</a:t>
          </a:r>
          <a:endParaRPr lang="en-US" sz="1600" kern="1200" dirty="0"/>
        </a:p>
      </dsp:txBody>
      <dsp:txXfrm>
        <a:off x="1388493" y="3007769"/>
        <a:ext cx="4707506" cy="1202158"/>
      </dsp:txXfrm>
    </dsp:sp>
    <dsp:sp modelId="{582D6231-29A0-43E8-ABFF-0EDB8821F079}">
      <dsp:nvSpPr>
        <dsp:cNvPr id="0" name=""/>
        <dsp:cNvSpPr/>
      </dsp:nvSpPr>
      <dsp:spPr>
        <a:xfrm>
          <a:off x="0" y="4510468"/>
          <a:ext cx="6096000" cy="12021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FA0B0-49CC-4D02-8D76-6C08BAF99715}">
      <dsp:nvSpPr>
        <dsp:cNvPr id="0" name=""/>
        <dsp:cNvSpPr/>
      </dsp:nvSpPr>
      <dsp:spPr>
        <a:xfrm>
          <a:off x="363653" y="4780953"/>
          <a:ext cx="661187" cy="66118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B5B586-353C-47DF-BF0B-89F5147B13EA}">
      <dsp:nvSpPr>
        <dsp:cNvPr id="0" name=""/>
        <dsp:cNvSpPr/>
      </dsp:nvSpPr>
      <dsp:spPr>
        <a:xfrm>
          <a:off x="1388493" y="4510468"/>
          <a:ext cx="4707506" cy="12021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228" tIns="127228" rIns="127228" bIns="12722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Nielsen (10), Heuristic review is an evaluation using a set of guidelines that aims to reduce users’ cognitive load and memory capacity</a:t>
          </a:r>
          <a:endParaRPr lang="en-US" sz="1600" kern="1200" dirty="0"/>
        </a:p>
      </dsp:txBody>
      <dsp:txXfrm>
        <a:off x="1388493" y="4510468"/>
        <a:ext cx="4707506" cy="120215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08C0C7-FAA6-4A07-BC86-C92B3226876B}">
      <dsp:nvSpPr>
        <dsp:cNvPr id="0" name=""/>
        <dsp:cNvSpPr/>
      </dsp:nvSpPr>
      <dsp:spPr>
        <a:xfrm>
          <a:off x="879382" y="952058"/>
          <a:ext cx="924226" cy="9242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7E2C5-F18B-4904-B75E-A1B8D9EF7F47}">
      <dsp:nvSpPr>
        <dsp:cNvPr id="0" name=""/>
        <dsp:cNvSpPr/>
      </dsp:nvSpPr>
      <dsp:spPr>
        <a:xfrm>
          <a:off x="314577" y="2166663"/>
          <a:ext cx="205383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Armstrong (24), cross sectional is data captured at one time, for one instance</a:t>
          </a:r>
          <a:endParaRPr lang="en-US" sz="1100" kern="1200" dirty="0"/>
        </a:p>
      </dsp:txBody>
      <dsp:txXfrm>
        <a:off x="314577" y="2166663"/>
        <a:ext cx="2053836" cy="720000"/>
      </dsp:txXfrm>
    </dsp:sp>
    <dsp:sp modelId="{5B5E2CA3-7113-44F4-8011-389AB9869F28}">
      <dsp:nvSpPr>
        <dsp:cNvPr id="0" name=""/>
        <dsp:cNvSpPr/>
      </dsp:nvSpPr>
      <dsp:spPr>
        <a:xfrm>
          <a:off x="3292639" y="952058"/>
          <a:ext cx="924226" cy="9242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D025EB-46ED-4144-ABFA-72B9DF27BE53}">
      <dsp:nvSpPr>
        <dsp:cNvPr id="0" name=""/>
        <dsp:cNvSpPr/>
      </dsp:nvSpPr>
      <dsp:spPr>
        <a:xfrm>
          <a:off x="2727834" y="2166663"/>
          <a:ext cx="205383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Due to project time limitations</a:t>
          </a:r>
          <a:endParaRPr lang="en-US" sz="1100" kern="1200" dirty="0"/>
        </a:p>
      </dsp:txBody>
      <dsp:txXfrm>
        <a:off x="2727834" y="2166663"/>
        <a:ext cx="2053836" cy="720000"/>
      </dsp:txXfrm>
    </dsp:sp>
    <dsp:sp modelId="{4942EE51-5754-4323-B93C-34DC83DFB8CE}">
      <dsp:nvSpPr>
        <dsp:cNvPr id="0" name=""/>
        <dsp:cNvSpPr/>
      </dsp:nvSpPr>
      <dsp:spPr>
        <a:xfrm>
          <a:off x="5705897" y="952058"/>
          <a:ext cx="924226" cy="9242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C04A29-5207-4F8B-84A0-E15EC3D1176B}">
      <dsp:nvSpPr>
        <dsp:cNvPr id="0" name=""/>
        <dsp:cNvSpPr/>
      </dsp:nvSpPr>
      <dsp:spPr>
        <a:xfrm>
          <a:off x="5141092" y="2166663"/>
          <a:ext cx="205383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Can be used to show results compared to other variables, like age against general opinion. </a:t>
          </a:r>
          <a:endParaRPr lang="en-US" sz="1100" kern="1200" dirty="0"/>
        </a:p>
      </dsp:txBody>
      <dsp:txXfrm>
        <a:off x="5141092" y="2166663"/>
        <a:ext cx="2053836" cy="720000"/>
      </dsp:txXfrm>
    </dsp:sp>
    <dsp:sp modelId="{F3388B0A-692A-4835-B055-BB80778F3BB1}">
      <dsp:nvSpPr>
        <dsp:cNvPr id="0" name=""/>
        <dsp:cNvSpPr/>
      </dsp:nvSpPr>
      <dsp:spPr>
        <a:xfrm>
          <a:off x="8119155" y="952058"/>
          <a:ext cx="924226" cy="92422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91BB08-C932-45F7-A275-727F55906F1A}">
      <dsp:nvSpPr>
        <dsp:cNvPr id="0" name=""/>
        <dsp:cNvSpPr/>
      </dsp:nvSpPr>
      <dsp:spPr>
        <a:xfrm>
          <a:off x="7554350" y="2166663"/>
          <a:ext cx="205383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Spiral SDLC to accommodate changes and incorporate client feedback. </a:t>
          </a:r>
        </a:p>
      </dsp:txBody>
      <dsp:txXfrm>
        <a:off x="7554350" y="2166663"/>
        <a:ext cx="2053836" cy="7200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06CBE-D76C-47F4-BF5A-C850638E299F}">
      <dsp:nvSpPr>
        <dsp:cNvPr id="0" name=""/>
        <dsp:cNvSpPr/>
      </dsp:nvSpPr>
      <dsp:spPr>
        <a:xfrm rot="5400000">
          <a:off x="3006650" y="-683770"/>
          <a:ext cx="1875941" cy="3712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PC, configured with Intel Core i5 or newer processor, 16GB RAM, 1TB storage and running Windows 10/11 operating system, peripherals</a:t>
          </a:r>
          <a:endParaRPr lang="en-US" sz="1900" kern="1200" dirty="0"/>
        </a:p>
      </dsp:txBody>
      <dsp:txXfrm rot="-5400000">
        <a:off x="2088329" y="326127"/>
        <a:ext cx="3621008" cy="1692789"/>
      </dsp:txXfrm>
    </dsp:sp>
    <dsp:sp modelId="{03F1EA8D-21A1-46B1-A9BB-00EAC7B314F2}">
      <dsp:nvSpPr>
        <dsp:cNvPr id="0" name=""/>
        <dsp:cNvSpPr/>
      </dsp:nvSpPr>
      <dsp:spPr>
        <a:xfrm>
          <a:off x="0" y="58"/>
          <a:ext cx="2088328" cy="234492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Hardware </a:t>
          </a:r>
          <a:endParaRPr lang="en-US" sz="2800" kern="1200"/>
        </a:p>
      </dsp:txBody>
      <dsp:txXfrm>
        <a:off x="101944" y="102002"/>
        <a:ext cx="1884440" cy="2141038"/>
      </dsp:txXfrm>
    </dsp:sp>
    <dsp:sp modelId="{26ECE6B5-C2E6-44E9-BC6D-EFC750A7F80D}">
      <dsp:nvSpPr>
        <dsp:cNvPr id="0" name=""/>
        <dsp:cNvSpPr/>
      </dsp:nvSpPr>
      <dsp:spPr>
        <a:xfrm rot="5400000">
          <a:off x="3006650" y="1778402"/>
          <a:ext cx="1875941" cy="371258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VS code, MySQL, XAMPP</a:t>
          </a:r>
          <a:endParaRPr lang="en-US" sz="1900" kern="1200" dirty="0"/>
        </a:p>
      </dsp:txBody>
      <dsp:txXfrm rot="-5400000">
        <a:off x="2088329" y="2788299"/>
        <a:ext cx="3621008" cy="1692789"/>
      </dsp:txXfrm>
    </dsp:sp>
    <dsp:sp modelId="{ACC08B16-2DDB-46AA-BD40-503E027C7500}">
      <dsp:nvSpPr>
        <dsp:cNvPr id="0" name=""/>
        <dsp:cNvSpPr/>
      </dsp:nvSpPr>
      <dsp:spPr>
        <a:xfrm>
          <a:off x="0" y="2462231"/>
          <a:ext cx="2088328" cy="234492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Software </a:t>
          </a:r>
          <a:endParaRPr lang="en-US" sz="2800" kern="1200"/>
        </a:p>
      </dsp:txBody>
      <dsp:txXfrm>
        <a:off x="101944" y="2564175"/>
        <a:ext cx="1884440" cy="214103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0EE915-DA1C-4D01-AE4E-040AA284D7DB}">
      <dsp:nvSpPr>
        <dsp:cNvPr id="0" name=""/>
        <dsp:cNvSpPr/>
      </dsp:nvSpPr>
      <dsp:spPr>
        <a:xfrm>
          <a:off x="0" y="0"/>
          <a:ext cx="4930776" cy="144216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Main concern is the details taken by the website, bank details, addresses, names. </a:t>
          </a:r>
          <a:endParaRPr lang="en-US" sz="2000" kern="1200" dirty="0"/>
        </a:p>
      </dsp:txBody>
      <dsp:txXfrm>
        <a:off x="42240" y="42240"/>
        <a:ext cx="3374566" cy="1357685"/>
      </dsp:txXfrm>
    </dsp:sp>
    <dsp:sp modelId="{B8DE35D4-70A9-410F-8B3D-EBDDA0C55C28}">
      <dsp:nvSpPr>
        <dsp:cNvPr id="0" name=""/>
        <dsp:cNvSpPr/>
      </dsp:nvSpPr>
      <dsp:spPr>
        <a:xfrm>
          <a:off x="435068" y="1682525"/>
          <a:ext cx="4930776" cy="1442165"/>
        </a:xfrm>
        <a:prstGeom prst="roundRect">
          <a:avLst>
            <a:gd name="adj" fmla="val 10000"/>
          </a:avLst>
        </a:prstGeom>
        <a:solidFill>
          <a:schemeClr val="accent2">
            <a:hueOff val="741739"/>
            <a:satOff val="-5041"/>
            <a:lumOff val="-13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Within development process, fictional data will be used and research into security needed carried out. </a:t>
          </a:r>
          <a:endParaRPr lang="en-US" sz="2000" kern="1200" dirty="0"/>
        </a:p>
      </dsp:txBody>
      <dsp:txXfrm>
        <a:off x="477308" y="1724765"/>
        <a:ext cx="3473820" cy="1357685"/>
      </dsp:txXfrm>
    </dsp:sp>
    <dsp:sp modelId="{C4DDAA76-8D21-4191-A112-1B8643B6B4B5}">
      <dsp:nvSpPr>
        <dsp:cNvPr id="0" name=""/>
        <dsp:cNvSpPr/>
      </dsp:nvSpPr>
      <dsp:spPr>
        <a:xfrm>
          <a:off x="870136" y="3365051"/>
          <a:ext cx="4930776" cy="1442165"/>
        </a:xfrm>
        <a:prstGeom prst="roundRect">
          <a:avLst>
            <a:gd name="adj" fmla="val 10000"/>
          </a:avLst>
        </a:prstGeom>
        <a:solidFill>
          <a:schemeClr val="accent2">
            <a:hueOff val="1483477"/>
            <a:satOff val="-10082"/>
            <a:lumOff val="-2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Case study will include consensual observation and heuristic reviews of the application </a:t>
          </a:r>
          <a:endParaRPr lang="en-US" sz="2000" kern="1200" dirty="0"/>
        </a:p>
      </dsp:txBody>
      <dsp:txXfrm>
        <a:off x="912376" y="3407291"/>
        <a:ext cx="3473820" cy="1357685"/>
      </dsp:txXfrm>
    </dsp:sp>
    <dsp:sp modelId="{0E8F88B3-8C6E-4D23-8D04-AC6BCA7A8D5F}">
      <dsp:nvSpPr>
        <dsp:cNvPr id="0" name=""/>
        <dsp:cNvSpPr/>
      </dsp:nvSpPr>
      <dsp:spPr>
        <a:xfrm>
          <a:off x="3993368" y="1093641"/>
          <a:ext cx="937407" cy="93740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204285" y="1093641"/>
        <a:ext cx="515573" cy="705399"/>
      </dsp:txXfrm>
    </dsp:sp>
    <dsp:sp modelId="{A5ACC922-A118-463F-BFBD-A288C434822E}">
      <dsp:nvSpPr>
        <dsp:cNvPr id="0" name=""/>
        <dsp:cNvSpPr/>
      </dsp:nvSpPr>
      <dsp:spPr>
        <a:xfrm>
          <a:off x="4428437" y="2766553"/>
          <a:ext cx="937407" cy="93740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673792"/>
            <a:satOff val="-8366"/>
            <a:lumOff val="-808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1673792"/>
              <a:satOff val="-8366"/>
              <a:lumOff val="-8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639354" y="2766553"/>
        <a:ext cx="515573" cy="705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09EE5-9C9D-45D8-982D-16ED6B9FC283}" type="datetimeFigureOut">
              <a:rPr lang="en-GB" smtClean="0"/>
              <a:t>20/01/2023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79338-7047-434E-BE50-54104E4599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6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ellie\Downloads\5y1.org_3a0882d005f3184157c3fe6d19f8b170.pdf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jackcollison.github.io/files/files/thesis.pdf" TargetMode="Externa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bdesignblog.gr/wp-content/uploads/2012/03/5.pdf#page=15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ingenieriasimple.com/usabilidad/HeuristicEvaluation.pdf" TargetMode="External"/><Relationship Id="rId4" Type="http://schemas.openxmlformats.org/officeDocument/2006/relationships/hyperlink" Target="https://ieeexplore.ieee.org/abstract/document/772943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apers.ssrn.com/sol3/papers.cfm?abstract_id=3589059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pramanaresearch.org/gallery/prj-p549.pdf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ieeexplore.ieee.org/abstract/document/7420497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bereats.com/gb/feed?diningMode=DELIVERY&amp;pl=%3D%3D" TargetMode="External"/><Relationship Id="rId3" Type="http://schemas.openxmlformats.org/officeDocument/2006/relationships/hyperlink" Target="https://www.dominos.co.uk/" TargetMode="External"/><Relationship Id="rId7" Type="http://schemas.openxmlformats.org/officeDocument/2006/relationships/hyperlink" Target="https://deliveroo.co.uk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just-eat.co.uk/" TargetMode="External"/><Relationship Id="rId5" Type="http://schemas.openxmlformats.org/officeDocument/2006/relationships/hyperlink" Target="https://pizzafactoryonline.co.uk/" TargetMode="External"/><Relationship Id="rId4" Type="http://schemas.openxmlformats.org/officeDocument/2006/relationships/hyperlink" Target="https://www.lovemunchkitchen.com/" TargetMode="External"/><Relationship Id="rId9" Type="http://schemas.openxmlformats.org/officeDocument/2006/relationships/hyperlink" Target="https://www.proquest.com/openview/de3fba00c76b2a04181beda22203ea08/1?pq-origsite=gscholar&amp;cbl=1686339" TargetMode="External"/></Relationships>
</file>

<file path=ppt/notesSlides/_rels/notes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bereats.com/gb/feed?diningMode=DELIVERY&amp;pl=%3D%3D" TargetMode="External"/><Relationship Id="rId3" Type="http://schemas.openxmlformats.org/officeDocument/2006/relationships/hyperlink" Target="https://www.dominos.co.uk/" TargetMode="External"/><Relationship Id="rId7" Type="http://schemas.openxmlformats.org/officeDocument/2006/relationships/hyperlink" Target="https://deliveroo.co.uk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www.just-eat.co.uk/" TargetMode="External"/><Relationship Id="rId5" Type="http://schemas.openxmlformats.org/officeDocument/2006/relationships/hyperlink" Target="https://pizzafactoryonline.co.uk/" TargetMode="External"/><Relationship Id="rId4" Type="http://schemas.openxmlformats.org/officeDocument/2006/relationships/hyperlink" Target="https://www.lovemunchkitchen.com/" TargetMode="External"/><Relationship Id="rId9" Type="http://schemas.openxmlformats.org/officeDocument/2006/relationships/hyperlink" Target="https://www.proquest.com/openview/de3fba00c76b2a04181beda22203ea08/1?pq-origsite=gscholar&amp;cbl=1686339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jstr.org/final-print/mar2021/Security-Issues-For-Online-Shoppers.pdf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gdpr-info.eu/art-13-gdpr/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chapter/10.1007/978-3-319-17978-0_3#:~:text=The%20underlying%20research%20philosophy%20is,activity%E2%80%9D%20(Smith%202011)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-methodology.net/research-methodology/research-approach/inductive-approach-2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muse.jhu.edu/article/202353/summary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ingenieriasimple.com/usabilidad/HeuristicEvaluation.pdf" TargetMode="Externa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link.springer.com/chapter/10.1007/978-0-306-47630-3_11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d1wqtxts1xzle7.cloudfront.net/36637147/SDLC-libre.pdf?1423940228=&amp;response-content-disposition=inline%3B+filename%3DA_Comparison_Between_Three_SDLC_Models_W.pdf&amp;Expires=1673522971&amp;Signature=di~9IENX4vzFYpoB5Wr5nBFkFKovZ3dyrfypEFG6AC~rY2KAVNQXt-4~Hg6piif-zQbt6ty0eGlMR~y3~6d-lpbLfaPWGEDKW7Poru6sxD~2qVDhsfdwAjbcL8x9dx6Bi~Gfce3K-6x2ZfI4CeVHVZkbc8e2GFhn5eKCGtHGB6Y8KjkaDf3yFH3hI9JwhcfAKUOBycbs94~ATvtefymENqsfLoLY0479txGqQnyb0jYYG4tXyyNZfxAeM32iFN5rWSXrAdROsXFy3zfGPlRyK1DIuMdCcEWD6P~ysSqWa362rl9aH7V55wwsPuOupkWy3C2iKvn7i5NqiABi8QeeYQ__&amp;Key-Pair-Id=APKAJLOHF5GGSLRBV4ZA" TargetMode="Externa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genieriasimple.com/usabilidad/HeuristicEvaluation.pdf" TargetMode="External"/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613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Das.J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Customer perception toward food ordering and delivery services. (2019) [accessed Nov 10]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file:///C:/Users/ellie/Downloads/5y1.org_3a0882d005f3184157c3fe6d19f8b170.pdf</a:t>
            </a: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Collison.J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The impact of food delivery services: restaurant sales. (2020) [accessed Nov 12]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https://jackcollison.github.io/files/files/thesis.pdf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061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Gardner.B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Responsive web design: enriching user experience. (2012) [accessed Nov 20]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https://www.webdesignblog.gr/wp-content/uploads/2012/03/5.pdf#page=15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(4) IEEE. Determinants of a successful website design. (2012) [accessed Nov 26]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https://ieeexplore.ieee.org/abstract/document/772943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(5)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Nielson.J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How to conduct a heuristic evaluation. (pub.1994, edit 2018) [accessed Nov 26]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https://www.ingenieriasimple.com/usabilidad/HeuristicEvaluation.pdf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168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(6)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Reddy.C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Driving forces of food ordering and delivery. (2020) [accessed Dec 4]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https://papers.ssrn.com/sol3/papers.cfm?abstract_id=3589059</a:t>
            </a: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(7)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Abishek.R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Customer attitude and behaviour toward online food delivery. (2019) [accessed Dec 8]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https://www.pramanaresearch.org/gallery/prj-p549.pdf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802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(8) IEEE. Component Stacks for applications. (2014) [accessed Dec 12]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https://ieeexplore.ieee.org/abstract/document/7420497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660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(9) Dominos. Webpage. (2022) [accessed Nov 30] Available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at: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://www.dominos.co.uk/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(10) Love Munch Kitchen. Webpage. (2022) [accessed Nov 30]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https://www.lovemunchkitchen.com/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(11) Pizza Factory. Webpage. (2022) [accessed Nov 30]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https://pizzafactoryonline.co.uk/</a:t>
            </a: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(12)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Eat. Webpage. (2022) [accessed Nov 16]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https://www.just-eat.co.uk/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(13) Deliveroo. Webpage. (2022) [accessed Nov 16] Available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at: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://deliveroo.co.uk/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(14) Uber Eats. Webpage. (2022) [accessed Nov 16]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https://www.ubereats.com/gb/feed?diningMode=DELIVERY&amp;pl=%3D%3D</a:t>
            </a: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(15)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Shaeeali.N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Customer review analytics. (2020) [accessed Nov 20]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https://www.proquest.com/openview/de3fba00c76b2a04181beda22203ea08/1?pq-origsite=gscholar&amp;cbl=1686339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10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(9) Dominos. Webpage. (2022) [accessed Nov 30] Available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at: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://www.dominos.co.uk/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(10) Love Munch Kitchen. Webpage. (2022) [accessed Nov 30]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https://www.lovemunchkitchen.com/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(11) Pizza Factory. Webpage. (2022) [accessed Nov 30]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https://pizzafactoryonline.co.uk/</a:t>
            </a: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(12)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Eat. Webpage. (2022) [accessed Nov 16]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https://www.just-eat.co.uk/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(13) Deliveroo. Webpage. (2022) [accessed Nov 16] Available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at: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://deliveroo.co.uk/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(14) Uber Eats. Webpage. (2022) [accessed Nov 16]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https://www.ubereats.com/gb/feed?diningMode=DELIVERY&amp;pl=%3D%3D</a:t>
            </a: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(15)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Shaeeali.N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Customer review analytics. (2020) [accessed Nov 20]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https://www.proquest.com/openview/de3fba00c76b2a04181beda22203ea08/1?pq-origsite=gscholar&amp;cbl=1686339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endParaRPr lang="en-GB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7000"/>
              </a:lnSpc>
              <a:buFont typeface="+mj-lt"/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12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07000"/>
              </a:lnSpc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(16)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Aseri.A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Security issues for online shoppers. (2021) [accessed Dec 19]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https://www.ijstr.org/final-print/mar2021/Security-Issues-For-Online-Shoppers.pdf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lvl="0" indent="0">
              <a:lnSpc>
                <a:spcPct val="107000"/>
              </a:lnSpc>
              <a:spcAft>
                <a:spcPts val="800"/>
              </a:spcAft>
              <a:buFont typeface="+mj-lt"/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(17) GDPR. General data protection Act (2022) [accessed Dec 20]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https://gdpr-info.eu/art-13-gdpr/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250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98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(18) 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Stumpfegger.E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Phenomenological Approach. (2013) [accessed Dec 30]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https://link.springer.com/chapter/10.1007/978-3-319-17978-0_3#:~:text=The%20underlying%20research%20philosophy%20is,activity%E2%80%9D%20(Smith%202011)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8075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(19)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BRM. Inductive Approach. (2015) [accessed Jan 4]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https://research-methodology.net/research-methodology/research-approach/inductive-approach-2/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9098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(20)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Baker.L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Observation: a complex research method. (2006) [accessed Jan 9]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https://muse.jhu.edu/article/202353/summary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(5)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Nielson.J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How to conduct a heuristic evaluation. (pub.1994, edit 2018) [accessed Nov 26] Available at: </a:t>
            </a:r>
            <a:r>
              <a:rPr lang="en-GB" sz="12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https://www.ingenieriasimple.com/usabilidad/HeuristicEvaluation.pdf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797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(20)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Armstrong.J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Extrapolation of time series and cross-sectional data. (2001) [accessed Jan 5] Available at: (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https://link.springer.com/chapter/10.1007/978-0-306-47630-3_11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(21)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Alsharmrani.G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Comparison of SDLC models. (2011) [accessed Dec 12] Available at: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d1wqtxts1xzle7.cloudfront.net/36637147/SDLC-libre.pdf?1423940228=&amp;response-content-disposition=inline%3B+filename%3DA_Comparison_Between_Three_SDLC_Models_W.pdf&amp;Expires=1673522971&amp;Signature=di~9IENX4vzFYpoB5Wr5nBFkFKovZ3dyrfypEFG6AC~rY2KAVNQXt-4~Hg6piif-zQbt6ty0eGlMR~y3~6d-lpbLfaPWGEDKW7Poru6sxD~2qVDhsfdwAjbcL8x9dx6Bi~Gfce3K-6x2ZfI4CeVHVZkbc8e2GFhn5eKCGtHGB6Y8KjkaDf3yFH3hI9JwhcfAKUOBycbs94~ATvtefymENqsfLoLY0479txGqQnyb0jYYG4tXyyNZfxAeM32iFN5rWSXrAdROsXFy3zfGPlRyK1DIuMdCcEWD6P~ysSqWa362rl9aH7V55wwsPuOupkWy3C2iKvn7i5NqiABi8QeeYQ__&amp;Key-Pair-Id=APKAJLOHF5GGSLRBV4ZA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252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(5)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Nielson.J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How to conduct a heuristic evaluation. (pub.1994, edit 2018) [accessed Nov 26] Available at: </a:t>
            </a:r>
            <a:r>
              <a:rPr lang="en-GB" sz="12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https://www.ingenieriasimple.com/usabilidad/HeuristicEvaluation.pdf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079338-7047-434E-BE50-54104E4599F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957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04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389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950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329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370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54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816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687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044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262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2111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8362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1" name="Rectangle 1050">
            <a:extLst>
              <a:ext uri="{FF2B5EF4-FFF2-40B4-BE49-F238E27FC236}">
                <a16:creationId xmlns:a16="http://schemas.microsoft.com/office/drawing/2014/main" id="{3D133E2F-17FD-42E6-A84D-37FD91C084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42D7FD-FCF9-6C08-5F0D-FD845A4A7B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888" y="1726442"/>
            <a:ext cx="11564243" cy="4968654"/>
          </a:xfrm>
        </p:spPr>
        <p:txBody>
          <a:bodyPr anchor="b">
            <a:normAutofit/>
          </a:bodyPr>
          <a:lstStyle/>
          <a:p>
            <a:r>
              <a:rPr lang="en-GB" sz="11500" dirty="0"/>
              <a:t>Project Proposal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0217A-A731-DF76-F741-8A402E61D7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1500" y="960913"/>
            <a:ext cx="10543010" cy="728585"/>
          </a:xfrm>
        </p:spPr>
        <p:txBody>
          <a:bodyPr>
            <a:noAutofit/>
          </a:bodyPr>
          <a:lstStyle/>
          <a:p>
            <a:pPr algn="r">
              <a:lnSpc>
                <a:spcPct val="110000"/>
              </a:lnSpc>
            </a:pPr>
            <a:r>
              <a:rPr lang="en-GB" b="1" dirty="0"/>
              <a:t>Ellie Rhodes- 265024</a:t>
            </a:r>
          </a:p>
          <a:p>
            <a:pPr algn="r">
              <a:lnSpc>
                <a:spcPct val="110000"/>
              </a:lnSpc>
            </a:pPr>
            <a:r>
              <a:rPr lang="en-GB" dirty="0"/>
              <a:t>Supervisor- John Williams</a:t>
            </a:r>
          </a:p>
        </p:txBody>
      </p:sp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BBC0B8F1-C234-43A3-9450-4770CDF9B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387805" y="1183978"/>
            <a:ext cx="804195" cy="0"/>
          </a:xfrm>
          <a:prstGeom prst="line">
            <a:avLst/>
          </a:prstGeom>
          <a:ln w="1206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709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8689CE0-64D2-447C-9C1F-872D111D8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511C99DC-C3C5-4EBE-91DD-345109C3D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D9DEC8-D1E9-5F19-1861-C2DC71A45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688" y="2827161"/>
            <a:ext cx="4936970" cy="3478031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sz="3000" b="0" cap="all" dirty="0">
                <a:effectLst/>
              </a:rPr>
              <a:t>To investigate if bespoke food service applications supersede online food delivery marketplace applications</a:t>
            </a:r>
            <a:r>
              <a:rPr lang="en-US" sz="3000" b="0" i="1" cap="all" dirty="0">
                <a:effectLst/>
              </a:rPr>
              <a:t>- A case study</a:t>
            </a:r>
            <a:br>
              <a:rPr lang="en-US" sz="2500" cap="all" dirty="0">
                <a:effectLst/>
              </a:rPr>
            </a:br>
            <a:endParaRPr lang="en-US" sz="2500" cap="all" dirty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0AA360F-DECB-4836-8FB6-22C4BC3FB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684" y="118679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Restaurant Why's for Offering Mobile Food Ordering - BuildFire">
            <a:extLst>
              <a:ext uri="{FF2B5EF4-FFF2-40B4-BE49-F238E27FC236}">
                <a16:creationId xmlns:a16="http://schemas.microsoft.com/office/drawing/2014/main" id="{678ED59C-7A92-4B54-C543-4A0CDC5CF2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75" r="14920" b="2"/>
          <a:stretch/>
        </p:blipFill>
        <p:spPr bwMode="auto">
          <a:xfrm>
            <a:off x="5871415" y="1105614"/>
            <a:ext cx="5722358" cy="4381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3960254-6C58-ECD8-6463-6665DA39C7B3}"/>
              </a:ext>
            </a:extLst>
          </p:cNvPr>
          <p:cNvSpPr txBox="1">
            <a:spLocks/>
          </p:cNvSpPr>
          <p:nvPr/>
        </p:nvSpPr>
        <p:spPr>
          <a:xfrm>
            <a:off x="598227" y="1702215"/>
            <a:ext cx="4294070" cy="69534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4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Project Title:</a:t>
            </a:r>
          </a:p>
        </p:txBody>
      </p:sp>
    </p:spTree>
    <p:extLst>
      <p:ext uri="{BB962C8B-B14F-4D97-AF65-F5344CB8AC3E}">
        <p14:creationId xmlns:p14="http://schemas.microsoft.com/office/powerpoint/2010/main" val="2198143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61B1731-39D9-4145-8343-C209E1F09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3" y="1069848"/>
            <a:ext cx="6308775" cy="2049620"/>
          </a:xfrm>
        </p:spPr>
        <p:txBody>
          <a:bodyPr>
            <a:normAutofit/>
          </a:bodyPr>
          <a:lstStyle/>
          <a:p>
            <a:r>
              <a:rPr lang="en-GB" sz="6000" dirty="0"/>
              <a:t>About the Business 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683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94F7F-52B2-2285-5BCB-6411FDD34F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3180522"/>
            <a:ext cx="6121667" cy="31059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application will be designed for independent business, Comic Café.</a:t>
            </a:r>
          </a:p>
          <a:p>
            <a:pPr marL="0" indent="0">
              <a:buNone/>
            </a:pPr>
            <a:r>
              <a:rPr lang="en-GB" dirty="0"/>
              <a:t>The owner has agreed to take part in the case study, sharing experiences and opinions</a:t>
            </a:r>
          </a:p>
        </p:txBody>
      </p:sp>
      <p:pic>
        <p:nvPicPr>
          <p:cNvPr id="6" name="Picture 5" descr="A picture containing text, indoor, room, area&#10;&#10;Description automatically generated">
            <a:extLst>
              <a:ext uri="{FF2B5EF4-FFF2-40B4-BE49-F238E27FC236}">
                <a16:creationId xmlns:a16="http://schemas.microsoft.com/office/drawing/2014/main" id="{2D0240B6-02CD-4791-B558-89D6C3C87F98}"/>
              </a:ext>
            </a:extLst>
          </p:cNvPr>
          <p:cNvPicPr>
            <a:picLocks noGrp="1" noChangeAspect="1"/>
          </p:cNvPicPr>
          <p:nvPr/>
        </p:nvPicPr>
        <p:blipFill rotWithShape="1">
          <a:blip r:embed="rId3"/>
          <a:srcRect l="13343" r="2445"/>
          <a:stretch/>
        </p:blipFill>
        <p:spPr>
          <a:xfrm>
            <a:off x="7571874" y="10"/>
            <a:ext cx="462012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032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61B1731-39D9-4145-8343-C209E1F09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4" y="1095715"/>
            <a:ext cx="5723253" cy="2049620"/>
          </a:xfrm>
        </p:spPr>
        <p:txBody>
          <a:bodyPr>
            <a:normAutofit/>
          </a:bodyPr>
          <a:lstStyle/>
          <a:p>
            <a:r>
              <a:rPr lang="en-GB" sz="6000" dirty="0"/>
              <a:t>Problem Statement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6824" y="1186683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94F7F-52B2-2285-5BCB-6411FDD34F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0232" y="3180522"/>
            <a:ext cx="5694225" cy="31059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Current system is manual method, as shown. This has lead to multiple issues; </a:t>
            </a:r>
          </a:p>
          <a:p>
            <a:r>
              <a:rPr lang="en-GB" dirty="0"/>
              <a:t>Misplaced/forgotten orders</a:t>
            </a:r>
          </a:p>
          <a:p>
            <a:r>
              <a:rPr lang="en-GB" dirty="0"/>
              <a:t>Phone lines hard to get through between 12-1pm</a:t>
            </a:r>
          </a:p>
          <a:p>
            <a:r>
              <a:rPr lang="en-GB" dirty="0"/>
              <a:t>Previous attempt with JustEat deemed difficult by owner 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FB6C37D1-1E00-153E-05E3-7EAE9D4CB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037" y="571500"/>
            <a:ext cx="31146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53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A0923FF-2452-437F-8025-CEC713971D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9CAD8B-B868-E7AB-D238-89E229891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4859" y="4302493"/>
            <a:ext cx="7882463" cy="2079122"/>
          </a:xfrm>
        </p:spPr>
        <p:txBody>
          <a:bodyPr anchor="b">
            <a:normAutofit/>
          </a:bodyPr>
          <a:lstStyle/>
          <a:p>
            <a:pPr algn="r"/>
            <a:r>
              <a:rPr lang="en-GB" sz="5400" dirty="0"/>
              <a:t>What is a Food Delivery Marketplace?</a:t>
            </a:r>
            <a:endParaRPr lang="en-GB" sz="510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FF660D6-C55E-4DF1-AF29-73E2AB54F4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62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C078470B-1CD0-8E94-CD71-572ACD10CB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5590069"/>
              </p:ext>
            </p:extLst>
          </p:nvPr>
        </p:nvGraphicFramePr>
        <p:xfrm>
          <a:off x="796575" y="1823922"/>
          <a:ext cx="4372191" cy="2941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1208005C-6E61-D638-A22C-E12338363EA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548" y="678515"/>
            <a:ext cx="5227775" cy="3379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8762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5A30B7-F1DA-8C1B-366F-6F95315F1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2235210"/>
            <a:ext cx="3807714" cy="3352789"/>
          </a:xfrm>
        </p:spPr>
        <p:txBody>
          <a:bodyPr anchor="t">
            <a:normAutofit/>
          </a:bodyPr>
          <a:lstStyle/>
          <a:p>
            <a:r>
              <a:rPr lang="en-GB" sz="4000" dirty="0"/>
              <a:t>Application Design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B3757AC-FDCD-C483-C5C9-862CC6E1AC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0200475"/>
              </p:ext>
            </p:extLst>
          </p:nvPr>
        </p:nvGraphicFramePr>
        <p:xfrm>
          <a:off x="5524500" y="571500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93052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A30B7-F1DA-8C1B-366F-6F95315F1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Advantages and Disadvantages of Ordering Services </a:t>
            </a:r>
            <a:endParaRPr lang="en-GB" dirty="0"/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3C0EFD38-977A-6A06-A34A-4E5BB9DFCE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1886887"/>
              </p:ext>
            </p:extLst>
          </p:nvPr>
        </p:nvGraphicFramePr>
        <p:xfrm>
          <a:off x="1088136" y="2447778"/>
          <a:ext cx="9922764" cy="3838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72504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5A30B7-F1DA-8C1B-366F-6F95315F1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4" y="1091868"/>
            <a:ext cx="4147804" cy="2042160"/>
          </a:xfrm>
        </p:spPr>
        <p:txBody>
          <a:bodyPr>
            <a:normAutofit/>
          </a:bodyPr>
          <a:lstStyle/>
          <a:p>
            <a:r>
              <a:rPr lang="en-GB" sz="4000"/>
              <a:t>Technology Stacks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12800" y="1186344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D0038-D307-4C32-9135-D970D8B18D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1204" y="2742874"/>
            <a:ext cx="4147804" cy="296604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1400" dirty="0"/>
              <a:t>With recent technology, it’s never been easier to join the online marketplace or make predesigned solo website such as </a:t>
            </a:r>
            <a:r>
              <a:rPr lang="en-GB" sz="1400" dirty="0" err="1"/>
              <a:t>Wix</a:t>
            </a:r>
            <a:r>
              <a:rPr lang="en-GB" sz="1400" dirty="0"/>
              <a:t> or Squarespace.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1400" dirty="0"/>
              <a:t>Can use different technology stacks to create web applications: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en-GB" sz="1400" dirty="0"/>
              <a:t>MEAN 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en-GB" sz="1400" dirty="0"/>
              <a:t>WAMP</a:t>
            </a:r>
          </a:p>
          <a:p>
            <a:pPr>
              <a:lnSpc>
                <a:spcPct val="120000"/>
              </a:lnSpc>
              <a:buFontTx/>
              <a:buChar char="-"/>
            </a:pPr>
            <a:r>
              <a:rPr lang="en-GB" sz="1400" dirty="0"/>
              <a:t>XAMPP </a:t>
            </a:r>
          </a:p>
          <a:p>
            <a:pPr>
              <a:lnSpc>
                <a:spcPct val="120000"/>
              </a:lnSpc>
              <a:buFontTx/>
              <a:buChar char="-"/>
            </a:pPr>
            <a:endParaRPr lang="en-GB" sz="1400" dirty="0"/>
          </a:p>
        </p:txBody>
      </p:sp>
      <p:pic>
        <p:nvPicPr>
          <p:cNvPr id="5" name="Picture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4DCE862-33AC-AD4A-6728-34A3E1031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43000"/>
            <a:ext cx="5492377" cy="39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732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8689CE0-64D2-447C-9C1F-872D111D8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4B5B241-837D-4FC3-92DF-8E4678289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053" y="4191044"/>
            <a:ext cx="5772734" cy="2552669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800" dirty="0"/>
              <a:t>Available Applications &amp; Independent Examples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0AA360F-DECB-4836-8FB6-22C4BC3FB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9427" y="118634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F36224D-A36F-2231-79E0-EABB75FD59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291" y="114287"/>
            <a:ext cx="4338437" cy="4292052"/>
          </a:xfrm>
          <a:prstGeom prst="rect">
            <a:avLst/>
          </a:prstGeom>
        </p:spPr>
      </p:pic>
      <p:pic>
        <p:nvPicPr>
          <p:cNvPr id="7" name="Picture 6" descr="Graphical user interface&#10;&#10;Description automatically generated">
            <a:extLst>
              <a:ext uri="{FF2B5EF4-FFF2-40B4-BE49-F238E27FC236}">
                <a16:creationId xmlns:a16="http://schemas.microsoft.com/office/drawing/2014/main" id="{EFFFF125-FE78-7AB5-E739-D95426D037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657" y="421878"/>
            <a:ext cx="2134540" cy="3091264"/>
          </a:xfrm>
          <a:prstGeom prst="rect">
            <a:avLst/>
          </a:prstGeom>
        </p:spPr>
      </p:pic>
      <p:pic>
        <p:nvPicPr>
          <p:cNvPr id="8" name="Picture 7" descr="Text, bubble chart&#10;&#10;Description automatically generated with medium confidence">
            <a:extLst>
              <a:ext uri="{FF2B5EF4-FFF2-40B4-BE49-F238E27FC236}">
                <a16:creationId xmlns:a16="http://schemas.microsoft.com/office/drawing/2014/main" id="{AC80F672-536E-BD19-94E9-70945C8A33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418" y="267918"/>
            <a:ext cx="2052535" cy="33991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088E942-EB6A-F5DE-068C-F0BCC38D90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316" y="4674257"/>
            <a:ext cx="7256631" cy="143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647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8689CE0-64D2-447C-9C1F-872D111D8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4B5B241-837D-4FC3-92DF-8E4678289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053" y="4908185"/>
            <a:ext cx="8106236" cy="18355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/>
              <a:t>Available Applications &amp; Independent Examples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0AA360F-DECB-4836-8FB6-22C4BC3FB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9427" y="118634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99B9D0D9-4735-BC75-39A3-33605BADEB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1" t="7569" r="235" b="12839"/>
          <a:stretch/>
        </p:blipFill>
        <p:spPr>
          <a:xfrm>
            <a:off x="-1" y="8463"/>
            <a:ext cx="4073317" cy="3421856"/>
          </a:xfrm>
          <a:prstGeom prst="rect">
            <a:avLst/>
          </a:prstGeom>
        </p:spPr>
      </p:pic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CFB5C34-6870-38BC-E956-F77CF5B1D41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94" r="1" b="1"/>
          <a:stretch/>
        </p:blipFill>
        <p:spPr>
          <a:xfrm>
            <a:off x="4073315" y="8463"/>
            <a:ext cx="4054796" cy="3419297"/>
          </a:xfrm>
          <a:prstGeom prst="rect">
            <a:avLst/>
          </a:prstGeom>
        </p:spPr>
      </p:pic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500E8A2F-02E4-5C18-9F10-1AF7CB9B28E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" t="228" r="-462" b="7740"/>
          <a:stretch/>
        </p:blipFill>
        <p:spPr>
          <a:xfrm>
            <a:off x="8118686" y="8465"/>
            <a:ext cx="4082743" cy="341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651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A0923FF-2452-437F-8025-CEC713971D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9CAD8B-B868-E7AB-D238-89E229891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0436" y="1142999"/>
            <a:ext cx="5406886" cy="5143502"/>
          </a:xfrm>
        </p:spPr>
        <p:txBody>
          <a:bodyPr anchor="b">
            <a:normAutofit/>
          </a:bodyPr>
          <a:lstStyle/>
          <a:p>
            <a:pPr algn="r"/>
            <a:r>
              <a:rPr lang="en-GB" sz="5100"/>
              <a:t>Acknowledging Legislation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FF660D6-C55E-4DF1-AF29-73E2AB54F4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62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C078470B-1CD0-8E94-CD71-572ACD10CBB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04192" y="982320"/>
          <a:ext cx="3951512" cy="2941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917066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9CAD8B-B868-E7AB-D238-89E229891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4"/>
            <a:ext cx="3763693" cy="2338756"/>
          </a:xfrm>
        </p:spPr>
        <p:txBody>
          <a:bodyPr anchor="t">
            <a:normAutofit/>
          </a:bodyPr>
          <a:lstStyle/>
          <a:p>
            <a:r>
              <a:rPr lang="en-GB" sz="4000" dirty="0"/>
              <a:t>Conclusion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Content Placeholder 3">
            <a:extLst>
              <a:ext uri="{FF2B5EF4-FFF2-40B4-BE49-F238E27FC236}">
                <a16:creationId xmlns:a16="http://schemas.microsoft.com/office/drawing/2014/main" id="{3E638849-623F-AA74-2BF0-48C91EEDD9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0039506"/>
              </p:ext>
            </p:extLst>
          </p:nvPr>
        </p:nvGraphicFramePr>
        <p:xfrm>
          <a:off x="4754881" y="1020278"/>
          <a:ext cx="6570532" cy="4793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3330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2235210"/>
            <a:ext cx="3807714" cy="3352789"/>
          </a:xfrm>
        </p:spPr>
        <p:txBody>
          <a:bodyPr anchor="t">
            <a:normAutofit/>
          </a:bodyPr>
          <a:lstStyle/>
          <a:p>
            <a:r>
              <a:rPr lang="en-GB" sz="4000" dirty="0"/>
              <a:t>Aims and Objectives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9DD221D-7C68-06D9-8931-4524287C63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0658772"/>
              </p:ext>
            </p:extLst>
          </p:nvPr>
        </p:nvGraphicFramePr>
        <p:xfrm>
          <a:off x="5524500" y="571500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06218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Phenomenology Methodology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CDEEB81-1DE0-A4E2-4BE4-D8E05299D7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340684"/>
              </p:ext>
            </p:extLst>
          </p:nvPr>
        </p:nvGraphicFramePr>
        <p:xfrm>
          <a:off x="1088136" y="2447778"/>
          <a:ext cx="9922764" cy="3838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8955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5">
            <a:extLst>
              <a:ext uri="{FF2B5EF4-FFF2-40B4-BE49-F238E27FC236}">
                <a16:creationId xmlns:a16="http://schemas.microsoft.com/office/drawing/2014/main" id="{431807EA-F70D-41DE-A07B-209FD5918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0" y="2187385"/>
            <a:ext cx="3814891" cy="3131664"/>
          </a:xfrm>
        </p:spPr>
        <p:txBody>
          <a:bodyPr anchor="t">
            <a:normAutofit/>
          </a:bodyPr>
          <a:lstStyle/>
          <a:p>
            <a:pPr algn="r"/>
            <a:r>
              <a:rPr lang="en-GB" sz="4000"/>
              <a:t>Inductive Research </a:t>
            </a:r>
          </a:p>
        </p:txBody>
      </p:sp>
      <p:cxnSp>
        <p:nvCxnSpPr>
          <p:cNvPr id="21" name="Straight Connector 17">
            <a:extLst>
              <a:ext uri="{FF2B5EF4-FFF2-40B4-BE49-F238E27FC236}">
                <a16:creationId xmlns:a16="http://schemas.microsoft.com/office/drawing/2014/main" id="{B5AB804E-C4C5-4121-B2C5-AFBEF335D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38780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C1237F-D94A-0302-3538-9A12F5A14E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3949231"/>
              </p:ext>
            </p:extLst>
          </p:nvPr>
        </p:nvGraphicFramePr>
        <p:xfrm>
          <a:off x="923994" y="1145406"/>
          <a:ext cx="6133491" cy="4809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84848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2235210"/>
            <a:ext cx="3807714" cy="3352789"/>
          </a:xfrm>
        </p:spPr>
        <p:txBody>
          <a:bodyPr anchor="t">
            <a:normAutofit/>
          </a:bodyPr>
          <a:lstStyle/>
          <a:p>
            <a:r>
              <a:rPr lang="en-GB" sz="4000"/>
              <a:t>Data Collection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038DD96-EC5A-BF33-B475-BC4C467BA6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147617"/>
              </p:ext>
            </p:extLst>
          </p:nvPr>
        </p:nvGraphicFramePr>
        <p:xfrm>
          <a:off x="5524500" y="571500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83254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Time Horizons 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A12BC9A-7097-4E6A-1FA2-CAF1A814F4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872784"/>
              </p:ext>
            </p:extLst>
          </p:nvPr>
        </p:nvGraphicFramePr>
        <p:xfrm>
          <a:off x="1088136" y="2447778"/>
          <a:ext cx="9922764" cy="3838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49780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4"/>
            <a:ext cx="3763693" cy="2338756"/>
          </a:xfrm>
        </p:spPr>
        <p:txBody>
          <a:bodyPr anchor="t">
            <a:normAutofit/>
          </a:bodyPr>
          <a:lstStyle/>
          <a:p>
            <a:r>
              <a:rPr lang="en-GB" sz="4000"/>
              <a:t>Resources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53BA13-7C41-0695-E873-5944932B9A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5285764"/>
              </p:ext>
            </p:extLst>
          </p:nvPr>
        </p:nvGraphicFramePr>
        <p:xfrm>
          <a:off x="5524499" y="1006573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9133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Draft Website</a:t>
            </a:r>
            <a:br>
              <a:rPr lang="en-GB" dirty="0"/>
            </a:br>
            <a:r>
              <a:rPr lang="en-GB" dirty="0"/>
              <a:t>Designs- Main Page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B85D6D-27E1-B1E1-59E9-3F9FE67B6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69" y="0"/>
            <a:ext cx="4676373" cy="6858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222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Draft Website</a:t>
            </a:r>
            <a:br>
              <a:rPr lang="en-GB" dirty="0"/>
            </a:br>
            <a:r>
              <a:rPr lang="en-GB" dirty="0"/>
              <a:t>Designs- Order Form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560DC3-A42F-89F2-6490-3A86A7624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402" y="0"/>
            <a:ext cx="46536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6767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Draft Website</a:t>
            </a:r>
            <a:br>
              <a:rPr lang="en-GB" dirty="0"/>
            </a:br>
            <a:r>
              <a:rPr lang="en-GB" dirty="0"/>
              <a:t>Designs- Admin Order Panel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9C55B1-E080-605F-84FF-5269E0FF4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026" y="2626570"/>
            <a:ext cx="6795947" cy="391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879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4"/>
            <a:ext cx="3763693" cy="2338756"/>
          </a:xfrm>
        </p:spPr>
        <p:txBody>
          <a:bodyPr anchor="t">
            <a:normAutofit/>
          </a:bodyPr>
          <a:lstStyle/>
          <a:p>
            <a:r>
              <a:rPr lang="en-GB" sz="3700"/>
              <a:t>Ethic Considerations</a:t>
            </a:r>
          </a:p>
        </p:txBody>
      </p:sp>
      <p:cxnSp>
        <p:nvCxnSpPr>
          <p:cNvPr id="14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7C02260A-C66E-9C54-3DBF-6DFB4B22F6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7694880"/>
              </p:ext>
            </p:extLst>
          </p:nvPr>
        </p:nvGraphicFramePr>
        <p:xfrm>
          <a:off x="5524499" y="1006573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23902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8">
            <a:extLst>
              <a:ext uri="{FF2B5EF4-FFF2-40B4-BE49-F238E27FC236}">
                <a16:creationId xmlns:a16="http://schemas.microsoft.com/office/drawing/2014/main" id="{D8689CE0-64D2-447C-9C1F-872D111D8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0">
            <a:extLst>
              <a:ext uri="{FF2B5EF4-FFF2-40B4-BE49-F238E27FC236}">
                <a16:creationId xmlns:a16="http://schemas.microsoft.com/office/drawing/2014/main" id="{902D1A37-7C2A-4258-95A8-919D781C69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646" y="4516596"/>
            <a:ext cx="9940856" cy="68014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cap="all"/>
              <a:t>Gantt Chart for Project </a:t>
            </a:r>
          </a:p>
        </p:txBody>
      </p:sp>
      <p:pic>
        <p:nvPicPr>
          <p:cNvPr id="4" name="Picture 3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F46F059C-36E6-E363-FB7F-1B8B68DE1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5772"/>
            <a:ext cx="12249851" cy="3184959"/>
          </a:xfrm>
          <a:prstGeom prst="rect">
            <a:avLst/>
          </a:prstGeom>
        </p:spPr>
      </p:pic>
      <p:cxnSp>
        <p:nvCxnSpPr>
          <p:cNvPr id="17" name="Straight Connector 12">
            <a:extLst>
              <a:ext uri="{FF2B5EF4-FFF2-40B4-BE49-F238E27FC236}">
                <a16:creationId xmlns:a16="http://schemas.microsoft.com/office/drawing/2014/main" id="{B0AA360F-DECB-4836-8FB6-22C4BC3FB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6626" y="4609748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68650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8689CE0-64D2-447C-9C1F-872D111D8A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11C99DC-C3C5-4EBE-91DD-345109C3D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18794C-CD0E-110C-5350-33DA5292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516" y="1076635"/>
            <a:ext cx="3930256" cy="349536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cap="all" dirty="0"/>
              <a:t>That concludes the presentation..</a:t>
            </a:r>
            <a:br>
              <a:rPr lang="en-US" sz="3400" cap="all" dirty="0"/>
            </a:br>
            <a:br>
              <a:rPr lang="en-US" sz="3400" cap="all" dirty="0"/>
            </a:br>
            <a:r>
              <a:rPr lang="en-US" sz="3400" cap="all" dirty="0"/>
              <a:t>Any questions?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0AA360F-DECB-4836-8FB6-22C4BC3FB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684" y="118679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Graphic 5" descr="Questions">
            <a:extLst>
              <a:ext uri="{FF2B5EF4-FFF2-40B4-BE49-F238E27FC236}">
                <a16:creationId xmlns:a16="http://schemas.microsoft.com/office/drawing/2014/main" id="{7D2EE7D1-2553-FD45-7BF1-F7F49FE4C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59920" y="1185205"/>
            <a:ext cx="4055154" cy="405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924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F45BF-715B-6DC1-D138-C9A1627EE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Additional Slides</a:t>
            </a:r>
          </a:p>
        </p:txBody>
      </p:sp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0343FE4-4354-122E-9F94-FB24A65FB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543" y="2072573"/>
            <a:ext cx="9065950" cy="4077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596817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AnalogousFromLightSeedRightStep">
      <a:dk1>
        <a:srgbClr val="000000"/>
      </a:dk1>
      <a:lt1>
        <a:srgbClr val="FFFFFF"/>
      </a:lt1>
      <a:dk2>
        <a:srgbClr val="3E3423"/>
      </a:dk2>
      <a:lt2>
        <a:srgbClr val="E2E7E8"/>
      </a:lt2>
      <a:accent1>
        <a:srgbClr val="C1988D"/>
      </a:accent1>
      <a:accent2>
        <a:srgbClr val="B6A17C"/>
      </a:accent2>
      <a:accent3>
        <a:srgbClr val="A4A67E"/>
      </a:accent3>
      <a:accent4>
        <a:srgbClr val="90A974"/>
      </a:accent4>
      <a:accent5>
        <a:srgbClr val="86AB81"/>
      </a:accent5>
      <a:accent6>
        <a:srgbClr val="77AF88"/>
      </a:accent6>
      <a:hlink>
        <a:srgbClr val="5C8B98"/>
      </a:hlink>
      <a:folHlink>
        <a:srgbClr val="7F7F7F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4E6AAE9C568C45BB5244925F8AB03B" ma:contentTypeVersion="9" ma:contentTypeDescription="Create a new document." ma:contentTypeScope="" ma:versionID="dfb74f7cb6a2a1d337ace4c70d9c2727">
  <xsd:schema xmlns:xsd="http://www.w3.org/2001/XMLSchema" xmlns:xs="http://www.w3.org/2001/XMLSchema" xmlns:p="http://schemas.microsoft.com/office/2006/metadata/properties" xmlns:ns2="fc3f8d38-27b3-43be-970b-a7f4d3ea9a3a" xmlns:ns3="c9124dd2-93b3-427f-b7ff-dc9764dcfc58" targetNamespace="http://schemas.microsoft.com/office/2006/metadata/properties" ma:root="true" ma:fieldsID="2607509444c0eb42e8362ad1823a08f1" ns2:_="" ns3:_="">
    <xsd:import namespace="fc3f8d38-27b3-43be-970b-a7f4d3ea9a3a"/>
    <xsd:import namespace="c9124dd2-93b3-427f-b7ff-dc9764dcfc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3f8d38-27b3-43be-970b-a7f4d3ea9a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e20146a7-cfe1-423e-b414-04c0ab4119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124dd2-93b3-427f-b7ff-dc9764dcfc58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5225e623-b01c-401e-b2b4-f66adce77384}" ma:internalName="TaxCatchAll" ma:showField="CatchAllData" ma:web="c9124dd2-93b3-427f-b7ff-dc9764dcfc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9124dd2-93b3-427f-b7ff-dc9764dcfc58" xsi:nil="true"/>
    <lcf76f155ced4ddcb4097134ff3c332f xmlns="fc3f8d38-27b3-43be-970b-a7f4d3ea9a3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D71E92F-4150-4DA9-8481-7A99F1633CE1}"/>
</file>

<file path=customXml/itemProps2.xml><?xml version="1.0" encoding="utf-8"?>
<ds:datastoreItem xmlns:ds="http://schemas.openxmlformats.org/officeDocument/2006/customXml" ds:itemID="{427F3B49-7E24-4BCC-B2BA-6B94483376C3}"/>
</file>

<file path=customXml/itemProps3.xml><?xml version="1.0" encoding="utf-8"?>
<ds:datastoreItem xmlns:ds="http://schemas.openxmlformats.org/officeDocument/2006/customXml" ds:itemID="{B0D42F8A-FDBA-4126-859B-68F0C29C4D15}"/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1995</Words>
  <Application>Microsoft Office PowerPoint</Application>
  <PresentationFormat>Widescreen</PresentationFormat>
  <Paragraphs>142</Paragraphs>
  <Slides>25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Neue Haas Grotesk Text Pro</vt:lpstr>
      <vt:lpstr>BjornVTI</vt:lpstr>
      <vt:lpstr>Project Proposal</vt:lpstr>
      <vt:lpstr>To investigate if bespoke food service applications supersede online food delivery marketplace applications- A case study </vt:lpstr>
      <vt:lpstr>About the Business </vt:lpstr>
      <vt:lpstr>Problem Statement</vt:lpstr>
      <vt:lpstr>What is a Food Delivery Marketplace?</vt:lpstr>
      <vt:lpstr>Application Design </vt:lpstr>
      <vt:lpstr>Advantages and Disadvantages of Ordering Services </vt:lpstr>
      <vt:lpstr>Technology Stacks </vt:lpstr>
      <vt:lpstr>Available Applications &amp; Independent Examples</vt:lpstr>
      <vt:lpstr>Available Applications &amp; Independent Examples</vt:lpstr>
      <vt:lpstr>Acknowledging Legislation </vt:lpstr>
      <vt:lpstr>Conclusion</vt:lpstr>
      <vt:lpstr>Aims and Objectives</vt:lpstr>
      <vt:lpstr>Phenomenology Methodology </vt:lpstr>
      <vt:lpstr>Inductive Research </vt:lpstr>
      <vt:lpstr>Data Collection</vt:lpstr>
      <vt:lpstr>Time Horizons </vt:lpstr>
      <vt:lpstr>Resources </vt:lpstr>
      <vt:lpstr>Draft Website Designs- Main Page </vt:lpstr>
      <vt:lpstr>Draft Website Designs- Order Form</vt:lpstr>
      <vt:lpstr>Draft Website Designs- Admin Order Panel</vt:lpstr>
      <vt:lpstr>Ethic Considerations</vt:lpstr>
      <vt:lpstr>Gantt Chart for Project </vt:lpstr>
      <vt:lpstr>That concludes the presentation..  Any questions? </vt:lpstr>
      <vt:lpstr>Additional Slides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Proposal</dc:title>
  <dc:creator>Ellie Rhodes</dc:creator>
  <cp:lastModifiedBy>Ellie Rhodes</cp:lastModifiedBy>
  <cp:revision>75</cp:revision>
  <dcterms:created xsi:type="dcterms:W3CDTF">2022-11-24T15:44:33Z</dcterms:created>
  <dcterms:modified xsi:type="dcterms:W3CDTF">2023-01-20T10:04:52Z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0x010100EF4E6AAE9C568C45BB5244925F8AB03B</vt:lpwstr>
  </property>
</Properties>
</file>