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sldIdLst>
    <p:sldId id="292" r:id="rId5"/>
    <p:sldId id="309" r:id="rId6"/>
    <p:sldId id="310" r:id="rId7"/>
    <p:sldId id="311" r:id="rId8"/>
    <p:sldId id="312" r:id="rId9"/>
    <p:sldId id="313" r:id="rId10"/>
    <p:sldId id="31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6B9129-3C0A-49A5-AAD0-02C1FBC004F8}" v="11" dt="2021-05-05T19:57:55.0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0" autoAdjust="0"/>
    <p:restoredTop sz="94619" autoAdjust="0"/>
  </p:normalViewPr>
  <p:slideViewPr>
    <p:cSldViewPr snapToGrid="0">
      <p:cViewPr varScale="1">
        <p:scale>
          <a:sx n="77" d="100"/>
          <a:sy n="77" d="100"/>
        </p:scale>
        <p:origin x="76" y="5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racy-Anne King (1403139)" userId="021ae194-e4de-4d08-80bb-f212303157b7" providerId="ADAL" clId="{0A6B9129-3C0A-49A5-AAD0-02C1FBC004F8}"/>
    <pc:docChg chg="undo custSel addSld delSld modSld">
      <pc:chgData name="Tracy-Anne King (1403139)" userId="021ae194-e4de-4d08-80bb-f212303157b7" providerId="ADAL" clId="{0A6B9129-3C0A-49A5-AAD0-02C1FBC004F8}" dt="2021-05-06T08:47:46.322" v="1430" actId="20577"/>
      <pc:docMkLst>
        <pc:docMk/>
      </pc:docMkLst>
      <pc:sldChg chg="addSp modSp mod">
        <pc:chgData name="Tracy-Anne King (1403139)" userId="021ae194-e4de-4d08-80bb-f212303157b7" providerId="ADAL" clId="{0A6B9129-3C0A-49A5-AAD0-02C1FBC004F8}" dt="2021-05-04T22:05:24.364" v="1123" actId="26606"/>
        <pc:sldMkLst>
          <pc:docMk/>
          <pc:sldMk cId="3833773525" sldId="309"/>
        </pc:sldMkLst>
        <pc:spChg chg="mod">
          <ac:chgData name="Tracy-Anne King (1403139)" userId="021ae194-e4de-4d08-80bb-f212303157b7" providerId="ADAL" clId="{0A6B9129-3C0A-49A5-AAD0-02C1FBC004F8}" dt="2021-05-04T22:05:24.364" v="1123" actId="26606"/>
          <ac:spMkLst>
            <pc:docMk/>
            <pc:sldMk cId="3833773525" sldId="309"/>
            <ac:spMk id="2" creationId="{31BB8085-1FFF-44DD-A144-D794D923CF00}"/>
          </ac:spMkLst>
        </pc:spChg>
        <pc:spChg chg="add">
          <ac:chgData name="Tracy-Anne King (1403139)" userId="021ae194-e4de-4d08-80bb-f212303157b7" providerId="ADAL" clId="{0A6B9129-3C0A-49A5-AAD0-02C1FBC004F8}" dt="2021-05-04T22:05:24.364" v="1123" actId="26606"/>
          <ac:spMkLst>
            <pc:docMk/>
            <pc:sldMk cId="3833773525" sldId="309"/>
            <ac:spMk id="10" creationId="{09D6CD28-D147-4DC0-A5FF-335351C7D0C9}"/>
          </ac:spMkLst>
        </pc:spChg>
        <pc:spChg chg="add">
          <ac:chgData name="Tracy-Anne King (1403139)" userId="021ae194-e4de-4d08-80bb-f212303157b7" providerId="ADAL" clId="{0A6B9129-3C0A-49A5-AAD0-02C1FBC004F8}" dt="2021-05-04T22:05:24.364" v="1123" actId="26606"/>
          <ac:spMkLst>
            <pc:docMk/>
            <pc:sldMk cId="3833773525" sldId="309"/>
            <ac:spMk id="12" creationId="{47CDDF69-9963-4CB8-8441-2D6CA2C66673}"/>
          </ac:spMkLst>
        </pc:spChg>
        <pc:spChg chg="add">
          <ac:chgData name="Tracy-Anne King (1403139)" userId="021ae194-e4de-4d08-80bb-f212303157b7" providerId="ADAL" clId="{0A6B9129-3C0A-49A5-AAD0-02C1FBC004F8}" dt="2021-05-04T22:05:24.364" v="1123" actId="26606"/>
          <ac:spMkLst>
            <pc:docMk/>
            <pc:sldMk cId="3833773525" sldId="309"/>
            <ac:spMk id="14" creationId="{58B53A5F-63B3-4E86-93F7-275390D707F1}"/>
          </ac:spMkLst>
        </pc:spChg>
        <pc:graphicFrameChg chg="mod modGraphic">
          <ac:chgData name="Tracy-Anne King (1403139)" userId="021ae194-e4de-4d08-80bb-f212303157b7" providerId="ADAL" clId="{0A6B9129-3C0A-49A5-AAD0-02C1FBC004F8}" dt="2021-05-04T22:05:24.364" v="1123" actId="26606"/>
          <ac:graphicFrameMkLst>
            <pc:docMk/>
            <pc:sldMk cId="3833773525" sldId="309"/>
            <ac:graphicFrameMk id="5" creationId="{60233515-42BF-4401-AB7F-458C06159D34}"/>
          </ac:graphicFrameMkLst>
        </pc:graphicFrameChg>
      </pc:sldChg>
      <pc:sldChg chg="addSp delSp modSp mod setBg">
        <pc:chgData name="Tracy-Anne King (1403139)" userId="021ae194-e4de-4d08-80bb-f212303157b7" providerId="ADAL" clId="{0A6B9129-3C0A-49A5-AAD0-02C1FBC004F8}" dt="2021-05-04T21:01:47.715" v="494" actId="26606"/>
        <pc:sldMkLst>
          <pc:docMk/>
          <pc:sldMk cId="128524418" sldId="310"/>
        </pc:sldMkLst>
        <pc:spChg chg="mod">
          <ac:chgData name="Tracy-Anne King (1403139)" userId="021ae194-e4de-4d08-80bb-f212303157b7" providerId="ADAL" clId="{0A6B9129-3C0A-49A5-AAD0-02C1FBC004F8}" dt="2021-05-04T20:48:27.246" v="330" actId="20577"/>
          <ac:spMkLst>
            <pc:docMk/>
            <pc:sldMk cId="128524418" sldId="310"/>
            <ac:spMk id="2" creationId="{DFEE7165-5D95-4C11-B01A-59719D3C3A72}"/>
          </ac:spMkLst>
        </pc:spChg>
        <pc:spChg chg="mod">
          <ac:chgData name="Tracy-Anne King (1403139)" userId="021ae194-e4de-4d08-80bb-f212303157b7" providerId="ADAL" clId="{0A6B9129-3C0A-49A5-AAD0-02C1FBC004F8}" dt="2021-05-04T21:00:05.900" v="491" actId="20577"/>
          <ac:spMkLst>
            <pc:docMk/>
            <pc:sldMk cId="128524418" sldId="310"/>
            <ac:spMk id="3" creationId="{58DABE8A-7C4A-45DB-B2F1-BBA727492015}"/>
          </ac:spMkLst>
        </pc:spChg>
        <pc:spChg chg="add del">
          <ac:chgData name="Tracy-Anne King (1403139)" userId="021ae194-e4de-4d08-80bb-f212303157b7" providerId="ADAL" clId="{0A6B9129-3C0A-49A5-AAD0-02C1FBC004F8}" dt="2021-05-04T21:01:47.715" v="494" actId="26606"/>
          <ac:spMkLst>
            <pc:docMk/>
            <pc:sldMk cId="128524418" sldId="310"/>
            <ac:spMk id="10" creationId="{77B2BA5B-1894-4AF7-A31A-68B310384EB4}"/>
          </ac:spMkLst>
        </pc:spChg>
        <pc:spChg chg="add del">
          <ac:chgData name="Tracy-Anne King (1403139)" userId="021ae194-e4de-4d08-80bb-f212303157b7" providerId="ADAL" clId="{0A6B9129-3C0A-49A5-AAD0-02C1FBC004F8}" dt="2021-05-04T21:01:47.715" v="494" actId="26606"/>
          <ac:spMkLst>
            <pc:docMk/>
            <pc:sldMk cId="128524418" sldId="310"/>
            <ac:spMk id="12" creationId="{3F8292AA-2164-4B18-AEBD-CC13F4CA6F02}"/>
          </ac:spMkLst>
        </pc:spChg>
        <pc:spChg chg="add del">
          <ac:chgData name="Tracy-Anne King (1403139)" userId="021ae194-e4de-4d08-80bb-f212303157b7" providerId="ADAL" clId="{0A6B9129-3C0A-49A5-AAD0-02C1FBC004F8}" dt="2021-05-04T21:01:47.715" v="494" actId="26606"/>
          <ac:spMkLst>
            <pc:docMk/>
            <pc:sldMk cId="128524418" sldId="310"/>
            <ac:spMk id="14" creationId="{492E3DD6-EE3F-4714-B087-11DF4E1FBC37}"/>
          </ac:spMkLst>
        </pc:spChg>
        <pc:spChg chg="add del">
          <ac:chgData name="Tracy-Anne King (1403139)" userId="021ae194-e4de-4d08-80bb-f212303157b7" providerId="ADAL" clId="{0A6B9129-3C0A-49A5-AAD0-02C1FBC004F8}" dt="2021-05-04T21:01:47.715" v="494" actId="26606"/>
          <ac:spMkLst>
            <pc:docMk/>
            <pc:sldMk cId="128524418" sldId="310"/>
            <ac:spMk id="16" creationId="{25B8B2C1-56D3-48CF-B950-1C2F68E19831}"/>
          </ac:spMkLst>
        </pc:spChg>
        <pc:spChg chg="add del">
          <ac:chgData name="Tracy-Anne King (1403139)" userId="021ae194-e4de-4d08-80bb-f212303157b7" providerId="ADAL" clId="{0A6B9129-3C0A-49A5-AAD0-02C1FBC004F8}" dt="2021-05-04T21:01:47.715" v="494" actId="26606"/>
          <ac:spMkLst>
            <pc:docMk/>
            <pc:sldMk cId="128524418" sldId="310"/>
            <ac:spMk id="18" creationId="{4D37A8D7-D2CC-4162-895A-C3ECA645FB09}"/>
          </ac:spMkLst>
        </pc:spChg>
        <pc:spChg chg="add">
          <ac:chgData name="Tracy-Anne King (1403139)" userId="021ae194-e4de-4d08-80bb-f212303157b7" providerId="ADAL" clId="{0A6B9129-3C0A-49A5-AAD0-02C1FBC004F8}" dt="2021-05-04T21:01:47.715" v="494" actId="26606"/>
          <ac:spMkLst>
            <pc:docMk/>
            <pc:sldMk cId="128524418" sldId="310"/>
            <ac:spMk id="23" creationId="{1608AA13-5DEF-478F-A286-EA33B7E0AD72}"/>
          </ac:spMkLst>
        </pc:spChg>
        <pc:spChg chg="add">
          <ac:chgData name="Tracy-Anne King (1403139)" userId="021ae194-e4de-4d08-80bb-f212303157b7" providerId="ADAL" clId="{0A6B9129-3C0A-49A5-AAD0-02C1FBC004F8}" dt="2021-05-04T21:01:47.715" v="494" actId="26606"/>
          <ac:spMkLst>
            <pc:docMk/>
            <pc:sldMk cId="128524418" sldId="310"/>
            <ac:spMk id="25" creationId="{86306CF9-ED43-47CC-BF50-38B5D2D62BD6}"/>
          </ac:spMkLst>
        </pc:spChg>
        <pc:spChg chg="add">
          <ac:chgData name="Tracy-Anne King (1403139)" userId="021ae194-e4de-4d08-80bb-f212303157b7" providerId="ADAL" clId="{0A6B9129-3C0A-49A5-AAD0-02C1FBC004F8}" dt="2021-05-04T21:01:47.715" v="494" actId="26606"/>
          <ac:spMkLst>
            <pc:docMk/>
            <pc:sldMk cId="128524418" sldId="310"/>
            <ac:spMk id="27" creationId="{7C2329DA-3535-468A-8479-D10BD66530A4}"/>
          </ac:spMkLst>
        </pc:spChg>
        <pc:picChg chg="add mod ord">
          <ac:chgData name="Tracy-Anne King (1403139)" userId="021ae194-e4de-4d08-80bb-f212303157b7" providerId="ADAL" clId="{0A6B9129-3C0A-49A5-AAD0-02C1FBC004F8}" dt="2021-05-04T20:17:39.410" v="200" actId="26606"/>
          <ac:picMkLst>
            <pc:docMk/>
            <pc:sldMk cId="128524418" sldId="310"/>
            <ac:picMk id="4" creationId="{5B52ABF5-1D3E-4D7B-BBA8-86CA2DD674F9}"/>
          </ac:picMkLst>
        </pc:picChg>
        <pc:picChg chg="add mod">
          <ac:chgData name="Tracy-Anne King (1403139)" userId="021ae194-e4de-4d08-80bb-f212303157b7" providerId="ADAL" clId="{0A6B9129-3C0A-49A5-AAD0-02C1FBC004F8}" dt="2021-05-04T21:01:47.715" v="494" actId="26606"/>
          <ac:picMkLst>
            <pc:docMk/>
            <pc:sldMk cId="128524418" sldId="310"/>
            <ac:picMk id="5" creationId="{6CD735AA-9CD3-471F-9E0A-B4E94A14DDC1}"/>
          </ac:picMkLst>
        </pc:picChg>
        <pc:picChg chg="add mod ord">
          <ac:chgData name="Tracy-Anne King (1403139)" userId="021ae194-e4de-4d08-80bb-f212303157b7" providerId="ADAL" clId="{0A6B9129-3C0A-49A5-AAD0-02C1FBC004F8}" dt="2021-05-04T21:01:47.715" v="494" actId="26606"/>
          <ac:picMkLst>
            <pc:docMk/>
            <pc:sldMk cId="128524418" sldId="310"/>
            <ac:picMk id="11" creationId="{6A252276-B1E8-41AC-A273-033C4D9C8888}"/>
          </ac:picMkLst>
        </pc:picChg>
        <pc:picChg chg="add mod">
          <ac:chgData name="Tracy-Anne King (1403139)" userId="021ae194-e4de-4d08-80bb-f212303157b7" providerId="ADAL" clId="{0A6B9129-3C0A-49A5-AAD0-02C1FBC004F8}" dt="2021-05-04T21:01:47.715" v="494" actId="26606"/>
          <ac:picMkLst>
            <pc:docMk/>
            <pc:sldMk cId="128524418" sldId="310"/>
            <ac:picMk id="13" creationId="{CABD01D0-3F50-4D34-BC36-5E62DF117430}"/>
          </ac:picMkLst>
        </pc:picChg>
      </pc:sldChg>
      <pc:sldChg chg="addSp delSp modSp new mod setBg">
        <pc:chgData name="Tracy-Anne King (1403139)" userId="021ae194-e4de-4d08-80bb-f212303157b7" providerId="ADAL" clId="{0A6B9129-3C0A-49A5-AAD0-02C1FBC004F8}" dt="2021-05-04T22:06:09.417" v="1124" actId="26606"/>
        <pc:sldMkLst>
          <pc:docMk/>
          <pc:sldMk cId="1343125919" sldId="311"/>
        </pc:sldMkLst>
        <pc:spChg chg="mod">
          <ac:chgData name="Tracy-Anne King (1403139)" userId="021ae194-e4de-4d08-80bb-f212303157b7" providerId="ADAL" clId="{0A6B9129-3C0A-49A5-AAD0-02C1FBC004F8}" dt="2021-05-04T22:06:09.417" v="1124" actId="26606"/>
          <ac:spMkLst>
            <pc:docMk/>
            <pc:sldMk cId="1343125919" sldId="311"/>
            <ac:spMk id="2" creationId="{8B3E48FA-22DD-4F6C-BAD4-DE4713964CC9}"/>
          </ac:spMkLst>
        </pc:spChg>
        <pc:spChg chg="del mod">
          <ac:chgData name="Tracy-Anne King (1403139)" userId="021ae194-e4de-4d08-80bb-f212303157b7" providerId="ADAL" clId="{0A6B9129-3C0A-49A5-AAD0-02C1FBC004F8}" dt="2021-05-04T21:31:18.279" v="819" actId="26606"/>
          <ac:spMkLst>
            <pc:docMk/>
            <pc:sldMk cId="1343125919" sldId="311"/>
            <ac:spMk id="3" creationId="{0511A3CA-2C8C-45AC-8263-B82E875E7EDE}"/>
          </ac:spMkLst>
        </pc:spChg>
        <pc:spChg chg="add del">
          <ac:chgData name="Tracy-Anne King (1403139)" userId="021ae194-e4de-4d08-80bb-f212303157b7" providerId="ADAL" clId="{0A6B9129-3C0A-49A5-AAD0-02C1FBC004F8}" dt="2021-05-04T22:06:09.417" v="1124" actId="26606"/>
          <ac:spMkLst>
            <pc:docMk/>
            <pc:sldMk cId="1343125919" sldId="311"/>
            <ac:spMk id="9" creationId="{09D6CD28-D147-4DC0-A5FF-335351C7D0C9}"/>
          </ac:spMkLst>
        </pc:spChg>
        <pc:spChg chg="add del">
          <ac:chgData name="Tracy-Anne King (1403139)" userId="021ae194-e4de-4d08-80bb-f212303157b7" providerId="ADAL" clId="{0A6B9129-3C0A-49A5-AAD0-02C1FBC004F8}" dt="2021-05-04T22:06:09.417" v="1124" actId="26606"/>
          <ac:spMkLst>
            <pc:docMk/>
            <pc:sldMk cId="1343125919" sldId="311"/>
            <ac:spMk id="11" creationId="{47CDDF69-9963-4CB8-8441-2D6CA2C66673}"/>
          </ac:spMkLst>
        </pc:spChg>
        <pc:spChg chg="add del">
          <ac:chgData name="Tracy-Anne King (1403139)" userId="021ae194-e4de-4d08-80bb-f212303157b7" providerId="ADAL" clId="{0A6B9129-3C0A-49A5-AAD0-02C1FBC004F8}" dt="2021-05-04T22:06:09.417" v="1124" actId="26606"/>
          <ac:spMkLst>
            <pc:docMk/>
            <pc:sldMk cId="1343125919" sldId="311"/>
            <ac:spMk id="13" creationId="{58B53A5F-63B3-4E86-93F7-275390D707F1}"/>
          </ac:spMkLst>
        </pc:spChg>
        <pc:spChg chg="add">
          <ac:chgData name="Tracy-Anne King (1403139)" userId="021ae194-e4de-4d08-80bb-f212303157b7" providerId="ADAL" clId="{0A6B9129-3C0A-49A5-AAD0-02C1FBC004F8}" dt="2021-05-04T22:06:09.417" v="1124" actId="26606"/>
          <ac:spMkLst>
            <pc:docMk/>
            <pc:sldMk cId="1343125919" sldId="311"/>
            <ac:spMk id="18" creationId="{0EB72A9B-FD82-4F09-BF1E-D39311D3A0E3}"/>
          </ac:spMkLst>
        </pc:spChg>
        <pc:spChg chg="add">
          <ac:chgData name="Tracy-Anne King (1403139)" userId="021ae194-e4de-4d08-80bb-f212303157b7" providerId="ADAL" clId="{0A6B9129-3C0A-49A5-AAD0-02C1FBC004F8}" dt="2021-05-04T22:06:09.417" v="1124" actId="26606"/>
          <ac:spMkLst>
            <pc:docMk/>
            <pc:sldMk cId="1343125919" sldId="311"/>
            <ac:spMk id="20" creationId="{DD39B371-6E4E-4070-AB4E-4D788405A5A6}"/>
          </ac:spMkLst>
        </pc:spChg>
        <pc:spChg chg="add">
          <ac:chgData name="Tracy-Anne King (1403139)" userId="021ae194-e4de-4d08-80bb-f212303157b7" providerId="ADAL" clId="{0A6B9129-3C0A-49A5-AAD0-02C1FBC004F8}" dt="2021-05-04T22:06:09.417" v="1124" actId="26606"/>
          <ac:spMkLst>
            <pc:docMk/>
            <pc:sldMk cId="1343125919" sldId="311"/>
            <ac:spMk id="22" creationId="{B937DAED-8BFE-4563-BB45-B5E554D70A84}"/>
          </ac:spMkLst>
        </pc:spChg>
        <pc:graphicFrameChg chg="add mod modGraphic">
          <ac:chgData name="Tracy-Anne King (1403139)" userId="021ae194-e4de-4d08-80bb-f212303157b7" providerId="ADAL" clId="{0A6B9129-3C0A-49A5-AAD0-02C1FBC004F8}" dt="2021-05-04T22:06:09.417" v="1124" actId="26606"/>
          <ac:graphicFrameMkLst>
            <pc:docMk/>
            <pc:sldMk cId="1343125919" sldId="311"/>
            <ac:graphicFrameMk id="5" creationId="{B99A2C31-97D6-46EE-B88A-CCDE6C4B8468}"/>
          </ac:graphicFrameMkLst>
        </pc:graphicFrameChg>
      </pc:sldChg>
      <pc:sldChg chg="addSp delSp modSp new del mod setBg setClrOvrMap">
        <pc:chgData name="Tracy-Anne King (1403139)" userId="021ae194-e4de-4d08-80bb-f212303157b7" providerId="ADAL" clId="{0A6B9129-3C0A-49A5-AAD0-02C1FBC004F8}" dt="2021-05-04T20:19:11.136" v="205" actId="2696"/>
        <pc:sldMkLst>
          <pc:docMk/>
          <pc:sldMk cId="3534629869" sldId="311"/>
        </pc:sldMkLst>
        <pc:spChg chg="mod">
          <ac:chgData name="Tracy-Anne King (1403139)" userId="021ae194-e4de-4d08-80bb-f212303157b7" providerId="ADAL" clId="{0A6B9129-3C0A-49A5-AAD0-02C1FBC004F8}" dt="2021-05-04T20:18:59.307" v="204" actId="26606"/>
          <ac:spMkLst>
            <pc:docMk/>
            <pc:sldMk cId="3534629869" sldId="311"/>
            <ac:spMk id="2" creationId="{08C7AEC3-3B63-4FF2-A2C0-BA9A92844E09}"/>
          </ac:spMkLst>
        </pc:spChg>
        <pc:spChg chg="mod">
          <ac:chgData name="Tracy-Anne King (1403139)" userId="021ae194-e4de-4d08-80bb-f212303157b7" providerId="ADAL" clId="{0A6B9129-3C0A-49A5-AAD0-02C1FBC004F8}" dt="2021-05-04T20:18:59.307" v="204" actId="26606"/>
          <ac:spMkLst>
            <pc:docMk/>
            <pc:sldMk cId="3534629869" sldId="311"/>
            <ac:spMk id="3" creationId="{3CE91C81-4C42-4F16-8D5C-1D8AE0CD9DE8}"/>
          </ac:spMkLst>
        </pc:spChg>
        <pc:spChg chg="add del">
          <ac:chgData name="Tracy-Anne King (1403139)" userId="021ae194-e4de-4d08-80bb-f212303157b7" providerId="ADAL" clId="{0A6B9129-3C0A-49A5-AAD0-02C1FBC004F8}" dt="2021-05-04T20:18:59.292" v="203" actId="26606"/>
          <ac:spMkLst>
            <pc:docMk/>
            <pc:sldMk cId="3534629869" sldId="311"/>
            <ac:spMk id="8" creationId="{ED15573D-0E45-4691-B525-471152EC18CD}"/>
          </ac:spMkLst>
        </pc:spChg>
        <pc:spChg chg="add del">
          <ac:chgData name="Tracy-Anne King (1403139)" userId="021ae194-e4de-4d08-80bb-f212303157b7" providerId="ADAL" clId="{0A6B9129-3C0A-49A5-AAD0-02C1FBC004F8}" dt="2021-05-04T20:18:59.292" v="203" actId="26606"/>
          <ac:spMkLst>
            <pc:docMk/>
            <pc:sldMk cId="3534629869" sldId="311"/>
            <ac:spMk id="10" creationId="{9E448559-19A4-4252-8C27-54C1DA906F8A}"/>
          </ac:spMkLst>
        </pc:spChg>
        <pc:spChg chg="add del">
          <ac:chgData name="Tracy-Anne King (1403139)" userId="021ae194-e4de-4d08-80bb-f212303157b7" providerId="ADAL" clId="{0A6B9129-3C0A-49A5-AAD0-02C1FBC004F8}" dt="2021-05-04T20:18:59.292" v="203" actId="26606"/>
          <ac:spMkLst>
            <pc:docMk/>
            <pc:sldMk cId="3534629869" sldId="311"/>
            <ac:spMk id="12" creationId="{1B19C35E-4E30-4F1D-9FC2-F2FA6191E453}"/>
          </ac:spMkLst>
        </pc:spChg>
        <pc:spChg chg="add">
          <ac:chgData name="Tracy-Anne King (1403139)" userId="021ae194-e4de-4d08-80bb-f212303157b7" providerId="ADAL" clId="{0A6B9129-3C0A-49A5-AAD0-02C1FBC004F8}" dt="2021-05-04T20:18:59.307" v="204" actId="26606"/>
          <ac:spMkLst>
            <pc:docMk/>
            <pc:sldMk cId="3534629869" sldId="311"/>
            <ac:spMk id="14" creationId="{70120F84-A866-4D9F-8B1C-9120A013D654}"/>
          </ac:spMkLst>
        </pc:spChg>
        <pc:spChg chg="add">
          <ac:chgData name="Tracy-Anne King (1403139)" userId="021ae194-e4de-4d08-80bb-f212303157b7" providerId="ADAL" clId="{0A6B9129-3C0A-49A5-AAD0-02C1FBC004F8}" dt="2021-05-04T20:18:59.307" v="204" actId="26606"/>
          <ac:spMkLst>
            <pc:docMk/>
            <pc:sldMk cId="3534629869" sldId="311"/>
            <ac:spMk id="15" creationId="{252FEFEF-6AC0-46B6-AC09-11FC56196FA4}"/>
          </ac:spMkLst>
        </pc:spChg>
      </pc:sldChg>
      <pc:sldChg chg="addSp modSp new mod setBg">
        <pc:chgData name="Tracy-Anne King (1403139)" userId="021ae194-e4de-4d08-80bb-f212303157b7" providerId="ADAL" clId="{0A6B9129-3C0A-49A5-AAD0-02C1FBC004F8}" dt="2021-05-04T21:40:45.481" v="1060" actId="26606"/>
        <pc:sldMkLst>
          <pc:docMk/>
          <pc:sldMk cId="955765416" sldId="312"/>
        </pc:sldMkLst>
        <pc:spChg chg="mod">
          <ac:chgData name="Tracy-Anne King (1403139)" userId="021ae194-e4de-4d08-80bb-f212303157b7" providerId="ADAL" clId="{0A6B9129-3C0A-49A5-AAD0-02C1FBC004F8}" dt="2021-05-04T21:40:45.481" v="1060" actId="26606"/>
          <ac:spMkLst>
            <pc:docMk/>
            <pc:sldMk cId="955765416" sldId="312"/>
            <ac:spMk id="2" creationId="{995C0F47-DEE2-47EF-8961-4AD6B939F9FD}"/>
          </ac:spMkLst>
        </pc:spChg>
        <pc:spChg chg="mod">
          <ac:chgData name="Tracy-Anne King (1403139)" userId="021ae194-e4de-4d08-80bb-f212303157b7" providerId="ADAL" clId="{0A6B9129-3C0A-49A5-AAD0-02C1FBC004F8}" dt="2021-05-04T21:40:45.481" v="1060" actId="26606"/>
          <ac:spMkLst>
            <pc:docMk/>
            <pc:sldMk cId="955765416" sldId="312"/>
            <ac:spMk id="3" creationId="{DA350BDA-78E9-45B7-9296-F1B1AAE12175}"/>
          </ac:spMkLst>
        </pc:spChg>
        <pc:spChg chg="add">
          <ac:chgData name="Tracy-Anne King (1403139)" userId="021ae194-e4de-4d08-80bb-f212303157b7" providerId="ADAL" clId="{0A6B9129-3C0A-49A5-AAD0-02C1FBC004F8}" dt="2021-05-04T21:40:45.481" v="1060" actId="26606"/>
          <ac:spMkLst>
            <pc:docMk/>
            <pc:sldMk cId="955765416" sldId="312"/>
            <ac:spMk id="8" creationId="{54737801-B9D6-4A08-BD77-23010A80227A}"/>
          </ac:spMkLst>
        </pc:spChg>
        <pc:spChg chg="add">
          <ac:chgData name="Tracy-Anne King (1403139)" userId="021ae194-e4de-4d08-80bb-f212303157b7" providerId="ADAL" clId="{0A6B9129-3C0A-49A5-AAD0-02C1FBC004F8}" dt="2021-05-04T21:40:45.481" v="1060" actId="26606"/>
          <ac:spMkLst>
            <pc:docMk/>
            <pc:sldMk cId="955765416" sldId="312"/>
            <ac:spMk id="10" creationId="{25FABD39-C757-461E-A681-DC273648402D}"/>
          </ac:spMkLst>
        </pc:spChg>
        <pc:spChg chg="add">
          <ac:chgData name="Tracy-Anne King (1403139)" userId="021ae194-e4de-4d08-80bb-f212303157b7" providerId="ADAL" clId="{0A6B9129-3C0A-49A5-AAD0-02C1FBC004F8}" dt="2021-05-04T21:40:45.481" v="1060" actId="26606"/>
          <ac:spMkLst>
            <pc:docMk/>
            <pc:sldMk cId="955765416" sldId="312"/>
            <ac:spMk id="12" creationId="{2DF424F5-8D5C-46C0-A1B0-AF34E0350CD5}"/>
          </ac:spMkLst>
        </pc:spChg>
      </pc:sldChg>
      <pc:sldChg chg="addSp delSp modSp new mod setBg">
        <pc:chgData name="Tracy-Anne King (1403139)" userId="021ae194-e4de-4d08-80bb-f212303157b7" providerId="ADAL" clId="{0A6B9129-3C0A-49A5-AAD0-02C1FBC004F8}" dt="2021-05-04T22:19:20.031" v="1359" actId="26606"/>
        <pc:sldMkLst>
          <pc:docMk/>
          <pc:sldMk cId="61987964" sldId="313"/>
        </pc:sldMkLst>
        <pc:spChg chg="mod">
          <ac:chgData name="Tracy-Anne King (1403139)" userId="021ae194-e4de-4d08-80bb-f212303157b7" providerId="ADAL" clId="{0A6B9129-3C0A-49A5-AAD0-02C1FBC004F8}" dt="2021-05-04T22:19:20.031" v="1359" actId="26606"/>
          <ac:spMkLst>
            <pc:docMk/>
            <pc:sldMk cId="61987964" sldId="313"/>
            <ac:spMk id="2" creationId="{15C86219-8AC7-470D-891A-DE3D2F05AF7A}"/>
          </ac:spMkLst>
        </pc:spChg>
        <pc:spChg chg="del mod">
          <ac:chgData name="Tracy-Anne King (1403139)" userId="021ae194-e4de-4d08-80bb-f212303157b7" providerId="ADAL" clId="{0A6B9129-3C0A-49A5-AAD0-02C1FBC004F8}" dt="2021-05-04T22:19:20.031" v="1359" actId="26606"/>
          <ac:spMkLst>
            <pc:docMk/>
            <pc:sldMk cId="61987964" sldId="313"/>
            <ac:spMk id="3" creationId="{209F946A-D033-4301-B9AB-1C85594967F5}"/>
          </ac:spMkLst>
        </pc:spChg>
        <pc:spChg chg="add">
          <ac:chgData name="Tracy-Anne King (1403139)" userId="021ae194-e4de-4d08-80bb-f212303157b7" providerId="ADAL" clId="{0A6B9129-3C0A-49A5-AAD0-02C1FBC004F8}" dt="2021-05-04T22:19:20.031" v="1359" actId="26606"/>
          <ac:spMkLst>
            <pc:docMk/>
            <pc:sldMk cId="61987964" sldId="313"/>
            <ac:spMk id="9" creationId="{A2AD6B69-E0A0-476D-9EE1-6B69F04C59F8}"/>
          </ac:spMkLst>
        </pc:spChg>
        <pc:spChg chg="add">
          <ac:chgData name="Tracy-Anne King (1403139)" userId="021ae194-e4de-4d08-80bb-f212303157b7" providerId="ADAL" clId="{0A6B9129-3C0A-49A5-AAD0-02C1FBC004F8}" dt="2021-05-04T22:19:20.031" v="1359" actId="26606"/>
          <ac:spMkLst>
            <pc:docMk/>
            <pc:sldMk cId="61987964" sldId="313"/>
            <ac:spMk id="11" creationId="{16BE10A1-AD5F-4AB3-8A94-41D62B494ADB}"/>
          </ac:spMkLst>
        </pc:spChg>
        <pc:spChg chg="add">
          <ac:chgData name="Tracy-Anne King (1403139)" userId="021ae194-e4de-4d08-80bb-f212303157b7" providerId="ADAL" clId="{0A6B9129-3C0A-49A5-AAD0-02C1FBC004F8}" dt="2021-05-04T22:19:20.031" v="1359" actId="26606"/>
          <ac:spMkLst>
            <pc:docMk/>
            <pc:sldMk cId="61987964" sldId="313"/>
            <ac:spMk id="13" creationId="{5684BFFE-6A90-4311-ACD5-B34177D46462}"/>
          </ac:spMkLst>
        </pc:spChg>
        <pc:graphicFrameChg chg="add">
          <ac:chgData name="Tracy-Anne King (1403139)" userId="021ae194-e4de-4d08-80bb-f212303157b7" providerId="ADAL" clId="{0A6B9129-3C0A-49A5-AAD0-02C1FBC004F8}" dt="2021-05-04T22:19:20.031" v="1359" actId="26606"/>
          <ac:graphicFrameMkLst>
            <pc:docMk/>
            <pc:sldMk cId="61987964" sldId="313"/>
            <ac:graphicFrameMk id="5" creationId="{283B6B6D-0A83-4674-A766-131A3076B504}"/>
          </ac:graphicFrameMkLst>
        </pc:graphicFrameChg>
      </pc:sldChg>
      <pc:sldChg chg="modSp new mod">
        <pc:chgData name="Tracy-Anne King (1403139)" userId="021ae194-e4de-4d08-80bb-f212303157b7" providerId="ADAL" clId="{0A6B9129-3C0A-49A5-AAD0-02C1FBC004F8}" dt="2021-05-06T08:47:46.322" v="1430" actId="20577"/>
        <pc:sldMkLst>
          <pc:docMk/>
          <pc:sldMk cId="3578658210" sldId="314"/>
        </pc:sldMkLst>
        <pc:spChg chg="mod">
          <ac:chgData name="Tracy-Anne King (1403139)" userId="021ae194-e4de-4d08-80bb-f212303157b7" providerId="ADAL" clId="{0A6B9129-3C0A-49A5-AAD0-02C1FBC004F8}" dt="2021-05-04T22:20:18.528" v="1370" actId="20577"/>
          <ac:spMkLst>
            <pc:docMk/>
            <pc:sldMk cId="3578658210" sldId="314"/>
            <ac:spMk id="2" creationId="{577284C0-8341-4F26-96A3-CD075A69C1F6}"/>
          </ac:spMkLst>
        </pc:spChg>
        <pc:spChg chg="mod">
          <ac:chgData name="Tracy-Anne King (1403139)" userId="021ae194-e4de-4d08-80bb-f212303157b7" providerId="ADAL" clId="{0A6B9129-3C0A-49A5-AAD0-02C1FBC004F8}" dt="2021-05-06T08:47:46.322" v="1430" actId="20577"/>
          <ac:spMkLst>
            <pc:docMk/>
            <pc:sldMk cId="3578658210" sldId="314"/>
            <ac:spMk id="3" creationId="{9B07F463-CAB5-4A51-A6A5-439C52B53A4E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5509919-36B5-4162-8899-417A9F93473B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AF9DEE3-8444-4CA1-8BC2-D834D3ED6C74}">
      <dgm:prSet/>
      <dgm:spPr/>
      <dgm:t>
        <a:bodyPr/>
        <a:lstStyle/>
        <a:p>
          <a:r>
            <a:rPr lang="en-US" dirty="0"/>
            <a:t>Rising Sea Levels will result in the existing road becoming impassible. </a:t>
          </a:r>
        </a:p>
      </dgm:t>
    </dgm:pt>
    <dgm:pt modelId="{205BDF49-153E-4CE8-8402-E23704595764}" type="parTrans" cxnId="{0A7DA706-17DD-412A-8BE0-4F6529274E66}">
      <dgm:prSet/>
      <dgm:spPr/>
      <dgm:t>
        <a:bodyPr/>
        <a:lstStyle/>
        <a:p>
          <a:endParaRPr lang="en-US"/>
        </a:p>
      </dgm:t>
    </dgm:pt>
    <dgm:pt modelId="{23210C7F-6847-491E-BE1F-A79529AF2B8B}" type="sibTrans" cxnId="{0A7DA706-17DD-412A-8BE0-4F6529274E66}">
      <dgm:prSet phldrT="01" phldr="0"/>
      <dgm:spPr/>
      <dgm:t>
        <a:bodyPr/>
        <a:lstStyle/>
        <a:p>
          <a:r>
            <a:rPr lang="en-US"/>
            <a:t>01</a:t>
          </a:r>
          <a:endParaRPr lang="en-US" dirty="0"/>
        </a:p>
      </dgm:t>
    </dgm:pt>
    <dgm:pt modelId="{B2B879BD-3840-400C-92BD-B2C2383358D7}">
      <dgm:prSet/>
      <dgm:spPr/>
      <dgm:t>
        <a:bodyPr/>
        <a:lstStyle/>
        <a:p>
          <a:r>
            <a:rPr lang="en-US" dirty="0"/>
            <a:t>The current route diversion is not suitable for sustained traffic levels.</a:t>
          </a:r>
        </a:p>
      </dgm:t>
    </dgm:pt>
    <dgm:pt modelId="{09440D86-F3E6-4A3C-9E78-1AFC56348641}" type="parTrans" cxnId="{42CDCACA-F394-4044-BBF6-522A0005ABCB}">
      <dgm:prSet/>
      <dgm:spPr/>
      <dgm:t>
        <a:bodyPr/>
        <a:lstStyle/>
        <a:p>
          <a:endParaRPr lang="en-US"/>
        </a:p>
      </dgm:t>
    </dgm:pt>
    <dgm:pt modelId="{FBAA44FF-54DE-45C8-9FAC-512C40277233}" type="sibTrans" cxnId="{42CDCACA-F394-4044-BBF6-522A0005ABCB}">
      <dgm:prSet phldrT="02" phldr="0"/>
      <dgm:spPr/>
      <dgm:t>
        <a:bodyPr/>
        <a:lstStyle/>
        <a:p>
          <a:r>
            <a:rPr lang="en-US"/>
            <a:t>02</a:t>
          </a:r>
          <a:endParaRPr lang="en-US" dirty="0"/>
        </a:p>
      </dgm:t>
    </dgm:pt>
    <dgm:pt modelId="{CA9D674E-4FF1-45DC-82E4-0B2DB6A5363F}">
      <dgm:prSet/>
      <dgm:spPr/>
      <dgm:t>
        <a:bodyPr/>
        <a:lstStyle/>
        <a:p>
          <a:r>
            <a:rPr lang="en-US" dirty="0"/>
            <a:t>Short term solution to a larger problem.</a:t>
          </a:r>
        </a:p>
      </dgm:t>
    </dgm:pt>
    <dgm:pt modelId="{F1F10F9B-925A-4787-9D00-91106497A02E}" type="parTrans" cxnId="{C5BD0B3A-2D82-4EC1-9975-05076C4418DA}">
      <dgm:prSet/>
      <dgm:spPr/>
      <dgm:t>
        <a:bodyPr/>
        <a:lstStyle/>
        <a:p>
          <a:endParaRPr lang="en-US"/>
        </a:p>
      </dgm:t>
    </dgm:pt>
    <dgm:pt modelId="{196DA4DC-9DD2-4A39-8A3A-D367BFE5A8BA}" type="sibTrans" cxnId="{C5BD0B3A-2D82-4EC1-9975-05076C4418DA}">
      <dgm:prSet phldrT="03" phldr="0"/>
      <dgm:spPr/>
      <dgm:t>
        <a:bodyPr/>
        <a:lstStyle/>
        <a:p>
          <a:endParaRPr lang="en-US" dirty="0"/>
        </a:p>
      </dgm:t>
    </dgm:pt>
    <dgm:pt modelId="{F474CBED-9995-43DB-A959-05FBCFB78A3E}" type="pres">
      <dgm:prSet presAssocID="{15509919-36B5-4162-8899-417A9F93473B}" presName="outerComposite" presStyleCnt="0">
        <dgm:presLayoutVars>
          <dgm:chMax val="5"/>
          <dgm:dir/>
          <dgm:resizeHandles val="exact"/>
        </dgm:presLayoutVars>
      </dgm:prSet>
      <dgm:spPr/>
    </dgm:pt>
    <dgm:pt modelId="{DC98B623-0A85-4AA2-A510-F3DBFAA9959D}" type="pres">
      <dgm:prSet presAssocID="{15509919-36B5-4162-8899-417A9F93473B}" presName="dummyMaxCanvas" presStyleCnt="0">
        <dgm:presLayoutVars/>
      </dgm:prSet>
      <dgm:spPr/>
    </dgm:pt>
    <dgm:pt modelId="{28CC0FDF-3CA8-402E-902A-C55CBD3EC964}" type="pres">
      <dgm:prSet presAssocID="{15509919-36B5-4162-8899-417A9F93473B}" presName="ThreeNodes_1" presStyleLbl="node1" presStyleIdx="0" presStyleCnt="3">
        <dgm:presLayoutVars>
          <dgm:bulletEnabled val="1"/>
        </dgm:presLayoutVars>
      </dgm:prSet>
      <dgm:spPr/>
    </dgm:pt>
    <dgm:pt modelId="{DC13D146-1917-401F-A08F-7C7DB248C67B}" type="pres">
      <dgm:prSet presAssocID="{15509919-36B5-4162-8899-417A9F93473B}" presName="ThreeNodes_2" presStyleLbl="node1" presStyleIdx="1" presStyleCnt="3">
        <dgm:presLayoutVars>
          <dgm:bulletEnabled val="1"/>
        </dgm:presLayoutVars>
      </dgm:prSet>
      <dgm:spPr/>
    </dgm:pt>
    <dgm:pt modelId="{480FBEDE-306F-405B-816F-9C1F699CC54C}" type="pres">
      <dgm:prSet presAssocID="{15509919-36B5-4162-8899-417A9F93473B}" presName="ThreeNodes_3" presStyleLbl="node1" presStyleIdx="2" presStyleCnt="3">
        <dgm:presLayoutVars>
          <dgm:bulletEnabled val="1"/>
        </dgm:presLayoutVars>
      </dgm:prSet>
      <dgm:spPr/>
    </dgm:pt>
    <dgm:pt modelId="{871E50C3-9FA5-478A-BB2F-B262708AD03C}" type="pres">
      <dgm:prSet presAssocID="{15509919-36B5-4162-8899-417A9F93473B}" presName="ThreeConn_1-2" presStyleLbl="fgAccFollowNode1" presStyleIdx="0" presStyleCnt="2">
        <dgm:presLayoutVars>
          <dgm:bulletEnabled val="1"/>
        </dgm:presLayoutVars>
      </dgm:prSet>
      <dgm:spPr/>
    </dgm:pt>
    <dgm:pt modelId="{13DF5ADC-014B-4B4E-B61A-DE7543344411}" type="pres">
      <dgm:prSet presAssocID="{15509919-36B5-4162-8899-417A9F93473B}" presName="ThreeConn_2-3" presStyleLbl="fgAccFollowNode1" presStyleIdx="1" presStyleCnt="2">
        <dgm:presLayoutVars>
          <dgm:bulletEnabled val="1"/>
        </dgm:presLayoutVars>
      </dgm:prSet>
      <dgm:spPr/>
    </dgm:pt>
    <dgm:pt modelId="{A0E50996-0BDB-40AA-B1E3-40ED80DBB9AF}" type="pres">
      <dgm:prSet presAssocID="{15509919-36B5-4162-8899-417A9F93473B}" presName="ThreeNodes_1_text" presStyleLbl="node1" presStyleIdx="2" presStyleCnt="3">
        <dgm:presLayoutVars>
          <dgm:bulletEnabled val="1"/>
        </dgm:presLayoutVars>
      </dgm:prSet>
      <dgm:spPr/>
    </dgm:pt>
    <dgm:pt modelId="{372EB937-F931-4184-9B2F-CCC84A7E4973}" type="pres">
      <dgm:prSet presAssocID="{15509919-36B5-4162-8899-417A9F93473B}" presName="ThreeNodes_2_text" presStyleLbl="node1" presStyleIdx="2" presStyleCnt="3">
        <dgm:presLayoutVars>
          <dgm:bulletEnabled val="1"/>
        </dgm:presLayoutVars>
      </dgm:prSet>
      <dgm:spPr/>
    </dgm:pt>
    <dgm:pt modelId="{A54D8A73-4354-4A4F-8994-7F374D960A4B}" type="pres">
      <dgm:prSet presAssocID="{15509919-36B5-4162-8899-417A9F93473B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0A7DA706-17DD-412A-8BE0-4F6529274E66}" srcId="{15509919-36B5-4162-8899-417A9F93473B}" destId="{AAF9DEE3-8444-4CA1-8BC2-D834D3ED6C74}" srcOrd="0" destOrd="0" parTransId="{205BDF49-153E-4CE8-8402-E23704595764}" sibTransId="{23210C7F-6847-491E-BE1F-A79529AF2B8B}"/>
    <dgm:cxn modelId="{3E862C07-1B9D-465F-892F-047CFB64EEFE}" type="presOf" srcId="{CA9D674E-4FF1-45DC-82E4-0B2DB6A5363F}" destId="{A54D8A73-4354-4A4F-8994-7F374D960A4B}" srcOrd="1" destOrd="0" presId="urn:microsoft.com/office/officeart/2005/8/layout/vProcess5"/>
    <dgm:cxn modelId="{BBF73310-E9A5-4198-A4C8-4912C985FD42}" type="presOf" srcId="{AAF9DEE3-8444-4CA1-8BC2-D834D3ED6C74}" destId="{A0E50996-0BDB-40AA-B1E3-40ED80DBB9AF}" srcOrd="1" destOrd="0" presId="urn:microsoft.com/office/officeart/2005/8/layout/vProcess5"/>
    <dgm:cxn modelId="{EFB3AF18-4868-4A22-961F-A73026E2AA00}" type="presOf" srcId="{23210C7F-6847-491E-BE1F-A79529AF2B8B}" destId="{871E50C3-9FA5-478A-BB2F-B262708AD03C}" srcOrd="0" destOrd="0" presId="urn:microsoft.com/office/officeart/2005/8/layout/vProcess5"/>
    <dgm:cxn modelId="{C5BD0B3A-2D82-4EC1-9975-05076C4418DA}" srcId="{15509919-36B5-4162-8899-417A9F93473B}" destId="{CA9D674E-4FF1-45DC-82E4-0B2DB6A5363F}" srcOrd="2" destOrd="0" parTransId="{F1F10F9B-925A-4787-9D00-91106497A02E}" sibTransId="{196DA4DC-9DD2-4A39-8A3A-D367BFE5A8BA}"/>
    <dgm:cxn modelId="{DE6DD94B-4B29-4E86-8FE2-137F1ABD8FCB}" type="presOf" srcId="{AAF9DEE3-8444-4CA1-8BC2-D834D3ED6C74}" destId="{28CC0FDF-3CA8-402E-902A-C55CBD3EC964}" srcOrd="0" destOrd="0" presId="urn:microsoft.com/office/officeart/2005/8/layout/vProcess5"/>
    <dgm:cxn modelId="{C3B22B8B-A009-4E19-9478-0989BF3A136E}" type="presOf" srcId="{B2B879BD-3840-400C-92BD-B2C2383358D7}" destId="{372EB937-F931-4184-9B2F-CCC84A7E4973}" srcOrd="1" destOrd="0" presId="urn:microsoft.com/office/officeart/2005/8/layout/vProcess5"/>
    <dgm:cxn modelId="{7B731BAE-E37B-4528-856D-2C99A4C9027F}" type="presOf" srcId="{FBAA44FF-54DE-45C8-9FAC-512C40277233}" destId="{13DF5ADC-014B-4B4E-B61A-DE7543344411}" srcOrd="0" destOrd="0" presId="urn:microsoft.com/office/officeart/2005/8/layout/vProcess5"/>
    <dgm:cxn modelId="{42CDCACA-F394-4044-BBF6-522A0005ABCB}" srcId="{15509919-36B5-4162-8899-417A9F93473B}" destId="{B2B879BD-3840-400C-92BD-B2C2383358D7}" srcOrd="1" destOrd="0" parTransId="{09440D86-F3E6-4A3C-9E78-1AFC56348641}" sibTransId="{FBAA44FF-54DE-45C8-9FAC-512C40277233}"/>
    <dgm:cxn modelId="{4DACA9CB-6C9F-48EA-A404-9D2AC3551CEA}" type="presOf" srcId="{CA9D674E-4FF1-45DC-82E4-0B2DB6A5363F}" destId="{480FBEDE-306F-405B-816F-9C1F699CC54C}" srcOrd="0" destOrd="0" presId="urn:microsoft.com/office/officeart/2005/8/layout/vProcess5"/>
    <dgm:cxn modelId="{39E90AEB-4A10-417B-8636-ED639166DBB8}" type="presOf" srcId="{B2B879BD-3840-400C-92BD-B2C2383358D7}" destId="{DC13D146-1917-401F-A08F-7C7DB248C67B}" srcOrd="0" destOrd="0" presId="urn:microsoft.com/office/officeart/2005/8/layout/vProcess5"/>
    <dgm:cxn modelId="{151E5CF2-7372-40C9-89B6-0FE894B5BCE1}" type="presOf" srcId="{15509919-36B5-4162-8899-417A9F93473B}" destId="{F474CBED-9995-43DB-A959-05FBCFB78A3E}" srcOrd="0" destOrd="0" presId="urn:microsoft.com/office/officeart/2005/8/layout/vProcess5"/>
    <dgm:cxn modelId="{2899ED87-2C6E-41F7-BBD5-96E3117B21CD}" type="presParOf" srcId="{F474CBED-9995-43DB-A959-05FBCFB78A3E}" destId="{DC98B623-0A85-4AA2-A510-F3DBFAA9959D}" srcOrd="0" destOrd="0" presId="urn:microsoft.com/office/officeart/2005/8/layout/vProcess5"/>
    <dgm:cxn modelId="{9CD03C78-3718-4BCD-B680-D71BF2A7B182}" type="presParOf" srcId="{F474CBED-9995-43DB-A959-05FBCFB78A3E}" destId="{28CC0FDF-3CA8-402E-902A-C55CBD3EC964}" srcOrd="1" destOrd="0" presId="urn:microsoft.com/office/officeart/2005/8/layout/vProcess5"/>
    <dgm:cxn modelId="{6C64CF87-044E-4F9F-ADBA-0E8F00FCECCC}" type="presParOf" srcId="{F474CBED-9995-43DB-A959-05FBCFB78A3E}" destId="{DC13D146-1917-401F-A08F-7C7DB248C67B}" srcOrd="2" destOrd="0" presId="urn:microsoft.com/office/officeart/2005/8/layout/vProcess5"/>
    <dgm:cxn modelId="{DC7C4B92-5BAC-4135-B772-B7A50C3954E0}" type="presParOf" srcId="{F474CBED-9995-43DB-A959-05FBCFB78A3E}" destId="{480FBEDE-306F-405B-816F-9C1F699CC54C}" srcOrd="3" destOrd="0" presId="urn:microsoft.com/office/officeart/2005/8/layout/vProcess5"/>
    <dgm:cxn modelId="{A9CF8A13-3D8D-4D40-A482-FDFEE6F42430}" type="presParOf" srcId="{F474CBED-9995-43DB-A959-05FBCFB78A3E}" destId="{871E50C3-9FA5-478A-BB2F-B262708AD03C}" srcOrd="4" destOrd="0" presId="urn:microsoft.com/office/officeart/2005/8/layout/vProcess5"/>
    <dgm:cxn modelId="{3DABFFB7-3D24-4921-887B-AF4880E66E40}" type="presParOf" srcId="{F474CBED-9995-43DB-A959-05FBCFB78A3E}" destId="{13DF5ADC-014B-4B4E-B61A-DE7543344411}" srcOrd="5" destOrd="0" presId="urn:microsoft.com/office/officeart/2005/8/layout/vProcess5"/>
    <dgm:cxn modelId="{597429CA-B533-4913-864B-1D42AD63734D}" type="presParOf" srcId="{F474CBED-9995-43DB-A959-05FBCFB78A3E}" destId="{A0E50996-0BDB-40AA-B1E3-40ED80DBB9AF}" srcOrd="6" destOrd="0" presId="urn:microsoft.com/office/officeart/2005/8/layout/vProcess5"/>
    <dgm:cxn modelId="{E239691E-7778-4B0F-AAC6-95E2521405AE}" type="presParOf" srcId="{F474CBED-9995-43DB-A959-05FBCFB78A3E}" destId="{372EB937-F931-4184-9B2F-CCC84A7E4973}" srcOrd="7" destOrd="0" presId="urn:microsoft.com/office/officeart/2005/8/layout/vProcess5"/>
    <dgm:cxn modelId="{DC04926C-FC32-427B-BD79-B03A5DB949BF}" type="presParOf" srcId="{F474CBED-9995-43DB-A959-05FBCFB78A3E}" destId="{A54D8A73-4354-4A4F-8994-7F374D960A4B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46C0E57-ABA2-4459-8AD1-11B62534E017}" type="doc">
      <dgm:prSet loTypeId="urn:microsoft.com/office/officeart/2005/8/layout/vProcess5" loCatId="process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F7CD8FF-BFA7-4B24-B80D-EF443E914077}">
      <dgm:prSet/>
      <dgm:spPr/>
      <dgm:t>
        <a:bodyPr/>
        <a:lstStyle/>
        <a:p>
          <a:r>
            <a:rPr lang="en-GB"/>
            <a:t>Testing and Forecasting Methods</a:t>
          </a:r>
          <a:endParaRPr lang="en-US"/>
        </a:p>
      </dgm:t>
    </dgm:pt>
    <dgm:pt modelId="{15DBF163-607E-4682-83C2-8A3B9B36DD44}" type="parTrans" cxnId="{781A46A4-C461-40CA-B861-6DA8C85CC243}">
      <dgm:prSet/>
      <dgm:spPr/>
      <dgm:t>
        <a:bodyPr/>
        <a:lstStyle/>
        <a:p>
          <a:endParaRPr lang="en-US"/>
        </a:p>
      </dgm:t>
    </dgm:pt>
    <dgm:pt modelId="{5C341756-4193-4C91-97B2-C1A099518E31}" type="sibTrans" cxnId="{781A46A4-C461-40CA-B861-6DA8C85CC243}">
      <dgm:prSet/>
      <dgm:spPr/>
      <dgm:t>
        <a:bodyPr/>
        <a:lstStyle/>
        <a:p>
          <a:endParaRPr lang="en-US"/>
        </a:p>
      </dgm:t>
    </dgm:pt>
    <dgm:pt modelId="{7535ADB9-10C6-4F44-8C64-10B41ABF029C}">
      <dgm:prSet/>
      <dgm:spPr/>
      <dgm:t>
        <a:bodyPr/>
        <a:lstStyle/>
        <a:p>
          <a:r>
            <a:rPr lang="en-GB"/>
            <a:t>Substantial Quantitative Data</a:t>
          </a:r>
          <a:endParaRPr lang="en-US"/>
        </a:p>
      </dgm:t>
    </dgm:pt>
    <dgm:pt modelId="{6A671038-972F-4916-9C6F-02BC6BC31740}" type="parTrans" cxnId="{CF42E9F2-4D43-49CB-8E0D-FA2494DAD4A3}">
      <dgm:prSet/>
      <dgm:spPr/>
      <dgm:t>
        <a:bodyPr/>
        <a:lstStyle/>
        <a:p>
          <a:endParaRPr lang="en-US"/>
        </a:p>
      </dgm:t>
    </dgm:pt>
    <dgm:pt modelId="{7C832E12-F3A4-4698-9116-2F5934C2E809}" type="sibTrans" cxnId="{CF42E9F2-4D43-49CB-8E0D-FA2494DAD4A3}">
      <dgm:prSet/>
      <dgm:spPr/>
      <dgm:t>
        <a:bodyPr/>
        <a:lstStyle/>
        <a:p>
          <a:endParaRPr lang="en-US"/>
        </a:p>
      </dgm:t>
    </dgm:pt>
    <dgm:pt modelId="{F6297555-FC45-438D-88D0-B0C9277B530B}">
      <dgm:prSet/>
      <dgm:spPr/>
      <dgm:t>
        <a:bodyPr/>
        <a:lstStyle/>
        <a:p>
          <a:r>
            <a:rPr lang="en-GB"/>
            <a:t>Proposal aimed at mirroring existing  rural aesthetic </a:t>
          </a:r>
          <a:endParaRPr lang="en-US"/>
        </a:p>
      </dgm:t>
    </dgm:pt>
    <dgm:pt modelId="{B28D5DF4-F793-4B8F-B66B-805B46568973}" type="parTrans" cxnId="{5F04F455-0AD4-4D98-8DDD-0F79A0A3AC52}">
      <dgm:prSet/>
      <dgm:spPr/>
      <dgm:t>
        <a:bodyPr/>
        <a:lstStyle/>
        <a:p>
          <a:endParaRPr lang="en-US"/>
        </a:p>
      </dgm:t>
    </dgm:pt>
    <dgm:pt modelId="{9DFB8F6D-58AF-4D80-A186-BF30B2AB9700}" type="sibTrans" cxnId="{5F04F455-0AD4-4D98-8DDD-0F79A0A3AC52}">
      <dgm:prSet/>
      <dgm:spPr/>
      <dgm:t>
        <a:bodyPr/>
        <a:lstStyle/>
        <a:p>
          <a:endParaRPr lang="en-US"/>
        </a:p>
      </dgm:t>
    </dgm:pt>
    <dgm:pt modelId="{9B08E973-D7CA-4DEF-87E5-06C7C5421CFD}" type="pres">
      <dgm:prSet presAssocID="{B46C0E57-ABA2-4459-8AD1-11B62534E017}" presName="outerComposite" presStyleCnt="0">
        <dgm:presLayoutVars>
          <dgm:chMax val="5"/>
          <dgm:dir/>
          <dgm:resizeHandles val="exact"/>
        </dgm:presLayoutVars>
      </dgm:prSet>
      <dgm:spPr/>
    </dgm:pt>
    <dgm:pt modelId="{D249BD00-72F5-4C08-BDA4-099B3D3F4B6E}" type="pres">
      <dgm:prSet presAssocID="{B46C0E57-ABA2-4459-8AD1-11B62534E017}" presName="dummyMaxCanvas" presStyleCnt="0">
        <dgm:presLayoutVars/>
      </dgm:prSet>
      <dgm:spPr/>
    </dgm:pt>
    <dgm:pt modelId="{74DDD31D-60A4-462E-9213-98CE30241E4D}" type="pres">
      <dgm:prSet presAssocID="{B46C0E57-ABA2-4459-8AD1-11B62534E017}" presName="ThreeNodes_1" presStyleLbl="node1" presStyleIdx="0" presStyleCnt="3">
        <dgm:presLayoutVars>
          <dgm:bulletEnabled val="1"/>
        </dgm:presLayoutVars>
      </dgm:prSet>
      <dgm:spPr/>
    </dgm:pt>
    <dgm:pt modelId="{F624A7B8-406A-45D6-BFE8-4516B2D7B6C3}" type="pres">
      <dgm:prSet presAssocID="{B46C0E57-ABA2-4459-8AD1-11B62534E017}" presName="ThreeNodes_2" presStyleLbl="node1" presStyleIdx="1" presStyleCnt="3">
        <dgm:presLayoutVars>
          <dgm:bulletEnabled val="1"/>
        </dgm:presLayoutVars>
      </dgm:prSet>
      <dgm:spPr/>
    </dgm:pt>
    <dgm:pt modelId="{D5A4C8F7-5904-4533-AD81-0F1A4678CB58}" type="pres">
      <dgm:prSet presAssocID="{B46C0E57-ABA2-4459-8AD1-11B62534E017}" presName="ThreeNodes_3" presStyleLbl="node1" presStyleIdx="2" presStyleCnt="3">
        <dgm:presLayoutVars>
          <dgm:bulletEnabled val="1"/>
        </dgm:presLayoutVars>
      </dgm:prSet>
      <dgm:spPr/>
    </dgm:pt>
    <dgm:pt modelId="{B0046E03-0CE0-4C44-88DD-8D6ABC79F6F6}" type="pres">
      <dgm:prSet presAssocID="{B46C0E57-ABA2-4459-8AD1-11B62534E017}" presName="ThreeConn_1-2" presStyleLbl="fgAccFollowNode1" presStyleIdx="0" presStyleCnt="2">
        <dgm:presLayoutVars>
          <dgm:bulletEnabled val="1"/>
        </dgm:presLayoutVars>
      </dgm:prSet>
      <dgm:spPr/>
    </dgm:pt>
    <dgm:pt modelId="{11AF1BAA-6D0C-4FB7-A8F0-3FE5454DAC36}" type="pres">
      <dgm:prSet presAssocID="{B46C0E57-ABA2-4459-8AD1-11B62534E017}" presName="ThreeConn_2-3" presStyleLbl="fgAccFollowNode1" presStyleIdx="1" presStyleCnt="2">
        <dgm:presLayoutVars>
          <dgm:bulletEnabled val="1"/>
        </dgm:presLayoutVars>
      </dgm:prSet>
      <dgm:spPr/>
    </dgm:pt>
    <dgm:pt modelId="{4C637788-2BE2-48E3-A46D-9B36C43C754C}" type="pres">
      <dgm:prSet presAssocID="{B46C0E57-ABA2-4459-8AD1-11B62534E017}" presName="ThreeNodes_1_text" presStyleLbl="node1" presStyleIdx="2" presStyleCnt="3">
        <dgm:presLayoutVars>
          <dgm:bulletEnabled val="1"/>
        </dgm:presLayoutVars>
      </dgm:prSet>
      <dgm:spPr/>
    </dgm:pt>
    <dgm:pt modelId="{7DF5F278-B695-482E-91B0-06E2DE6A9978}" type="pres">
      <dgm:prSet presAssocID="{B46C0E57-ABA2-4459-8AD1-11B62534E017}" presName="ThreeNodes_2_text" presStyleLbl="node1" presStyleIdx="2" presStyleCnt="3">
        <dgm:presLayoutVars>
          <dgm:bulletEnabled val="1"/>
        </dgm:presLayoutVars>
      </dgm:prSet>
      <dgm:spPr/>
    </dgm:pt>
    <dgm:pt modelId="{A215852C-35F6-4140-93F0-BB3D683922F5}" type="pres">
      <dgm:prSet presAssocID="{B46C0E57-ABA2-4459-8AD1-11B62534E017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B6096640-9314-4D6C-B2DA-8E8F268D3B5A}" type="presOf" srcId="{CF7CD8FF-BFA7-4B24-B80D-EF443E914077}" destId="{74DDD31D-60A4-462E-9213-98CE30241E4D}" srcOrd="0" destOrd="0" presId="urn:microsoft.com/office/officeart/2005/8/layout/vProcess5"/>
    <dgm:cxn modelId="{DC94F341-A7B5-4922-AC99-D9268F552494}" type="presOf" srcId="{7C832E12-F3A4-4698-9116-2F5934C2E809}" destId="{11AF1BAA-6D0C-4FB7-A8F0-3FE5454DAC36}" srcOrd="0" destOrd="0" presId="urn:microsoft.com/office/officeart/2005/8/layout/vProcess5"/>
    <dgm:cxn modelId="{0235DC49-658F-4986-A8EC-0F874FDC3671}" type="presOf" srcId="{7535ADB9-10C6-4F44-8C64-10B41ABF029C}" destId="{F624A7B8-406A-45D6-BFE8-4516B2D7B6C3}" srcOrd="0" destOrd="0" presId="urn:microsoft.com/office/officeart/2005/8/layout/vProcess5"/>
    <dgm:cxn modelId="{AB31E250-680B-416D-830C-4DC126C86CF0}" type="presOf" srcId="{7535ADB9-10C6-4F44-8C64-10B41ABF029C}" destId="{7DF5F278-B695-482E-91B0-06E2DE6A9978}" srcOrd="1" destOrd="0" presId="urn:microsoft.com/office/officeart/2005/8/layout/vProcess5"/>
    <dgm:cxn modelId="{5F04F455-0AD4-4D98-8DDD-0F79A0A3AC52}" srcId="{B46C0E57-ABA2-4459-8AD1-11B62534E017}" destId="{F6297555-FC45-438D-88D0-B0C9277B530B}" srcOrd="2" destOrd="0" parTransId="{B28D5DF4-F793-4B8F-B66B-805B46568973}" sibTransId="{9DFB8F6D-58AF-4D80-A186-BF30B2AB9700}"/>
    <dgm:cxn modelId="{781A46A4-C461-40CA-B861-6DA8C85CC243}" srcId="{B46C0E57-ABA2-4459-8AD1-11B62534E017}" destId="{CF7CD8FF-BFA7-4B24-B80D-EF443E914077}" srcOrd="0" destOrd="0" parTransId="{15DBF163-607E-4682-83C2-8A3B9B36DD44}" sibTransId="{5C341756-4193-4C91-97B2-C1A099518E31}"/>
    <dgm:cxn modelId="{046D1DA7-3613-4BB3-8880-4B3768A7CF21}" type="presOf" srcId="{F6297555-FC45-438D-88D0-B0C9277B530B}" destId="{D5A4C8F7-5904-4533-AD81-0F1A4678CB58}" srcOrd="0" destOrd="0" presId="urn:microsoft.com/office/officeart/2005/8/layout/vProcess5"/>
    <dgm:cxn modelId="{1A2BB1AC-77DA-43E1-9A57-C5BE6A76B4BA}" type="presOf" srcId="{F6297555-FC45-438D-88D0-B0C9277B530B}" destId="{A215852C-35F6-4140-93F0-BB3D683922F5}" srcOrd="1" destOrd="0" presId="urn:microsoft.com/office/officeart/2005/8/layout/vProcess5"/>
    <dgm:cxn modelId="{398041E2-0F40-4AFB-B506-81E93BF37186}" type="presOf" srcId="{5C341756-4193-4C91-97B2-C1A099518E31}" destId="{B0046E03-0CE0-4C44-88DD-8D6ABC79F6F6}" srcOrd="0" destOrd="0" presId="urn:microsoft.com/office/officeart/2005/8/layout/vProcess5"/>
    <dgm:cxn modelId="{CF42E9F2-4D43-49CB-8E0D-FA2494DAD4A3}" srcId="{B46C0E57-ABA2-4459-8AD1-11B62534E017}" destId="{7535ADB9-10C6-4F44-8C64-10B41ABF029C}" srcOrd="1" destOrd="0" parTransId="{6A671038-972F-4916-9C6F-02BC6BC31740}" sibTransId="{7C832E12-F3A4-4698-9116-2F5934C2E809}"/>
    <dgm:cxn modelId="{5FD83BF9-F7AA-4288-909C-15AB8AC60045}" type="presOf" srcId="{CF7CD8FF-BFA7-4B24-B80D-EF443E914077}" destId="{4C637788-2BE2-48E3-A46D-9B36C43C754C}" srcOrd="1" destOrd="0" presId="urn:microsoft.com/office/officeart/2005/8/layout/vProcess5"/>
    <dgm:cxn modelId="{E49EB0FC-D25A-4BF7-82F9-71284A8B2BF6}" type="presOf" srcId="{B46C0E57-ABA2-4459-8AD1-11B62534E017}" destId="{9B08E973-D7CA-4DEF-87E5-06C7C5421CFD}" srcOrd="0" destOrd="0" presId="urn:microsoft.com/office/officeart/2005/8/layout/vProcess5"/>
    <dgm:cxn modelId="{AA08085C-97F1-4667-B16C-929760205FC1}" type="presParOf" srcId="{9B08E973-D7CA-4DEF-87E5-06C7C5421CFD}" destId="{D249BD00-72F5-4C08-BDA4-099B3D3F4B6E}" srcOrd="0" destOrd="0" presId="urn:microsoft.com/office/officeart/2005/8/layout/vProcess5"/>
    <dgm:cxn modelId="{90BB8080-F3CF-4AFB-ADD4-97F66AE1B43F}" type="presParOf" srcId="{9B08E973-D7CA-4DEF-87E5-06C7C5421CFD}" destId="{74DDD31D-60A4-462E-9213-98CE30241E4D}" srcOrd="1" destOrd="0" presId="urn:microsoft.com/office/officeart/2005/8/layout/vProcess5"/>
    <dgm:cxn modelId="{B2ED256E-D6B3-4B05-AD9B-E6306AD6BFD8}" type="presParOf" srcId="{9B08E973-D7CA-4DEF-87E5-06C7C5421CFD}" destId="{F624A7B8-406A-45D6-BFE8-4516B2D7B6C3}" srcOrd="2" destOrd="0" presId="urn:microsoft.com/office/officeart/2005/8/layout/vProcess5"/>
    <dgm:cxn modelId="{5486F44A-8FB7-4F81-A718-7A76086B799C}" type="presParOf" srcId="{9B08E973-D7CA-4DEF-87E5-06C7C5421CFD}" destId="{D5A4C8F7-5904-4533-AD81-0F1A4678CB58}" srcOrd="3" destOrd="0" presId="urn:microsoft.com/office/officeart/2005/8/layout/vProcess5"/>
    <dgm:cxn modelId="{A5D7279A-48BC-4A35-9EFA-53EB78123C37}" type="presParOf" srcId="{9B08E973-D7CA-4DEF-87E5-06C7C5421CFD}" destId="{B0046E03-0CE0-4C44-88DD-8D6ABC79F6F6}" srcOrd="4" destOrd="0" presId="urn:microsoft.com/office/officeart/2005/8/layout/vProcess5"/>
    <dgm:cxn modelId="{55CDFA72-2598-48D6-AC1E-B717D2E7BA0D}" type="presParOf" srcId="{9B08E973-D7CA-4DEF-87E5-06C7C5421CFD}" destId="{11AF1BAA-6D0C-4FB7-A8F0-3FE5454DAC36}" srcOrd="5" destOrd="0" presId="urn:microsoft.com/office/officeart/2005/8/layout/vProcess5"/>
    <dgm:cxn modelId="{F7533B61-F4B1-44D6-9DCF-507357D24FDA}" type="presParOf" srcId="{9B08E973-D7CA-4DEF-87E5-06C7C5421CFD}" destId="{4C637788-2BE2-48E3-A46D-9B36C43C754C}" srcOrd="6" destOrd="0" presId="urn:microsoft.com/office/officeart/2005/8/layout/vProcess5"/>
    <dgm:cxn modelId="{4E106134-FA69-4F3C-A1C7-A11881D3AC05}" type="presParOf" srcId="{9B08E973-D7CA-4DEF-87E5-06C7C5421CFD}" destId="{7DF5F278-B695-482E-91B0-06E2DE6A9978}" srcOrd="7" destOrd="0" presId="urn:microsoft.com/office/officeart/2005/8/layout/vProcess5"/>
    <dgm:cxn modelId="{8B9F6696-0177-4930-B1D1-F40BC1E395A4}" type="presParOf" srcId="{9B08E973-D7CA-4DEF-87E5-06C7C5421CFD}" destId="{A215852C-35F6-4140-93F0-BB3D683922F5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2C8CFFE-847A-4478-A7C2-37D20BA74B8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08C42C2-A448-435C-A179-CF5153601041}">
      <dgm:prSet/>
      <dgm:spPr/>
      <dgm:t>
        <a:bodyPr/>
        <a:lstStyle/>
        <a:p>
          <a:r>
            <a:rPr lang="en-GB"/>
            <a:t>A Detailed and Well Researched EIA</a:t>
          </a:r>
          <a:endParaRPr lang="en-US"/>
        </a:p>
      </dgm:t>
    </dgm:pt>
    <dgm:pt modelId="{202D93D7-C84C-4D27-87D0-E292F2F09C7A}" type="parTrans" cxnId="{DADDBD37-B550-4B0D-9EDB-171355921FAE}">
      <dgm:prSet/>
      <dgm:spPr/>
      <dgm:t>
        <a:bodyPr/>
        <a:lstStyle/>
        <a:p>
          <a:endParaRPr lang="en-US"/>
        </a:p>
      </dgm:t>
    </dgm:pt>
    <dgm:pt modelId="{9126889C-6846-459E-9322-D0E793F480CB}" type="sibTrans" cxnId="{DADDBD37-B550-4B0D-9EDB-171355921FAE}">
      <dgm:prSet/>
      <dgm:spPr/>
      <dgm:t>
        <a:bodyPr/>
        <a:lstStyle/>
        <a:p>
          <a:endParaRPr lang="en-US"/>
        </a:p>
      </dgm:t>
    </dgm:pt>
    <dgm:pt modelId="{534F87F6-B19E-4CA3-AC18-BA667C9FA3CC}">
      <dgm:prSet/>
      <dgm:spPr/>
      <dgm:t>
        <a:bodyPr/>
        <a:lstStyle/>
        <a:p>
          <a:r>
            <a:rPr lang="en-GB"/>
            <a:t>Limited by Lack of  Options to Bolster Flood Defences</a:t>
          </a:r>
          <a:endParaRPr lang="en-US"/>
        </a:p>
      </dgm:t>
    </dgm:pt>
    <dgm:pt modelId="{6B625CBC-5504-4287-92DF-C9A8E30E9421}" type="parTrans" cxnId="{37735115-F5D6-4A24-AF68-A4136B2234DA}">
      <dgm:prSet/>
      <dgm:spPr/>
      <dgm:t>
        <a:bodyPr/>
        <a:lstStyle/>
        <a:p>
          <a:endParaRPr lang="en-US"/>
        </a:p>
      </dgm:t>
    </dgm:pt>
    <dgm:pt modelId="{3B48CCA4-82A6-419A-98F4-1ED930A9D625}" type="sibTrans" cxnId="{37735115-F5D6-4A24-AF68-A4136B2234DA}">
      <dgm:prSet/>
      <dgm:spPr/>
      <dgm:t>
        <a:bodyPr/>
        <a:lstStyle/>
        <a:p>
          <a:endParaRPr lang="en-US"/>
        </a:p>
      </dgm:t>
    </dgm:pt>
    <dgm:pt modelId="{3FBAF9BD-5C37-43E9-A1C4-17AE70B6B0E1}">
      <dgm:prSet/>
      <dgm:spPr/>
      <dgm:t>
        <a:bodyPr/>
        <a:lstStyle/>
        <a:p>
          <a:r>
            <a:rPr lang="en-GB"/>
            <a:t>Proposed Ideas generate excessive milage for residents </a:t>
          </a:r>
          <a:endParaRPr lang="en-US"/>
        </a:p>
      </dgm:t>
    </dgm:pt>
    <dgm:pt modelId="{0EECB8E8-0ECD-4729-985C-F57B5D51E096}" type="parTrans" cxnId="{E52CE640-65B6-496B-97F9-18FE1D606224}">
      <dgm:prSet/>
      <dgm:spPr/>
      <dgm:t>
        <a:bodyPr/>
        <a:lstStyle/>
        <a:p>
          <a:endParaRPr lang="en-US"/>
        </a:p>
      </dgm:t>
    </dgm:pt>
    <dgm:pt modelId="{69FFF96D-E14B-4FD3-BED0-144E5BC4F6E6}" type="sibTrans" cxnId="{E52CE640-65B6-496B-97F9-18FE1D606224}">
      <dgm:prSet/>
      <dgm:spPr/>
      <dgm:t>
        <a:bodyPr/>
        <a:lstStyle/>
        <a:p>
          <a:endParaRPr lang="en-US"/>
        </a:p>
      </dgm:t>
    </dgm:pt>
    <dgm:pt modelId="{4CA761E2-6E62-47D9-A781-30034C486DBA}">
      <dgm:prSet/>
      <dgm:spPr/>
      <dgm:t>
        <a:bodyPr/>
        <a:lstStyle/>
        <a:p>
          <a:r>
            <a:rPr lang="en-GB"/>
            <a:t>CO2 Emissions and noise levels contradict the Climate Agreement</a:t>
          </a:r>
          <a:endParaRPr lang="en-US"/>
        </a:p>
      </dgm:t>
    </dgm:pt>
    <dgm:pt modelId="{0F85F207-0903-45F0-AE2F-ACA9C4194A9B}" type="parTrans" cxnId="{E478D90E-EE26-4527-9E41-CA6807F45576}">
      <dgm:prSet/>
      <dgm:spPr/>
      <dgm:t>
        <a:bodyPr/>
        <a:lstStyle/>
        <a:p>
          <a:endParaRPr lang="en-US"/>
        </a:p>
      </dgm:t>
    </dgm:pt>
    <dgm:pt modelId="{A0D85788-7B8C-4744-BC2E-FAAA40F828B6}" type="sibTrans" cxnId="{E478D90E-EE26-4527-9E41-CA6807F45576}">
      <dgm:prSet/>
      <dgm:spPr/>
      <dgm:t>
        <a:bodyPr/>
        <a:lstStyle/>
        <a:p>
          <a:endParaRPr lang="en-US"/>
        </a:p>
      </dgm:t>
    </dgm:pt>
    <dgm:pt modelId="{1AA1BFB8-AF78-4CA8-B613-35B490922F34}" type="pres">
      <dgm:prSet presAssocID="{52C8CFFE-847A-4478-A7C2-37D20BA74B84}" presName="linear" presStyleCnt="0">
        <dgm:presLayoutVars>
          <dgm:animLvl val="lvl"/>
          <dgm:resizeHandles val="exact"/>
        </dgm:presLayoutVars>
      </dgm:prSet>
      <dgm:spPr/>
    </dgm:pt>
    <dgm:pt modelId="{FB5A1B6C-F262-4175-B878-162B8EDE3697}" type="pres">
      <dgm:prSet presAssocID="{508C42C2-A448-435C-A179-CF515360104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61EA9C7-6481-40EB-B49C-A0BBD3EB854A}" type="pres">
      <dgm:prSet presAssocID="{9126889C-6846-459E-9322-D0E793F480CB}" presName="spacer" presStyleCnt="0"/>
      <dgm:spPr/>
    </dgm:pt>
    <dgm:pt modelId="{AE40D541-E943-49DE-8750-CDBBFBF9E73F}" type="pres">
      <dgm:prSet presAssocID="{534F87F6-B19E-4CA3-AC18-BA667C9FA3C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F9F3EFB-D6D0-422A-BB83-7FC82BAFE308}" type="pres">
      <dgm:prSet presAssocID="{3B48CCA4-82A6-419A-98F4-1ED930A9D625}" presName="spacer" presStyleCnt="0"/>
      <dgm:spPr/>
    </dgm:pt>
    <dgm:pt modelId="{372DF579-E502-4E7F-811D-5C1A0E141AC2}" type="pres">
      <dgm:prSet presAssocID="{3FBAF9BD-5C37-43E9-A1C4-17AE70B6B0E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708EC80-ACAB-4B59-9A6B-4B29BCE72444}" type="pres">
      <dgm:prSet presAssocID="{69FFF96D-E14B-4FD3-BED0-144E5BC4F6E6}" presName="spacer" presStyleCnt="0"/>
      <dgm:spPr/>
    </dgm:pt>
    <dgm:pt modelId="{29D68A2C-E1DF-43D2-88BB-7D5D60BD2CA0}" type="pres">
      <dgm:prSet presAssocID="{4CA761E2-6E62-47D9-A781-30034C486DB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478D90E-EE26-4527-9E41-CA6807F45576}" srcId="{52C8CFFE-847A-4478-A7C2-37D20BA74B84}" destId="{4CA761E2-6E62-47D9-A781-30034C486DBA}" srcOrd="3" destOrd="0" parTransId="{0F85F207-0903-45F0-AE2F-ACA9C4194A9B}" sibTransId="{A0D85788-7B8C-4744-BC2E-FAAA40F828B6}"/>
    <dgm:cxn modelId="{37735115-F5D6-4A24-AF68-A4136B2234DA}" srcId="{52C8CFFE-847A-4478-A7C2-37D20BA74B84}" destId="{534F87F6-B19E-4CA3-AC18-BA667C9FA3CC}" srcOrd="1" destOrd="0" parTransId="{6B625CBC-5504-4287-92DF-C9A8E30E9421}" sibTransId="{3B48CCA4-82A6-419A-98F4-1ED930A9D625}"/>
    <dgm:cxn modelId="{74365E16-0D1A-4D53-9D15-C08FB2FE3605}" type="presOf" srcId="{508C42C2-A448-435C-A179-CF5153601041}" destId="{FB5A1B6C-F262-4175-B878-162B8EDE3697}" srcOrd="0" destOrd="0" presId="urn:microsoft.com/office/officeart/2005/8/layout/vList2"/>
    <dgm:cxn modelId="{FE23F231-C0AB-4EB1-B331-17ED829FFACF}" type="presOf" srcId="{3FBAF9BD-5C37-43E9-A1C4-17AE70B6B0E1}" destId="{372DF579-E502-4E7F-811D-5C1A0E141AC2}" srcOrd="0" destOrd="0" presId="urn:microsoft.com/office/officeart/2005/8/layout/vList2"/>
    <dgm:cxn modelId="{DADDBD37-B550-4B0D-9EDB-171355921FAE}" srcId="{52C8CFFE-847A-4478-A7C2-37D20BA74B84}" destId="{508C42C2-A448-435C-A179-CF5153601041}" srcOrd="0" destOrd="0" parTransId="{202D93D7-C84C-4D27-87D0-E292F2F09C7A}" sibTransId="{9126889C-6846-459E-9322-D0E793F480CB}"/>
    <dgm:cxn modelId="{E52CE640-65B6-496B-97F9-18FE1D606224}" srcId="{52C8CFFE-847A-4478-A7C2-37D20BA74B84}" destId="{3FBAF9BD-5C37-43E9-A1C4-17AE70B6B0E1}" srcOrd="2" destOrd="0" parTransId="{0EECB8E8-0ECD-4729-985C-F57B5D51E096}" sibTransId="{69FFF96D-E14B-4FD3-BED0-144E5BC4F6E6}"/>
    <dgm:cxn modelId="{FBE4705A-71B6-4786-827D-394B0D624AF0}" type="presOf" srcId="{52C8CFFE-847A-4478-A7C2-37D20BA74B84}" destId="{1AA1BFB8-AF78-4CA8-B613-35B490922F34}" srcOrd="0" destOrd="0" presId="urn:microsoft.com/office/officeart/2005/8/layout/vList2"/>
    <dgm:cxn modelId="{28A2E47C-7151-4E73-9191-B6C7B0BFA9E4}" type="presOf" srcId="{534F87F6-B19E-4CA3-AC18-BA667C9FA3CC}" destId="{AE40D541-E943-49DE-8750-CDBBFBF9E73F}" srcOrd="0" destOrd="0" presId="urn:microsoft.com/office/officeart/2005/8/layout/vList2"/>
    <dgm:cxn modelId="{5D3D14F6-02FB-4AF2-9FA8-FFD2D7AAD8E8}" type="presOf" srcId="{4CA761E2-6E62-47D9-A781-30034C486DBA}" destId="{29D68A2C-E1DF-43D2-88BB-7D5D60BD2CA0}" srcOrd="0" destOrd="0" presId="urn:microsoft.com/office/officeart/2005/8/layout/vList2"/>
    <dgm:cxn modelId="{339A795E-CA16-4EF1-9B70-6B3F018D4FB3}" type="presParOf" srcId="{1AA1BFB8-AF78-4CA8-B613-35B490922F34}" destId="{FB5A1B6C-F262-4175-B878-162B8EDE3697}" srcOrd="0" destOrd="0" presId="urn:microsoft.com/office/officeart/2005/8/layout/vList2"/>
    <dgm:cxn modelId="{C0637AB9-B3ED-4C2A-BE21-AF677959160E}" type="presParOf" srcId="{1AA1BFB8-AF78-4CA8-B613-35B490922F34}" destId="{B61EA9C7-6481-40EB-B49C-A0BBD3EB854A}" srcOrd="1" destOrd="0" presId="urn:microsoft.com/office/officeart/2005/8/layout/vList2"/>
    <dgm:cxn modelId="{FFBAAD16-D33F-4C8D-9050-9CFCA9BB149F}" type="presParOf" srcId="{1AA1BFB8-AF78-4CA8-B613-35B490922F34}" destId="{AE40D541-E943-49DE-8750-CDBBFBF9E73F}" srcOrd="2" destOrd="0" presId="urn:microsoft.com/office/officeart/2005/8/layout/vList2"/>
    <dgm:cxn modelId="{249BA767-6AD4-4E38-81BB-8A0EBF0A2BEB}" type="presParOf" srcId="{1AA1BFB8-AF78-4CA8-B613-35B490922F34}" destId="{5F9F3EFB-D6D0-422A-BB83-7FC82BAFE308}" srcOrd="3" destOrd="0" presId="urn:microsoft.com/office/officeart/2005/8/layout/vList2"/>
    <dgm:cxn modelId="{3BDDC5BA-EC89-4AD4-863B-06D026623237}" type="presParOf" srcId="{1AA1BFB8-AF78-4CA8-B613-35B490922F34}" destId="{372DF579-E502-4E7F-811D-5C1A0E141AC2}" srcOrd="4" destOrd="0" presId="urn:microsoft.com/office/officeart/2005/8/layout/vList2"/>
    <dgm:cxn modelId="{482C44FB-BF13-46FE-8106-8B7BF3E088ED}" type="presParOf" srcId="{1AA1BFB8-AF78-4CA8-B613-35B490922F34}" destId="{3708EC80-ACAB-4B59-9A6B-4B29BCE72444}" srcOrd="5" destOrd="0" presId="urn:microsoft.com/office/officeart/2005/8/layout/vList2"/>
    <dgm:cxn modelId="{69766155-4F05-421B-92EC-0F958B54BF14}" type="presParOf" srcId="{1AA1BFB8-AF78-4CA8-B613-35B490922F34}" destId="{29D68A2C-E1DF-43D2-88BB-7D5D60BD2CA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CC0FDF-3CA8-402E-902A-C55CBD3EC964}">
      <dsp:nvSpPr>
        <dsp:cNvPr id="0" name=""/>
        <dsp:cNvSpPr/>
      </dsp:nvSpPr>
      <dsp:spPr>
        <a:xfrm>
          <a:off x="0" y="0"/>
          <a:ext cx="7878660" cy="87253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Rising Sea Levels will result in the existing road becoming impassible. </a:t>
          </a:r>
        </a:p>
      </dsp:txBody>
      <dsp:txXfrm>
        <a:off x="25556" y="25556"/>
        <a:ext cx="6937130" cy="821419"/>
      </dsp:txXfrm>
    </dsp:sp>
    <dsp:sp modelId="{DC13D146-1917-401F-A08F-7C7DB248C67B}">
      <dsp:nvSpPr>
        <dsp:cNvPr id="0" name=""/>
        <dsp:cNvSpPr/>
      </dsp:nvSpPr>
      <dsp:spPr>
        <a:xfrm>
          <a:off x="695175" y="1017952"/>
          <a:ext cx="7878660" cy="87253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The current route diversion is not suitable for sustained traffic levels.</a:t>
          </a:r>
        </a:p>
      </dsp:txBody>
      <dsp:txXfrm>
        <a:off x="720731" y="1043508"/>
        <a:ext cx="6565227" cy="821419"/>
      </dsp:txXfrm>
    </dsp:sp>
    <dsp:sp modelId="{480FBEDE-306F-405B-816F-9C1F699CC54C}">
      <dsp:nvSpPr>
        <dsp:cNvPr id="0" name=""/>
        <dsp:cNvSpPr/>
      </dsp:nvSpPr>
      <dsp:spPr>
        <a:xfrm>
          <a:off x="1390351" y="2035905"/>
          <a:ext cx="7878660" cy="87253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Short term solution to a larger problem.</a:t>
          </a:r>
        </a:p>
      </dsp:txBody>
      <dsp:txXfrm>
        <a:off x="1415907" y="2061461"/>
        <a:ext cx="6565227" cy="821419"/>
      </dsp:txXfrm>
    </dsp:sp>
    <dsp:sp modelId="{871E50C3-9FA5-478A-BB2F-B262708AD03C}">
      <dsp:nvSpPr>
        <dsp:cNvPr id="0" name=""/>
        <dsp:cNvSpPr/>
      </dsp:nvSpPr>
      <dsp:spPr>
        <a:xfrm>
          <a:off x="7311514" y="661669"/>
          <a:ext cx="567145" cy="56714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01</a:t>
          </a:r>
          <a:endParaRPr lang="en-US" sz="1800" kern="1200" dirty="0"/>
        </a:p>
      </dsp:txBody>
      <dsp:txXfrm>
        <a:off x="7439122" y="661669"/>
        <a:ext cx="311929" cy="426777"/>
      </dsp:txXfrm>
    </dsp:sp>
    <dsp:sp modelId="{13DF5ADC-014B-4B4E-B61A-DE7543344411}">
      <dsp:nvSpPr>
        <dsp:cNvPr id="0" name=""/>
        <dsp:cNvSpPr/>
      </dsp:nvSpPr>
      <dsp:spPr>
        <a:xfrm>
          <a:off x="8006690" y="1673805"/>
          <a:ext cx="567145" cy="567145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02</a:t>
          </a:r>
          <a:endParaRPr lang="en-US" sz="1700" kern="1200" dirty="0"/>
        </a:p>
      </dsp:txBody>
      <dsp:txXfrm>
        <a:off x="8134298" y="1673805"/>
        <a:ext cx="311929" cy="42677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DDD31D-60A4-462E-9213-98CE30241E4D}">
      <dsp:nvSpPr>
        <dsp:cNvPr id="0" name=""/>
        <dsp:cNvSpPr/>
      </dsp:nvSpPr>
      <dsp:spPr>
        <a:xfrm>
          <a:off x="0" y="0"/>
          <a:ext cx="8549640" cy="111768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Testing and Forecasting Methods</a:t>
          </a:r>
          <a:endParaRPr lang="en-US" sz="3000" kern="1200"/>
        </a:p>
      </dsp:txBody>
      <dsp:txXfrm>
        <a:off x="32736" y="32736"/>
        <a:ext cx="7343571" cy="1052211"/>
      </dsp:txXfrm>
    </dsp:sp>
    <dsp:sp modelId="{F624A7B8-406A-45D6-BFE8-4516B2D7B6C3}">
      <dsp:nvSpPr>
        <dsp:cNvPr id="0" name=""/>
        <dsp:cNvSpPr/>
      </dsp:nvSpPr>
      <dsp:spPr>
        <a:xfrm>
          <a:off x="754379" y="1303964"/>
          <a:ext cx="8549640" cy="1117683"/>
        </a:xfrm>
        <a:prstGeom prst="roundRect">
          <a:avLst>
            <a:gd name="adj" fmla="val 10000"/>
          </a:avLst>
        </a:prstGeom>
        <a:solidFill>
          <a:schemeClr val="accent2">
            <a:hueOff val="1373170"/>
            <a:satOff val="-24404"/>
            <a:lumOff val="78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Substantial Quantitative Data</a:t>
          </a:r>
          <a:endParaRPr lang="en-US" sz="3000" kern="1200"/>
        </a:p>
      </dsp:txBody>
      <dsp:txXfrm>
        <a:off x="787115" y="1336700"/>
        <a:ext cx="7003293" cy="1052211"/>
      </dsp:txXfrm>
    </dsp:sp>
    <dsp:sp modelId="{D5A4C8F7-5904-4533-AD81-0F1A4678CB58}">
      <dsp:nvSpPr>
        <dsp:cNvPr id="0" name=""/>
        <dsp:cNvSpPr/>
      </dsp:nvSpPr>
      <dsp:spPr>
        <a:xfrm>
          <a:off x="1508759" y="2607928"/>
          <a:ext cx="8549640" cy="1117683"/>
        </a:xfrm>
        <a:prstGeom prst="roundRect">
          <a:avLst>
            <a:gd name="adj" fmla="val 10000"/>
          </a:avLst>
        </a:prstGeom>
        <a:solidFill>
          <a:schemeClr val="accent2">
            <a:hueOff val="2746340"/>
            <a:satOff val="-48808"/>
            <a:lumOff val="15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Proposal aimed at mirroring existing  rural aesthetic </a:t>
          </a:r>
          <a:endParaRPr lang="en-US" sz="3000" kern="1200"/>
        </a:p>
      </dsp:txBody>
      <dsp:txXfrm>
        <a:off x="1541495" y="2640664"/>
        <a:ext cx="7003293" cy="1052211"/>
      </dsp:txXfrm>
    </dsp:sp>
    <dsp:sp modelId="{B0046E03-0CE0-4C44-88DD-8D6ABC79F6F6}">
      <dsp:nvSpPr>
        <dsp:cNvPr id="0" name=""/>
        <dsp:cNvSpPr/>
      </dsp:nvSpPr>
      <dsp:spPr>
        <a:xfrm>
          <a:off x="7823145" y="847576"/>
          <a:ext cx="726494" cy="72649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7986606" y="847576"/>
        <a:ext cx="399572" cy="546687"/>
      </dsp:txXfrm>
    </dsp:sp>
    <dsp:sp modelId="{11AF1BAA-6D0C-4FB7-A8F0-3FE5454DAC36}">
      <dsp:nvSpPr>
        <dsp:cNvPr id="0" name=""/>
        <dsp:cNvSpPr/>
      </dsp:nvSpPr>
      <dsp:spPr>
        <a:xfrm>
          <a:off x="8577525" y="2144089"/>
          <a:ext cx="726494" cy="72649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277117"/>
            <a:satOff val="-42615"/>
            <a:lumOff val="-134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3277117"/>
              <a:satOff val="-42615"/>
              <a:lumOff val="-134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8740986" y="2144089"/>
        <a:ext cx="399572" cy="5466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5A1B6C-F262-4175-B878-162B8EDE3697}">
      <dsp:nvSpPr>
        <dsp:cNvPr id="0" name=""/>
        <dsp:cNvSpPr/>
      </dsp:nvSpPr>
      <dsp:spPr>
        <a:xfrm>
          <a:off x="0" y="350599"/>
          <a:ext cx="5906181" cy="10740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A Detailed and Well Researched EIA</a:t>
          </a:r>
          <a:endParaRPr lang="en-US" sz="2700" kern="1200"/>
        </a:p>
      </dsp:txBody>
      <dsp:txXfrm>
        <a:off x="52431" y="403030"/>
        <a:ext cx="5801319" cy="969198"/>
      </dsp:txXfrm>
    </dsp:sp>
    <dsp:sp modelId="{AE40D541-E943-49DE-8750-CDBBFBF9E73F}">
      <dsp:nvSpPr>
        <dsp:cNvPr id="0" name=""/>
        <dsp:cNvSpPr/>
      </dsp:nvSpPr>
      <dsp:spPr>
        <a:xfrm>
          <a:off x="0" y="1502419"/>
          <a:ext cx="5906181" cy="1074060"/>
        </a:xfrm>
        <a:prstGeom prst="roundRect">
          <a:avLst/>
        </a:prstGeom>
        <a:solidFill>
          <a:schemeClr val="accent2">
            <a:hueOff val="915447"/>
            <a:satOff val="-16269"/>
            <a:lumOff val="5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Limited by Lack of  Options to Bolster Flood Defences</a:t>
          </a:r>
          <a:endParaRPr lang="en-US" sz="2700" kern="1200"/>
        </a:p>
      </dsp:txBody>
      <dsp:txXfrm>
        <a:off x="52431" y="1554850"/>
        <a:ext cx="5801319" cy="969198"/>
      </dsp:txXfrm>
    </dsp:sp>
    <dsp:sp modelId="{372DF579-E502-4E7F-811D-5C1A0E141AC2}">
      <dsp:nvSpPr>
        <dsp:cNvPr id="0" name=""/>
        <dsp:cNvSpPr/>
      </dsp:nvSpPr>
      <dsp:spPr>
        <a:xfrm>
          <a:off x="0" y="2654239"/>
          <a:ext cx="5906181" cy="1074060"/>
        </a:xfrm>
        <a:prstGeom prst="roundRect">
          <a:avLst/>
        </a:prstGeom>
        <a:solidFill>
          <a:schemeClr val="accent2">
            <a:hueOff val="1830893"/>
            <a:satOff val="-32539"/>
            <a:lumOff val="10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Proposed Ideas generate excessive milage for residents </a:t>
          </a:r>
          <a:endParaRPr lang="en-US" sz="2700" kern="1200"/>
        </a:p>
      </dsp:txBody>
      <dsp:txXfrm>
        <a:off x="52431" y="2706670"/>
        <a:ext cx="5801319" cy="969198"/>
      </dsp:txXfrm>
    </dsp:sp>
    <dsp:sp modelId="{29D68A2C-E1DF-43D2-88BB-7D5D60BD2CA0}">
      <dsp:nvSpPr>
        <dsp:cNvPr id="0" name=""/>
        <dsp:cNvSpPr/>
      </dsp:nvSpPr>
      <dsp:spPr>
        <a:xfrm>
          <a:off x="0" y="3806059"/>
          <a:ext cx="5906181" cy="1074060"/>
        </a:xfrm>
        <a:prstGeom prst="roundRect">
          <a:avLst/>
        </a:prstGeom>
        <a:solidFill>
          <a:schemeClr val="accent2">
            <a:hueOff val="2746340"/>
            <a:satOff val="-48808"/>
            <a:lumOff val="156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CO2 Emissions and noise levels contradict the Climate Agreement</a:t>
          </a:r>
          <a:endParaRPr lang="en-US" sz="2700" kern="1200"/>
        </a:p>
      </dsp:txBody>
      <dsp:txXfrm>
        <a:off x="52431" y="3858490"/>
        <a:ext cx="5801319" cy="969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5/6/2021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77501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5/6/2021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03184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5/6/2021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90581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5/6/2021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09503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5/6/2021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51473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5/6/2021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1700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5/6/2021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91610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5/6/2021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75313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5/6/2021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880866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5/6/2021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64094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36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2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link.springer.com/article/10.1007/s11069-018-3360-6" TargetMode="External"/><Relationship Id="rId3" Type="http://schemas.openxmlformats.org/officeDocument/2006/relationships/hyperlink" Target="https://unfccc.int/process-and-meetings/the-paris-agreement/the-paris-agreement" TargetMode="External"/><Relationship Id="rId7" Type="http://schemas.openxmlformats.org/officeDocument/2006/relationships/hyperlink" Target="https://researchbriefings.files.parliament.uk/documents/CBP-7480/CBP-7480.pdf" TargetMode="External"/><Relationship Id="rId2" Type="http://schemas.openxmlformats.org/officeDocument/2006/relationships/hyperlink" Target="https://www.bbc.co.uk/news/uk-wales-2600559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embrokeshire.gov.uk/objview.asp?object_id=3835&amp;language=" TargetMode="External"/><Relationship Id="rId5" Type="http://schemas.openxmlformats.org/officeDocument/2006/relationships/hyperlink" Target="https://www.bbc.co.uk/news/uk-wales-45641147" TargetMode="External"/><Relationship Id="rId4" Type="http://schemas.openxmlformats.org/officeDocument/2006/relationships/hyperlink" Target="https://www.pembrokeshirecoast.wales/planning/planning-advice/building-control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2BA1780-A246-4C7F-9267-727EF2F4E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846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329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3272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D7398C-75E5-4CB0-BA4F-D7D5CF2495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76055" y="2350017"/>
            <a:ext cx="4775075" cy="1630906"/>
          </a:xfrm>
        </p:spPr>
        <p:txBody>
          <a:bodyPr>
            <a:normAutofit fontScale="90000"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Atkins’ </a:t>
            </a:r>
            <a:r>
              <a:rPr lang="en-US" sz="4400" dirty="0" err="1">
                <a:solidFill>
                  <a:schemeClr val="tx1"/>
                </a:solidFill>
              </a:rPr>
              <a:t>Newgale</a:t>
            </a:r>
            <a:r>
              <a:rPr lang="en-US" sz="4400" dirty="0">
                <a:solidFill>
                  <a:schemeClr val="tx1"/>
                </a:solidFill>
              </a:rPr>
              <a:t> Road EIA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5BFB45-FC34-495C-9C68-F9641246C2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76055" y="3990546"/>
            <a:ext cx="4775075" cy="559656"/>
          </a:xfrm>
        </p:spPr>
        <p:txBody>
          <a:bodyPr>
            <a:normAutofit fontScale="85000" lnSpcReduction="20000"/>
          </a:bodyPr>
          <a:lstStyle/>
          <a:p>
            <a:r>
              <a:rPr lang="en-US" dirty="0">
                <a:solidFill>
                  <a:schemeClr val="tx1"/>
                </a:solidFill>
              </a:rPr>
              <a:t>Trace King/1403139/UWTSD/ MSc Sustainable Construction</a:t>
            </a:r>
          </a:p>
        </p:txBody>
      </p:sp>
    </p:spTree>
    <p:extLst>
      <p:ext uri="{BB962C8B-B14F-4D97-AF65-F5344CB8AC3E}">
        <p14:creationId xmlns:p14="http://schemas.microsoft.com/office/powerpoint/2010/main" val="21520829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9D6CD28-D147-4DC0-A5FF-335351C7D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7CDDF69-9963-4CB8-8441-2D6CA2C66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199"/>
            <a:ext cx="11281609" cy="2146164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8B53A5F-63B3-4E86-93F7-275390D70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0453"/>
            <a:ext cx="10954512" cy="1819656"/>
          </a:xfrm>
          <a:prstGeom prst="rect">
            <a:avLst/>
          </a:prstGeom>
          <a:noFill/>
          <a:ln w="6350" cap="sq" cmpd="sng" algn="ctr">
            <a:solidFill>
              <a:schemeClr val="bg1"/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BB8085-1FFF-44DD-A144-D794D923CF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4794" y="844481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Reason For Proposal </a:t>
            </a:r>
          </a:p>
        </p:txBody>
      </p:sp>
      <p:graphicFrame>
        <p:nvGraphicFramePr>
          <p:cNvPr id="5" name="Content Placeholder 2" descr="SmartArt Process Diagram">
            <a:extLst>
              <a:ext uri="{FF2B5EF4-FFF2-40B4-BE49-F238E27FC236}">
                <a16:creationId xmlns:a16="http://schemas.microsoft.com/office/drawing/2014/main" id="{60233515-42BF-4401-AB7F-458C06159D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9534135"/>
              </p:ext>
            </p:extLst>
          </p:nvPr>
        </p:nvGraphicFramePr>
        <p:xfrm>
          <a:off x="1473200" y="3060562"/>
          <a:ext cx="9269012" cy="2908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337735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1608AA13-5DEF-478F-A286-EA33B7E0AD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12193866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6306CF9-ED43-47CC-BF50-38B5D2D62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6165" y="282258"/>
            <a:ext cx="5617029" cy="6323816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EE7165-5D95-4C11-B01A-59719D3C3A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7486" y="727626"/>
            <a:ext cx="4602152" cy="1718225"/>
          </a:xfrm>
        </p:spPr>
        <p:txBody>
          <a:bodyPr>
            <a:normAutofit/>
          </a:bodyPr>
          <a:lstStyle/>
          <a:p>
            <a:r>
              <a:rPr lang="en-GB" dirty="0"/>
              <a:t>Project Background &amp; Proposal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DABE8A-7C4A-45DB-B2F1-BBA7274920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7486" y="2538919"/>
            <a:ext cx="4602152" cy="3596880"/>
          </a:xfrm>
        </p:spPr>
        <p:txBody>
          <a:bodyPr>
            <a:normAutofit/>
          </a:bodyPr>
          <a:lstStyle/>
          <a:p>
            <a:r>
              <a:rPr lang="en-GB" dirty="0" err="1"/>
              <a:t>Newgale</a:t>
            </a:r>
            <a:r>
              <a:rPr lang="en-GB" dirty="0"/>
              <a:t> Shingle Bank Repeatedly Fails</a:t>
            </a:r>
          </a:p>
          <a:p>
            <a:r>
              <a:rPr lang="en-GB" dirty="0"/>
              <a:t>2013/14 Storms Caused Severe Failure and Extensive Flooding </a:t>
            </a:r>
          </a:p>
          <a:p>
            <a:r>
              <a:rPr lang="en-GB" dirty="0"/>
              <a:t>2036 The Trough Road Will Be Unusable.</a:t>
            </a:r>
          </a:p>
          <a:p>
            <a:endParaRPr lang="en-GB" dirty="0"/>
          </a:p>
          <a:p>
            <a:r>
              <a:rPr lang="en-GB" dirty="0"/>
              <a:t>4 Approved Proposals for Consultation</a:t>
            </a:r>
          </a:p>
          <a:p>
            <a:r>
              <a:rPr lang="en-GB" dirty="0"/>
              <a:t>No Mitigation for Existing Properties Adjacent to  A487.</a:t>
            </a:r>
          </a:p>
          <a:p>
            <a:r>
              <a:rPr lang="en-GB" dirty="0"/>
              <a:t>Current Detour is Single Track Roads</a:t>
            </a:r>
          </a:p>
          <a:p>
            <a:endParaRPr lang="en-GB" dirty="0"/>
          </a:p>
        </p:txBody>
      </p:sp>
      <p:pic>
        <p:nvPicPr>
          <p:cNvPr id="11" name="Picture 10" descr="A map of the preferred route running inland of Newgale">
            <a:extLst>
              <a:ext uri="{FF2B5EF4-FFF2-40B4-BE49-F238E27FC236}">
                <a16:creationId xmlns:a16="http://schemas.microsoft.com/office/drawing/2014/main" id="{6A252276-B1E8-41AC-A273-033C4D9C8888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334" r="20726" b="4"/>
          <a:stretch/>
        </p:blipFill>
        <p:spPr bwMode="auto">
          <a:xfrm>
            <a:off x="6013957" y="4123527"/>
            <a:ext cx="2071742" cy="2482545"/>
          </a:xfrm>
          <a:prstGeom prst="rect">
            <a:avLst/>
          </a:prstGeom>
          <a:noFill/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CD735AA-9CD3-471F-9E0A-B4E94A14DDC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82" r="13228" b="3"/>
          <a:stretch/>
        </p:blipFill>
        <p:spPr bwMode="auto">
          <a:xfrm>
            <a:off x="8175840" y="3155573"/>
            <a:ext cx="3786002" cy="3450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B52ABF5-1D3E-4D7B-BBA8-86CA2DD674F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95" r="495" b="-3"/>
          <a:stretch/>
        </p:blipFill>
        <p:spPr bwMode="auto">
          <a:xfrm>
            <a:off x="6013956" y="282258"/>
            <a:ext cx="3950144" cy="3749831"/>
          </a:xfrm>
          <a:custGeom>
            <a:avLst/>
            <a:gdLst/>
            <a:ahLst/>
            <a:cxnLst/>
            <a:rect l="l" t="t" r="r" b="b"/>
            <a:pathLst>
              <a:path w="3950144" h="3749831">
                <a:moveTo>
                  <a:pt x="0" y="0"/>
                </a:moveTo>
                <a:lnTo>
                  <a:pt x="3950144" y="0"/>
                </a:lnTo>
                <a:lnTo>
                  <a:pt x="3950144" y="2780881"/>
                </a:lnTo>
                <a:lnTo>
                  <a:pt x="2071742" y="2780881"/>
                </a:lnTo>
                <a:lnTo>
                  <a:pt x="2071742" y="3749831"/>
                </a:lnTo>
                <a:lnTo>
                  <a:pt x="0" y="374983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ABD01D0-3F50-4D34-BC36-5E62DF117430}"/>
              </a:ext>
            </a:extLst>
          </p:cNvPr>
          <p:cNvPicPr/>
          <p:nvPr/>
        </p:nvPicPr>
        <p:blipFill rotWithShape="1">
          <a:blip r:embed="rId5"/>
          <a:srcRect l="29459" r="24192" b="4"/>
          <a:stretch/>
        </p:blipFill>
        <p:spPr bwMode="auto">
          <a:xfrm>
            <a:off x="10052236" y="282261"/>
            <a:ext cx="1909612" cy="2780881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7C2329DA-3535-468A-8479-D10BD66530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3107" y="390070"/>
            <a:ext cx="5343144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</p:spTree>
    <p:extLst>
      <p:ext uri="{BB962C8B-B14F-4D97-AF65-F5344CB8AC3E}">
        <p14:creationId xmlns:p14="http://schemas.microsoft.com/office/powerpoint/2010/main" val="1285244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0EB72A9B-FD82-4F09-BF1E-D39311D3A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D39B371-6E4E-4070-AB4E-4D788405A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937DAED-8BFE-4563-BB45-B5E554D70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3E48FA-22DD-4F6C-BAD4-DE4713964C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GB"/>
              <a:t>Strengths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99A2C31-97D6-46EE-B88A-CCDE6C4B84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7489191"/>
              </p:ext>
            </p:extLst>
          </p:nvPr>
        </p:nvGraphicFramePr>
        <p:xfrm>
          <a:off x="1066800" y="2310063"/>
          <a:ext cx="100584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431259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4737801-B9D6-4A08-BD77-23010A802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5FABD39-C757-461E-A681-DC2736484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572613"/>
            <a:ext cx="11281609" cy="2396079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DF424F5-8D5C-46C0-A1B0-AF34E0350C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737380"/>
            <a:ext cx="10954512" cy="2066544"/>
          </a:xfrm>
          <a:prstGeom prst="rect">
            <a:avLst/>
          </a:prstGeom>
          <a:noFill/>
          <a:ln w="6350" cap="sq" cmpd="sng" algn="ctr">
            <a:solidFill>
              <a:schemeClr val="bg1"/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5C0F47-DEE2-47EF-8961-4AD6B939F9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089090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bg1"/>
                </a:solidFill>
              </a:rPr>
              <a:t>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350BDA-78E9-45B7-9296-F1B1AAE121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3429000"/>
            <a:ext cx="10058400" cy="2508384"/>
          </a:xfrm>
        </p:spPr>
        <p:txBody>
          <a:bodyPr anchor="t">
            <a:normAutofit/>
          </a:bodyPr>
          <a:lstStyle/>
          <a:p>
            <a:r>
              <a:rPr lang="en-GB" sz="2000" dirty="0"/>
              <a:t>No Mitigation Plans for Buildings Adjacent to the Road</a:t>
            </a:r>
          </a:p>
          <a:p>
            <a:r>
              <a:rPr lang="en-GB" sz="2000" dirty="0"/>
              <a:t>2036 When Existing Road is Inundated Rivers Will Flood</a:t>
            </a:r>
          </a:p>
          <a:p>
            <a:r>
              <a:rPr lang="en-GB" sz="2000" dirty="0"/>
              <a:t>Proposals Would Create More </a:t>
            </a:r>
            <a:r>
              <a:rPr lang="en-GB" sz="2000" dirty="0" err="1"/>
              <a:t>GreenHouse</a:t>
            </a:r>
            <a:r>
              <a:rPr lang="en-GB" sz="2000" dirty="0"/>
              <a:t> Gas Emissions </a:t>
            </a:r>
          </a:p>
          <a:p>
            <a:r>
              <a:rPr lang="en-GB" sz="2000" dirty="0"/>
              <a:t>Does not Factor in Adoption of  Electric vehicles</a:t>
            </a:r>
          </a:p>
        </p:txBody>
      </p:sp>
    </p:spTree>
    <p:extLst>
      <p:ext uri="{BB962C8B-B14F-4D97-AF65-F5344CB8AC3E}">
        <p14:creationId xmlns:p14="http://schemas.microsoft.com/office/powerpoint/2010/main" val="9557654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C86219-8AC7-470D-891A-DE3D2F05AF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Evaluation</a:t>
            </a:r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83B6B6D-0A83-4674-A766-131A3076B5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2287096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19879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284C0-8341-4F26-96A3-CD075A69C1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07F463-CAB5-4A51-A6A5-439C52B53A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https://www.bbc.co.uk/news/uk-wales-26005597</a:t>
            </a:r>
            <a:endParaRPr lang="en-GB" dirty="0"/>
          </a:p>
          <a:p>
            <a:r>
              <a:rPr lang="en-GB" dirty="0">
                <a:hlinkClick r:id="rId3"/>
              </a:rPr>
              <a:t>https://unfccc.int/process-and-meetings/the-paris-agreement/the-paris-agreement</a:t>
            </a:r>
            <a:endParaRPr lang="en-GB" dirty="0"/>
          </a:p>
          <a:p>
            <a:r>
              <a:rPr lang="en-GB" dirty="0">
                <a:hlinkClick r:id="rId4"/>
              </a:rPr>
              <a:t>https://www.pembrokeshirecoast.wales/planning/planning-advice/building-control/</a:t>
            </a:r>
            <a:endParaRPr lang="en-GB" dirty="0"/>
          </a:p>
          <a:p>
            <a:r>
              <a:rPr lang="en-GB" dirty="0">
                <a:hlinkClick r:id="rId5"/>
              </a:rPr>
              <a:t>https://www.bbc.co.uk/news/uk-wales-45641147</a:t>
            </a:r>
            <a:endParaRPr lang="en-GB" dirty="0"/>
          </a:p>
          <a:p>
            <a:r>
              <a:rPr lang="en-GB" dirty="0">
                <a:hlinkClick r:id="rId6"/>
              </a:rPr>
              <a:t>https://www.pembrokeshire.gov.uk/objview.asp?object_id=3835&amp;language=</a:t>
            </a:r>
            <a:endParaRPr lang="en-GB" dirty="0"/>
          </a:p>
          <a:p>
            <a:r>
              <a:rPr lang="en-GB" dirty="0">
                <a:hlinkClick r:id="rId7"/>
              </a:rPr>
              <a:t>https://researchbriefings.files.parliament.uk/documents/CBP-7480/CBP-7480.pdf</a:t>
            </a:r>
            <a:endParaRPr lang="en-GB" dirty="0"/>
          </a:p>
          <a:p>
            <a:r>
              <a:rPr lang="en-GB" dirty="0">
                <a:hlinkClick r:id="rId8"/>
              </a:rPr>
              <a:t>https://link.springer.com/article/10.1007/s11069-018-3360-6</a:t>
            </a:r>
            <a:endParaRPr lang="en-GB" dirty="0"/>
          </a:p>
          <a:p>
            <a:r>
              <a:rPr lang="en-GB" dirty="0"/>
              <a:t>Photographs By </a:t>
            </a:r>
            <a:r>
              <a:rPr lang="en-GB"/>
              <a:t>Chris House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865821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Savon">
      <a:majorFont>
        <a:latin typeface="Sagona ExtraLigh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Sagona Book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ppt/theme/themeOverride1.xml><?xml version="1.0" encoding="utf-8"?>
<a:themeOverride xmlns:a="http://schemas.openxmlformats.org/drawingml/2006/main">
  <a:clrScheme name="Marquee">
    <a:dk1>
      <a:srgbClr val="000000"/>
    </a:dk1>
    <a:lt1>
      <a:sysClr val="window" lastClr="FFFFFF"/>
    </a:lt1>
    <a:dk2>
      <a:srgbClr val="5E5E5E"/>
    </a:dk2>
    <a:lt2>
      <a:srgbClr val="DDDDDD"/>
    </a:lt2>
    <a:accent1>
      <a:srgbClr val="418AB3"/>
    </a:accent1>
    <a:accent2>
      <a:srgbClr val="A6B727"/>
    </a:accent2>
    <a:accent3>
      <a:srgbClr val="F69200"/>
    </a:accent3>
    <a:accent4>
      <a:srgbClr val="838383"/>
    </a:accent4>
    <a:accent5>
      <a:srgbClr val="FEC306"/>
    </a:accent5>
    <a:accent6>
      <a:srgbClr val="DF5327"/>
    </a:accent6>
    <a:hlink>
      <a:srgbClr val="F59E00"/>
    </a:hlink>
    <a:folHlink>
      <a:srgbClr val="B2B2B2"/>
    </a:folHlink>
  </a:clrScheme>
</a:themeOverride>
</file>

<file path=ppt/theme/themeOverride2.xml><?xml version="1.0" encoding="utf-8"?>
<a:themeOverride xmlns:a="http://schemas.openxmlformats.org/drawingml/2006/main">
  <a:clrScheme name="Marquee">
    <a:dk1>
      <a:srgbClr val="000000"/>
    </a:dk1>
    <a:lt1>
      <a:sysClr val="window" lastClr="FFFFFF"/>
    </a:lt1>
    <a:dk2>
      <a:srgbClr val="5E5E5E"/>
    </a:dk2>
    <a:lt2>
      <a:srgbClr val="DDDDDD"/>
    </a:lt2>
    <a:accent1>
      <a:srgbClr val="418AB3"/>
    </a:accent1>
    <a:accent2>
      <a:srgbClr val="A6B727"/>
    </a:accent2>
    <a:accent3>
      <a:srgbClr val="F69200"/>
    </a:accent3>
    <a:accent4>
      <a:srgbClr val="838383"/>
    </a:accent4>
    <a:accent5>
      <a:srgbClr val="FEC306"/>
    </a:accent5>
    <a:accent6>
      <a:srgbClr val="DF5327"/>
    </a:accent6>
    <a:hlink>
      <a:srgbClr val="F59E00"/>
    </a:hlink>
    <a:folHlink>
      <a:srgbClr val="B2B2B2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CBCC568AB4B924493790A5C97E2B48C" ma:contentTypeVersion="7" ma:contentTypeDescription="Create a new document." ma:contentTypeScope="" ma:versionID="0324e65c13516d13d413fc78371070eb">
  <xsd:schema xmlns:xsd="http://www.w3.org/2001/XMLSchema" xmlns:xs="http://www.w3.org/2001/XMLSchema" xmlns:p="http://schemas.microsoft.com/office/2006/metadata/properties" xmlns:ns3="6ce03418-4b85-46e6-9705-46dd5ee7fda4" xmlns:ns4="8e4cb740-4a10-46c5-90de-9cf76d8df684" targetNamespace="http://schemas.microsoft.com/office/2006/metadata/properties" ma:root="true" ma:fieldsID="2090c5d360a3c319bed46dd46e28e43d" ns3:_="" ns4:_="">
    <xsd:import namespace="6ce03418-4b85-46e6-9705-46dd5ee7fda4"/>
    <xsd:import namespace="8e4cb740-4a10-46c5-90de-9cf76d8df68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ce03418-4b85-46e6-9705-46dd5ee7fda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4cb740-4a10-46c5-90de-9cf76d8df684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6ce03418-4b85-46e6-9705-46dd5ee7fda4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A64FB2A-7F26-435F-B221-1AB2E7946AE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ce03418-4b85-46e6-9705-46dd5ee7fda4"/>
    <ds:schemaRef ds:uri="8e4cb740-4a10-46c5-90de-9cf76d8df68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2F3B215-496E-4790-A364-7C1C46DEC771}">
  <ds:schemaRefs>
    <ds:schemaRef ds:uri="http://schemas.openxmlformats.org/package/2006/metadata/core-properties"/>
    <ds:schemaRef ds:uri="http://schemas.microsoft.com/office/infopath/2007/PartnerControls"/>
    <ds:schemaRef ds:uri="http://purl.org/dc/dcmitype/"/>
    <ds:schemaRef ds:uri="8e4cb740-4a10-46c5-90de-9cf76d8df684"/>
    <ds:schemaRef ds:uri="http://schemas.microsoft.com/office/2006/documentManagement/types"/>
    <ds:schemaRef ds:uri="http://www.w3.org/XML/1998/namespace"/>
    <ds:schemaRef ds:uri="6ce03418-4b85-46e6-9705-46dd5ee7fda4"/>
    <ds:schemaRef ds:uri="http://purl.org/dc/elements/1.1/"/>
    <ds:schemaRef ds:uri="http://schemas.microsoft.com/office/2006/metadata/properties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AE2713E1-6312-427E-BFCB-C5A5DA30137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{7F2A98B4-A79F-4193-9D42-840D7A6FB944}tf78829772_win32</Template>
  <TotalTime>3602</TotalTime>
  <Words>286</Words>
  <Application>Microsoft Office PowerPoint</Application>
  <PresentationFormat>Widescreen</PresentationFormat>
  <Paragraphs>41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Garamond</vt:lpstr>
      <vt:lpstr>Sagona Book</vt:lpstr>
      <vt:lpstr>Sagona ExtraLight</vt:lpstr>
      <vt:lpstr>SavonVTI</vt:lpstr>
      <vt:lpstr>Atkins’ Newgale Road EIA</vt:lpstr>
      <vt:lpstr>Reason For Proposal </vt:lpstr>
      <vt:lpstr>Project Background &amp; Proposal</vt:lpstr>
      <vt:lpstr>Strengths</vt:lpstr>
      <vt:lpstr>Weaknesses</vt:lpstr>
      <vt:lpstr>Evaluation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Atkins’ Newgale Road EIA</dc:title>
  <dc:creator>Tracy King</dc:creator>
  <cp:lastModifiedBy>Tracy-Anne</cp:lastModifiedBy>
  <cp:revision>3</cp:revision>
  <dcterms:created xsi:type="dcterms:W3CDTF">2021-05-03T20:46:20Z</dcterms:created>
  <dcterms:modified xsi:type="dcterms:W3CDTF">2021-05-06T08:51:21Z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0x010100BCBCC568AB4B924493790A5C97E2B48C</vt:lpwstr>
  </property>
</Properties>
</file>