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theme/theme5.xml" ContentType="application/vnd.openxmlformats-officedocument.theme+xml"/>
  <Override PartName="/ppt/slideLayouts/slideLayout33.xml" ContentType="application/vnd.openxmlformats-officedocument.presentationml.slideLayout+xml"/>
  <Override PartName="/ppt/theme/theme6.xml" ContentType="application/vnd.openxmlformats-officedocument.theme+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theme/theme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9.xml" ContentType="application/vnd.openxmlformats-officedocument.theme+xml"/>
  <Override PartName="/ppt/slideLayouts/slideLayout38.xml" ContentType="application/vnd.openxmlformats-officedocument.presentationml.slideLayout+xml"/>
  <Override PartName="/ppt/theme/theme10.xml" ContentType="application/vnd.openxmlformats-officedocument.theme+xml"/>
  <Override PartName="/ppt/slideLayouts/slideLayout39.xml" ContentType="application/vnd.openxmlformats-officedocument.presentationml.slideLayout+xml"/>
  <Override PartName="/ppt/theme/theme11.xml" ContentType="application/vnd.openxmlformats-officedocument.theme+xml"/>
  <Override PartName="/ppt/slideLayouts/slideLayout40.xml" ContentType="application/vnd.openxmlformats-officedocument.presentationml.slideLayout+xml"/>
  <Override PartName="/ppt/theme/theme12.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7.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18.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85" r:id="rId1"/>
    <p:sldMasterId id="2147483789" r:id="rId2"/>
    <p:sldMasterId id="2147483801" r:id="rId3"/>
    <p:sldMasterId id="2147483813" r:id="rId4"/>
    <p:sldMasterId id="2147483816" r:id="rId5"/>
    <p:sldMasterId id="2147483818" r:id="rId6"/>
    <p:sldMasterId id="2147483820" r:id="rId7"/>
    <p:sldMasterId id="2147483822" r:id="rId8"/>
    <p:sldMasterId id="2147483824" r:id="rId9"/>
    <p:sldMasterId id="2147483827" r:id="rId10"/>
    <p:sldMasterId id="2147483829" r:id="rId11"/>
    <p:sldMasterId id="2147483831" r:id="rId12"/>
    <p:sldMasterId id="2147483833" r:id="rId13"/>
    <p:sldMasterId id="2147483845" r:id="rId14"/>
    <p:sldMasterId id="2147483850" r:id="rId15"/>
    <p:sldMasterId id="2147483854" r:id="rId16"/>
    <p:sldMasterId id="2147483858" r:id="rId17"/>
    <p:sldMasterId id="2147483870" r:id="rId18"/>
    <p:sldMasterId id="2147483882" r:id="rId19"/>
  </p:sldMasterIdLst>
  <p:notesMasterIdLst>
    <p:notesMasterId r:id="rId33"/>
  </p:notesMasterIdLst>
  <p:handoutMasterIdLst>
    <p:handoutMasterId r:id="rId34"/>
  </p:handoutMasterIdLst>
  <p:sldIdLst>
    <p:sldId id="275" r:id="rId20"/>
    <p:sldId id="293" r:id="rId21"/>
    <p:sldId id="286" r:id="rId22"/>
    <p:sldId id="291" r:id="rId23"/>
    <p:sldId id="287" r:id="rId24"/>
    <p:sldId id="288" r:id="rId25"/>
    <p:sldId id="289" r:id="rId26"/>
    <p:sldId id="290" r:id="rId27"/>
    <p:sldId id="285" r:id="rId28"/>
    <p:sldId id="295" r:id="rId29"/>
    <p:sldId id="296" r:id="rId30"/>
    <p:sldId id="294" r:id="rId31"/>
    <p:sldId id="28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njay Seshan" initials="SS" lastIdx="1" clrIdx="0">
    <p:extLst>
      <p:ext uri="{19B8F6BF-5375-455C-9EA6-DF929625EA0E}">
        <p15:presenceInfo xmlns:p15="http://schemas.microsoft.com/office/powerpoint/2012/main" userId="76a5d516ed59655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AE9F"/>
    <a:srgbClr val="FF9732"/>
    <a:srgbClr val="FFD500"/>
    <a:srgbClr val="1BCFE9"/>
    <a:srgbClr val="13B09B"/>
    <a:srgbClr val="0290F8"/>
    <a:srgbClr val="FE59D0"/>
    <a:srgbClr val="F55455"/>
    <a:srgbClr val="02B64E"/>
    <a:srgbClr val="FFB31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15527C-9312-4E46-AFC6-A8C1A9774970}" v="16" dt="2024-02-01T13:17:18.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45"/>
    <p:restoredTop sz="72855" autoAdjust="0"/>
  </p:normalViewPr>
  <p:slideViewPr>
    <p:cSldViewPr snapToGrid="0" snapToObjects="1">
      <p:cViewPr varScale="1">
        <p:scale>
          <a:sx n="83" d="100"/>
          <a:sy n="83" d="100"/>
        </p:scale>
        <p:origin x="227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tableStyles" Target="tableStyles.xml"/><Relationship Id="rId21" Type="http://schemas.openxmlformats.org/officeDocument/2006/relationships/slide" Target="slides/slide2.xml"/><Relationship Id="rId34" Type="http://schemas.openxmlformats.org/officeDocument/2006/relationships/handoutMaster" Target="handoutMasters/handout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commentAuthors" Target="commentAuthor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notesMaster" Target="notesMasters/notesMaster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FF15527C-9312-4E46-AFC6-A8C1A9774970}"/>
    <pc:docChg chg="undo custSel addSld modSld sldOrd modMainMaster">
      <pc:chgData name="Divya Chidambaram" userId="a5f655d4-7c16-4009-87eb-8eca468fdbaa" providerId="ADAL" clId="{FF15527C-9312-4E46-AFC6-A8C1A9774970}" dt="2024-02-01T13:19:00.493" v="182"/>
      <pc:docMkLst>
        <pc:docMk/>
      </pc:docMkLst>
      <pc:sldChg chg="modSp mod">
        <pc:chgData name="Divya Chidambaram" userId="a5f655d4-7c16-4009-87eb-8eca468fdbaa" providerId="ADAL" clId="{FF15527C-9312-4E46-AFC6-A8C1A9774970}" dt="2024-02-01T12:48:19.129" v="31" actId="113"/>
        <pc:sldMkLst>
          <pc:docMk/>
          <pc:sldMk cId="4091814433" sldId="275"/>
        </pc:sldMkLst>
        <pc:spChg chg="mod">
          <ac:chgData name="Divya Chidambaram" userId="a5f655d4-7c16-4009-87eb-8eca468fdbaa" providerId="ADAL" clId="{FF15527C-9312-4E46-AFC6-A8C1A9774970}" dt="2024-02-01T12:48:19.129" v="31" actId="113"/>
          <ac:spMkLst>
            <pc:docMk/>
            <pc:sldMk cId="4091814433" sldId="275"/>
            <ac:spMk id="2" creationId="{D16BC3E9-07DB-4552-A942-72E53C7F1D7B}"/>
          </ac:spMkLst>
        </pc:spChg>
        <pc:spChg chg="mod">
          <ac:chgData name="Divya Chidambaram" userId="a5f655d4-7c16-4009-87eb-8eca468fdbaa" providerId="ADAL" clId="{FF15527C-9312-4E46-AFC6-A8C1A9774970}" dt="2024-02-01T12:47:15.110" v="11"/>
          <ac:spMkLst>
            <pc:docMk/>
            <pc:sldMk cId="4091814433" sldId="275"/>
            <ac:spMk id="3" creationId="{211BF9D1-6614-46BD-A5B9-F242E4ED3910}"/>
          </ac:spMkLst>
        </pc:spChg>
      </pc:sldChg>
      <pc:sldChg chg="delSp modSp mod">
        <pc:chgData name="Divya Chidambaram" userId="a5f655d4-7c16-4009-87eb-8eca468fdbaa" providerId="ADAL" clId="{FF15527C-9312-4E46-AFC6-A8C1A9774970}" dt="2024-02-01T12:59:04.639" v="127" actId="20577"/>
        <pc:sldMkLst>
          <pc:docMk/>
          <pc:sldMk cId="3392129947" sldId="284"/>
        </pc:sldMkLst>
        <pc:spChg chg="mod">
          <ac:chgData name="Divya Chidambaram" userId="a5f655d4-7c16-4009-87eb-8eca468fdbaa" providerId="ADAL" clId="{FF15527C-9312-4E46-AFC6-A8C1A9774970}" dt="2024-02-01T12:59:04.639" v="127" actId="20577"/>
          <ac:spMkLst>
            <pc:docMk/>
            <pc:sldMk cId="3392129947" sldId="284"/>
            <ac:spMk id="2" creationId="{00000000-0000-0000-0000-000000000000}"/>
          </ac:spMkLst>
        </pc:spChg>
        <pc:spChg chg="mod">
          <ac:chgData name="Divya Chidambaram" userId="a5f655d4-7c16-4009-87eb-8eca468fdbaa" providerId="ADAL" clId="{FF15527C-9312-4E46-AFC6-A8C1A9774970}" dt="2024-02-01T12:54:56.643" v="79" actId="403"/>
          <ac:spMkLst>
            <pc:docMk/>
            <pc:sldMk cId="3392129947" sldId="284"/>
            <ac:spMk id="3" creationId="{00000000-0000-0000-0000-000000000000}"/>
          </ac:spMkLst>
        </pc:spChg>
        <pc:spChg chg="del mod">
          <ac:chgData name="Divya Chidambaram" userId="a5f655d4-7c16-4009-87eb-8eca468fdbaa" providerId="ADAL" clId="{FF15527C-9312-4E46-AFC6-A8C1A9774970}" dt="2024-02-01T12:50:14.911" v="43" actId="478"/>
          <ac:spMkLst>
            <pc:docMk/>
            <pc:sldMk cId="3392129947" sldId="284"/>
            <ac:spMk id="4" creationId="{00000000-0000-0000-0000-000000000000}"/>
          </ac:spMkLst>
        </pc:spChg>
        <pc:spChg chg="del">
          <ac:chgData name="Divya Chidambaram" userId="a5f655d4-7c16-4009-87eb-8eca468fdbaa" providerId="ADAL" clId="{FF15527C-9312-4E46-AFC6-A8C1A9774970}" dt="2024-02-01T12:50:18.188" v="44" actId="478"/>
          <ac:spMkLst>
            <pc:docMk/>
            <pc:sldMk cId="3392129947" sldId="284"/>
            <ac:spMk id="5" creationId="{00000000-0000-0000-0000-000000000000}"/>
          </ac:spMkLst>
        </pc:spChg>
        <pc:spChg chg="mod">
          <ac:chgData name="Divya Chidambaram" userId="a5f655d4-7c16-4009-87eb-8eca468fdbaa" providerId="ADAL" clId="{FF15527C-9312-4E46-AFC6-A8C1A9774970}" dt="2024-02-01T12:47:09.694" v="10"/>
          <ac:spMkLst>
            <pc:docMk/>
            <pc:sldMk cId="3392129947" sldId="284"/>
            <ac:spMk id="7" creationId="{F6739919-47A8-43E0-85A2-F648492C26DE}"/>
          </ac:spMkLst>
        </pc:spChg>
        <pc:picChg chg="del">
          <ac:chgData name="Divya Chidambaram" userId="a5f655d4-7c16-4009-87eb-8eca468fdbaa" providerId="ADAL" clId="{FF15527C-9312-4E46-AFC6-A8C1A9774970}" dt="2024-02-01T12:50:12.741" v="42" actId="478"/>
          <ac:picMkLst>
            <pc:docMk/>
            <pc:sldMk cId="3392129947" sldId="284"/>
            <ac:picMk id="6" creationId="{00000000-0000-0000-0000-000000000000}"/>
          </ac:picMkLst>
        </pc:picChg>
      </pc:sldChg>
      <pc:sldChg chg="delSp modSp mod">
        <pc:chgData name="Divya Chidambaram" userId="a5f655d4-7c16-4009-87eb-8eca468fdbaa" providerId="ADAL" clId="{FF15527C-9312-4E46-AFC6-A8C1A9774970}" dt="2024-02-01T12:57:59.257" v="109" actId="20577"/>
        <pc:sldMkLst>
          <pc:docMk/>
          <pc:sldMk cId="1579051725" sldId="285"/>
        </pc:sldMkLst>
        <pc:spChg chg="mod">
          <ac:chgData name="Divya Chidambaram" userId="a5f655d4-7c16-4009-87eb-8eca468fdbaa" providerId="ADAL" clId="{FF15527C-9312-4E46-AFC6-A8C1A9774970}" dt="2024-02-01T12:57:59.257" v="109" actId="20577"/>
          <ac:spMkLst>
            <pc:docMk/>
            <pc:sldMk cId="1579051725" sldId="285"/>
            <ac:spMk id="2" creationId="{E2A66CA3-54B3-4E3F-A9F2-185664FF57C6}"/>
          </ac:spMkLst>
        </pc:spChg>
        <pc:spChg chg="del mod">
          <ac:chgData name="Divya Chidambaram" userId="a5f655d4-7c16-4009-87eb-8eca468fdbaa" providerId="ADAL" clId="{FF15527C-9312-4E46-AFC6-A8C1A9774970}" dt="2024-02-01T12:49:52.550" v="40" actId="478"/>
          <ac:spMkLst>
            <pc:docMk/>
            <pc:sldMk cId="1579051725" sldId="285"/>
            <ac:spMk id="4" creationId="{12EC20E5-487B-4856-8BD3-E4DDE2556CF3}"/>
          </ac:spMkLst>
        </pc:spChg>
        <pc:spChg chg="mod">
          <ac:chgData name="Divya Chidambaram" userId="a5f655d4-7c16-4009-87eb-8eca468fdbaa" providerId="ADAL" clId="{FF15527C-9312-4E46-AFC6-A8C1A9774970}" dt="2024-02-01T12:47:09.694" v="10"/>
          <ac:spMkLst>
            <pc:docMk/>
            <pc:sldMk cId="1579051725" sldId="285"/>
            <ac:spMk id="5" creationId="{D725800F-A073-46E4-8B68-2A1053C1CDF1}"/>
          </ac:spMkLst>
        </pc:spChg>
      </pc:sldChg>
      <pc:sldChg chg="delSp modSp mod">
        <pc:chgData name="Divya Chidambaram" userId="a5f655d4-7c16-4009-87eb-8eca468fdbaa" providerId="ADAL" clId="{FF15527C-9312-4E46-AFC6-A8C1A9774970}" dt="2024-02-01T12:48:57.489" v="33" actId="6549"/>
        <pc:sldMkLst>
          <pc:docMk/>
          <pc:sldMk cId="3183662162" sldId="286"/>
        </pc:sldMkLst>
        <pc:spChg chg="mod">
          <ac:chgData name="Divya Chidambaram" userId="a5f655d4-7c16-4009-87eb-8eca468fdbaa" providerId="ADAL" clId="{FF15527C-9312-4E46-AFC6-A8C1A9774970}" dt="2024-02-01T12:47:09.694" v="10"/>
          <ac:spMkLst>
            <pc:docMk/>
            <pc:sldMk cId="3183662162" sldId="286"/>
            <ac:spMk id="2" creationId="{9E953138-1CE2-4008-9BB2-50CB7CD2C2E2}"/>
          </ac:spMkLst>
        </pc:spChg>
        <pc:spChg chg="del mod">
          <ac:chgData name="Divya Chidambaram" userId="a5f655d4-7c16-4009-87eb-8eca468fdbaa" providerId="ADAL" clId="{FF15527C-9312-4E46-AFC6-A8C1A9774970}" dt="2024-02-01T12:48:30.010" v="32" actId="478"/>
          <ac:spMkLst>
            <pc:docMk/>
            <pc:sldMk cId="3183662162" sldId="286"/>
            <ac:spMk id="4" creationId="{3387EE3E-CF34-495C-B46B-8C44EA8DF09D}"/>
          </ac:spMkLst>
        </pc:spChg>
        <pc:spChg chg="mod">
          <ac:chgData name="Divya Chidambaram" userId="a5f655d4-7c16-4009-87eb-8eca468fdbaa" providerId="ADAL" clId="{FF15527C-9312-4E46-AFC6-A8C1A9774970}" dt="2024-02-01T12:47:09.694" v="10"/>
          <ac:spMkLst>
            <pc:docMk/>
            <pc:sldMk cId="3183662162" sldId="286"/>
            <ac:spMk id="5" creationId="{B35AA23D-827F-4F55-90FC-B313CF8CDB4C}"/>
          </ac:spMkLst>
        </pc:spChg>
        <pc:spChg chg="mod">
          <ac:chgData name="Divya Chidambaram" userId="a5f655d4-7c16-4009-87eb-8eca468fdbaa" providerId="ADAL" clId="{FF15527C-9312-4E46-AFC6-A8C1A9774970}" dt="2024-02-01T12:48:57.489" v="33" actId="6549"/>
          <ac:spMkLst>
            <pc:docMk/>
            <pc:sldMk cId="3183662162" sldId="286"/>
            <ac:spMk id="9" creationId="{795F65BE-C4D9-4FBE-86A8-E917097881CA}"/>
          </ac:spMkLst>
        </pc:spChg>
        <pc:picChg chg="mod">
          <ac:chgData name="Divya Chidambaram" userId="a5f655d4-7c16-4009-87eb-8eca468fdbaa" providerId="ADAL" clId="{FF15527C-9312-4E46-AFC6-A8C1A9774970}" dt="2024-02-01T12:47:09.694" v="10"/>
          <ac:picMkLst>
            <pc:docMk/>
            <pc:sldMk cId="3183662162" sldId="286"/>
            <ac:picMk id="14" creationId="{3EF3B7CF-039D-7049-8732-AD654757A822}"/>
          </ac:picMkLst>
        </pc:picChg>
      </pc:sldChg>
      <pc:sldChg chg="delSp modSp mod modNotesTx">
        <pc:chgData name="Divya Chidambaram" userId="a5f655d4-7c16-4009-87eb-8eca468fdbaa" providerId="ADAL" clId="{FF15527C-9312-4E46-AFC6-A8C1A9774970}" dt="2024-02-01T13:07:49.190" v="129"/>
        <pc:sldMkLst>
          <pc:docMk/>
          <pc:sldMk cId="807205584" sldId="287"/>
        </pc:sldMkLst>
        <pc:spChg chg="mod">
          <ac:chgData name="Divya Chidambaram" userId="a5f655d4-7c16-4009-87eb-8eca468fdbaa" providerId="ADAL" clId="{FF15527C-9312-4E46-AFC6-A8C1A9774970}" dt="2024-02-01T12:47:09.694" v="10"/>
          <ac:spMkLst>
            <pc:docMk/>
            <pc:sldMk cId="807205584" sldId="287"/>
            <ac:spMk id="2" creationId="{8429E3B0-C62F-40BD-BE36-213AAEE166C9}"/>
          </ac:spMkLst>
        </pc:spChg>
        <pc:spChg chg="del mod">
          <ac:chgData name="Divya Chidambaram" userId="a5f655d4-7c16-4009-87eb-8eca468fdbaa" providerId="ADAL" clId="{FF15527C-9312-4E46-AFC6-A8C1A9774970}" dt="2024-02-01T12:49:28.711" v="36" actId="478"/>
          <ac:spMkLst>
            <pc:docMk/>
            <pc:sldMk cId="807205584" sldId="287"/>
            <ac:spMk id="4" creationId="{E3EB91D4-0168-43BA-BEBF-B4F8EF63E95C}"/>
          </ac:spMkLst>
        </pc:spChg>
        <pc:spChg chg="mod">
          <ac:chgData name="Divya Chidambaram" userId="a5f655d4-7c16-4009-87eb-8eca468fdbaa" providerId="ADAL" clId="{FF15527C-9312-4E46-AFC6-A8C1A9774970}" dt="2024-02-01T12:47:09.694" v="10"/>
          <ac:spMkLst>
            <pc:docMk/>
            <pc:sldMk cId="807205584" sldId="287"/>
            <ac:spMk id="5" creationId="{23D7A206-7D2E-4B1D-9262-4FA8F2B783B8}"/>
          </ac:spMkLst>
        </pc:spChg>
      </pc:sldChg>
      <pc:sldChg chg="delSp modSp mod modNotesTx">
        <pc:chgData name="Divya Chidambaram" userId="a5f655d4-7c16-4009-87eb-8eca468fdbaa" providerId="ADAL" clId="{FF15527C-9312-4E46-AFC6-A8C1A9774970}" dt="2024-02-01T13:08:01.343" v="130"/>
        <pc:sldMkLst>
          <pc:docMk/>
          <pc:sldMk cId="184397872" sldId="288"/>
        </pc:sldMkLst>
        <pc:spChg chg="mod">
          <ac:chgData name="Divya Chidambaram" userId="a5f655d4-7c16-4009-87eb-8eca468fdbaa" providerId="ADAL" clId="{FF15527C-9312-4E46-AFC6-A8C1A9774970}" dt="2024-02-01T12:47:09.694" v="10"/>
          <ac:spMkLst>
            <pc:docMk/>
            <pc:sldMk cId="184397872" sldId="288"/>
            <ac:spMk id="2" creationId="{3E33BE9D-4859-4CA3-892A-E4A0A563289A}"/>
          </ac:spMkLst>
        </pc:spChg>
        <pc:spChg chg="del mod">
          <ac:chgData name="Divya Chidambaram" userId="a5f655d4-7c16-4009-87eb-8eca468fdbaa" providerId="ADAL" clId="{FF15527C-9312-4E46-AFC6-A8C1A9774970}" dt="2024-02-01T12:49:38.369" v="37" actId="478"/>
          <ac:spMkLst>
            <pc:docMk/>
            <pc:sldMk cId="184397872" sldId="288"/>
            <ac:spMk id="4" creationId="{2EC388D2-A908-4ABE-84C8-493B29324D90}"/>
          </ac:spMkLst>
        </pc:spChg>
        <pc:spChg chg="mod">
          <ac:chgData name="Divya Chidambaram" userId="a5f655d4-7c16-4009-87eb-8eca468fdbaa" providerId="ADAL" clId="{FF15527C-9312-4E46-AFC6-A8C1A9774970}" dt="2024-02-01T12:47:09.694" v="10"/>
          <ac:spMkLst>
            <pc:docMk/>
            <pc:sldMk cId="184397872" sldId="288"/>
            <ac:spMk id="5" creationId="{14BD45B4-3FF3-4E53-A29B-69E5F1D29D36}"/>
          </ac:spMkLst>
        </pc:spChg>
        <pc:spChg chg="mod">
          <ac:chgData name="Divya Chidambaram" userId="a5f655d4-7c16-4009-87eb-8eca468fdbaa" providerId="ADAL" clId="{FF15527C-9312-4E46-AFC6-A8C1A9774970}" dt="2024-02-01T12:55:43.685" v="80" actId="6549"/>
          <ac:spMkLst>
            <pc:docMk/>
            <pc:sldMk cId="184397872" sldId="288"/>
            <ac:spMk id="10" creationId="{C7D7650B-6FDE-40E7-94A6-7B1A74F26D54}"/>
          </ac:spMkLst>
        </pc:spChg>
      </pc:sldChg>
      <pc:sldChg chg="delSp modSp mod">
        <pc:chgData name="Divya Chidambaram" userId="a5f655d4-7c16-4009-87eb-8eca468fdbaa" providerId="ADAL" clId="{FF15527C-9312-4E46-AFC6-A8C1A9774970}" dt="2024-02-01T12:56:24.010" v="81" actId="6549"/>
        <pc:sldMkLst>
          <pc:docMk/>
          <pc:sldMk cId="3381371565" sldId="289"/>
        </pc:sldMkLst>
        <pc:spChg chg="mod">
          <ac:chgData name="Divya Chidambaram" userId="a5f655d4-7c16-4009-87eb-8eca468fdbaa" providerId="ADAL" clId="{FF15527C-9312-4E46-AFC6-A8C1A9774970}" dt="2024-02-01T12:47:09.694" v="10"/>
          <ac:spMkLst>
            <pc:docMk/>
            <pc:sldMk cId="3381371565" sldId="289"/>
            <ac:spMk id="2" creationId="{8A464E68-7E2C-45E2-A195-DDD45ED28DEB}"/>
          </ac:spMkLst>
        </pc:spChg>
        <pc:spChg chg="del mod">
          <ac:chgData name="Divya Chidambaram" userId="a5f655d4-7c16-4009-87eb-8eca468fdbaa" providerId="ADAL" clId="{FF15527C-9312-4E46-AFC6-A8C1A9774970}" dt="2024-02-01T12:49:44.130" v="38" actId="478"/>
          <ac:spMkLst>
            <pc:docMk/>
            <pc:sldMk cId="3381371565" sldId="289"/>
            <ac:spMk id="4" creationId="{AF7A750F-86CD-465E-A58C-1BF70A26F2D0}"/>
          </ac:spMkLst>
        </pc:spChg>
        <pc:spChg chg="mod">
          <ac:chgData name="Divya Chidambaram" userId="a5f655d4-7c16-4009-87eb-8eca468fdbaa" providerId="ADAL" clId="{FF15527C-9312-4E46-AFC6-A8C1A9774970}" dt="2024-02-01T12:47:09.694" v="10"/>
          <ac:spMkLst>
            <pc:docMk/>
            <pc:sldMk cId="3381371565" sldId="289"/>
            <ac:spMk id="5" creationId="{D91ABBA0-287C-4FB0-A30F-513C85D3BF05}"/>
          </ac:spMkLst>
        </pc:spChg>
        <pc:spChg chg="mod">
          <ac:chgData name="Divya Chidambaram" userId="a5f655d4-7c16-4009-87eb-8eca468fdbaa" providerId="ADAL" clId="{FF15527C-9312-4E46-AFC6-A8C1A9774970}" dt="2024-02-01T12:56:24.010" v="81" actId="6549"/>
          <ac:spMkLst>
            <pc:docMk/>
            <pc:sldMk cId="3381371565" sldId="289"/>
            <ac:spMk id="12" creationId="{3C393A73-8AF1-44B7-95AB-A3B9F42D9E9D}"/>
          </ac:spMkLst>
        </pc:spChg>
      </pc:sldChg>
      <pc:sldChg chg="delSp modSp mod">
        <pc:chgData name="Divya Chidambaram" userId="a5f655d4-7c16-4009-87eb-8eca468fdbaa" providerId="ADAL" clId="{FF15527C-9312-4E46-AFC6-A8C1A9774970}" dt="2024-02-01T12:57:32.835" v="85" actId="1076"/>
        <pc:sldMkLst>
          <pc:docMk/>
          <pc:sldMk cId="1373029495" sldId="290"/>
        </pc:sldMkLst>
        <pc:spChg chg="mod">
          <ac:chgData name="Divya Chidambaram" userId="a5f655d4-7c16-4009-87eb-8eca468fdbaa" providerId="ADAL" clId="{FF15527C-9312-4E46-AFC6-A8C1A9774970}" dt="2024-02-01T12:47:09.694" v="10"/>
          <ac:spMkLst>
            <pc:docMk/>
            <pc:sldMk cId="1373029495" sldId="290"/>
            <ac:spMk id="2" creationId="{60BB41D6-0B88-451B-91E7-E2A1AC49F322}"/>
          </ac:spMkLst>
        </pc:spChg>
        <pc:spChg chg="del mod">
          <ac:chgData name="Divya Chidambaram" userId="a5f655d4-7c16-4009-87eb-8eca468fdbaa" providerId="ADAL" clId="{FF15527C-9312-4E46-AFC6-A8C1A9774970}" dt="2024-02-01T12:49:47.888" v="39" actId="478"/>
          <ac:spMkLst>
            <pc:docMk/>
            <pc:sldMk cId="1373029495" sldId="290"/>
            <ac:spMk id="4" creationId="{410DDD23-65E4-4D73-B44C-3A4C72FB861E}"/>
          </ac:spMkLst>
        </pc:spChg>
        <pc:spChg chg="mod">
          <ac:chgData name="Divya Chidambaram" userId="a5f655d4-7c16-4009-87eb-8eca468fdbaa" providerId="ADAL" clId="{FF15527C-9312-4E46-AFC6-A8C1A9774970}" dt="2024-02-01T12:47:09.694" v="10"/>
          <ac:spMkLst>
            <pc:docMk/>
            <pc:sldMk cId="1373029495" sldId="290"/>
            <ac:spMk id="5" creationId="{C0C64547-4988-4A97-85F2-87A28D7E0705}"/>
          </ac:spMkLst>
        </pc:spChg>
        <pc:spChg chg="del">
          <ac:chgData name="Divya Chidambaram" userId="a5f655d4-7c16-4009-87eb-8eca468fdbaa" providerId="ADAL" clId="{FF15527C-9312-4E46-AFC6-A8C1A9774970}" dt="2024-02-01T12:57:20.122" v="82" actId="478"/>
          <ac:spMkLst>
            <pc:docMk/>
            <pc:sldMk cId="1373029495" sldId="290"/>
            <ac:spMk id="9" creationId="{4B7D214D-03CD-BC48-8539-DAFBBB068F75}"/>
          </ac:spMkLst>
        </pc:spChg>
        <pc:spChg chg="mod">
          <ac:chgData name="Divya Chidambaram" userId="a5f655d4-7c16-4009-87eb-8eca468fdbaa" providerId="ADAL" clId="{FF15527C-9312-4E46-AFC6-A8C1A9774970}" dt="2024-02-01T12:57:28.712" v="84" actId="1076"/>
          <ac:spMkLst>
            <pc:docMk/>
            <pc:sldMk cId="1373029495" sldId="290"/>
            <ac:spMk id="10" creationId="{923F96F2-D6CD-4A90-AA20-DD3FF53CF481}"/>
          </ac:spMkLst>
        </pc:spChg>
        <pc:picChg chg="del">
          <ac:chgData name="Divya Chidambaram" userId="a5f655d4-7c16-4009-87eb-8eca468fdbaa" providerId="ADAL" clId="{FF15527C-9312-4E46-AFC6-A8C1A9774970}" dt="2024-02-01T12:57:21.867" v="83" actId="478"/>
          <ac:picMkLst>
            <pc:docMk/>
            <pc:sldMk cId="1373029495" sldId="290"/>
            <ac:picMk id="6" creationId="{3A595D49-C35D-FC44-AE6A-E79F0284A6F0}"/>
          </ac:picMkLst>
        </pc:picChg>
        <pc:picChg chg="mod">
          <ac:chgData name="Divya Chidambaram" userId="a5f655d4-7c16-4009-87eb-8eca468fdbaa" providerId="ADAL" clId="{FF15527C-9312-4E46-AFC6-A8C1A9774970}" dt="2024-02-01T12:57:32.835" v="85" actId="1076"/>
          <ac:picMkLst>
            <pc:docMk/>
            <pc:sldMk cId="1373029495" sldId="290"/>
            <ac:picMk id="8" creationId="{2C86E89B-3771-4D5F-829A-E32CE77C89BD}"/>
          </ac:picMkLst>
        </pc:picChg>
      </pc:sldChg>
      <pc:sldChg chg="delSp modSp mod">
        <pc:chgData name="Divya Chidambaram" userId="a5f655d4-7c16-4009-87eb-8eca468fdbaa" providerId="ADAL" clId="{FF15527C-9312-4E46-AFC6-A8C1A9774970}" dt="2024-02-01T12:49:20.028" v="35" actId="478"/>
        <pc:sldMkLst>
          <pc:docMk/>
          <pc:sldMk cId="2318381002" sldId="291"/>
        </pc:sldMkLst>
        <pc:spChg chg="mod">
          <ac:chgData name="Divya Chidambaram" userId="a5f655d4-7c16-4009-87eb-8eca468fdbaa" providerId="ADAL" clId="{FF15527C-9312-4E46-AFC6-A8C1A9774970}" dt="2024-02-01T12:47:09.694" v="10"/>
          <ac:spMkLst>
            <pc:docMk/>
            <pc:sldMk cId="2318381002" sldId="291"/>
            <ac:spMk id="2" creationId="{836B5A9B-DBD6-4218-8E3C-2AA8BFFE1D0A}"/>
          </ac:spMkLst>
        </pc:spChg>
        <pc:spChg chg="del mod">
          <ac:chgData name="Divya Chidambaram" userId="a5f655d4-7c16-4009-87eb-8eca468fdbaa" providerId="ADAL" clId="{FF15527C-9312-4E46-AFC6-A8C1A9774970}" dt="2024-02-01T12:49:20.028" v="35" actId="478"/>
          <ac:spMkLst>
            <pc:docMk/>
            <pc:sldMk cId="2318381002" sldId="291"/>
            <ac:spMk id="4" creationId="{D9E282DD-385B-4720-A849-12B45D9DCC2E}"/>
          </ac:spMkLst>
        </pc:spChg>
        <pc:spChg chg="mod">
          <ac:chgData name="Divya Chidambaram" userId="a5f655d4-7c16-4009-87eb-8eca468fdbaa" providerId="ADAL" clId="{FF15527C-9312-4E46-AFC6-A8C1A9774970}" dt="2024-02-01T12:47:09.694" v="10"/>
          <ac:spMkLst>
            <pc:docMk/>
            <pc:sldMk cId="2318381002" sldId="291"/>
            <ac:spMk id="5" creationId="{2CFF12BD-AC76-4093-9455-A9219FEF0D0C}"/>
          </ac:spMkLst>
        </pc:spChg>
        <pc:spChg chg="mod">
          <ac:chgData name="Divya Chidambaram" userId="a5f655d4-7c16-4009-87eb-8eca468fdbaa" providerId="ADAL" clId="{FF15527C-9312-4E46-AFC6-A8C1A9774970}" dt="2024-02-01T12:49:13.447" v="34" actId="6549"/>
          <ac:spMkLst>
            <pc:docMk/>
            <pc:sldMk cId="2318381002" sldId="291"/>
            <ac:spMk id="11" creationId="{659C663E-8D94-4D8C-9177-EF6F2C6F0056}"/>
          </ac:spMkLst>
        </pc:spChg>
      </pc:sldChg>
      <pc:sldChg chg="delSp modSp mod modNotesTx">
        <pc:chgData name="Divya Chidambaram" userId="a5f655d4-7c16-4009-87eb-8eca468fdbaa" providerId="ADAL" clId="{FF15527C-9312-4E46-AFC6-A8C1A9774970}" dt="2024-02-01T13:11:37.336" v="136"/>
        <pc:sldMkLst>
          <pc:docMk/>
          <pc:sldMk cId="4128982760" sldId="293"/>
        </pc:sldMkLst>
        <pc:spChg chg="mod">
          <ac:chgData name="Divya Chidambaram" userId="a5f655d4-7c16-4009-87eb-8eca468fdbaa" providerId="ADAL" clId="{FF15527C-9312-4E46-AFC6-A8C1A9774970}" dt="2024-02-01T12:47:09.694" v="10"/>
          <ac:spMkLst>
            <pc:docMk/>
            <pc:sldMk cId="4128982760" sldId="293"/>
            <ac:spMk id="2" creationId="{8AA15A2B-92C0-4082-B59B-C6E2DBF0784C}"/>
          </ac:spMkLst>
        </pc:spChg>
        <pc:spChg chg="mod">
          <ac:chgData name="Divya Chidambaram" userId="a5f655d4-7c16-4009-87eb-8eca468fdbaa" providerId="ADAL" clId="{FF15527C-9312-4E46-AFC6-A8C1A9774970}" dt="2024-02-01T12:48:04.313" v="29" actId="6549"/>
          <ac:spMkLst>
            <pc:docMk/>
            <pc:sldMk cId="4128982760" sldId="293"/>
            <ac:spMk id="3" creationId="{779FFB47-1B77-4415-9FEF-1275B8DE59D0}"/>
          </ac:spMkLst>
        </pc:spChg>
        <pc:spChg chg="del mod">
          <ac:chgData name="Divya Chidambaram" userId="a5f655d4-7c16-4009-87eb-8eca468fdbaa" providerId="ADAL" clId="{FF15527C-9312-4E46-AFC6-A8C1A9774970}" dt="2024-02-01T12:46:13.591" v="5" actId="478"/>
          <ac:spMkLst>
            <pc:docMk/>
            <pc:sldMk cId="4128982760" sldId="293"/>
            <ac:spMk id="4" creationId="{879B8BBD-ADCA-478E-B5AE-DCC71CC23752}"/>
          </ac:spMkLst>
        </pc:spChg>
        <pc:spChg chg="mod">
          <ac:chgData name="Divya Chidambaram" userId="a5f655d4-7c16-4009-87eb-8eca468fdbaa" providerId="ADAL" clId="{FF15527C-9312-4E46-AFC6-A8C1A9774970}" dt="2024-02-01T12:47:09.694" v="10"/>
          <ac:spMkLst>
            <pc:docMk/>
            <pc:sldMk cId="4128982760" sldId="293"/>
            <ac:spMk id="5" creationId="{92BEF9B5-9C42-4EA6-84D7-7AD9F08E5A0B}"/>
          </ac:spMkLst>
        </pc:spChg>
        <pc:picChg chg="del">
          <ac:chgData name="Divya Chidambaram" userId="a5f655d4-7c16-4009-87eb-8eca468fdbaa" providerId="ADAL" clId="{FF15527C-9312-4E46-AFC6-A8C1A9774970}" dt="2024-02-01T12:47:29.649" v="13" actId="478"/>
          <ac:picMkLst>
            <pc:docMk/>
            <pc:sldMk cId="4128982760" sldId="293"/>
            <ac:picMk id="10" creationId="{B29CE802-C6DB-EB41-BA1F-EB3E4FC6D5CE}"/>
          </ac:picMkLst>
        </pc:picChg>
        <pc:picChg chg="mod">
          <ac:chgData name="Divya Chidambaram" userId="a5f655d4-7c16-4009-87eb-8eca468fdbaa" providerId="ADAL" clId="{FF15527C-9312-4E46-AFC6-A8C1A9774970}" dt="2024-02-01T12:47:37.459" v="15" actId="14100"/>
          <ac:picMkLst>
            <pc:docMk/>
            <pc:sldMk cId="4128982760" sldId="293"/>
            <ac:picMk id="12" creationId="{B2620AB9-7965-47C7-A5C7-8FE5388EB288}"/>
          </ac:picMkLst>
        </pc:picChg>
      </pc:sldChg>
      <pc:sldChg chg="delSp modSp mod">
        <pc:chgData name="Divya Chidambaram" userId="a5f655d4-7c16-4009-87eb-8eca468fdbaa" providerId="ADAL" clId="{FF15527C-9312-4E46-AFC6-A8C1A9774970}" dt="2024-02-01T12:49:57.421" v="41" actId="478"/>
        <pc:sldMkLst>
          <pc:docMk/>
          <pc:sldMk cId="3957734136" sldId="294"/>
        </pc:sldMkLst>
        <pc:spChg chg="mod">
          <ac:chgData name="Divya Chidambaram" userId="a5f655d4-7c16-4009-87eb-8eca468fdbaa" providerId="ADAL" clId="{FF15527C-9312-4E46-AFC6-A8C1A9774970}" dt="2024-02-01T12:47:09.694" v="10"/>
          <ac:spMkLst>
            <pc:docMk/>
            <pc:sldMk cId="3957734136" sldId="294"/>
            <ac:spMk id="2" creationId="{A3D07388-74A9-4935-86E0-9BBF25ED6DED}"/>
          </ac:spMkLst>
        </pc:spChg>
        <pc:spChg chg="mod">
          <ac:chgData name="Divya Chidambaram" userId="a5f655d4-7c16-4009-87eb-8eca468fdbaa" providerId="ADAL" clId="{FF15527C-9312-4E46-AFC6-A8C1A9774970}" dt="2024-02-01T12:47:09.694" v="10"/>
          <ac:spMkLst>
            <pc:docMk/>
            <pc:sldMk cId="3957734136" sldId="294"/>
            <ac:spMk id="3" creationId="{55984D87-85D6-425E-B18C-0C66877DFBB3}"/>
          </ac:spMkLst>
        </pc:spChg>
        <pc:spChg chg="del mod">
          <ac:chgData name="Divya Chidambaram" userId="a5f655d4-7c16-4009-87eb-8eca468fdbaa" providerId="ADAL" clId="{FF15527C-9312-4E46-AFC6-A8C1A9774970}" dt="2024-02-01T12:49:57.421" v="41" actId="478"/>
          <ac:spMkLst>
            <pc:docMk/>
            <pc:sldMk cId="3957734136" sldId="294"/>
            <ac:spMk id="4" creationId="{52D51E65-EDB1-4148-A5E8-BE2DAD61550F}"/>
          </ac:spMkLst>
        </pc:spChg>
        <pc:spChg chg="mod">
          <ac:chgData name="Divya Chidambaram" userId="a5f655d4-7c16-4009-87eb-8eca468fdbaa" providerId="ADAL" clId="{FF15527C-9312-4E46-AFC6-A8C1A9774970}" dt="2024-02-01T12:47:09.694" v="10"/>
          <ac:spMkLst>
            <pc:docMk/>
            <pc:sldMk cId="3957734136" sldId="294"/>
            <ac:spMk id="5" creationId="{720F675D-FACA-4FB3-80A3-8FF9D5B21E58}"/>
          </ac:spMkLst>
        </pc:spChg>
      </pc:sldChg>
      <pc:sldChg chg="addSp delSp modSp new mod ord modClrScheme chgLayout modNotesTx">
        <pc:chgData name="Divya Chidambaram" userId="a5f655d4-7c16-4009-87eb-8eca468fdbaa" providerId="ADAL" clId="{FF15527C-9312-4E46-AFC6-A8C1A9774970}" dt="2024-02-01T13:14:55.033" v="155" actId="14100"/>
        <pc:sldMkLst>
          <pc:docMk/>
          <pc:sldMk cId="1023265025" sldId="295"/>
        </pc:sldMkLst>
        <pc:spChg chg="del">
          <ac:chgData name="Divya Chidambaram" userId="a5f655d4-7c16-4009-87eb-8eca468fdbaa" providerId="ADAL" clId="{FF15527C-9312-4E46-AFC6-A8C1A9774970}" dt="2024-02-01T13:12:30.330" v="141" actId="700"/>
          <ac:spMkLst>
            <pc:docMk/>
            <pc:sldMk cId="1023265025" sldId="295"/>
            <ac:spMk id="2" creationId="{4FFE4609-30A1-A32C-D9D3-8643A4B968DD}"/>
          </ac:spMkLst>
        </pc:spChg>
        <pc:spChg chg="del">
          <ac:chgData name="Divya Chidambaram" userId="a5f655d4-7c16-4009-87eb-8eca468fdbaa" providerId="ADAL" clId="{FF15527C-9312-4E46-AFC6-A8C1A9774970}" dt="2024-02-01T13:12:30.330" v="141" actId="700"/>
          <ac:spMkLst>
            <pc:docMk/>
            <pc:sldMk cId="1023265025" sldId="295"/>
            <ac:spMk id="3" creationId="{1C2919C0-4329-07DA-B713-DE23FF4F43CC}"/>
          </ac:spMkLst>
        </pc:spChg>
        <pc:picChg chg="add mod modCrop">
          <ac:chgData name="Divya Chidambaram" userId="a5f655d4-7c16-4009-87eb-8eca468fdbaa" providerId="ADAL" clId="{FF15527C-9312-4E46-AFC6-A8C1A9774970}" dt="2024-02-01T13:14:55.033" v="155" actId="14100"/>
          <ac:picMkLst>
            <pc:docMk/>
            <pc:sldMk cId="1023265025" sldId="295"/>
            <ac:picMk id="4" creationId="{C5C52757-1AEF-993E-3B5F-5AE4EAC05B84}"/>
          </ac:picMkLst>
        </pc:picChg>
        <pc:picChg chg="add mod">
          <ac:chgData name="Divya Chidambaram" userId="a5f655d4-7c16-4009-87eb-8eca468fdbaa" providerId="ADAL" clId="{FF15527C-9312-4E46-AFC6-A8C1A9774970}" dt="2024-02-01T13:14:41.054" v="154" actId="1076"/>
          <ac:picMkLst>
            <pc:docMk/>
            <pc:sldMk cId="1023265025" sldId="295"/>
            <ac:picMk id="5" creationId="{E0474800-AA08-D472-3B3F-17EA1AD4020C}"/>
          </ac:picMkLst>
        </pc:picChg>
      </pc:sldChg>
      <pc:sldChg chg="addSp delSp modSp new mod modNotesTx">
        <pc:chgData name="Divya Chidambaram" userId="a5f655d4-7c16-4009-87eb-8eca468fdbaa" providerId="ADAL" clId="{FF15527C-9312-4E46-AFC6-A8C1A9774970}" dt="2024-02-01T13:19:00.493" v="182"/>
        <pc:sldMkLst>
          <pc:docMk/>
          <pc:sldMk cId="2276745550" sldId="296"/>
        </pc:sldMkLst>
        <pc:spChg chg="del">
          <ac:chgData name="Divya Chidambaram" userId="a5f655d4-7c16-4009-87eb-8eca468fdbaa" providerId="ADAL" clId="{FF15527C-9312-4E46-AFC6-A8C1A9774970}" dt="2024-02-01T13:16:35.994" v="160" actId="478"/>
          <ac:spMkLst>
            <pc:docMk/>
            <pc:sldMk cId="2276745550" sldId="296"/>
            <ac:spMk id="2" creationId="{C76DB22B-EBF4-69EE-DD75-5B3CF33E60EE}"/>
          </ac:spMkLst>
        </pc:spChg>
        <pc:spChg chg="mod">
          <ac:chgData name="Divya Chidambaram" userId="a5f655d4-7c16-4009-87eb-8eca468fdbaa" providerId="ADAL" clId="{FF15527C-9312-4E46-AFC6-A8C1A9774970}" dt="2024-02-01T13:16:39.560" v="161" actId="1076"/>
          <ac:spMkLst>
            <pc:docMk/>
            <pc:sldMk cId="2276745550" sldId="296"/>
            <ac:spMk id="3" creationId="{0363A560-484E-D2FC-1A14-FF31AE3FACC2}"/>
          </ac:spMkLst>
        </pc:spChg>
        <pc:spChg chg="add mod">
          <ac:chgData name="Divya Chidambaram" userId="a5f655d4-7c16-4009-87eb-8eca468fdbaa" providerId="ADAL" clId="{FF15527C-9312-4E46-AFC6-A8C1A9774970}" dt="2024-02-01T13:17:59.249" v="178" actId="1076"/>
          <ac:spMkLst>
            <pc:docMk/>
            <pc:sldMk cId="2276745550" sldId="296"/>
            <ac:spMk id="6" creationId="{BC1F735C-70BD-77CE-8C5E-5C6C7F59C526}"/>
          </ac:spMkLst>
        </pc:spChg>
        <pc:picChg chg="add mod">
          <ac:chgData name="Divya Chidambaram" userId="a5f655d4-7c16-4009-87eb-8eca468fdbaa" providerId="ADAL" clId="{FF15527C-9312-4E46-AFC6-A8C1A9774970}" dt="2024-02-01T13:17:55.170" v="176" actId="1076"/>
          <ac:picMkLst>
            <pc:docMk/>
            <pc:sldMk cId="2276745550" sldId="296"/>
            <ac:picMk id="4" creationId="{1868203B-A749-57CE-F5E3-25A86A4FF9EE}"/>
          </ac:picMkLst>
        </pc:picChg>
        <pc:picChg chg="add mod">
          <ac:chgData name="Divya Chidambaram" userId="a5f655d4-7c16-4009-87eb-8eca468fdbaa" providerId="ADAL" clId="{FF15527C-9312-4E46-AFC6-A8C1A9774970}" dt="2024-02-01T13:17:56.578" v="177" actId="1076"/>
          <ac:picMkLst>
            <pc:docMk/>
            <pc:sldMk cId="2276745550" sldId="296"/>
            <ac:picMk id="7" creationId="{D3E80B15-2394-4D45-A48F-51F91269F757}"/>
          </ac:picMkLst>
        </pc:picChg>
      </pc:sldChg>
      <pc:sldMasterChg chg="addSp modSldLayout">
        <pc:chgData name="Divya Chidambaram" userId="a5f655d4-7c16-4009-87eb-8eca468fdbaa" providerId="ADAL" clId="{FF15527C-9312-4E46-AFC6-A8C1A9774970}" dt="2024-02-01T12:45:09.177" v="0"/>
        <pc:sldMasterMkLst>
          <pc:docMk/>
          <pc:sldMasterMk cId="423469703" sldId="2147483785"/>
        </pc:sldMasterMkLst>
        <pc:cxnChg chg="add">
          <ac:chgData name="Divya Chidambaram" userId="a5f655d4-7c16-4009-87eb-8eca468fdbaa" providerId="ADAL" clId="{FF15527C-9312-4E46-AFC6-A8C1A9774970}" dt="2024-02-01T12:45:09.177" v="0"/>
          <ac:cxnSpMkLst>
            <pc:docMk/>
            <pc:sldMasterMk cId="423469703" sldId="2147483785"/>
            <ac:cxnSpMk id="2" creationId="{A7C4C489-13FE-E4F0-D86D-DAB9A95B2094}"/>
          </ac:cxnSpMkLst>
        </pc:cxnChg>
        <pc:sldLayoutChg chg="addSp">
          <pc:chgData name="Divya Chidambaram" userId="a5f655d4-7c16-4009-87eb-8eca468fdbaa" providerId="ADAL" clId="{FF15527C-9312-4E46-AFC6-A8C1A9774970}" dt="2024-02-01T12:45:09.177" v="0"/>
          <pc:sldLayoutMkLst>
            <pc:docMk/>
            <pc:sldMasterMk cId="423469703" sldId="2147483785"/>
            <pc:sldLayoutMk cId="3207150823" sldId="2147483787"/>
          </pc:sldLayoutMkLst>
          <pc:cxnChg chg="add">
            <ac:chgData name="Divya Chidambaram" userId="a5f655d4-7c16-4009-87eb-8eca468fdbaa" providerId="ADAL" clId="{FF15527C-9312-4E46-AFC6-A8C1A9774970}" dt="2024-02-01T12:45:09.177" v="0"/>
            <ac:cxnSpMkLst>
              <pc:docMk/>
              <pc:sldMasterMk cId="423469703" sldId="2147483785"/>
              <pc:sldLayoutMk cId="3207150823" sldId="2147483787"/>
              <ac:cxnSpMk id="7" creationId="{4B1748FA-B3F3-63CE-6F78-E19E82F6F306}"/>
            </ac:cxnSpMkLst>
          </pc:cxnChg>
        </pc:sldLayoutChg>
        <pc:sldLayoutChg chg="addSp">
          <pc:chgData name="Divya Chidambaram" userId="a5f655d4-7c16-4009-87eb-8eca468fdbaa" providerId="ADAL" clId="{FF15527C-9312-4E46-AFC6-A8C1A9774970}" dt="2024-02-01T12:45:09.177" v="0"/>
          <pc:sldLayoutMkLst>
            <pc:docMk/>
            <pc:sldMasterMk cId="423469703" sldId="2147483785"/>
            <pc:sldLayoutMk cId="1018928809" sldId="2147483788"/>
          </pc:sldLayoutMkLst>
          <pc:spChg chg="add">
            <ac:chgData name="Divya Chidambaram" userId="a5f655d4-7c16-4009-87eb-8eca468fdbaa" providerId="ADAL" clId="{FF15527C-9312-4E46-AFC6-A8C1A9774970}" dt="2024-02-01T12:45:09.177" v="0"/>
            <ac:spMkLst>
              <pc:docMk/>
              <pc:sldMasterMk cId="423469703" sldId="2147483785"/>
              <pc:sldLayoutMk cId="1018928809" sldId="2147483788"/>
              <ac:spMk id="7" creationId="{BAB21855-3FD7-1293-D60B-527186B1149B}"/>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8040048-1E4D-CD41-AC49-0750EB72586B}" type="datetimeFigureOut">
              <a:rPr lang="en-US" smtClean="0"/>
              <a:t>2/1/2024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60592D1-055B-824F-99E1-F69F9F11B539}" type="slidenum">
              <a:rPr lang="en-US" smtClean="0"/>
              <a:t>‹#›</a:t>
            </a:fld>
            <a:endParaRPr lang="en-US"/>
          </a:p>
        </p:txBody>
      </p:sp>
    </p:spTree>
    <p:extLst>
      <p:ext uri="{BB962C8B-B14F-4D97-AF65-F5344CB8AC3E}">
        <p14:creationId xmlns:p14="http://schemas.microsoft.com/office/powerpoint/2010/main" val="11589148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8484CF-5098-F24E-8881-583515D5C406}" type="datetimeFigureOut">
              <a:rPr lang="en-US" smtClean="0"/>
              <a:t>2/1/2024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B67714-547E-8A4E-AE1C-9E3378A836DF}" type="slidenum">
              <a:rPr lang="en-US" smtClean="0"/>
              <a:t>‹#›</a:t>
            </a:fld>
            <a:endParaRPr lang="en-US"/>
          </a:p>
        </p:txBody>
      </p:sp>
    </p:spTree>
    <p:extLst>
      <p:ext uri="{BB962C8B-B14F-4D97-AF65-F5344CB8AC3E}">
        <p14:creationId xmlns:p14="http://schemas.microsoft.com/office/powerpoint/2010/main" val="98107034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LEGO</a:t>
            </a:r>
            <a:r>
              <a:rPr lang="en-GB" sz="1800" baseline="30000" dirty="0">
                <a:effectLst/>
                <a:latin typeface="Calibri" panose="020F0502020204030204" pitchFamily="34" charset="0"/>
                <a:ea typeface="DengXian" panose="02010600030101010101" pitchFamily="2" charset="-122"/>
                <a:cs typeface="Arial" panose="020B0604020202020204" pitchFamily="34" charset="0"/>
              </a:rPr>
              <a:t>®</a:t>
            </a:r>
            <a:r>
              <a:rPr lang="en-GB" sz="1800" dirty="0">
                <a:effectLst/>
                <a:latin typeface="Calibri" panose="020F0502020204030204" pitchFamily="34" charset="0"/>
                <a:ea typeface="DengXian" panose="02010600030101010101" pitchFamily="2" charset="-122"/>
                <a:cs typeface="Arial" panose="020B0604020202020204" pitchFamily="34" charset="0"/>
              </a:rPr>
              <a:t> Technic Color Sensor can read </a:t>
            </a:r>
            <a:r>
              <a:rPr lang="en-GB" sz="1800" dirty="0" err="1">
                <a:effectLst/>
                <a:latin typeface="Calibri" panose="020F0502020204030204" pitchFamily="34" charset="0"/>
                <a:ea typeface="DengXian" panose="02010600030101010101" pitchFamily="2" charset="-122"/>
                <a:cs typeface="Arial" panose="020B0604020202020204" pitchFamily="34" charset="0"/>
              </a:rPr>
              <a:t>colors</a:t>
            </a:r>
            <a:r>
              <a:rPr lang="en-GB" sz="1800" dirty="0">
                <a:effectLst/>
                <a:latin typeface="Calibri" panose="020F0502020204030204" pitchFamily="34" charset="0"/>
                <a:ea typeface="DengXian" panose="02010600030101010101" pitchFamily="2" charset="-122"/>
                <a:cs typeface="Arial" panose="020B0604020202020204" pitchFamily="34" charset="0"/>
              </a:rPr>
              <a:t> at 16 mm +-8 mm when accepting some </a:t>
            </a:r>
            <a:r>
              <a:rPr lang="en-GB" sz="1800" dirty="0" err="1">
                <a:effectLst/>
                <a:latin typeface="Calibri" panose="020F0502020204030204" pitchFamily="34" charset="0"/>
                <a:ea typeface="DengXian" panose="02010600030101010101" pitchFamily="2" charset="-122"/>
                <a:cs typeface="Arial" panose="020B0604020202020204" pitchFamily="34" charset="0"/>
              </a:rPr>
              <a:t>colors</a:t>
            </a:r>
            <a:r>
              <a:rPr lang="en-GB" sz="1800" dirty="0">
                <a:effectLst/>
                <a:latin typeface="Calibri" panose="020F0502020204030204" pitchFamily="34" charset="0"/>
                <a:ea typeface="DengXian" panose="02010600030101010101" pitchFamily="2" charset="-122"/>
                <a:cs typeface="Arial" panose="020B0604020202020204" pitchFamily="34" charset="0"/>
              </a:rPr>
              <a:t> are better than other and with lower confidence level. For reflected light, there is a larger range for good readings, though we still recommend 8-16mm for best results.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LEGO Technic Distance Sensor – Sometimes there is interference caused from other sensors or objects in your visibility. Be aware of this while testing your creations.</a:t>
            </a:r>
          </a:p>
          <a:p>
            <a:endParaRPr lang="en-GB" dirty="0"/>
          </a:p>
        </p:txBody>
      </p:sp>
      <p:sp>
        <p:nvSpPr>
          <p:cNvPr id="4" name="Slide Number Placeholder 3"/>
          <p:cNvSpPr>
            <a:spLocks noGrp="1"/>
          </p:cNvSpPr>
          <p:nvPr>
            <p:ph type="sldNum" sz="quarter" idx="5"/>
          </p:nvPr>
        </p:nvSpPr>
        <p:spPr/>
        <p:txBody>
          <a:bodyPr/>
          <a:lstStyle/>
          <a:p>
            <a:fld id="{A6B67714-547E-8A4E-AE1C-9E3378A836DF}" type="slidenum">
              <a:rPr lang="en-US" smtClean="0"/>
              <a:t>2</a:t>
            </a:fld>
            <a:endParaRPr lang="en-US"/>
          </a:p>
        </p:txBody>
      </p:sp>
    </p:spTree>
    <p:extLst>
      <p:ext uri="{BB962C8B-B14F-4D97-AF65-F5344CB8AC3E}">
        <p14:creationId xmlns:p14="http://schemas.microsoft.com/office/powerpoint/2010/main" val="3481868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Clean the ball caster every once in a while, there’s a small hole in the frame of the caster where you can blow out any collected dust.</a:t>
            </a:r>
          </a:p>
          <a:p>
            <a:endParaRPr lang="en-GB" dirty="0"/>
          </a:p>
        </p:txBody>
      </p:sp>
      <p:sp>
        <p:nvSpPr>
          <p:cNvPr id="4" name="Slide Number Placeholder 3"/>
          <p:cNvSpPr>
            <a:spLocks noGrp="1"/>
          </p:cNvSpPr>
          <p:nvPr>
            <p:ph type="sldNum" sz="quarter" idx="5"/>
          </p:nvPr>
        </p:nvSpPr>
        <p:spPr/>
        <p:txBody>
          <a:bodyPr/>
          <a:lstStyle/>
          <a:p>
            <a:fld id="{A6B67714-547E-8A4E-AE1C-9E3378A836DF}" type="slidenum">
              <a:rPr lang="en-US" smtClean="0"/>
              <a:t>5</a:t>
            </a:fld>
            <a:endParaRPr lang="en-US"/>
          </a:p>
        </p:txBody>
      </p:sp>
    </p:spTree>
    <p:extLst>
      <p:ext uri="{BB962C8B-B14F-4D97-AF65-F5344CB8AC3E}">
        <p14:creationId xmlns:p14="http://schemas.microsoft.com/office/powerpoint/2010/main" val="232251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Wire clips are useful for identifying which motor or sensor is in which port. It’s good to match a color near the motor or sensor and then one near the input port of the Hub.</a:t>
            </a:r>
          </a:p>
          <a:p>
            <a:endParaRPr lang="en-GB" dirty="0"/>
          </a:p>
        </p:txBody>
      </p:sp>
      <p:sp>
        <p:nvSpPr>
          <p:cNvPr id="4" name="Slide Number Placeholder 3"/>
          <p:cNvSpPr>
            <a:spLocks noGrp="1"/>
          </p:cNvSpPr>
          <p:nvPr>
            <p:ph type="sldNum" sz="quarter" idx="5"/>
          </p:nvPr>
        </p:nvSpPr>
        <p:spPr/>
        <p:txBody>
          <a:bodyPr/>
          <a:lstStyle/>
          <a:p>
            <a:fld id="{A6B67714-547E-8A4E-AE1C-9E3378A836DF}" type="slidenum">
              <a:rPr lang="en-US" smtClean="0"/>
              <a:t>6</a:t>
            </a:fld>
            <a:endParaRPr lang="en-US"/>
          </a:p>
        </p:txBody>
      </p:sp>
    </p:spTree>
    <p:extLst>
      <p:ext uri="{BB962C8B-B14F-4D97-AF65-F5344CB8AC3E}">
        <p14:creationId xmlns:p14="http://schemas.microsoft.com/office/powerpoint/2010/main" val="3707015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All of the 6 ports on the Hub work as both input and output ports.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The battery charges from the USB port on the Hub only. This means that your SPIKE Prime creation is charging while you are programming if connected via USB cable. This also means you cannot charge a spare battery by itself.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can check the battery level in the app, on the Hub properties page.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6B67714-547E-8A4E-AE1C-9E3378A836DF}" type="slidenum">
              <a:rPr lang="en-US" smtClean="0"/>
              <a:t>10</a:t>
            </a:fld>
            <a:endParaRPr lang="en-US"/>
          </a:p>
        </p:txBody>
      </p:sp>
    </p:spTree>
    <p:extLst>
      <p:ext uri="{BB962C8B-B14F-4D97-AF65-F5344CB8AC3E}">
        <p14:creationId xmlns:p14="http://schemas.microsoft.com/office/powerpoint/2010/main" val="3678725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Download mode is the default mode that allows you to save your programs to the Hub, disconnect it from your device and execute the program by selecting the program saved on the Hub.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Streaming mode allows you to play programs in real time, it enables you to play the program and change the parameters of the program as it’s playing. Streaming mode is great for testing, but it reacts very differently from download and run mode. Streaming mode has a bit of a slower response time, mind that difference when testing your creation.</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Programming Canvas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There are 20 storage positions for saving programs on the Hub. </a:t>
            </a:r>
            <a:r>
              <a:rPr lang="en-GB" sz="1800">
                <a:effectLst/>
                <a:latin typeface="Calibri" panose="020F0502020204030204" pitchFamily="34" charset="0"/>
                <a:ea typeface="DengXian" panose="02010600030101010101" pitchFamily="2" charset="-122"/>
                <a:cs typeface="Arial" panose="020B0604020202020204" pitchFamily="34" charset="0"/>
              </a:rPr>
              <a:t>The storage positions are arranged in ascending order from 0-19, save your program to one of these positions.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6B67714-547E-8A4E-AE1C-9E3378A836DF}" type="slidenum">
              <a:rPr lang="en-US" smtClean="0"/>
              <a:t>11</a:t>
            </a:fld>
            <a:endParaRPr lang="en-US"/>
          </a:p>
        </p:txBody>
      </p:sp>
    </p:spTree>
    <p:extLst>
      <p:ext uri="{BB962C8B-B14F-4D97-AF65-F5344CB8AC3E}">
        <p14:creationId xmlns:p14="http://schemas.microsoft.com/office/powerpoint/2010/main" val="1507567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9728708"/>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1"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D0E7B6-945D-4046-ADF7-A7DD6A8C9EDD}" type="datetimeFigureOut">
              <a:rPr lang="en-GB" smtClean="0"/>
              <a:t>01/02/2024</a:t>
            </a:fld>
            <a:endParaRPr lang="en-GB"/>
          </a:p>
        </p:txBody>
      </p:sp>
      <p:sp>
        <p:nvSpPr>
          <p:cNvPr id="5" name="Footer Placeholder 4"/>
          <p:cNvSpPr>
            <a:spLocks noGrp="1"/>
          </p:cNvSpPr>
          <p:nvPr>
            <p:ph type="ftr" sz="quarter" idx="11"/>
          </p:nvPr>
        </p:nvSpPr>
        <p:spPr/>
        <p:txBody>
          <a:bodyPr/>
          <a:lstStyle/>
          <a:p>
            <a:r>
              <a:rPr lang="en-US"/>
              <a:t>Copyright © 2020 Prime Lessons (primelessons.org) CC-BY-NC-SA.  (Last edit: 12/14/2020)</a:t>
            </a:r>
            <a:endParaRPr lang="en-US" dirty="0"/>
          </a:p>
        </p:txBody>
      </p:sp>
      <p:sp>
        <p:nvSpPr>
          <p:cNvPr id="6" name="Slide Number Placeholder 5"/>
          <p:cNvSpPr>
            <a:spLocks noGrp="1"/>
          </p:cNvSpPr>
          <p:nvPr>
            <p:ph type="sldNum" sz="quarter" idx="12"/>
          </p:nvPr>
        </p:nvSpPr>
        <p:spPr/>
        <p:txBody>
          <a:bodyPr/>
          <a:lstStyle/>
          <a:p>
            <a:fld id="{BBD74847-7BE4-4E4D-8159-51DF7B93C616}" type="slidenum">
              <a:rPr lang="en-US" smtClean="0"/>
              <a:t>‹#›</a:t>
            </a:fld>
            <a:endParaRPr lang="en-US"/>
          </a:p>
        </p:txBody>
      </p:sp>
      <p:cxnSp>
        <p:nvCxnSpPr>
          <p:cNvPr id="7" name="Straight Connector 6">
            <a:extLst>
              <a:ext uri="{FF2B5EF4-FFF2-40B4-BE49-F238E27FC236}">
                <a16:creationId xmlns:a16="http://schemas.microsoft.com/office/drawing/2014/main" id="{4B1748FA-B3F3-63CE-6F78-E19E82F6F306}"/>
              </a:ext>
            </a:extLst>
          </p:cNvPr>
          <p:cNvCxnSpPr/>
          <p:nvPr userDrawn="1"/>
        </p:nvCxnSpPr>
        <p:spPr>
          <a:xfrm>
            <a:off x="175260" y="6316935"/>
            <a:ext cx="883158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07150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01/02/2024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
        <p:nvSpPr>
          <p:cNvPr id="7" name="Subtitle 1">
            <a:extLst>
              <a:ext uri="{FF2B5EF4-FFF2-40B4-BE49-F238E27FC236}">
                <a16:creationId xmlns:a16="http://schemas.microsoft.com/office/drawing/2014/main" id="{BAB21855-3FD7-1293-D60B-527186B1149B}"/>
              </a:ext>
            </a:extLst>
          </p:cNvPr>
          <p:cNvSpPr txBox="1">
            <a:spLocks/>
          </p:cNvSpPr>
          <p:nvPr userDrawn="1"/>
        </p:nvSpPr>
        <p:spPr>
          <a:xfrm>
            <a:off x="4808377" y="357846"/>
            <a:ext cx="4161516" cy="509489"/>
          </a:xfrm>
          <a:prstGeom prst="rect">
            <a:avLst/>
          </a:prstGeom>
        </p:spPr>
        <p:txBody>
          <a:bodyPr vert="horz" lIns="91440" tIns="45720" rIns="91440" bIns="45720" rtlCol="0" anchor="t">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r">
              <a:buNone/>
            </a:pPr>
            <a:r>
              <a:rPr lang="en-US" sz="3200" dirty="0"/>
              <a:t>PRIME LESSONS</a:t>
            </a:r>
          </a:p>
        </p:txBody>
      </p:sp>
    </p:spTree>
    <p:extLst>
      <p:ext uri="{BB962C8B-B14F-4D97-AF65-F5344CB8AC3E}">
        <p14:creationId xmlns:p14="http://schemas.microsoft.com/office/powerpoint/2010/main" val="1018928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42200" y="1174924"/>
            <a:ext cx="4185204" cy="4967864"/>
          </a:xfrm>
          <a:prstGeom prst="rect">
            <a:avLst/>
          </a:prstGeom>
        </p:spPr>
        <p:txBody>
          <a:bodyPr>
            <a:normAutofit/>
          </a:bodyP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52" y="1177439"/>
            <a:ext cx="4226411" cy="4967864"/>
          </a:xfrm>
          <a:prstGeom prst="rect">
            <a:avLst/>
          </a:prstGeom>
        </p:spPr>
        <p:txBody>
          <a:bodyPr>
            <a:normAutofit/>
          </a:bodyP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4">
            <a:extLst>
              <a:ext uri="{FF2B5EF4-FFF2-40B4-BE49-F238E27FC236}">
                <a16:creationId xmlns:a16="http://schemas.microsoft.com/office/drawing/2014/main" id="{593A4B09-24AC-454E-8A0C-D31EDE125503}"/>
              </a:ext>
            </a:extLst>
          </p:cNvPr>
          <p:cNvSpPr>
            <a:spLocks noGrp="1"/>
          </p:cNvSpPr>
          <p:nvPr>
            <p:ph type="ftr" sz="quarter" idx="11"/>
          </p:nvPr>
        </p:nvSpPr>
        <p:spPr>
          <a:xfrm>
            <a:off x="88409" y="6266485"/>
            <a:ext cx="4870585" cy="365125"/>
          </a:xfrm>
          <a:prstGeom prst="rect">
            <a:avLst/>
          </a:prstGeom>
        </p:spPr>
        <p:txBody>
          <a:bodyPr/>
          <a:lstStyle/>
          <a:p>
            <a:r>
              <a:rPr lang="en-US"/>
              <a:t>Copyright © 2020 Prime Lessons (primelessons.org) CC-BY-NC-SA.  (Last edit: 12/14/2020)</a:t>
            </a:r>
            <a:endParaRPr lang="en-US" dirty="0"/>
          </a:p>
        </p:txBody>
      </p:sp>
      <p:sp>
        <p:nvSpPr>
          <p:cNvPr id="10" name="Slide Number Placeholder 5">
            <a:extLst>
              <a:ext uri="{FF2B5EF4-FFF2-40B4-BE49-F238E27FC236}">
                <a16:creationId xmlns:a16="http://schemas.microsoft.com/office/drawing/2014/main" id="{24EC4D01-901A-4258-A65D-27A4329F0F2D}"/>
              </a:ext>
            </a:extLst>
          </p:cNvPr>
          <p:cNvSpPr>
            <a:spLocks noGrp="1"/>
          </p:cNvSpPr>
          <p:nvPr>
            <p:ph type="sldNum" sz="quarter" idx="12"/>
          </p:nvPr>
        </p:nvSpPr>
        <p:spPr>
          <a:xfrm>
            <a:off x="8236372" y="6280641"/>
            <a:ext cx="770468" cy="365125"/>
          </a:xfrm>
          <a:prstGeom prst="rect">
            <a:avLst/>
          </a:prstGeom>
        </p:spPr>
        <p:txBody>
          <a:bodyPr/>
          <a:lstStyle/>
          <a:p>
            <a:fld id="{BBD74847-7BE4-4E4D-8159-51DF7B93C616}" type="slidenum">
              <a:rPr lang="en-US" smtClean="0"/>
              <a:t>‹#›</a:t>
            </a:fld>
            <a:endParaRPr lang="en-US"/>
          </a:p>
        </p:txBody>
      </p:sp>
      <p:cxnSp>
        <p:nvCxnSpPr>
          <p:cNvPr id="11" name="Straight Connector 10">
            <a:extLst>
              <a:ext uri="{FF2B5EF4-FFF2-40B4-BE49-F238E27FC236}">
                <a16:creationId xmlns:a16="http://schemas.microsoft.com/office/drawing/2014/main" id="{BE3A7F9C-E99E-44C1-89A0-A6ED28ADCEF0}"/>
              </a:ext>
            </a:extLst>
          </p:cNvPr>
          <p:cNvCxnSpPr/>
          <p:nvPr userDrawn="1"/>
        </p:nvCxnSpPr>
        <p:spPr>
          <a:xfrm>
            <a:off x="175260" y="6316935"/>
            <a:ext cx="8831580" cy="0"/>
          </a:xfrm>
          <a:prstGeom prst="line">
            <a:avLst/>
          </a:prstGeom>
        </p:spPr>
        <p:style>
          <a:lnRef idx="1">
            <a:schemeClr val="dk1"/>
          </a:lnRef>
          <a:fillRef idx="0">
            <a:schemeClr val="dk1"/>
          </a:fillRef>
          <a:effectRef idx="0">
            <a:schemeClr val="dk1"/>
          </a:effectRef>
          <a:fontRef idx="minor">
            <a:schemeClr val="tx1"/>
          </a:fontRef>
        </p:style>
      </p:cxnSp>
      <p:sp>
        <p:nvSpPr>
          <p:cNvPr id="15" name="Rectangle 14">
            <a:extLst>
              <a:ext uri="{FF2B5EF4-FFF2-40B4-BE49-F238E27FC236}">
                <a16:creationId xmlns:a16="http://schemas.microsoft.com/office/drawing/2014/main" id="{8F86C8F5-3CD8-41C6-A6C4-EF53AE7214CB}"/>
              </a:ext>
            </a:extLst>
          </p:cNvPr>
          <p:cNvSpPr>
            <a:spLocks noChangeAspect="1"/>
          </p:cNvSpPr>
          <p:nvPr userDrawn="1"/>
        </p:nvSpPr>
        <p:spPr>
          <a:xfrm>
            <a:off x="142200" y="249101"/>
            <a:ext cx="8831579" cy="84045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6" name="Title 1">
            <a:extLst>
              <a:ext uri="{FF2B5EF4-FFF2-40B4-BE49-F238E27FC236}">
                <a16:creationId xmlns:a16="http://schemas.microsoft.com/office/drawing/2014/main" id="{389BF07E-558D-420A-943A-465BCC22754A}"/>
              </a:ext>
            </a:extLst>
          </p:cNvPr>
          <p:cNvSpPr>
            <a:spLocks noGrp="1"/>
          </p:cNvSpPr>
          <p:nvPr>
            <p:ph type="title"/>
          </p:nvPr>
        </p:nvSpPr>
        <p:spPr>
          <a:xfrm>
            <a:off x="175260" y="292975"/>
            <a:ext cx="8746864" cy="752706"/>
          </a:xfrm>
          <a:prstGeom prst="rect">
            <a:avLst/>
          </a:prstGeom>
        </p:spPr>
        <p:txBody>
          <a:bodyPr anchor="t"/>
          <a:lstStyle>
            <a:lvl1pPr>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698762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87219" y="2228003"/>
            <a:ext cx="3593500" cy="576262"/>
          </a:xfrm>
          <a:prstGeom prst="rect">
            <a:avLst/>
          </a:prstGeo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2" y="2926051"/>
            <a:ext cx="3899527" cy="2934999"/>
          </a:xfrm>
          <a:prstGeom prst="rect">
            <a:avLst/>
          </a:prstGeo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69308" y="2228003"/>
            <a:ext cx="3601635" cy="576262"/>
          </a:xfrm>
          <a:prstGeom prst="rect">
            <a:avLst/>
          </a:prstGeo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2" y="2926051"/>
            <a:ext cx="3907662" cy="2934999"/>
          </a:xfrm>
          <a:prstGeom prst="rect">
            <a:avLst/>
          </a:prstGeo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5559327" y="5956136"/>
            <a:ext cx="2133600" cy="365125"/>
          </a:xfrm>
          <a:prstGeom prst="rect">
            <a:avLst/>
          </a:prstGeom>
        </p:spPr>
        <p:txBody>
          <a:bodyPr/>
          <a:lstStyle/>
          <a:p>
            <a:endParaRPr lang="en-US"/>
          </a:p>
        </p:txBody>
      </p:sp>
      <p:sp>
        <p:nvSpPr>
          <p:cNvPr id="8" name="Footer Placeholder 7"/>
          <p:cNvSpPr>
            <a:spLocks noGrp="1"/>
          </p:cNvSpPr>
          <p:nvPr>
            <p:ph type="ftr" sz="quarter" idx="11"/>
          </p:nvPr>
        </p:nvSpPr>
        <p:spPr>
          <a:xfrm>
            <a:off x="581192" y="5951810"/>
            <a:ext cx="4870585" cy="365125"/>
          </a:xfrm>
          <a:prstGeom prst="rect">
            <a:avLst/>
          </a:prstGeom>
        </p:spPr>
        <p:txBody>
          <a:bodyPr/>
          <a:lstStyle/>
          <a:p>
            <a:r>
              <a:rPr lang="en-US"/>
              <a:t>Copyright © 2020 Prime Lessons (primelessons.org) CC-BY-NC-SA.  (Last edit: 12/14/2020)</a:t>
            </a:r>
            <a:endParaRPr lang="en-US" dirty="0"/>
          </a:p>
        </p:txBody>
      </p:sp>
      <p:sp>
        <p:nvSpPr>
          <p:cNvPr id="9" name="Slide Number Placeholder 8"/>
          <p:cNvSpPr>
            <a:spLocks noGrp="1"/>
          </p:cNvSpPr>
          <p:nvPr>
            <p:ph type="sldNum" sz="quarter" idx="12"/>
          </p:nvPr>
        </p:nvSpPr>
        <p:spPr>
          <a:xfrm>
            <a:off x="7800476" y="5956136"/>
            <a:ext cx="770468" cy="365125"/>
          </a:xfrm>
          <a:prstGeom prst="rect">
            <a:avLst/>
          </a:prstGeom>
        </p:spPr>
        <p:txBody>
          <a:bodyPr/>
          <a:lstStyle/>
          <a:p>
            <a:fld id="{BBD74847-7BE4-4E4D-8159-51DF7B93C616}" type="slidenum">
              <a:rPr lang="en-US" smtClean="0"/>
              <a:t>‹#›</a:t>
            </a:fld>
            <a:endParaRPr lang="en-US"/>
          </a:p>
        </p:txBody>
      </p:sp>
      <p:sp>
        <p:nvSpPr>
          <p:cNvPr id="14" name="Rectangle 13">
            <a:extLst>
              <a:ext uri="{FF2B5EF4-FFF2-40B4-BE49-F238E27FC236}">
                <a16:creationId xmlns:a16="http://schemas.microsoft.com/office/drawing/2014/main" id="{4E7E6853-34E8-4052-808F-422B5860D591}"/>
              </a:ext>
            </a:extLst>
          </p:cNvPr>
          <p:cNvSpPr>
            <a:spLocks noChangeAspect="1"/>
          </p:cNvSpPr>
          <p:nvPr userDrawn="1"/>
        </p:nvSpPr>
        <p:spPr>
          <a:xfrm>
            <a:off x="142200" y="249101"/>
            <a:ext cx="8831579" cy="84045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5" name="Title 1">
            <a:extLst>
              <a:ext uri="{FF2B5EF4-FFF2-40B4-BE49-F238E27FC236}">
                <a16:creationId xmlns:a16="http://schemas.microsoft.com/office/drawing/2014/main" id="{0EFA1566-CE68-450F-950A-CED460092EA8}"/>
              </a:ext>
            </a:extLst>
          </p:cNvPr>
          <p:cNvSpPr>
            <a:spLocks noGrp="1"/>
          </p:cNvSpPr>
          <p:nvPr>
            <p:ph type="title"/>
          </p:nvPr>
        </p:nvSpPr>
        <p:spPr>
          <a:xfrm>
            <a:off x="175260" y="292975"/>
            <a:ext cx="8746864" cy="752706"/>
          </a:xfrm>
          <a:prstGeom prst="rect">
            <a:avLst/>
          </a:prstGeom>
        </p:spPr>
        <p:txBody>
          <a:bodyPr anchor="t"/>
          <a:lstStyle>
            <a:lvl1pPr>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03082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Footer Placeholder 4">
            <a:extLst>
              <a:ext uri="{FF2B5EF4-FFF2-40B4-BE49-F238E27FC236}">
                <a16:creationId xmlns:a16="http://schemas.microsoft.com/office/drawing/2014/main" id="{42632993-FC7F-42E0-9D01-6C58965FB8BB}"/>
              </a:ext>
            </a:extLst>
          </p:cNvPr>
          <p:cNvSpPr>
            <a:spLocks noGrp="1"/>
          </p:cNvSpPr>
          <p:nvPr>
            <p:ph type="ftr" sz="quarter" idx="11"/>
          </p:nvPr>
        </p:nvSpPr>
        <p:spPr>
          <a:xfrm>
            <a:off x="88409" y="6266485"/>
            <a:ext cx="4870585" cy="365125"/>
          </a:xfrm>
          <a:prstGeom prst="rect">
            <a:avLst/>
          </a:prstGeom>
        </p:spPr>
        <p:txBody>
          <a:bodyPr/>
          <a:lstStyle/>
          <a:p>
            <a:r>
              <a:rPr lang="en-US"/>
              <a:t>Copyright © 2020 Prime Lessons (primelessons.org) CC-BY-NC-SA.  (Last edit: 12/14/2020)</a:t>
            </a:r>
            <a:endParaRPr lang="en-US" dirty="0"/>
          </a:p>
        </p:txBody>
      </p:sp>
      <p:sp>
        <p:nvSpPr>
          <p:cNvPr id="8" name="Slide Number Placeholder 5">
            <a:extLst>
              <a:ext uri="{FF2B5EF4-FFF2-40B4-BE49-F238E27FC236}">
                <a16:creationId xmlns:a16="http://schemas.microsoft.com/office/drawing/2014/main" id="{57B8D68D-165F-4007-99ED-9807B7E8CBDC}"/>
              </a:ext>
            </a:extLst>
          </p:cNvPr>
          <p:cNvSpPr>
            <a:spLocks noGrp="1"/>
          </p:cNvSpPr>
          <p:nvPr>
            <p:ph type="sldNum" sz="quarter" idx="12"/>
          </p:nvPr>
        </p:nvSpPr>
        <p:spPr>
          <a:xfrm>
            <a:off x="8236372" y="6280641"/>
            <a:ext cx="770468" cy="365125"/>
          </a:xfrm>
          <a:prstGeom prst="rect">
            <a:avLst/>
          </a:prstGeom>
        </p:spPr>
        <p:txBody>
          <a:bodyPr/>
          <a:lstStyle/>
          <a:p>
            <a:fld id="{BBD74847-7BE4-4E4D-8159-51DF7B93C616}" type="slidenum">
              <a:rPr lang="en-US" smtClean="0"/>
              <a:t>‹#›</a:t>
            </a:fld>
            <a:endParaRPr lang="en-US"/>
          </a:p>
        </p:txBody>
      </p:sp>
      <p:cxnSp>
        <p:nvCxnSpPr>
          <p:cNvPr id="9" name="Straight Connector 8">
            <a:extLst>
              <a:ext uri="{FF2B5EF4-FFF2-40B4-BE49-F238E27FC236}">
                <a16:creationId xmlns:a16="http://schemas.microsoft.com/office/drawing/2014/main" id="{72068E05-BA91-41C0-82CA-8F2AD35C67E8}"/>
              </a:ext>
            </a:extLst>
          </p:cNvPr>
          <p:cNvCxnSpPr/>
          <p:nvPr userDrawn="1"/>
        </p:nvCxnSpPr>
        <p:spPr>
          <a:xfrm>
            <a:off x="175260" y="6316935"/>
            <a:ext cx="8831580" cy="0"/>
          </a:xfrm>
          <a:prstGeom prst="line">
            <a:avLst/>
          </a:prstGeom>
        </p:spPr>
        <p:style>
          <a:lnRef idx="1">
            <a:schemeClr val="dk1"/>
          </a:lnRef>
          <a:fillRef idx="0">
            <a:schemeClr val="dk1"/>
          </a:fillRef>
          <a:effectRef idx="0">
            <a:schemeClr val="dk1"/>
          </a:effectRef>
          <a:fontRef idx="minor">
            <a:schemeClr val="tx1"/>
          </a:fontRef>
        </p:style>
      </p:cxnSp>
      <p:sp>
        <p:nvSpPr>
          <p:cNvPr id="13" name="Rectangle 12">
            <a:extLst>
              <a:ext uri="{FF2B5EF4-FFF2-40B4-BE49-F238E27FC236}">
                <a16:creationId xmlns:a16="http://schemas.microsoft.com/office/drawing/2014/main" id="{B2971BF8-D77B-4814-931D-48F5EB38C3C1}"/>
              </a:ext>
            </a:extLst>
          </p:cNvPr>
          <p:cNvSpPr>
            <a:spLocks noChangeAspect="1"/>
          </p:cNvSpPr>
          <p:nvPr userDrawn="1"/>
        </p:nvSpPr>
        <p:spPr>
          <a:xfrm>
            <a:off x="142200" y="249101"/>
            <a:ext cx="8831579" cy="84045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4" name="Title 1">
            <a:extLst>
              <a:ext uri="{FF2B5EF4-FFF2-40B4-BE49-F238E27FC236}">
                <a16:creationId xmlns:a16="http://schemas.microsoft.com/office/drawing/2014/main" id="{37D59584-71E8-443A-AF13-6C99AD60823A}"/>
              </a:ext>
            </a:extLst>
          </p:cNvPr>
          <p:cNvSpPr>
            <a:spLocks noGrp="1"/>
          </p:cNvSpPr>
          <p:nvPr>
            <p:ph type="title"/>
          </p:nvPr>
        </p:nvSpPr>
        <p:spPr>
          <a:xfrm>
            <a:off x="175260" y="292975"/>
            <a:ext cx="8746864" cy="752706"/>
          </a:xfrm>
          <a:prstGeom prst="rect">
            <a:avLst/>
          </a:prstGeom>
        </p:spPr>
        <p:txBody>
          <a:bodyPr anchor="t"/>
          <a:lstStyle>
            <a:lvl1pPr>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997795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E18750-3B08-429F-A276-D977DF7F7295}"/>
              </a:ext>
            </a:extLst>
          </p:cNvPr>
          <p:cNvSpPr>
            <a:spLocks noChangeAspect="1"/>
          </p:cNvSpPr>
          <p:nvPr userDrawn="1"/>
        </p:nvSpPr>
        <p:spPr>
          <a:xfrm>
            <a:off x="142200" y="249101"/>
            <a:ext cx="8831579" cy="84045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9" name="Title 1">
            <a:extLst>
              <a:ext uri="{FF2B5EF4-FFF2-40B4-BE49-F238E27FC236}">
                <a16:creationId xmlns:a16="http://schemas.microsoft.com/office/drawing/2014/main" id="{09B12976-4243-42C3-AD82-8647817437DB}"/>
              </a:ext>
            </a:extLst>
          </p:cNvPr>
          <p:cNvSpPr>
            <a:spLocks noGrp="1"/>
          </p:cNvSpPr>
          <p:nvPr>
            <p:ph type="title"/>
          </p:nvPr>
        </p:nvSpPr>
        <p:spPr>
          <a:xfrm>
            <a:off x="175260" y="292975"/>
            <a:ext cx="8746864" cy="752706"/>
          </a:xfrm>
          <a:prstGeom prst="rect">
            <a:avLst/>
          </a:prstGeom>
        </p:spPr>
        <p:txBody>
          <a:bodyPr anchor="t"/>
          <a:lstStyle>
            <a:lvl1pPr>
              <a:defRPr>
                <a:solidFill>
                  <a:schemeClr val="tx1"/>
                </a:solidFill>
              </a:defRPr>
            </a:lvl1pPr>
          </a:lstStyle>
          <a:p>
            <a:r>
              <a:rPr lang="en-US"/>
              <a:t>Click to edit Master title style</a:t>
            </a:r>
            <a:endParaRPr lang="en-US" dirty="0"/>
          </a:p>
        </p:txBody>
      </p:sp>
      <p:sp>
        <p:nvSpPr>
          <p:cNvPr id="10" name="Slide Number Placeholder 5">
            <a:extLst>
              <a:ext uri="{FF2B5EF4-FFF2-40B4-BE49-F238E27FC236}">
                <a16:creationId xmlns:a16="http://schemas.microsoft.com/office/drawing/2014/main" id="{AB5BF95A-3885-4491-876B-4C99D444A819}"/>
              </a:ext>
            </a:extLst>
          </p:cNvPr>
          <p:cNvSpPr>
            <a:spLocks noGrp="1"/>
          </p:cNvSpPr>
          <p:nvPr>
            <p:ph type="sldNum" sz="quarter" idx="12"/>
          </p:nvPr>
        </p:nvSpPr>
        <p:spPr>
          <a:xfrm>
            <a:off x="8236372" y="6280641"/>
            <a:ext cx="770468" cy="365125"/>
          </a:xfrm>
          <a:prstGeom prst="rect">
            <a:avLst/>
          </a:prstGeom>
        </p:spPr>
        <p:txBody>
          <a:bodyPr/>
          <a:lstStyle/>
          <a:p>
            <a:fld id="{BBD74847-7BE4-4E4D-8159-51DF7B93C616}" type="slidenum">
              <a:rPr lang="en-US" smtClean="0"/>
              <a:t>‹#›</a:t>
            </a:fld>
            <a:endParaRPr lang="en-US"/>
          </a:p>
        </p:txBody>
      </p:sp>
      <p:cxnSp>
        <p:nvCxnSpPr>
          <p:cNvPr id="11" name="Straight Connector 10">
            <a:extLst>
              <a:ext uri="{FF2B5EF4-FFF2-40B4-BE49-F238E27FC236}">
                <a16:creationId xmlns:a16="http://schemas.microsoft.com/office/drawing/2014/main" id="{A625C0E0-87AD-4A9A-8CC2-D51E549C54AC}"/>
              </a:ext>
            </a:extLst>
          </p:cNvPr>
          <p:cNvCxnSpPr/>
          <p:nvPr userDrawn="1"/>
        </p:nvCxnSpPr>
        <p:spPr>
          <a:xfrm>
            <a:off x="175260" y="6316935"/>
            <a:ext cx="8831580" cy="0"/>
          </a:xfrm>
          <a:prstGeom prst="line">
            <a:avLst/>
          </a:prstGeom>
        </p:spPr>
        <p:style>
          <a:lnRef idx="1">
            <a:schemeClr val="dk1"/>
          </a:lnRef>
          <a:fillRef idx="0">
            <a:schemeClr val="dk1"/>
          </a:fillRef>
          <a:effectRef idx="0">
            <a:schemeClr val="dk1"/>
          </a:effectRef>
          <a:fontRef idx="minor">
            <a:schemeClr val="tx1"/>
          </a:fontRef>
        </p:style>
      </p:cxnSp>
      <p:sp>
        <p:nvSpPr>
          <p:cNvPr id="12" name="Footer Placeholder 4">
            <a:extLst>
              <a:ext uri="{FF2B5EF4-FFF2-40B4-BE49-F238E27FC236}">
                <a16:creationId xmlns:a16="http://schemas.microsoft.com/office/drawing/2014/main" id="{957F6DEB-B3FE-4632-A871-23BAA7FEADD1}"/>
              </a:ext>
            </a:extLst>
          </p:cNvPr>
          <p:cNvSpPr>
            <a:spLocks noGrp="1"/>
          </p:cNvSpPr>
          <p:nvPr>
            <p:ph type="ftr" sz="quarter" idx="11"/>
          </p:nvPr>
        </p:nvSpPr>
        <p:spPr>
          <a:xfrm>
            <a:off x="88409" y="6266485"/>
            <a:ext cx="4870585" cy="365125"/>
          </a:xfrm>
          <a:prstGeom prst="rect">
            <a:avLst/>
          </a:prstGeom>
        </p:spPr>
        <p:txBody>
          <a:bodyPr/>
          <a:lstStyle/>
          <a:p>
            <a:r>
              <a:rPr lang="en-US"/>
              <a:t>Copyright © 2020 Prime Lessons (primelessons.org) CC-BY-NC-SA.  (Last edit: 12/14/2020)</a:t>
            </a:r>
            <a:endParaRPr lang="en-US" dirty="0"/>
          </a:p>
        </p:txBody>
      </p:sp>
    </p:spTree>
    <p:extLst>
      <p:ext uri="{BB962C8B-B14F-4D97-AF65-F5344CB8AC3E}">
        <p14:creationId xmlns:p14="http://schemas.microsoft.com/office/powerpoint/2010/main" val="2961518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80953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4955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946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1418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56944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76102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4015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06451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5088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91700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72584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92548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18582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327599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77257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42247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5290450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748109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253997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484639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286154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942BC28F-670E-4643-8CB0-EE10CDBF33B4}" type="datetimeFigureOut">
              <a:rPr lang="en-GB" smtClean="0"/>
              <a:t>01/02/2024</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913968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80940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01/02/2024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7205755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58438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2282780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dirty="0"/>
          </a:p>
        </p:txBody>
      </p:sp>
    </p:spTree>
    <p:extLst>
      <p:ext uri="{BB962C8B-B14F-4D97-AF65-F5344CB8AC3E}">
        <p14:creationId xmlns:p14="http://schemas.microsoft.com/office/powerpoint/2010/main" val="33293646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9846932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908520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246897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252314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8" y="1516008"/>
            <a:ext cx="3578171" cy="360844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2044095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8" y="1516008"/>
            <a:ext cx="3578171" cy="360844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092169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175227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3774990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71533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49230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2201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011913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03309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87869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424557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332726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99022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7"/>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96408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9" y="365127"/>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7"/>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9" y="1825627"/>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1937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44211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422422755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6"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45546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6479738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131488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6"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68614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02067110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572820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442054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7251385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0520329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5983744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263010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2644109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6680613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5578690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7344262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6266264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2/1/2024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7330049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366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592279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128492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349484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2225396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7157833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1536140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233300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851388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121753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2/1/2024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4759312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3503900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6770515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9678783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8812779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6637256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4065316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8389943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76482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image" Target="../media/image2.png"/><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2.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3.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32.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33.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5.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8.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0.xml"/><Relationship Id="rId1" Type="http://schemas.openxmlformats.org/officeDocument/2006/relationships/slideLayout" Target="../slideLayouts/slideLayout3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3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4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2.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image" Target="../media/image12.png"/><Relationship Id="rId5" Type="http://schemas.openxmlformats.org/officeDocument/2006/relationships/theme" Target="../theme/theme14.xml"/><Relationship Id="rId4" Type="http://schemas.openxmlformats.org/officeDocument/2006/relationships/slideLayout" Target="../slideLayouts/slideLayout55.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8.xml"/><Relationship Id="rId2" Type="http://schemas.openxmlformats.org/officeDocument/2006/relationships/slideLayout" Target="../slideLayouts/slideLayout57.xml"/><Relationship Id="rId1" Type="http://schemas.openxmlformats.org/officeDocument/2006/relationships/slideLayout" Target="../slideLayouts/slideLayout56.xml"/><Relationship Id="rId5" Type="http://schemas.openxmlformats.org/officeDocument/2006/relationships/image" Target="../media/image13.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61.xml"/><Relationship Id="rId2" Type="http://schemas.openxmlformats.org/officeDocument/2006/relationships/slideLayout" Target="../slideLayouts/slideLayout60.xml"/><Relationship Id="rId1" Type="http://schemas.openxmlformats.org/officeDocument/2006/relationships/slideLayout" Target="../slideLayouts/slideLayout59.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image" Target="../media/image15.png"/><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17.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image" Target="../media/image16.png"/><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theme" Target="../theme/theme18.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1.xml"/><Relationship Id="rId3" Type="http://schemas.openxmlformats.org/officeDocument/2006/relationships/slideLayout" Target="../slideLayouts/slideLayout86.xml"/><Relationship Id="rId7" Type="http://schemas.openxmlformats.org/officeDocument/2006/relationships/slideLayout" Target="../slideLayouts/slideLayout90.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5" Type="http://schemas.openxmlformats.org/officeDocument/2006/relationships/slideLayout" Target="../slideLayouts/slideLayout88.xml"/><Relationship Id="rId4" Type="http://schemas.openxmlformats.org/officeDocument/2006/relationships/slideLayout" Target="../slideLayouts/slideLayout87.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9"/>
          <a:stretch>
            <a:fillRect/>
          </a:stretch>
        </p:blipFill>
        <p:spPr>
          <a:xfrm>
            <a:off x="0" y="12111"/>
            <a:ext cx="9144000" cy="6858000"/>
          </a:xfrm>
          <a:prstGeom prst="rect">
            <a:avLst/>
          </a:prstGeom>
        </p:spPr>
      </p:pic>
      <p:cxnSp>
        <p:nvCxnSpPr>
          <p:cNvPr id="2" name="Straight Connector 1">
            <a:extLst>
              <a:ext uri="{FF2B5EF4-FFF2-40B4-BE49-F238E27FC236}">
                <a16:creationId xmlns:a16="http://schemas.microsoft.com/office/drawing/2014/main" id="{A7C4C489-13FE-E4F0-D86D-DAB9A95B2094}"/>
              </a:ext>
            </a:extLst>
          </p:cNvPr>
          <p:cNvCxnSpPr/>
          <p:nvPr userDrawn="1"/>
        </p:nvCxnSpPr>
        <p:spPr>
          <a:xfrm>
            <a:off x="175260" y="6316935"/>
            <a:ext cx="883158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346970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65" r:id="rId4"/>
    <p:sldLayoutId id="2147483766" r:id="rId5"/>
    <p:sldLayoutId id="2147483767" r:id="rId6"/>
    <p:sldLayoutId id="2147483768" r:id="rId7"/>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13999555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446472818"/>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64936276"/>
      </p:ext>
    </p:extLst>
  </p:cSld>
  <p:clrMap bg1="lt1" tx1="dk1" bg2="lt2" tx2="dk2" accent1="accent1" accent2="accent2" accent3="accent3" accent4="accent4" accent5="accent5" accent6="accent6" hlink="hlink" folHlink="folHlink"/>
  <p:sldLayoutIdLst>
    <p:sldLayoutId id="2147483814" r:id="rId1"/>
    <p:sldLayoutId id="214748381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7245752"/>
      </p:ext>
    </p:extLst>
  </p:cSld>
  <p:clrMap bg1="lt1" tx1="dk1" bg2="lt2" tx2="dk2" accent1="accent1" accent2="accent2" accent3="accent3" accent4="accent4" accent5="accent5" accent6="accent6" hlink="hlink" folHlink="folHlink"/>
  <p:sldLayoutIdLst>
    <p:sldLayoutId id="214748381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74725844"/>
      </p:ext>
    </p:extLst>
  </p:cSld>
  <p:clrMap bg1="lt1" tx1="dk1" bg2="lt2" tx2="dk2" accent1="accent1" accent2="accent2" accent3="accent3" accent4="accent4" accent5="accent5" accent6="accent6" hlink="hlink" folHlink="folHlink"/>
  <p:sldLayoutIdLst>
    <p:sldLayoutId id="214748381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84369375"/>
      </p:ext>
    </p:extLst>
  </p:cSld>
  <p:clrMap bg1="lt1" tx1="dk1" bg2="lt2" tx2="dk2" accent1="accent1" accent2="accent2" accent3="accent3" accent4="accent4" accent5="accent5" accent6="accent6" hlink="hlink" folHlink="folHlink"/>
  <p:sldLayoutIdLst>
    <p:sldLayoutId id="214748382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75967001"/>
      </p:ext>
    </p:extLst>
  </p:cSld>
  <p:clrMap bg1="lt1" tx1="dk1" bg2="lt2" tx2="dk2" accent1="accent1" accent2="accent2" accent3="accent3" accent4="accent4" accent5="accent5" accent6="accent6" hlink="hlink" folHlink="folHlink"/>
  <p:sldLayoutIdLst>
    <p:sldLayoutId id="214748382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80810940"/>
      </p:ext>
    </p:extLst>
  </p:cSld>
  <p:clrMap bg1="lt1" tx1="dk1" bg2="lt2" tx2="dk2" accent1="accent1" accent2="accent2" accent3="accent3" accent4="accent4" accent5="accent5" accent6="accent6" hlink="hlink" folHlink="folHlink"/>
  <p:sldLayoutIdLst>
    <p:sldLayoutId id="2147483825" r:id="rId1"/>
    <p:sldLayoutId id="2147483826"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2605027"/>
      </p:ext>
    </p:extLst>
  </p:cSld>
  <p:clrMap bg1="lt1" tx1="dk1" bg2="lt2" tx2="dk2" accent1="accent1" accent2="accent2" accent3="accent3" accent4="accent4" accent5="accent5" accent6="accent6" hlink="hlink" folHlink="folHlink"/>
  <p:sldLayoutIdLst>
    <p:sldLayoutId id="2147483828"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58715256"/>
      </p:ext>
    </p:extLst>
  </p:cSld>
  <p:clrMap bg1="lt1" tx1="dk1" bg2="lt2" tx2="dk2" accent1="accent1" accent2="accent2" accent3="accent3" accent4="accent4" accent5="accent5" accent6="accent6" hlink="hlink" folHlink="folHlink"/>
  <p:sldLayoutIdLst>
    <p:sldLayoutId id="2147483830"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27236458"/>
      </p:ext>
    </p:extLst>
  </p:cSld>
  <p:clrMap bg1="lt1" tx1="dk1" bg2="lt2" tx2="dk2" accent1="accent1" accent2="accent2" accent3="accent3" accent4="accent4" accent5="accent5" accent6="accent6" hlink="hlink" folHlink="folHlink"/>
  <p:sldLayoutIdLst>
    <p:sldLayoutId id="214748383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192724776"/>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41991024"/>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71972452"/>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736749983"/>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48106607"/>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545137752"/>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5630705"/>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41.jpeg"/></Relationships>
</file>

<file path=ppt/slides/_rels/slide12.xml.rels><?xml version="1.0" encoding="UTF-8" standalone="yes"?>
<Relationships xmlns="http://schemas.openxmlformats.org/package/2006/relationships"><Relationship Id="rId3" Type="http://schemas.openxmlformats.org/officeDocument/2006/relationships/hyperlink" Target="https://le-www-live-s.legocdn.com/sc/media/files/support/spike-prime/le_spike_prime_set_element_overview_classroom_poster_18x24inch-a7ecd36fbf6d15fd4c7617f4cb882531.pdf" TargetMode="External"/><Relationship Id="rId2" Type="http://schemas.openxmlformats.org/officeDocument/2006/relationships/hyperlink" Target="https://www.lego.com/en-us/service/replacementparts" TargetMode="External"/><Relationship Id="rId1" Type="http://schemas.openxmlformats.org/officeDocument/2006/relationships/slideLayout" Target="../slideLayouts/slideLayout9.xml"/><Relationship Id="rId4" Type="http://schemas.openxmlformats.org/officeDocument/2006/relationships/hyperlink" Target="https://le-www-live-s.legocdn.com/sc/media/files/support/spike-prime/le_spike_prime_expansion_set_element_overview_classroom_poster_18x24inch-1ffffebb088c5875820d767462b0a1d3.pdf"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education.lego.com/"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C3E9-07DB-4552-A942-72E53C7F1D7B}"/>
              </a:ext>
            </a:extLst>
          </p:cNvPr>
          <p:cNvSpPr>
            <a:spLocks noGrp="1"/>
          </p:cNvSpPr>
          <p:nvPr>
            <p:ph type="ctrTitle"/>
          </p:nvPr>
        </p:nvSpPr>
        <p:spPr/>
        <p:txBody>
          <a:bodyPr>
            <a:normAutofit/>
          </a:bodyPr>
          <a:lstStyle/>
          <a:p>
            <a:r>
              <a:rPr lang="en-US" b="1" dirty="0">
                <a:solidFill>
                  <a:schemeClr val="bg1"/>
                </a:solidFill>
              </a:rPr>
              <a:t>Easier building with Spike prime</a:t>
            </a:r>
          </a:p>
        </p:txBody>
      </p:sp>
      <p:sp>
        <p:nvSpPr>
          <p:cNvPr id="3" name="Subtitle 2">
            <a:extLst>
              <a:ext uri="{FF2B5EF4-FFF2-40B4-BE49-F238E27FC236}">
                <a16:creationId xmlns:a16="http://schemas.microsoft.com/office/drawing/2014/main" id="{211BF9D1-6614-46BD-A5B9-F242E4ED3910}"/>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4091814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5A2B-92C0-4082-B59B-C6E2DBF0784C}"/>
              </a:ext>
            </a:extLst>
          </p:cNvPr>
          <p:cNvSpPr>
            <a:spLocks noGrp="1"/>
          </p:cNvSpPr>
          <p:nvPr>
            <p:ph type="title"/>
          </p:nvPr>
        </p:nvSpPr>
        <p:spPr/>
        <p:txBody>
          <a:bodyPr/>
          <a:lstStyle/>
          <a:p>
            <a:r>
              <a:rPr lang="en-US" dirty="0"/>
              <a:t>Square Form factors</a:t>
            </a:r>
          </a:p>
        </p:txBody>
      </p:sp>
      <p:sp>
        <p:nvSpPr>
          <p:cNvPr id="3" name="Content Placeholder 2">
            <a:extLst>
              <a:ext uri="{FF2B5EF4-FFF2-40B4-BE49-F238E27FC236}">
                <a16:creationId xmlns:a16="http://schemas.microsoft.com/office/drawing/2014/main" id="{779FFB47-1B77-4415-9FEF-1275B8DE59D0}"/>
              </a:ext>
            </a:extLst>
          </p:cNvPr>
          <p:cNvSpPr>
            <a:spLocks noGrp="1"/>
          </p:cNvSpPr>
          <p:nvPr>
            <p:ph idx="1"/>
          </p:nvPr>
        </p:nvSpPr>
        <p:spPr>
          <a:xfrm>
            <a:off x="155088" y="1140006"/>
            <a:ext cx="8851752" cy="5082601"/>
          </a:xfrm>
        </p:spPr>
        <p:txBody>
          <a:bodyPr/>
          <a:lstStyle/>
          <a:p>
            <a:r>
              <a:rPr lang="en-US" dirty="0"/>
              <a:t>The Hub, motors and sensors are all squares with Technic pin holes on all sides. This makes them easy to build with when using SPIKE Prime</a:t>
            </a:r>
          </a:p>
        </p:txBody>
      </p:sp>
      <p:sp>
        <p:nvSpPr>
          <p:cNvPr id="5" name="Slide Number Placeholder 4">
            <a:extLst>
              <a:ext uri="{FF2B5EF4-FFF2-40B4-BE49-F238E27FC236}">
                <a16:creationId xmlns:a16="http://schemas.microsoft.com/office/drawing/2014/main" id="{92BEF9B5-9C42-4EA6-84D7-7AD9F08E5A0B}"/>
              </a:ext>
            </a:extLst>
          </p:cNvPr>
          <p:cNvSpPr>
            <a:spLocks noGrp="1"/>
          </p:cNvSpPr>
          <p:nvPr>
            <p:ph type="sldNum" sz="quarter" idx="12"/>
          </p:nvPr>
        </p:nvSpPr>
        <p:spPr/>
        <p:txBody>
          <a:bodyPr/>
          <a:lstStyle/>
          <a:p>
            <a:fld id="{BBD74847-7BE4-4E4D-8159-51DF7B93C616}" type="slidenum">
              <a:rPr lang="en-US" smtClean="0"/>
              <a:t>2</a:t>
            </a:fld>
            <a:endParaRPr lang="en-US"/>
          </a:p>
        </p:txBody>
      </p:sp>
      <p:pic>
        <p:nvPicPr>
          <p:cNvPr id="12" name="Picture 11" descr="A close up of a toy&#10;&#10;Description automatically generated">
            <a:extLst>
              <a:ext uri="{FF2B5EF4-FFF2-40B4-BE49-F238E27FC236}">
                <a16:creationId xmlns:a16="http://schemas.microsoft.com/office/drawing/2014/main" id="{B2620AB9-7965-47C7-A5C7-8FE5388EB288}"/>
              </a:ext>
            </a:extLst>
          </p:cNvPr>
          <p:cNvPicPr>
            <a:picLocks noChangeAspect="1"/>
          </p:cNvPicPr>
          <p:nvPr/>
        </p:nvPicPr>
        <p:blipFill>
          <a:blip r:embed="rId3"/>
          <a:stretch>
            <a:fillRect/>
          </a:stretch>
        </p:blipFill>
        <p:spPr>
          <a:xfrm>
            <a:off x="1338378" y="2419584"/>
            <a:ext cx="7107353" cy="3997886"/>
          </a:xfrm>
          <a:prstGeom prst="rect">
            <a:avLst/>
          </a:prstGeom>
        </p:spPr>
      </p:pic>
    </p:spTree>
    <p:extLst>
      <p:ext uri="{BB962C8B-B14F-4D97-AF65-F5344CB8AC3E}">
        <p14:creationId xmlns:p14="http://schemas.microsoft.com/office/powerpoint/2010/main" val="4128982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53138-1CE2-4008-9BB2-50CB7CD2C2E2}"/>
              </a:ext>
            </a:extLst>
          </p:cNvPr>
          <p:cNvSpPr>
            <a:spLocks noGrp="1"/>
          </p:cNvSpPr>
          <p:nvPr>
            <p:ph type="title"/>
          </p:nvPr>
        </p:nvSpPr>
        <p:spPr/>
        <p:txBody>
          <a:bodyPr/>
          <a:lstStyle/>
          <a:p>
            <a:r>
              <a:rPr lang="en-US" dirty="0"/>
              <a:t>TECHNIC FRAMES (</a:t>
            </a:r>
            <a:r>
              <a:rPr lang="es-419" dirty="0"/>
              <a:t>39794 and 39790)</a:t>
            </a:r>
            <a:endParaRPr lang="en-US" dirty="0"/>
          </a:p>
        </p:txBody>
      </p:sp>
      <p:pic>
        <p:nvPicPr>
          <p:cNvPr id="14" name="Content Placeholder 13" descr="A picture containing text&#10;&#10;Description automatically generated">
            <a:extLst>
              <a:ext uri="{FF2B5EF4-FFF2-40B4-BE49-F238E27FC236}">
                <a16:creationId xmlns:a16="http://schemas.microsoft.com/office/drawing/2014/main" id="{3EF3B7CF-039D-7049-8732-AD654757A822}"/>
              </a:ext>
            </a:extLst>
          </p:cNvPr>
          <p:cNvPicPr>
            <a:picLocks noGrp="1" noChangeAspect="1"/>
          </p:cNvPicPr>
          <p:nvPr>
            <p:ph idx="1"/>
          </p:nvPr>
        </p:nvPicPr>
        <p:blipFill>
          <a:blip r:embed="rId2"/>
          <a:stretch>
            <a:fillRect/>
          </a:stretch>
        </p:blipFill>
        <p:spPr>
          <a:xfrm>
            <a:off x="1671108" y="1825625"/>
            <a:ext cx="5801784" cy="4351338"/>
          </a:xfrm>
        </p:spPr>
      </p:pic>
      <p:sp>
        <p:nvSpPr>
          <p:cNvPr id="5" name="Slide Number Placeholder 4">
            <a:extLst>
              <a:ext uri="{FF2B5EF4-FFF2-40B4-BE49-F238E27FC236}">
                <a16:creationId xmlns:a16="http://schemas.microsoft.com/office/drawing/2014/main" id="{B35AA23D-827F-4F55-90FC-B313CF8CDB4C}"/>
              </a:ext>
            </a:extLst>
          </p:cNvPr>
          <p:cNvSpPr>
            <a:spLocks noGrp="1"/>
          </p:cNvSpPr>
          <p:nvPr>
            <p:ph type="sldNum" sz="quarter" idx="12"/>
          </p:nvPr>
        </p:nvSpPr>
        <p:spPr/>
        <p:txBody>
          <a:bodyPr/>
          <a:lstStyle/>
          <a:p>
            <a:fld id="{BBD74847-7BE4-4E4D-8159-51DF7B93C616}" type="slidenum">
              <a:rPr lang="en-US" smtClean="0"/>
              <a:t>3</a:t>
            </a:fld>
            <a:endParaRPr lang="en-US"/>
          </a:p>
        </p:txBody>
      </p:sp>
      <p:sp>
        <p:nvSpPr>
          <p:cNvPr id="9" name="Content Placeholder 2">
            <a:extLst>
              <a:ext uri="{FF2B5EF4-FFF2-40B4-BE49-F238E27FC236}">
                <a16:creationId xmlns:a16="http://schemas.microsoft.com/office/drawing/2014/main" id="{795F65BE-C4D9-4FBE-86A8-E917097881CA}"/>
              </a:ext>
            </a:extLst>
          </p:cNvPr>
          <p:cNvSpPr txBox="1">
            <a:spLocks/>
          </p:cNvSpPr>
          <p:nvPr/>
        </p:nvSpPr>
        <p:spPr>
          <a:xfrm>
            <a:off x="155088" y="1140006"/>
            <a:ext cx="8746864" cy="5082601"/>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2"/>
              </a:buClr>
              <a:buSzPct val="92000"/>
              <a:buFont typeface="Wingdings 2"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Large Technic frames allows for faster and stronger building</a:t>
            </a:r>
          </a:p>
          <a:p>
            <a:r>
              <a:rPr lang="en-US" dirty="0"/>
              <a:t>New Sizes:  11 X 7 and 15 X 11</a:t>
            </a:r>
          </a:p>
          <a:p>
            <a:r>
              <a:rPr lang="en-US" dirty="0"/>
              <a:t>They are available in magenta and azure in SPIKE Prime</a:t>
            </a:r>
          </a:p>
        </p:txBody>
      </p:sp>
      <p:pic>
        <p:nvPicPr>
          <p:cNvPr id="12" name="Picture 11" descr="A picture containing table, sitting, cake, remote&#10;&#10;Description automatically generated">
            <a:extLst>
              <a:ext uri="{FF2B5EF4-FFF2-40B4-BE49-F238E27FC236}">
                <a16:creationId xmlns:a16="http://schemas.microsoft.com/office/drawing/2014/main" id="{F94A601A-4917-4B4C-B15A-6346983573D9}"/>
              </a:ext>
            </a:extLst>
          </p:cNvPr>
          <p:cNvPicPr>
            <a:picLocks noChangeAspect="1"/>
          </p:cNvPicPr>
          <p:nvPr/>
        </p:nvPicPr>
        <p:blipFill>
          <a:blip r:embed="rId3"/>
          <a:stretch>
            <a:fillRect/>
          </a:stretch>
        </p:blipFill>
        <p:spPr>
          <a:xfrm>
            <a:off x="38052" y="2369676"/>
            <a:ext cx="5952565" cy="3348318"/>
          </a:xfrm>
          <a:prstGeom prst="rect">
            <a:avLst/>
          </a:prstGeom>
        </p:spPr>
      </p:pic>
    </p:spTree>
    <p:extLst>
      <p:ext uri="{BB962C8B-B14F-4D97-AF65-F5344CB8AC3E}">
        <p14:creationId xmlns:p14="http://schemas.microsoft.com/office/powerpoint/2010/main" val="3183662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B5A9B-DBD6-4218-8E3C-2AA8BFFE1D0A}"/>
              </a:ext>
            </a:extLst>
          </p:cNvPr>
          <p:cNvSpPr>
            <a:spLocks noGrp="1"/>
          </p:cNvSpPr>
          <p:nvPr>
            <p:ph type="title"/>
          </p:nvPr>
        </p:nvSpPr>
        <p:spPr/>
        <p:txBody>
          <a:bodyPr/>
          <a:lstStyle/>
          <a:p>
            <a:r>
              <a:rPr lang="en-US" dirty="0"/>
              <a:t>Biscuit (</a:t>
            </a:r>
            <a:r>
              <a:rPr lang="es-419" dirty="0"/>
              <a:t>39793)</a:t>
            </a:r>
            <a:endParaRPr lang="en-US" dirty="0"/>
          </a:p>
        </p:txBody>
      </p:sp>
      <p:sp>
        <p:nvSpPr>
          <p:cNvPr id="11" name="Content Placeholder 10">
            <a:extLst>
              <a:ext uri="{FF2B5EF4-FFF2-40B4-BE49-F238E27FC236}">
                <a16:creationId xmlns:a16="http://schemas.microsoft.com/office/drawing/2014/main" id="{659C663E-8D94-4D8C-9177-EF6F2C6F0056}"/>
              </a:ext>
            </a:extLst>
          </p:cNvPr>
          <p:cNvSpPr>
            <a:spLocks noGrp="1"/>
          </p:cNvSpPr>
          <p:nvPr>
            <p:ph idx="1"/>
          </p:nvPr>
        </p:nvSpPr>
        <p:spPr>
          <a:xfrm>
            <a:off x="3438272" y="1140006"/>
            <a:ext cx="5548396" cy="5082601"/>
          </a:xfrm>
        </p:spPr>
        <p:txBody>
          <a:bodyPr/>
          <a:lstStyle/>
          <a:p>
            <a:r>
              <a:rPr lang="en-US" dirty="0"/>
              <a:t>This 3X3 Technic element makes switching directions while building easy.  </a:t>
            </a:r>
          </a:p>
        </p:txBody>
      </p:sp>
      <p:sp>
        <p:nvSpPr>
          <p:cNvPr id="5" name="Slide Number Placeholder 4">
            <a:extLst>
              <a:ext uri="{FF2B5EF4-FFF2-40B4-BE49-F238E27FC236}">
                <a16:creationId xmlns:a16="http://schemas.microsoft.com/office/drawing/2014/main" id="{2CFF12BD-AC76-4093-9455-A9219FEF0D0C}"/>
              </a:ext>
            </a:extLst>
          </p:cNvPr>
          <p:cNvSpPr>
            <a:spLocks noGrp="1"/>
          </p:cNvSpPr>
          <p:nvPr>
            <p:ph type="sldNum" sz="quarter" idx="12"/>
          </p:nvPr>
        </p:nvSpPr>
        <p:spPr/>
        <p:txBody>
          <a:bodyPr/>
          <a:lstStyle/>
          <a:p>
            <a:fld id="{BBD74847-7BE4-4E4D-8159-51DF7B93C616}" type="slidenum">
              <a:rPr lang="en-US" smtClean="0"/>
              <a:t>4</a:t>
            </a:fld>
            <a:endParaRPr lang="en-US"/>
          </a:p>
        </p:txBody>
      </p:sp>
      <p:pic>
        <p:nvPicPr>
          <p:cNvPr id="15" name="Picture 14" descr="A close up of a toy&#10;&#10;Description automatically generated">
            <a:extLst>
              <a:ext uri="{FF2B5EF4-FFF2-40B4-BE49-F238E27FC236}">
                <a16:creationId xmlns:a16="http://schemas.microsoft.com/office/drawing/2014/main" id="{F9A9ADF7-9419-4F9B-AD2C-897CC28828CD}"/>
              </a:ext>
            </a:extLst>
          </p:cNvPr>
          <p:cNvPicPr>
            <a:picLocks noChangeAspect="1"/>
          </p:cNvPicPr>
          <p:nvPr/>
        </p:nvPicPr>
        <p:blipFill rotWithShape="1">
          <a:blip r:embed="rId2"/>
          <a:srcRect l="24785" t="21460" r="25170" b="9346"/>
          <a:stretch/>
        </p:blipFill>
        <p:spPr>
          <a:xfrm>
            <a:off x="603126" y="2429435"/>
            <a:ext cx="2570416" cy="1999130"/>
          </a:xfrm>
          <a:prstGeom prst="rect">
            <a:avLst/>
          </a:prstGeom>
        </p:spPr>
      </p:pic>
      <p:pic>
        <p:nvPicPr>
          <p:cNvPr id="6" name="Picture 5" descr="A picture containing remote, toy&#10;&#10;Description automatically generated">
            <a:extLst>
              <a:ext uri="{FF2B5EF4-FFF2-40B4-BE49-F238E27FC236}">
                <a16:creationId xmlns:a16="http://schemas.microsoft.com/office/drawing/2014/main" id="{0760420E-E340-8C44-BB3F-2161D2858837}"/>
              </a:ext>
            </a:extLst>
          </p:cNvPr>
          <p:cNvPicPr>
            <a:picLocks noChangeAspect="1"/>
          </p:cNvPicPr>
          <p:nvPr/>
        </p:nvPicPr>
        <p:blipFill>
          <a:blip r:embed="rId3"/>
          <a:stretch>
            <a:fillRect/>
          </a:stretch>
        </p:blipFill>
        <p:spPr>
          <a:xfrm>
            <a:off x="3438271" y="1978343"/>
            <a:ext cx="5548396" cy="4161297"/>
          </a:xfrm>
          <a:prstGeom prst="rect">
            <a:avLst/>
          </a:prstGeom>
        </p:spPr>
      </p:pic>
    </p:spTree>
    <p:extLst>
      <p:ext uri="{BB962C8B-B14F-4D97-AF65-F5344CB8AC3E}">
        <p14:creationId xmlns:p14="http://schemas.microsoft.com/office/powerpoint/2010/main" val="2318381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E3B0-C62F-40BD-BE36-213AAEE166C9}"/>
              </a:ext>
            </a:extLst>
          </p:cNvPr>
          <p:cNvSpPr>
            <a:spLocks noGrp="1"/>
          </p:cNvSpPr>
          <p:nvPr>
            <p:ph type="title"/>
          </p:nvPr>
        </p:nvSpPr>
        <p:spPr/>
        <p:txBody>
          <a:bodyPr/>
          <a:lstStyle/>
          <a:p>
            <a:r>
              <a:rPr lang="en-US" dirty="0"/>
              <a:t>BALL and CASTOR (</a:t>
            </a:r>
            <a:r>
              <a:rPr lang="es-419" dirty="0"/>
              <a:t>39370 and 52629)</a:t>
            </a:r>
            <a:endParaRPr lang="en-US" dirty="0"/>
          </a:p>
        </p:txBody>
      </p:sp>
      <p:pic>
        <p:nvPicPr>
          <p:cNvPr id="11" name="Content Placeholder 10" descr="A picture containing clock&#10;&#10;Description automatically generated">
            <a:extLst>
              <a:ext uri="{FF2B5EF4-FFF2-40B4-BE49-F238E27FC236}">
                <a16:creationId xmlns:a16="http://schemas.microsoft.com/office/drawing/2014/main" id="{61079407-8735-4265-BAF3-58DA7749BC23}"/>
              </a:ext>
            </a:extLst>
          </p:cNvPr>
          <p:cNvPicPr>
            <a:picLocks noGrp="1" noChangeAspect="1"/>
          </p:cNvPicPr>
          <p:nvPr>
            <p:ph idx="1"/>
          </p:nvPr>
        </p:nvPicPr>
        <p:blipFill rotWithShape="1">
          <a:blip r:embed="rId3"/>
          <a:srcRect l="63714" t="13068" r="26680" b="71681"/>
          <a:stretch/>
        </p:blipFill>
        <p:spPr>
          <a:xfrm>
            <a:off x="6187008" y="1045681"/>
            <a:ext cx="2561664" cy="2287514"/>
          </a:xfrm>
        </p:spPr>
      </p:pic>
      <p:sp>
        <p:nvSpPr>
          <p:cNvPr id="5" name="Slide Number Placeholder 4">
            <a:extLst>
              <a:ext uri="{FF2B5EF4-FFF2-40B4-BE49-F238E27FC236}">
                <a16:creationId xmlns:a16="http://schemas.microsoft.com/office/drawing/2014/main" id="{23D7A206-7D2E-4B1D-9262-4FA8F2B783B8}"/>
              </a:ext>
            </a:extLst>
          </p:cNvPr>
          <p:cNvSpPr>
            <a:spLocks noGrp="1"/>
          </p:cNvSpPr>
          <p:nvPr>
            <p:ph type="sldNum" sz="quarter" idx="12"/>
          </p:nvPr>
        </p:nvSpPr>
        <p:spPr/>
        <p:txBody>
          <a:bodyPr/>
          <a:lstStyle/>
          <a:p>
            <a:fld id="{BBD74847-7BE4-4E4D-8159-51DF7B93C616}" type="slidenum">
              <a:rPr lang="en-US" smtClean="0"/>
              <a:t>5</a:t>
            </a:fld>
            <a:endParaRPr lang="en-US"/>
          </a:p>
        </p:txBody>
      </p:sp>
      <p:sp>
        <p:nvSpPr>
          <p:cNvPr id="12" name="Content Placeholder 2">
            <a:extLst>
              <a:ext uri="{FF2B5EF4-FFF2-40B4-BE49-F238E27FC236}">
                <a16:creationId xmlns:a16="http://schemas.microsoft.com/office/drawing/2014/main" id="{5D6F24DD-BCDE-4C4A-9EDC-A47DD1F81640}"/>
              </a:ext>
            </a:extLst>
          </p:cNvPr>
          <p:cNvSpPr txBox="1">
            <a:spLocks/>
          </p:cNvSpPr>
          <p:nvPr/>
        </p:nvSpPr>
        <p:spPr>
          <a:xfrm>
            <a:off x="155087" y="1140006"/>
            <a:ext cx="6345104" cy="5082601"/>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2"/>
              </a:buClr>
              <a:buSzPct val="92000"/>
              <a:buFont typeface="Wingdings 2"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This light-weight ball and castor is only in SPIKE Prime</a:t>
            </a:r>
          </a:p>
          <a:p>
            <a:r>
              <a:rPr lang="en-US" dirty="0"/>
              <a:t>Ball will not rust</a:t>
            </a:r>
          </a:p>
          <a:p>
            <a:r>
              <a:rPr lang="en-US" dirty="0"/>
              <a:t>Unlike the EV3 ball and castor, there is no hole on the top to push out the ball. </a:t>
            </a:r>
          </a:p>
          <a:p>
            <a:endParaRPr lang="en-US" dirty="0"/>
          </a:p>
          <a:p>
            <a:endParaRPr lang="en-US" dirty="0"/>
          </a:p>
          <a:p>
            <a:endParaRPr lang="en-US" dirty="0"/>
          </a:p>
          <a:p>
            <a:endParaRPr lang="en-US" dirty="0"/>
          </a:p>
          <a:p>
            <a:endParaRPr lang="en-US" dirty="0"/>
          </a:p>
          <a:p>
            <a:r>
              <a:rPr lang="en-US" dirty="0"/>
              <a:t>To remove the ball, slide a thin string or piece of floss in one of the slots and make you way around the ball to the opposite slot. Pull on both ends of the string and ball should pop out.</a:t>
            </a:r>
          </a:p>
        </p:txBody>
      </p:sp>
      <p:pic>
        <p:nvPicPr>
          <p:cNvPr id="17" name="Picture 16" descr="A picture containing gear, food, light&#10;&#10;Description automatically generated">
            <a:extLst>
              <a:ext uri="{FF2B5EF4-FFF2-40B4-BE49-F238E27FC236}">
                <a16:creationId xmlns:a16="http://schemas.microsoft.com/office/drawing/2014/main" id="{D92A96B1-530D-4623-B934-E9FDAC23BD10}"/>
              </a:ext>
            </a:extLst>
          </p:cNvPr>
          <p:cNvPicPr>
            <a:picLocks noChangeAspect="1"/>
          </p:cNvPicPr>
          <p:nvPr/>
        </p:nvPicPr>
        <p:blipFill rotWithShape="1">
          <a:blip r:embed="rId4"/>
          <a:srcRect l="34207" t="1184" r="27741" b="17040"/>
          <a:stretch/>
        </p:blipFill>
        <p:spPr>
          <a:xfrm>
            <a:off x="4148237" y="2766026"/>
            <a:ext cx="1274910" cy="1541187"/>
          </a:xfrm>
          <a:prstGeom prst="rect">
            <a:avLst/>
          </a:prstGeom>
        </p:spPr>
      </p:pic>
      <p:cxnSp>
        <p:nvCxnSpPr>
          <p:cNvPr id="8" name="Straight Arrow Connector 7">
            <a:extLst>
              <a:ext uri="{FF2B5EF4-FFF2-40B4-BE49-F238E27FC236}">
                <a16:creationId xmlns:a16="http://schemas.microsoft.com/office/drawing/2014/main" id="{A5FB1183-4F0D-4D5B-9F04-557C59A83BD4}"/>
              </a:ext>
            </a:extLst>
          </p:cNvPr>
          <p:cNvCxnSpPr>
            <a:cxnSpLocks/>
          </p:cNvCxnSpPr>
          <p:nvPr/>
        </p:nvCxnSpPr>
        <p:spPr>
          <a:xfrm flipV="1">
            <a:off x="3718707" y="3401692"/>
            <a:ext cx="1066985" cy="67844"/>
          </a:xfrm>
          <a:prstGeom prst="straightConnector1">
            <a:avLst/>
          </a:prstGeom>
          <a:ln>
            <a:solidFill>
              <a:schemeClr val="accent3"/>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descr="A picture containing dark, food, light, black&#10;&#10;Description automatically generated">
            <a:extLst>
              <a:ext uri="{FF2B5EF4-FFF2-40B4-BE49-F238E27FC236}">
                <a16:creationId xmlns:a16="http://schemas.microsoft.com/office/drawing/2014/main" id="{0419A6C7-6310-4F39-812B-7EF5FC8AA9B3}"/>
              </a:ext>
            </a:extLst>
          </p:cNvPr>
          <p:cNvPicPr>
            <a:picLocks noChangeAspect="1"/>
          </p:cNvPicPr>
          <p:nvPr/>
        </p:nvPicPr>
        <p:blipFill rotWithShape="1">
          <a:blip r:embed="rId5"/>
          <a:srcRect l="27450" t="12440" r="31177" b="31612"/>
          <a:stretch/>
        </p:blipFill>
        <p:spPr>
          <a:xfrm>
            <a:off x="7007654" y="5022989"/>
            <a:ext cx="1443118" cy="1097727"/>
          </a:xfrm>
          <a:prstGeom prst="rect">
            <a:avLst/>
          </a:prstGeom>
        </p:spPr>
      </p:pic>
      <p:cxnSp>
        <p:nvCxnSpPr>
          <p:cNvPr id="16" name="Straight Connector 15">
            <a:extLst>
              <a:ext uri="{FF2B5EF4-FFF2-40B4-BE49-F238E27FC236}">
                <a16:creationId xmlns:a16="http://schemas.microsoft.com/office/drawing/2014/main" id="{FC16E4C5-E36B-41CB-B25A-EAB0CA4A9EB7}"/>
              </a:ext>
            </a:extLst>
          </p:cNvPr>
          <p:cNvCxnSpPr/>
          <p:nvPr/>
        </p:nvCxnSpPr>
        <p:spPr>
          <a:xfrm flipH="1" flipV="1">
            <a:off x="7295321" y="4899016"/>
            <a:ext cx="242047" cy="286871"/>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230DF08-6F3D-4A60-82CD-263C28DCD727}"/>
              </a:ext>
            </a:extLst>
          </p:cNvPr>
          <p:cNvCxnSpPr/>
          <p:nvPr/>
        </p:nvCxnSpPr>
        <p:spPr>
          <a:xfrm flipH="1" flipV="1">
            <a:off x="7966213" y="5786523"/>
            <a:ext cx="242047" cy="286871"/>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7205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3BE9D-4859-4CA3-892A-E4A0A563289A}"/>
              </a:ext>
            </a:extLst>
          </p:cNvPr>
          <p:cNvSpPr>
            <a:spLocks noGrp="1"/>
          </p:cNvSpPr>
          <p:nvPr>
            <p:ph type="title"/>
          </p:nvPr>
        </p:nvSpPr>
        <p:spPr/>
        <p:txBody>
          <a:bodyPr/>
          <a:lstStyle/>
          <a:p>
            <a:r>
              <a:rPr lang="en-US" dirty="0"/>
              <a:t>WIRE CLIPS (</a:t>
            </a:r>
            <a:r>
              <a:rPr lang="es-419" dirty="0"/>
              <a:t>49283)</a:t>
            </a:r>
            <a:endParaRPr lang="en-US" dirty="0"/>
          </a:p>
        </p:txBody>
      </p:sp>
      <p:sp>
        <p:nvSpPr>
          <p:cNvPr id="10" name="Content Placeholder 9">
            <a:extLst>
              <a:ext uri="{FF2B5EF4-FFF2-40B4-BE49-F238E27FC236}">
                <a16:creationId xmlns:a16="http://schemas.microsoft.com/office/drawing/2014/main" id="{C7D7650B-6FDE-40E7-94A6-7B1A74F26D54}"/>
              </a:ext>
            </a:extLst>
          </p:cNvPr>
          <p:cNvSpPr>
            <a:spLocks noGrp="1"/>
          </p:cNvSpPr>
          <p:nvPr>
            <p:ph idx="1"/>
          </p:nvPr>
        </p:nvSpPr>
        <p:spPr>
          <a:xfrm>
            <a:off x="4343847" y="1230198"/>
            <a:ext cx="4578277" cy="5082601"/>
          </a:xfrm>
        </p:spPr>
        <p:txBody>
          <a:bodyPr/>
          <a:lstStyle/>
          <a:p>
            <a:r>
              <a:rPr lang="en-US" dirty="0"/>
              <a:t>These wire clips make wire management on your robot easier</a:t>
            </a:r>
          </a:p>
          <a:p>
            <a:r>
              <a:rPr lang="en-US" dirty="0"/>
              <a:t>Only one cable will fit in each clip</a:t>
            </a:r>
          </a:p>
          <a:p>
            <a:r>
              <a:rPr lang="en-US" dirty="0"/>
              <a:t>You get 12 clips in the SPIKE Prime set (2 in each color). </a:t>
            </a:r>
          </a:p>
          <a:p>
            <a:r>
              <a:rPr lang="en-US" dirty="0"/>
              <a:t>You can use them to identify different parts of your robot. (e.g. Large motors can be green, Medium motors can be red, etc.)</a:t>
            </a:r>
          </a:p>
        </p:txBody>
      </p:sp>
      <p:sp>
        <p:nvSpPr>
          <p:cNvPr id="5" name="Slide Number Placeholder 4">
            <a:extLst>
              <a:ext uri="{FF2B5EF4-FFF2-40B4-BE49-F238E27FC236}">
                <a16:creationId xmlns:a16="http://schemas.microsoft.com/office/drawing/2014/main" id="{14BD45B4-3FF3-4E53-A29B-69E5F1D29D36}"/>
              </a:ext>
            </a:extLst>
          </p:cNvPr>
          <p:cNvSpPr>
            <a:spLocks noGrp="1"/>
          </p:cNvSpPr>
          <p:nvPr>
            <p:ph type="sldNum" sz="quarter" idx="12"/>
          </p:nvPr>
        </p:nvSpPr>
        <p:spPr/>
        <p:txBody>
          <a:bodyPr/>
          <a:lstStyle/>
          <a:p>
            <a:fld id="{BBD74847-7BE4-4E4D-8159-51DF7B93C616}" type="slidenum">
              <a:rPr lang="en-US" smtClean="0"/>
              <a:t>6</a:t>
            </a:fld>
            <a:endParaRPr lang="en-US"/>
          </a:p>
        </p:txBody>
      </p:sp>
      <p:pic>
        <p:nvPicPr>
          <p:cNvPr id="7" name="Picture 6" descr="A picture containing toy, clothespin, line, several&#10;&#10;Description automatically generated">
            <a:extLst>
              <a:ext uri="{FF2B5EF4-FFF2-40B4-BE49-F238E27FC236}">
                <a16:creationId xmlns:a16="http://schemas.microsoft.com/office/drawing/2014/main" id="{1CD208F7-6D85-5F49-87AA-3338732F668F}"/>
              </a:ext>
            </a:extLst>
          </p:cNvPr>
          <p:cNvPicPr>
            <a:picLocks noChangeAspect="1"/>
          </p:cNvPicPr>
          <p:nvPr/>
        </p:nvPicPr>
        <p:blipFill>
          <a:blip r:embed="rId3"/>
          <a:stretch>
            <a:fillRect/>
          </a:stretch>
        </p:blipFill>
        <p:spPr>
          <a:xfrm>
            <a:off x="-742" y="1750126"/>
            <a:ext cx="4959736" cy="3719802"/>
          </a:xfrm>
          <a:prstGeom prst="rect">
            <a:avLst/>
          </a:prstGeom>
        </p:spPr>
      </p:pic>
    </p:spTree>
    <p:extLst>
      <p:ext uri="{BB962C8B-B14F-4D97-AF65-F5344CB8AC3E}">
        <p14:creationId xmlns:p14="http://schemas.microsoft.com/office/powerpoint/2010/main" val="18439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4E68-7E2C-45E2-A195-DDD45ED28DEB}"/>
              </a:ext>
            </a:extLst>
          </p:cNvPr>
          <p:cNvSpPr>
            <a:spLocks noGrp="1"/>
          </p:cNvSpPr>
          <p:nvPr>
            <p:ph type="title"/>
          </p:nvPr>
        </p:nvSpPr>
        <p:spPr/>
        <p:txBody>
          <a:bodyPr/>
          <a:lstStyle/>
          <a:p>
            <a:r>
              <a:rPr lang="en-US" dirty="0"/>
              <a:t>WHEELS (</a:t>
            </a:r>
            <a:r>
              <a:rPr lang="es-419" dirty="0"/>
              <a:t>39367 and 49295)</a:t>
            </a:r>
            <a:endParaRPr lang="en-US" dirty="0"/>
          </a:p>
        </p:txBody>
      </p:sp>
      <p:sp>
        <p:nvSpPr>
          <p:cNvPr id="5" name="Slide Number Placeholder 4">
            <a:extLst>
              <a:ext uri="{FF2B5EF4-FFF2-40B4-BE49-F238E27FC236}">
                <a16:creationId xmlns:a16="http://schemas.microsoft.com/office/drawing/2014/main" id="{D91ABBA0-287C-4FB0-A30F-513C85D3BF05}"/>
              </a:ext>
            </a:extLst>
          </p:cNvPr>
          <p:cNvSpPr>
            <a:spLocks noGrp="1"/>
          </p:cNvSpPr>
          <p:nvPr>
            <p:ph type="sldNum" sz="quarter" idx="12"/>
          </p:nvPr>
        </p:nvSpPr>
        <p:spPr/>
        <p:txBody>
          <a:bodyPr/>
          <a:lstStyle/>
          <a:p>
            <a:fld id="{BBD74847-7BE4-4E4D-8159-51DF7B93C616}" type="slidenum">
              <a:rPr lang="en-US" smtClean="0"/>
              <a:t>7</a:t>
            </a:fld>
            <a:endParaRPr lang="en-US"/>
          </a:p>
        </p:txBody>
      </p:sp>
      <p:sp>
        <p:nvSpPr>
          <p:cNvPr id="12" name="Content Placeholder 2">
            <a:extLst>
              <a:ext uri="{FF2B5EF4-FFF2-40B4-BE49-F238E27FC236}">
                <a16:creationId xmlns:a16="http://schemas.microsoft.com/office/drawing/2014/main" id="{3C393A73-8AF1-44B7-95AB-A3B9F42D9E9D}"/>
              </a:ext>
            </a:extLst>
          </p:cNvPr>
          <p:cNvSpPr txBox="1">
            <a:spLocks/>
          </p:cNvSpPr>
          <p:nvPr/>
        </p:nvSpPr>
        <p:spPr>
          <a:xfrm>
            <a:off x="155087" y="1140006"/>
            <a:ext cx="5819685" cy="5082601"/>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2"/>
              </a:buClr>
              <a:buSzPct val="92000"/>
              <a:buFont typeface="Wingdings 2"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The rubber tire is molded on to the rim. Therefore, they will not slip off the rim as many LEGO tires do.</a:t>
            </a:r>
          </a:p>
          <a:p>
            <a:r>
              <a:rPr lang="en-US" dirty="0"/>
              <a:t>The small tire is 56 X14 (same size as the wheel in the EV3 Core set)</a:t>
            </a:r>
          </a:p>
          <a:p>
            <a:r>
              <a:rPr lang="en-US" dirty="0"/>
              <a:t>The large tire is 88 X 14</a:t>
            </a:r>
          </a:p>
          <a:p>
            <a:r>
              <a:rPr lang="en-US" dirty="0"/>
              <a:t>In SPIKE Prime, you get four 56 X14 tires in the Core Set and an additional four 88 X 14 in the Expansion Set</a:t>
            </a:r>
          </a:p>
        </p:txBody>
      </p:sp>
      <p:pic>
        <p:nvPicPr>
          <p:cNvPr id="8" name="Picture 7" descr="A picture containing object, clock, blue&#10;&#10;Description automatically generated">
            <a:extLst>
              <a:ext uri="{FF2B5EF4-FFF2-40B4-BE49-F238E27FC236}">
                <a16:creationId xmlns:a16="http://schemas.microsoft.com/office/drawing/2014/main" id="{FAD3CC52-F91A-E44E-A9A0-81056CDAC598}"/>
              </a:ext>
            </a:extLst>
          </p:cNvPr>
          <p:cNvPicPr>
            <a:picLocks noChangeAspect="1"/>
          </p:cNvPicPr>
          <p:nvPr/>
        </p:nvPicPr>
        <p:blipFill rotWithShape="1">
          <a:blip r:embed="rId2"/>
          <a:srcRect l="29141" t="40444" r="29622"/>
          <a:stretch/>
        </p:blipFill>
        <p:spPr>
          <a:xfrm>
            <a:off x="6641547" y="3173493"/>
            <a:ext cx="1594825" cy="1727503"/>
          </a:xfrm>
          <a:prstGeom prst="rect">
            <a:avLst/>
          </a:prstGeom>
        </p:spPr>
      </p:pic>
      <p:pic>
        <p:nvPicPr>
          <p:cNvPr id="11" name="Picture 10" descr="A picture containing object, clock, blue&#10;&#10;Description automatically generated">
            <a:extLst>
              <a:ext uri="{FF2B5EF4-FFF2-40B4-BE49-F238E27FC236}">
                <a16:creationId xmlns:a16="http://schemas.microsoft.com/office/drawing/2014/main" id="{8500A4EA-1E16-1442-B1FE-E463AC52A9F4}"/>
              </a:ext>
            </a:extLst>
          </p:cNvPr>
          <p:cNvPicPr>
            <a:picLocks noChangeAspect="1"/>
          </p:cNvPicPr>
          <p:nvPr/>
        </p:nvPicPr>
        <p:blipFill rotWithShape="1">
          <a:blip r:embed="rId2"/>
          <a:srcRect l="29141" r="29622" b="59556"/>
          <a:stretch/>
        </p:blipFill>
        <p:spPr>
          <a:xfrm>
            <a:off x="6641548" y="1485364"/>
            <a:ext cx="1594825" cy="1173144"/>
          </a:xfrm>
          <a:prstGeom prst="rect">
            <a:avLst/>
          </a:prstGeom>
        </p:spPr>
      </p:pic>
    </p:spTree>
    <p:extLst>
      <p:ext uri="{BB962C8B-B14F-4D97-AF65-F5344CB8AC3E}">
        <p14:creationId xmlns:p14="http://schemas.microsoft.com/office/powerpoint/2010/main" val="3381371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41D6-0B88-451B-91E7-E2A1AC49F322}"/>
              </a:ext>
            </a:extLst>
          </p:cNvPr>
          <p:cNvSpPr>
            <a:spLocks noGrp="1"/>
          </p:cNvSpPr>
          <p:nvPr>
            <p:ph type="title"/>
          </p:nvPr>
        </p:nvSpPr>
        <p:spPr/>
        <p:txBody>
          <a:bodyPr/>
          <a:lstStyle/>
          <a:p>
            <a:r>
              <a:rPr lang="en-US" dirty="0"/>
              <a:t>BEVEL GEAR (</a:t>
            </a:r>
            <a:r>
              <a:rPr lang="es-419" dirty="0"/>
              <a:t>46372) and DIFFERENTIAL Gear (65414)</a:t>
            </a:r>
            <a:endParaRPr lang="en-US" dirty="0"/>
          </a:p>
        </p:txBody>
      </p:sp>
      <p:sp>
        <p:nvSpPr>
          <p:cNvPr id="10" name="Content Placeholder 9">
            <a:extLst>
              <a:ext uri="{FF2B5EF4-FFF2-40B4-BE49-F238E27FC236}">
                <a16:creationId xmlns:a16="http://schemas.microsoft.com/office/drawing/2014/main" id="{923F96F2-D6CD-4A90-AA20-DD3FF53CF481}"/>
              </a:ext>
            </a:extLst>
          </p:cNvPr>
          <p:cNvSpPr>
            <a:spLocks noGrp="1"/>
          </p:cNvSpPr>
          <p:nvPr>
            <p:ph idx="1"/>
          </p:nvPr>
        </p:nvSpPr>
        <p:spPr>
          <a:xfrm>
            <a:off x="4219239" y="3359225"/>
            <a:ext cx="4477421" cy="1052476"/>
          </a:xfrm>
        </p:spPr>
        <p:txBody>
          <a:bodyPr/>
          <a:lstStyle/>
          <a:p>
            <a:r>
              <a:rPr lang="en-US" dirty="0"/>
              <a:t>This new 28-tooth gear in SPIKE Prime gives more options for gearing</a:t>
            </a:r>
          </a:p>
        </p:txBody>
      </p:sp>
      <p:sp>
        <p:nvSpPr>
          <p:cNvPr id="5" name="Slide Number Placeholder 4">
            <a:extLst>
              <a:ext uri="{FF2B5EF4-FFF2-40B4-BE49-F238E27FC236}">
                <a16:creationId xmlns:a16="http://schemas.microsoft.com/office/drawing/2014/main" id="{C0C64547-4988-4A97-85F2-87A28D7E0705}"/>
              </a:ext>
            </a:extLst>
          </p:cNvPr>
          <p:cNvSpPr>
            <a:spLocks noGrp="1"/>
          </p:cNvSpPr>
          <p:nvPr>
            <p:ph type="sldNum" sz="quarter" idx="12"/>
          </p:nvPr>
        </p:nvSpPr>
        <p:spPr/>
        <p:txBody>
          <a:bodyPr/>
          <a:lstStyle/>
          <a:p>
            <a:fld id="{BBD74847-7BE4-4E4D-8159-51DF7B93C616}" type="slidenum">
              <a:rPr lang="en-US" smtClean="0"/>
              <a:t>8</a:t>
            </a:fld>
            <a:endParaRPr lang="en-US"/>
          </a:p>
        </p:txBody>
      </p:sp>
      <p:pic>
        <p:nvPicPr>
          <p:cNvPr id="8" name="Picture 7">
            <a:extLst>
              <a:ext uri="{FF2B5EF4-FFF2-40B4-BE49-F238E27FC236}">
                <a16:creationId xmlns:a16="http://schemas.microsoft.com/office/drawing/2014/main" id="{2C86E89B-3771-4D5F-829A-E32CE77C89BD}"/>
              </a:ext>
            </a:extLst>
          </p:cNvPr>
          <p:cNvPicPr>
            <a:picLocks noChangeAspect="1"/>
          </p:cNvPicPr>
          <p:nvPr/>
        </p:nvPicPr>
        <p:blipFill rotWithShape="1">
          <a:blip r:embed="rId2"/>
          <a:srcRect l="59583" r="16912" b="56142"/>
          <a:stretch/>
        </p:blipFill>
        <p:spPr>
          <a:xfrm>
            <a:off x="1201525" y="2231316"/>
            <a:ext cx="2149337" cy="2255818"/>
          </a:xfrm>
          <a:prstGeom prst="rect">
            <a:avLst/>
          </a:prstGeom>
        </p:spPr>
      </p:pic>
    </p:spTree>
    <p:extLst>
      <p:ext uri="{BB962C8B-B14F-4D97-AF65-F5344CB8AC3E}">
        <p14:creationId xmlns:p14="http://schemas.microsoft.com/office/powerpoint/2010/main" val="1373029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66CA3-54B3-4E3F-A9F2-185664FF57C6}"/>
              </a:ext>
            </a:extLst>
          </p:cNvPr>
          <p:cNvSpPr>
            <a:spLocks noGrp="1"/>
          </p:cNvSpPr>
          <p:nvPr>
            <p:ph type="title"/>
          </p:nvPr>
        </p:nvSpPr>
        <p:spPr/>
        <p:txBody>
          <a:bodyPr/>
          <a:lstStyle/>
          <a:p>
            <a:r>
              <a:rPr lang="en-US" dirty="0"/>
              <a:t>Other new elements in Spike prime Set</a:t>
            </a:r>
          </a:p>
        </p:txBody>
      </p:sp>
      <p:pic>
        <p:nvPicPr>
          <p:cNvPr id="15" name="Content Placeholder 14">
            <a:extLst>
              <a:ext uri="{FF2B5EF4-FFF2-40B4-BE49-F238E27FC236}">
                <a16:creationId xmlns:a16="http://schemas.microsoft.com/office/drawing/2014/main" id="{5D45E136-621F-2D42-82FB-E738A9730F51}"/>
              </a:ext>
            </a:extLst>
          </p:cNvPr>
          <p:cNvPicPr>
            <a:picLocks noGrp="1" noChangeAspect="1"/>
          </p:cNvPicPr>
          <p:nvPr>
            <p:ph idx="1"/>
          </p:nvPr>
        </p:nvPicPr>
        <p:blipFill>
          <a:blip r:embed="rId2"/>
          <a:stretch>
            <a:fillRect/>
          </a:stretch>
        </p:blipFill>
        <p:spPr>
          <a:xfrm>
            <a:off x="4689207" y="788504"/>
            <a:ext cx="4064000" cy="3048000"/>
          </a:xfrm>
        </p:spPr>
      </p:pic>
      <p:sp>
        <p:nvSpPr>
          <p:cNvPr id="5" name="Slide Number Placeholder 4">
            <a:extLst>
              <a:ext uri="{FF2B5EF4-FFF2-40B4-BE49-F238E27FC236}">
                <a16:creationId xmlns:a16="http://schemas.microsoft.com/office/drawing/2014/main" id="{D725800F-A073-46E4-8B68-2A1053C1CDF1}"/>
              </a:ext>
            </a:extLst>
          </p:cNvPr>
          <p:cNvSpPr>
            <a:spLocks noGrp="1"/>
          </p:cNvSpPr>
          <p:nvPr>
            <p:ph type="sldNum" sz="quarter" idx="12"/>
          </p:nvPr>
        </p:nvSpPr>
        <p:spPr/>
        <p:txBody>
          <a:bodyPr/>
          <a:lstStyle/>
          <a:p>
            <a:fld id="{BBD74847-7BE4-4E4D-8159-51DF7B93C616}" type="slidenum">
              <a:rPr lang="en-US" smtClean="0"/>
              <a:t>9</a:t>
            </a:fld>
            <a:endParaRPr lang="en-US"/>
          </a:p>
        </p:txBody>
      </p:sp>
      <p:sp>
        <p:nvSpPr>
          <p:cNvPr id="8" name="Content Placeholder 2">
            <a:extLst>
              <a:ext uri="{FF2B5EF4-FFF2-40B4-BE49-F238E27FC236}">
                <a16:creationId xmlns:a16="http://schemas.microsoft.com/office/drawing/2014/main" id="{B28A988B-B94A-44E5-8BD6-45D82D73A597}"/>
              </a:ext>
            </a:extLst>
          </p:cNvPr>
          <p:cNvSpPr txBox="1">
            <a:spLocks/>
          </p:cNvSpPr>
          <p:nvPr/>
        </p:nvSpPr>
        <p:spPr>
          <a:xfrm>
            <a:off x="155088" y="1140006"/>
            <a:ext cx="4017284" cy="5082601"/>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2"/>
              </a:buClr>
              <a:buSzPct val="92000"/>
              <a:buFont typeface="Wingdings 2"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dirty="0"/>
              <a:t>Technic Base Plate 11X19X1 (</a:t>
            </a:r>
            <a:r>
              <a:rPr lang="es-419" dirty="0"/>
              <a:t>39369): </a:t>
            </a:r>
            <a:r>
              <a:rPr lang="en-US" dirty="0"/>
              <a:t>Base plate can be used for creating stable models. </a:t>
            </a:r>
          </a:p>
          <a:p>
            <a:r>
              <a:rPr lang="en-US" dirty="0"/>
              <a:t>In SPIKE Prime, it is available in yellow and in Robot Inventor, it is available in teal</a:t>
            </a:r>
          </a:p>
          <a:p>
            <a:endParaRPr lang="en-US" dirty="0"/>
          </a:p>
          <a:p>
            <a:r>
              <a:rPr lang="en-US" dirty="0"/>
              <a:t>SPIKE Prime also comes with an integrator brick with cross axle (</a:t>
            </a:r>
            <a:r>
              <a:rPr lang="es-419" dirty="0"/>
              <a:t>39789):  </a:t>
            </a:r>
            <a:r>
              <a:rPr lang="en-US" dirty="0"/>
              <a:t>Allows the builder to combine Technic with Systems brick</a:t>
            </a:r>
          </a:p>
          <a:p>
            <a:endParaRPr lang="en-US" dirty="0"/>
          </a:p>
        </p:txBody>
      </p:sp>
      <p:pic>
        <p:nvPicPr>
          <p:cNvPr id="6" name="Picture 5" descr="A picture containing indoor, remote, different, toy&#10;&#10;Description automatically generated">
            <a:extLst>
              <a:ext uri="{FF2B5EF4-FFF2-40B4-BE49-F238E27FC236}">
                <a16:creationId xmlns:a16="http://schemas.microsoft.com/office/drawing/2014/main" id="{06881190-C4D3-AD45-B553-D429A9A9BAE7}"/>
              </a:ext>
            </a:extLst>
          </p:cNvPr>
          <p:cNvPicPr>
            <a:picLocks noChangeAspect="1"/>
          </p:cNvPicPr>
          <p:nvPr/>
        </p:nvPicPr>
        <p:blipFill>
          <a:blip r:embed="rId3"/>
          <a:stretch>
            <a:fillRect/>
          </a:stretch>
        </p:blipFill>
        <p:spPr>
          <a:xfrm>
            <a:off x="5146121" y="3710235"/>
            <a:ext cx="3150171" cy="2362628"/>
          </a:xfrm>
          <a:prstGeom prst="rect">
            <a:avLst/>
          </a:prstGeom>
        </p:spPr>
      </p:pic>
    </p:spTree>
    <p:extLst>
      <p:ext uri="{BB962C8B-B14F-4D97-AF65-F5344CB8AC3E}">
        <p14:creationId xmlns:p14="http://schemas.microsoft.com/office/powerpoint/2010/main" val="1579051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device with a circular knob&#10;&#10;Description automatically generated">
            <a:extLst>
              <a:ext uri="{FF2B5EF4-FFF2-40B4-BE49-F238E27FC236}">
                <a16:creationId xmlns:a16="http://schemas.microsoft.com/office/drawing/2014/main" id="{C5C52757-1AEF-993E-3B5F-5AE4EAC05B8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053" r="14054"/>
          <a:stretch/>
        </p:blipFill>
        <p:spPr bwMode="auto">
          <a:xfrm>
            <a:off x="3834782" y="1041722"/>
            <a:ext cx="4974642" cy="3761771"/>
          </a:xfrm>
          <a:prstGeom prst="rect">
            <a:avLst/>
          </a:prstGeom>
          <a:noFill/>
          <a:ln>
            <a:noFill/>
          </a:ln>
        </p:spPr>
      </p:pic>
      <p:pic>
        <p:nvPicPr>
          <p:cNvPr id="5" name="Picture 4">
            <a:extLst>
              <a:ext uri="{FF2B5EF4-FFF2-40B4-BE49-F238E27FC236}">
                <a16:creationId xmlns:a16="http://schemas.microsoft.com/office/drawing/2014/main" id="{E0474800-AA08-D472-3B3F-17EA1AD4020C}"/>
              </a:ext>
            </a:extLst>
          </p:cNvPr>
          <p:cNvPicPr>
            <a:picLocks noChangeAspect="1"/>
          </p:cNvPicPr>
          <p:nvPr/>
        </p:nvPicPr>
        <p:blipFill>
          <a:blip r:embed="rId4"/>
          <a:stretch>
            <a:fillRect/>
          </a:stretch>
        </p:blipFill>
        <p:spPr>
          <a:xfrm>
            <a:off x="520778" y="902824"/>
            <a:ext cx="2477146" cy="3651813"/>
          </a:xfrm>
          <a:prstGeom prst="rect">
            <a:avLst/>
          </a:prstGeom>
        </p:spPr>
      </p:pic>
    </p:spTree>
    <p:extLst>
      <p:ext uri="{BB962C8B-B14F-4D97-AF65-F5344CB8AC3E}">
        <p14:creationId xmlns:p14="http://schemas.microsoft.com/office/powerpoint/2010/main" val="102326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63A560-484E-D2FC-1A14-FF31AE3FACC2}"/>
              </a:ext>
            </a:extLst>
          </p:cNvPr>
          <p:cNvSpPr>
            <a:spLocks noGrp="1"/>
          </p:cNvSpPr>
          <p:nvPr>
            <p:ph idx="1"/>
          </p:nvPr>
        </p:nvSpPr>
        <p:spPr>
          <a:xfrm>
            <a:off x="478179" y="563985"/>
            <a:ext cx="7886700" cy="4351338"/>
          </a:xfrm>
        </p:spPr>
        <p:txBody>
          <a:bodyPr/>
          <a:lstStyle/>
          <a:p>
            <a:r>
              <a:rPr lang="en-GB" sz="1800" b="1" dirty="0">
                <a:effectLst/>
                <a:latin typeface="Calibri" panose="020F0502020204030204" pitchFamily="34" charset="0"/>
                <a:ea typeface="DengXian" panose="02010600030101010101" pitchFamily="2" charset="-122"/>
                <a:cs typeface="Arial" panose="020B0604020202020204" pitchFamily="34" charset="0"/>
              </a:rPr>
              <a:t>Download vs. Streaming Mode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4" name="Picture 3" descr="A screenshot of a video streaming app&#10;&#10;Description automatically generated">
            <a:extLst>
              <a:ext uri="{FF2B5EF4-FFF2-40B4-BE49-F238E27FC236}">
                <a16:creationId xmlns:a16="http://schemas.microsoft.com/office/drawing/2014/main" id="{1868203B-A749-57CE-F5E3-25A86A4FF9E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3732" y="1014249"/>
            <a:ext cx="3745431" cy="3450809"/>
          </a:xfrm>
          <a:prstGeom prst="rect">
            <a:avLst/>
          </a:prstGeom>
          <a:noFill/>
          <a:ln>
            <a:noFill/>
          </a:ln>
        </p:spPr>
      </p:pic>
      <p:sp>
        <p:nvSpPr>
          <p:cNvPr id="6" name="TextBox 5">
            <a:extLst>
              <a:ext uri="{FF2B5EF4-FFF2-40B4-BE49-F238E27FC236}">
                <a16:creationId xmlns:a16="http://schemas.microsoft.com/office/drawing/2014/main" id="{BC1F735C-70BD-77CE-8C5E-5C6C7F59C526}"/>
              </a:ext>
            </a:extLst>
          </p:cNvPr>
          <p:cNvSpPr txBox="1"/>
          <p:nvPr/>
        </p:nvSpPr>
        <p:spPr>
          <a:xfrm>
            <a:off x="509286" y="4646416"/>
            <a:ext cx="8156535" cy="1438342"/>
          </a:xfrm>
          <a:prstGeom prst="rect">
            <a:avLst/>
          </a:prstGeom>
          <a:noFill/>
        </p:spPr>
        <p:txBody>
          <a:bodyPr wrap="square">
            <a:spAutoFit/>
          </a:bodyPr>
          <a:lstStyle/>
          <a:p>
            <a:pPr lvl="0">
              <a:lnSpc>
                <a:spcPct val="107000"/>
              </a:lnSpc>
              <a:spcAft>
                <a:spcPts val="800"/>
              </a:spcAft>
              <a:buSzPts val="1000"/>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To download and run your program immediately press the Play button in the app.</a:t>
            </a:r>
          </a:p>
          <a:p>
            <a:pPr>
              <a:lnSpc>
                <a:spcPct val="107000"/>
              </a:lnSpc>
              <a:spcAft>
                <a:spcPts val="800"/>
              </a:spcAft>
              <a:buSzPts val="1000"/>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To only download the program onto your Hub, press the Download Only icon in the Storage Selection pop-up.</a:t>
            </a:r>
          </a:p>
          <a:p>
            <a:pPr lvl="0">
              <a:lnSpc>
                <a:spcPct val="107000"/>
              </a:lnSpc>
              <a:spcAft>
                <a:spcPts val="800"/>
              </a:spcAft>
              <a:buSzPts val="1000"/>
              <a:tabLst>
                <a:tab pos="457200" algn="l"/>
              </a:tabLst>
            </a:pP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7" name="Picture 6" descr="A screenshot of a video player&#10;&#10;Description automatically generated">
            <a:extLst>
              <a:ext uri="{FF2B5EF4-FFF2-40B4-BE49-F238E27FC236}">
                <a16:creationId xmlns:a16="http://schemas.microsoft.com/office/drawing/2014/main" id="{D3E80B15-2394-4D45-A48F-51F91269F75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2351" y="993461"/>
            <a:ext cx="3790556" cy="3492384"/>
          </a:xfrm>
          <a:prstGeom prst="rect">
            <a:avLst/>
          </a:prstGeom>
          <a:noFill/>
          <a:ln>
            <a:noFill/>
          </a:ln>
        </p:spPr>
      </p:pic>
    </p:spTree>
    <p:extLst>
      <p:ext uri="{BB962C8B-B14F-4D97-AF65-F5344CB8AC3E}">
        <p14:creationId xmlns:p14="http://schemas.microsoft.com/office/powerpoint/2010/main" val="2276745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7388-74A9-4935-86E0-9BBF25ED6DED}"/>
              </a:ext>
            </a:extLst>
          </p:cNvPr>
          <p:cNvSpPr>
            <a:spLocks noGrp="1"/>
          </p:cNvSpPr>
          <p:nvPr>
            <p:ph type="title"/>
          </p:nvPr>
        </p:nvSpPr>
        <p:spPr/>
        <p:txBody>
          <a:bodyPr/>
          <a:lstStyle/>
          <a:p>
            <a:r>
              <a:rPr lang="en-US" dirty="0"/>
              <a:t>WHERE CAN I BUY these ELEMENTS?</a:t>
            </a:r>
          </a:p>
        </p:txBody>
      </p:sp>
      <p:sp>
        <p:nvSpPr>
          <p:cNvPr id="3" name="Content Placeholder 2">
            <a:extLst>
              <a:ext uri="{FF2B5EF4-FFF2-40B4-BE49-F238E27FC236}">
                <a16:creationId xmlns:a16="http://schemas.microsoft.com/office/drawing/2014/main" id="{55984D87-85D6-425E-B18C-0C66877DFBB3}"/>
              </a:ext>
            </a:extLst>
          </p:cNvPr>
          <p:cNvSpPr>
            <a:spLocks noGrp="1"/>
          </p:cNvSpPr>
          <p:nvPr>
            <p:ph idx="1"/>
          </p:nvPr>
        </p:nvSpPr>
        <p:spPr/>
        <p:txBody>
          <a:bodyPr/>
          <a:lstStyle/>
          <a:p>
            <a:r>
              <a:rPr lang="en-US" dirty="0"/>
              <a:t>LEGO Parts Replacement: </a:t>
            </a:r>
            <a:r>
              <a:rPr lang="es-419" dirty="0">
                <a:hlinkClick r:id="rId2"/>
              </a:rPr>
              <a:t>https://www.lego.com/en-us/service/replacementparts</a:t>
            </a:r>
            <a:endParaRPr lang="es-419" dirty="0"/>
          </a:p>
          <a:p>
            <a:r>
              <a:rPr lang="es-419" dirty="0"/>
              <a:t>SPIKE Prime Set – 45678</a:t>
            </a:r>
          </a:p>
          <a:p>
            <a:pPr lvl="1"/>
            <a:r>
              <a:rPr lang="en-US" dirty="0"/>
              <a:t>Inventory: </a:t>
            </a:r>
            <a:r>
              <a:rPr lang="es-419" dirty="0">
                <a:hlinkClick r:id="rId3"/>
              </a:rPr>
              <a:t>https://le-www-live-s.legocdn.com/sc/media/files/support/spike-prime/le_spike_prime_set_element_overview_classroom_poster_18x24inch-a7ecd36fbf6d15fd4c7617f4cb882531.pdf</a:t>
            </a:r>
            <a:endParaRPr lang="es-419" dirty="0"/>
          </a:p>
          <a:p>
            <a:r>
              <a:rPr lang="en-US" dirty="0"/>
              <a:t>SPIKE Prime Expansion – 45680</a:t>
            </a:r>
          </a:p>
          <a:p>
            <a:pPr lvl="1"/>
            <a:r>
              <a:rPr lang="en-US" dirty="0"/>
              <a:t>Inventory:</a:t>
            </a:r>
            <a:r>
              <a:rPr lang="es-419" dirty="0"/>
              <a:t> </a:t>
            </a:r>
            <a:r>
              <a:rPr lang="es-419" dirty="0">
                <a:hlinkClick r:id="rId4"/>
              </a:rPr>
              <a:t>https://le-www-live-s.legocdn.com/sc/media/files/support/spike-prime/le_spike_prime_expansion_set_element_overview_classroom_poster_18x24inch-1ffffebb088c5875820d767462b0a1d3.pdf</a:t>
            </a:r>
            <a:endParaRPr lang="es-419" dirty="0"/>
          </a:p>
          <a:p>
            <a:r>
              <a:rPr lang="es-419" dirty="0"/>
              <a:t>MINDSTORMS Robot Inventor – 51515</a:t>
            </a:r>
          </a:p>
          <a:p>
            <a:pPr lvl="1"/>
            <a:r>
              <a:rPr lang="es-419" dirty="0"/>
              <a:t>Inventory: https://brickset.com/inventories/51515-1</a:t>
            </a:r>
            <a:endParaRPr lang="en-US" dirty="0"/>
          </a:p>
        </p:txBody>
      </p:sp>
      <p:sp>
        <p:nvSpPr>
          <p:cNvPr id="5" name="Slide Number Placeholder 4">
            <a:extLst>
              <a:ext uri="{FF2B5EF4-FFF2-40B4-BE49-F238E27FC236}">
                <a16:creationId xmlns:a16="http://schemas.microsoft.com/office/drawing/2014/main" id="{720F675D-FACA-4FB3-80A3-8FF9D5B21E58}"/>
              </a:ext>
            </a:extLst>
          </p:cNvPr>
          <p:cNvSpPr>
            <a:spLocks noGrp="1"/>
          </p:cNvSpPr>
          <p:nvPr>
            <p:ph type="sldNum" sz="quarter" idx="12"/>
          </p:nvPr>
        </p:nvSpPr>
        <p:spPr/>
        <p:txBody>
          <a:bodyPr/>
          <a:lstStyle/>
          <a:p>
            <a:fld id="{BBD74847-7BE4-4E4D-8159-51DF7B93C616}" type="slidenum">
              <a:rPr lang="en-US" smtClean="0"/>
              <a:t>12</a:t>
            </a:fld>
            <a:endParaRPr lang="en-US"/>
          </a:p>
        </p:txBody>
      </p:sp>
    </p:spTree>
    <p:extLst>
      <p:ext uri="{BB962C8B-B14F-4D97-AF65-F5344CB8AC3E}">
        <p14:creationId xmlns:p14="http://schemas.microsoft.com/office/powerpoint/2010/main" val="3957734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CREDITS</a:t>
            </a:r>
          </a:p>
        </p:txBody>
      </p:sp>
      <p:sp>
        <p:nvSpPr>
          <p:cNvPr id="3" name="Content Placeholder 2"/>
          <p:cNvSpPr>
            <a:spLocks noGrp="1"/>
          </p:cNvSpPr>
          <p:nvPr>
            <p:ph idx="1"/>
          </p:nvPr>
        </p:nvSpPr>
        <p:spPr>
          <a:xfrm>
            <a:off x="457200" y="1317983"/>
            <a:ext cx="8245474" cy="1145345"/>
          </a:xfrm>
        </p:spPr>
        <p:txBody>
          <a:bodyPr>
            <a:normAutofit/>
          </a:bodyPr>
          <a:lstStyle/>
          <a:p>
            <a:r>
              <a:rPr lang="en-US" sz="2800" dirty="0">
                <a:hlinkClick r:id="rId2"/>
              </a:rPr>
              <a:t>https://education.lego.com</a:t>
            </a:r>
            <a:endParaRPr lang="en-US" sz="2800" dirty="0"/>
          </a:p>
          <a:p>
            <a:pPr marL="0" indent="0">
              <a:buNone/>
            </a:pPr>
            <a:endParaRPr lang="en-US" sz="1600" dirty="0"/>
          </a:p>
        </p:txBody>
      </p:sp>
      <p:sp>
        <p:nvSpPr>
          <p:cNvPr id="7" name="Slide Number Placeholder 6">
            <a:extLst>
              <a:ext uri="{FF2B5EF4-FFF2-40B4-BE49-F238E27FC236}">
                <a16:creationId xmlns:a16="http://schemas.microsoft.com/office/drawing/2014/main" id="{F6739919-47A8-43E0-85A2-F648492C26DE}"/>
              </a:ext>
            </a:extLst>
          </p:cNvPr>
          <p:cNvSpPr>
            <a:spLocks noGrp="1"/>
          </p:cNvSpPr>
          <p:nvPr>
            <p:ph type="sldNum" sz="quarter" idx="12"/>
          </p:nvPr>
        </p:nvSpPr>
        <p:spPr/>
        <p:txBody>
          <a:bodyPr/>
          <a:lstStyle/>
          <a:p>
            <a:fld id="{BBD74847-7BE4-4E4D-8159-51DF7B93C616}" type="slidenum">
              <a:rPr lang="en-US" smtClean="0"/>
              <a:t>13</a:t>
            </a:fld>
            <a:endParaRPr lang="en-US"/>
          </a:p>
        </p:txBody>
      </p:sp>
    </p:spTree>
    <p:extLst>
      <p:ext uri="{BB962C8B-B14F-4D97-AF65-F5344CB8AC3E}">
        <p14:creationId xmlns:p14="http://schemas.microsoft.com/office/powerpoint/2010/main" val="3392129947"/>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content slide template</Template>
  <TotalTime>0</TotalTime>
  <Words>958</Words>
  <Application>Microsoft Office PowerPoint</Application>
  <PresentationFormat>On-screen Show (4:3)</PresentationFormat>
  <Paragraphs>76</Paragraphs>
  <Slides>13</Slides>
  <Notes>5</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13</vt:i4>
      </vt:variant>
    </vt:vector>
  </HeadingPairs>
  <TitlesOfParts>
    <vt:vector size="37" baseType="lpstr">
      <vt:lpstr>Arial</vt:lpstr>
      <vt:lpstr>Calibri</vt:lpstr>
      <vt:lpstr>Calibri Light</vt:lpstr>
      <vt:lpstr>Symbol</vt:lpstr>
      <vt:lpstr>Wingdings 2</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2_Text 1</vt:lpstr>
      <vt:lpstr>Text 2</vt:lpstr>
      <vt:lpstr>Text 3</vt:lpstr>
      <vt:lpstr>Text 4</vt:lpstr>
      <vt:lpstr>Text Break / Info Slide 1</vt:lpstr>
      <vt:lpstr>Text Break Info Slide 2</vt:lpstr>
      <vt:lpstr>UWTSD Logo Only_Image Bkgrnd</vt:lpstr>
      <vt:lpstr>Easier building with Spike prime</vt:lpstr>
      <vt:lpstr>Square Form factors</vt:lpstr>
      <vt:lpstr>TECHNIC FRAMES (39794 and 39790)</vt:lpstr>
      <vt:lpstr>Biscuit (39793)</vt:lpstr>
      <vt:lpstr>BALL and CASTOR (39370 and 52629)</vt:lpstr>
      <vt:lpstr>WIRE CLIPS (49283)</vt:lpstr>
      <vt:lpstr>WHEELS (39367 and 49295)</vt:lpstr>
      <vt:lpstr>BEVEL GEAR (46372) and DIFFERENTIAL Gear (65414)</vt:lpstr>
      <vt:lpstr>Other new elements in Spike prime Set</vt:lpstr>
      <vt:lpstr>PowerPoint Presentation</vt:lpstr>
      <vt:lpstr>PowerPoint Presentation</vt:lpstr>
      <vt:lpstr>WHERE CAN I BUY these ELEMENTS?</vt:lpstr>
      <vt:lpstr>CREDITS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management</dc:title>
  <dc:creator>Srinivasan Seshan</dc:creator>
  <cp:lastModifiedBy>Divya Chidambaram</cp:lastModifiedBy>
  <cp:revision>61</cp:revision>
  <dcterms:created xsi:type="dcterms:W3CDTF">2019-12-31T03:18:51Z</dcterms:created>
  <dcterms:modified xsi:type="dcterms:W3CDTF">2024-02-01T13:19:08Z</dcterms:modified>
</cp:coreProperties>
</file>