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51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5"/>
  </p:notesMasterIdLst>
  <p:sldIdLst>
    <p:sldId id="256" r:id="rId2"/>
    <p:sldId id="326" r:id="rId3"/>
    <p:sldId id="327" r:id="rId4"/>
    <p:sldId id="257" r:id="rId5"/>
    <p:sldId id="328" r:id="rId6"/>
    <p:sldId id="322" r:id="rId7"/>
    <p:sldId id="258" r:id="rId8"/>
    <p:sldId id="259" r:id="rId9"/>
    <p:sldId id="335" r:id="rId10"/>
    <p:sldId id="343" r:id="rId11"/>
    <p:sldId id="273" r:id="rId12"/>
    <p:sldId id="337" r:id="rId13"/>
    <p:sldId id="338" r:id="rId14"/>
    <p:sldId id="339" r:id="rId15"/>
    <p:sldId id="329" r:id="rId16"/>
    <p:sldId id="260" r:id="rId17"/>
    <p:sldId id="274" r:id="rId18"/>
    <p:sldId id="261" r:id="rId19"/>
    <p:sldId id="330" r:id="rId20"/>
    <p:sldId id="275" r:id="rId21"/>
    <p:sldId id="276" r:id="rId22"/>
    <p:sldId id="278" r:id="rId23"/>
    <p:sldId id="341" r:id="rId24"/>
    <p:sldId id="340" r:id="rId25"/>
    <p:sldId id="342" r:id="rId26"/>
    <p:sldId id="344" r:id="rId27"/>
    <p:sldId id="279" r:id="rId28"/>
    <p:sldId id="331" r:id="rId29"/>
    <p:sldId id="277" r:id="rId30"/>
    <p:sldId id="263" r:id="rId31"/>
    <p:sldId id="319" r:id="rId32"/>
    <p:sldId id="318" r:id="rId33"/>
    <p:sldId id="317" r:id="rId34"/>
    <p:sldId id="313" r:id="rId35"/>
    <p:sldId id="264" r:id="rId36"/>
    <p:sldId id="280" r:id="rId37"/>
    <p:sldId id="332" r:id="rId38"/>
    <p:sldId id="266" r:id="rId39"/>
    <p:sldId id="345" r:id="rId40"/>
    <p:sldId id="321" r:id="rId41"/>
    <p:sldId id="333" r:id="rId42"/>
    <p:sldId id="286" r:id="rId43"/>
    <p:sldId id="285" r:id="rId44"/>
    <p:sldId id="267" r:id="rId45"/>
    <p:sldId id="324" r:id="rId46"/>
    <p:sldId id="291" r:id="rId47"/>
    <p:sldId id="304" r:id="rId48"/>
    <p:sldId id="268" r:id="rId49"/>
    <p:sldId id="296" r:id="rId50"/>
    <p:sldId id="334" r:id="rId51"/>
    <p:sldId id="305" r:id="rId52"/>
    <p:sldId id="298" r:id="rId53"/>
    <p:sldId id="270" r:id="rId54"/>
    <p:sldId id="297" r:id="rId55"/>
    <p:sldId id="299" r:id="rId56"/>
    <p:sldId id="300" r:id="rId57"/>
    <p:sldId id="269" r:id="rId58"/>
    <p:sldId id="271" r:id="rId59"/>
    <p:sldId id="303" r:id="rId60"/>
    <p:sldId id="315" r:id="rId61"/>
    <p:sldId id="323" r:id="rId62"/>
    <p:sldId id="325" r:id="rId63"/>
    <p:sldId id="272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175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.svg"/><Relationship Id="rId1" Type="http://schemas.openxmlformats.org/officeDocument/2006/relationships/image" Target="../media/image18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0.svg"/><Relationship Id="rId1" Type="http://schemas.openxmlformats.org/officeDocument/2006/relationships/image" Target="../media/image38.svg"/><Relationship Id="rId6" Type="http://schemas.openxmlformats.org/officeDocument/2006/relationships/image" Target="../media/image40.svg"/><Relationship Id="rId5" Type="http://schemas.openxmlformats.org/officeDocument/2006/relationships/image" Target="../media/image39.svg"/><Relationship Id="rId4" Type="http://schemas.openxmlformats.org/officeDocument/2006/relationships/image" Target="../media/image11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Relationship Id="rId4" Type="http://schemas.openxmlformats.org/officeDocument/2006/relationships/image" Target="../media/image44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Relationship Id="rId4" Type="http://schemas.openxmlformats.org/officeDocument/2006/relationships/image" Target="../media/image48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12.svg"/><Relationship Id="rId1" Type="http://schemas.openxmlformats.org/officeDocument/2006/relationships/image" Target="../media/image51.svg"/><Relationship Id="rId5" Type="http://schemas.openxmlformats.org/officeDocument/2006/relationships/image" Target="../media/image54.svg"/><Relationship Id="rId4" Type="http://schemas.openxmlformats.org/officeDocument/2006/relationships/image" Target="../media/image53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2.svg"/><Relationship Id="rId5" Type="http://schemas.openxmlformats.org/officeDocument/2006/relationships/image" Target="../media/image61.svg"/><Relationship Id="rId4" Type="http://schemas.openxmlformats.org/officeDocument/2006/relationships/image" Target="../media/image60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Relationship Id="rId5" Type="http://schemas.openxmlformats.org/officeDocument/2006/relationships/image" Target="../media/image12.svg"/><Relationship Id="rId4" Type="http://schemas.openxmlformats.org/officeDocument/2006/relationships/image" Target="../media/image66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2" Type="http://schemas.openxmlformats.org/officeDocument/2006/relationships/image" Target="../media/image78.svg"/><Relationship Id="rId1" Type="http://schemas.openxmlformats.org/officeDocument/2006/relationships/image" Target="../media/image77.svg"/><Relationship Id="rId4" Type="http://schemas.openxmlformats.org/officeDocument/2006/relationships/image" Target="../media/image80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svg"/><Relationship Id="rId1" Type="http://schemas.openxmlformats.org/officeDocument/2006/relationships/image" Target="../media/image12.svg"/><Relationship Id="rId5" Type="http://schemas.openxmlformats.org/officeDocument/2006/relationships/image" Target="../media/image8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.svg"/><Relationship Id="rId1" Type="http://schemas.openxmlformats.org/officeDocument/2006/relationships/image" Target="../media/image18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0.svg"/><Relationship Id="rId1" Type="http://schemas.openxmlformats.org/officeDocument/2006/relationships/image" Target="../media/image38.svg"/><Relationship Id="rId6" Type="http://schemas.openxmlformats.org/officeDocument/2006/relationships/image" Target="../media/image40.svg"/><Relationship Id="rId5" Type="http://schemas.openxmlformats.org/officeDocument/2006/relationships/image" Target="../media/image39.svg"/><Relationship Id="rId4" Type="http://schemas.openxmlformats.org/officeDocument/2006/relationships/image" Target="../media/image11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43.svg"/><Relationship Id="rId1" Type="http://schemas.openxmlformats.org/officeDocument/2006/relationships/image" Target="../media/image42.svg"/><Relationship Id="rId4" Type="http://schemas.openxmlformats.org/officeDocument/2006/relationships/image" Target="../media/image44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Relationship Id="rId4" Type="http://schemas.openxmlformats.org/officeDocument/2006/relationships/image" Target="../media/image48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12.svg"/><Relationship Id="rId1" Type="http://schemas.openxmlformats.org/officeDocument/2006/relationships/image" Target="../media/image51.svg"/><Relationship Id="rId5" Type="http://schemas.openxmlformats.org/officeDocument/2006/relationships/image" Target="../media/image54.svg"/><Relationship Id="rId4" Type="http://schemas.openxmlformats.org/officeDocument/2006/relationships/image" Target="../media/image53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9.svg"/><Relationship Id="rId1" Type="http://schemas.openxmlformats.org/officeDocument/2006/relationships/image" Target="../media/image58.svg"/><Relationship Id="rId6" Type="http://schemas.openxmlformats.org/officeDocument/2006/relationships/image" Target="../media/image62.svg"/><Relationship Id="rId5" Type="http://schemas.openxmlformats.org/officeDocument/2006/relationships/image" Target="../media/image61.svg"/><Relationship Id="rId4" Type="http://schemas.openxmlformats.org/officeDocument/2006/relationships/image" Target="../media/image60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svg"/><Relationship Id="rId1" Type="http://schemas.openxmlformats.org/officeDocument/2006/relationships/image" Target="../media/image63.svg"/><Relationship Id="rId5" Type="http://schemas.openxmlformats.org/officeDocument/2006/relationships/image" Target="../media/image12.svg"/><Relationship Id="rId4" Type="http://schemas.openxmlformats.org/officeDocument/2006/relationships/image" Target="../media/image66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2" Type="http://schemas.openxmlformats.org/officeDocument/2006/relationships/image" Target="../media/image78.svg"/><Relationship Id="rId1" Type="http://schemas.openxmlformats.org/officeDocument/2006/relationships/image" Target="../media/image77.svg"/><Relationship Id="rId4" Type="http://schemas.openxmlformats.org/officeDocument/2006/relationships/image" Target="../media/image80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svg"/><Relationship Id="rId1" Type="http://schemas.openxmlformats.org/officeDocument/2006/relationships/image" Target="../media/image12.svg"/><Relationship Id="rId5" Type="http://schemas.openxmlformats.org/officeDocument/2006/relationships/image" Target="../media/image8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960A38-71C3-4417-906B-5D11A24E668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FCB9240-5427-438F-817E-429B44190E47}">
      <dgm:prSet/>
      <dgm:spPr/>
      <dgm:t>
        <a:bodyPr/>
        <a:lstStyle/>
        <a:p>
          <a:r>
            <a:rPr lang="en-GB" b="1" dirty="0"/>
            <a:t>By the end of this session, students will be able to:</a:t>
          </a:r>
          <a:endParaRPr lang="en-US" b="1" dirty="0"/>
        </a:p>
      </dgm:t>
    </dgm:pt>
    <dgm:pt modelId="{EB30102F-0F76-4642-B4B5-D8CE5F81E3E5}" type="parTrans" cxnId="{8C00AA67-57BB-4BC8-9AC5-B873CC446527}">
      <dgm:prSet/>
      <dgm:spPr/>
      <dgm:t>
        <a:bodyPr/>
        <a:lstStyle/>
        <a:p>
          <a:endParaRPr lang="en-US"/>
        </a:p>
      </dgm:t>
    </dgm:pt>
    <dgm:pt modelId="{CEA7D5D9-1519-4203-AA56-D70FEF4A34FB}" type="sibTrans" cxnId="{8C00AA67-57BB-4BC8-9AC5-B873CC446527}">
      <dgm:prSet/>
      <dgm:spPr/>
      <dgm:t>
        <a:bodyPr/>
        <a:lstStyle/>
        <a:p>
          <a:endParaRPr lang="en-US"/>
        </a:p>
      </dgm:t>
    </dgm:pt>
    <dgm:pt modelId="{F0DE712F-3699-4CF2-ACB2-420FB85B8F6D}">
      <dgm:prSet/>
      <dgm:spPr/>
      <dgm:t>
        <a:bodyPr/>
        <a:lstStyle/>
        <a:p>
          <a:r>
            <a:rPr lang="en-GB" b="1" dirty="0"/>
            <a:t>Analyse how political, economic, and social factors influence employment opportunities and workforce trends in Health and Social Care.</a:t>
          </a:r>
          <a:endParaRPr lang="en-US" dirty="0"/>
        </a:p>
      </dgm:t>
    </dgm:pt>
    <dgm:pt modelId="{66BFF266-D626-4972-94E8-ABA199325D11}" type="parTrans" cxnId="{8EC1F14E-FF9F-4FF4-9C73-0F1A8E49694F}">
      <dgm:prSet/>
      <dgm:spPr/>
      <dgm:t>
        <a:bodyPr/>
        <a:lstStyle/>
        <a:p>
          <a:endParaRPr lang="en-US"/>
        </a:p>
      </dgm:t>
    </dgm:pt>
    <dgm:pt modelId="{3AF168F5-3B75-4622-AC99-758480BF8CFC}" type="sibTrans" cxnId="{8EC1F14E-FF9F-4FF4-9C73-0F1A8E49694F}">
      <dgm:prSet/>
      <dgm:spPr/>
      <dgm:t>
        <a:bodyPr/>
        <a:lstStyle/>
        <a:p>
          <a:endParaRPr lang="en-US"/>
        </a:p>
      </dgm:t>
    </dgm:pt>
    <dgm:pt modelId="{BCBBB7D9-9F98-4EE7-836E-48FBBC9CF852}">
      <dgm:prSet/>
      <dgm:spPr/>
      <dgm:t>
        <a:bodyPr/>
        <a:lstStyle/>
        <a:p>
          <a:r>
            <a:rPr lang="en-GB" b="1"/>
            <a:t>Evaluate personal employability through the development of transferable skills, reflective practice, and strategic use of professional platforms such as LinkedIn.</a:t>
          </a:r>
          <a:endParaRPr lang="en-US"/>
        </a:p>
      </dgm:t>
    </dgm:pt>
    <dgm:pt modelId="{6391E462-E7C6-4FF3-BA6C-6C9E68AA4BF2}" type="parTrans" cxnId="{F9E8786B-9998-4F0C-ABFC-2D1B39ED2B80}">
      <dgm:prSet/>
      <dgm:spPr/>
      <dgm:t>
        <a:bodyPr/>
        <a:lstStyle/>
        <a:p>
          <a:endParaRPr lang="en-US"/>
        </a:p>
      </dgm:t>
    </dgm:pt>
    <dgm:pt modelId="{1610E807-4A17-44C7-A3A5-72D6A306C5C8}" type="sibTrans" cxnId="{F9E8786B-9998-4F0C-ABFC-2D1B39ED2B80}">
      <dgm:prSet/>
      <dgm:spPr/>
      <dgm:t>
        <a:bodyPr/>
        <a:lstStyle/>
        <a:p>
          <a:endParaRPr lang="en-US"/>
        </a:p>
      </dgm:t>
    </dgm:pt>
    <dgm:pt modelId="{5A4A98A3-3C17-4F30-89BD-79B652863A2B}">
      <dgm:prSet/>
      <dgm:spPr/>
      <dgm:t>
        <a:bodyPr/>
        <a:lstStyle/>
        <a:p>
          <a:r>
            <a:rPr lang="en-GB" b="1"/>
            <a:t>Apply effective job-seeking strategies including tailored applications, interview preparation, and personal branding to enhance career readiness.</a:t>
          </a:r>
          <a:endParaRPr lang="en-US"/>
        </a:p>
      </dgm:t>
    </dgm:pt>
    <dgm:pt modelId="{A1F26ABC-48EC-4A63-A6BE-1A28920F57B8}" type="parTrans" cxnId="{3BACD552-9753-484C-8AB2-7E7C3A09E7E1}">
      <dgm:prSet/>
      <dgm:spPr/>
      <dgm:t>
        <a:bodyPr/>
        <a:lstStyle/>
        <a:p>
          <a:endParaRPr lang="en-US"/>
        </a:p>
      </dgm:t>
    </dgm:pt>
    <dgm:pt modelId="{C2165063-1DD1-432B-8DEE-78D57009EC06}" type="sibTrans" cxnId="{3BACD552-9753-484C-8AB2-7E7C3A09E7E1}">
      <dgm:prSet/>
      <dgm:spPr/>
      <dgm:t>
        <a:bodyPr/>
        <a:lstStyle/>
        <a:p>
          <a:endParaRPr lang="en-US"/>
        </a:p>
      </dgm:t>
    </dgm:pt>
    <dgm:pt modelId="{6AB19E94-BABB-48A6-80EE-DF7A321A07B4}" type="pres">
      <dgm:prSet presAssocID="{31960A38-71C3-4417-906B-5D11A24E6685}" presName="root" presStyleCnt="0">
        <dgm:presLayoutVars>
          <dgm:dir/>
          <dgm:resizeHandles val="exact"/>
        </dgm:presLayoutVars>
      </dgm:prSet>
      <dgm:spPr/>
    </dgm:pt>
    <dgm:pt modelId="{643D37BE-5C87-49CF-94C4-987458FA7715}" type="pres">
      <dgm:prSet presAssocID="{1FCB9240-5427-438F-817E-429B44190E47}" presName="compNode" presStyleCnt="0"/>
      <dgm:spPr/>
    </dgm:pt>
    <dgm:pt modelId="{65DBFB41-3693-409D-B503-04568D73F71F}" type="pres">
      <dgm:prSet presAssocID="{1FCB9240-5427-438F-817E-429B44190E47}" presName="bgRect" presStyleLbl="bgShp" presStyleIdx="0" presStyleCnt="4"/>
      <dgm:spPr/>
    </dgm:pt>
    <dgm:pt modelId="{60A05AF9-02C6-4803-A75F-54D39D364368}" type="pres">
      <dgm:prSet presAssocID="{1FCB9240-5427-438F-817E-429B44190E4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2BEF481-8B88-415D-B744-480612A4D109}" type="pres">
      <dgm:prSet presAssocID="{1FCB9240-5427-438F-817E-429B44190E47}" presName="spaceRect" presStyleCnt="0"/>
      <dgm:spPr/>
    </dgm:pt>
    <dgm:pt modelId="{807012B0-E08F-486A-AA0B-7E9529A16A99}" type="pres">
      <dgm:prSet presAssocID="{1FCB9240-5427-438F-817E-429B44190E47}" presName="parTx" presStyleLbl="revTx" presStyleIdx="0" presStyleCnt="4">
        <dgm:presLayoutVars>
          <dgm:chMax val="0"/>
          <dgm:chPref val="0"/>
        </dgm:presLayoutVars>
      </dgm:prSet>
      <dgm:spPr/>
    </dgm:pt>
    <dgm:pt modelId="{C4887373-757C-4820-B720-F54864B755CF}" type="pres">
      <dgm:prSet presAssocID="{CEA7D5D9-1519-4203-AA56-D70FEF4A34FB}" presName="sibTrans" presStyleCnt="0"/>
      <dgm:spPr/>
    </dgm:pt>
    <dgm:pt modelId="{A2C85CF6-0E19-4708-9203-5C801FB915F7}" type="pres">
      <dgm:prSet presAssocID="{F0DE712F-3699-4CF2-ACB2-420FB85B8F6D}" presName="compNode" presStyleCnt="0"/>
      <dgm:spPr/>
    </dgm:pt>
    <dgm:pt modelId="{8543598C-1E8F-4C20-A7C1-0E75A4AB6AAF}" type="pres">
      <dgm:prSet presAssocID="{F0DE712F-3699-4CF2-ACB2-420FB85B8F6D}" presName="bgRect" presStyleLbl="bgShp" presStyleIdx="1" presStyleCnt="4"/>
      <dgm:spPr/>
    </dgm:pt>
    <dgm:pt modelId="{8D6390E7-BD99-4528-A27C-EBA37C691919}" type="pres">
      <dgm:prSet presAssocID="{F0DE712F-3699-4CF2-ACB2-420FB85B8F6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830D9C9-80A3-40C9-9304-2FAC48A302DD}" type="pres">
      <dgm:prSet presAssocID="{F0DE712F-3699-4CF2-ACB2-420FB85B8F6D}" presName="spaceRect" presStyleCnt="0"/>
      <dgm:spPr/>
    </dgm:pt>
    <dgm:pt modelId="{BBF1B8A4-F044-4234-B838-962E6C991791}" type="pres">
      <dgm:prSet presAssocID="{F0DE712F-3699-4CF2-ACB2-420FB85B8F6D}" presName="parTx" presStyleLbl="revTx" presStyleIdx="1" presStyleCnt="4">
        <dgm:presLayoutVars>
          <dgm:chMax val="0"/>
          <dgm:chPref val="0"/>
        </dgm:presLayoutVars>
      </dgm:prSet>
      <dgm:spPr/>
    </dgm:pt>
    <dgm:pt modelId="{C4855FE1-78FD-45B2-9EE0-B6F6405C111B}" type="pres">
      <dgm:prSet presAssocID="{3AF168F5-3B75-4622-AC99-758480BF8CFC}" presName="sibTrans" presStyleCnt="0"/>
      <dgm:spPr/>
    </dgm:pt>
    <dgm:pt modelId="{5B619335-55D2-4A88-805D-52D386C9E977}" type="pres">
      <dgm:prSet presAssocID="{BCBBB7D9-9F98-4EE7-836E-48FBBC9CF852}" presName="compNode" presStyleCnt="0"/>
      <dgm:spPr/>
    </dgm:pt>
    <dgm:pt modelId="{94C65898-81B9-4F6A-86F1-B7BB519FD657}" type="pres">
      <dgm:prSet presAssocID="{BCBBB7D9-9F98-4EE7-836E-48FBBC9CF852}" presName="bgRect" presStyleLbl="bgShp" presStyleIdx="2" presStyleCnt="4"/>
      <dgm:spPr/>
    </dgm:pt>
    <dgm:pt modelId="{355100BC-3038-4D09-8EB7-DDA84C420018}" type="pres">
      <dgm:prSet presAssocID="{BCBBB7D9-9F98-4EE7-836E-48FBBC9CF85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577D10F-B212-4401-9772-147B053F88A3}" type="pres">
      <dgm:prSet presAssocID="{BCBBB7D9-9F98-4EE7-836E-48FBBC9CF852}" presName="spaceRect" presStyleCnt="0"/>
      <dgm:spPr/>
    </dgm:pt>
    <dgm:pt modelId="{729DA294-75C1-464A-B14F-D69C382828FD}" type="pres">
      <dgm:prSet presAssocID="{BCBBB7D9-9F98-4EE7-836E-48FBBC9CF852}" presName="parTx" presStyleLbl="revTx" presStyleIdx="2" presStyleCnt="4">
        <dgm:presLayoutVars>
          <dgm:chMax val="0"/>
          <dgm:chPref val="0"/>
        </dgm:presLayoutVars>
      </dgm:prSet>
      <dgm:spPr/>
    </dgm:pt>
    <dgm:pt modelId="{0332402A-9A3E-4311-B9A7-010F186E920B}" type="pres">
      <dgm:prSet presAssocID="{1610E807-4A17-44C7-A3A5-72D6A306C5C8}" presName="sibTrans" presStyleCnt="0"/>
      <dgm:spPr/>
    </dgm:pt>
    <dgm:pt modelId="{1D60B1BE-47E9-496A-9DBD-66F47BF501FC}" type="pres">
      <dgm:prSet presAssocID="{5A4A98A3-3C17-4F30-89BD-79B652863A2B}" presName="compNode" presStyleCnt="0"/>
      <dgm:spPr/>
    </dgm:pt>
    <dgm:pt modelId="{8C79998E-3429-4A4C-B253-58B05CF1119A}" type="pres">
      <dgm:prSet presAssocID="{5A4A98A3-3C17-4F30-89BD-79B652863A2B}" presName="bgRect" presStyleLbl="bgShp" presStyleIdx="3" presStyleCnt="4"/>
      <dgm:spPr/>
    </dgm:pt>
    <dgm:pt modelId="{AA9707BA-9185-4CAE-8CBD-7679B5EDE8CF}" type="pres">
      <dgm:prSet presAssocID="{5A4A98A3-3C17-4F30-89BD-79B652863A2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7FE76F0-A99D-42FF-A1C4-EC3610B3EB4F}" type="pres">
      <dgm:prSet presAssocID="{5A4A98A3-3C17-4F30-89BD-79B652863A2B}" presName="spaceRect" presStyleCnt="0"/>
      <dgm:spPr/>
    </dgm:pt>
    <dgm:pt modelId="{5C37E192-3B94-404E-82B9-6AE2B76B4FF7}" type="pres">
      <dgm:prSet presAssocID="{5A4A98A3-3C17-4F30-89BD-79B652863A2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FF36A10-4A3D-465E-A7EA-F250F1E7BBF1}" type="presOf" srcId="{1FCB9240-5427-438F-817E-429B44190E47}" destId="{807012B0-E08F-486A-AA0B-7E9529A16A99}" srcOrd="0" destOrd="0" presId="urn:microsoft.com/office/officeart/2018/2/layout/IconVerticalSolidList"/>
    <dgm:cxn modelId="{DE9B1645-7F81-44E6-8A75-EF228822BFD5}" type="presOf" srcId="{5A4A98A3-3C17-4F30-89BD-79B652863A2B}" destId="{5C37E192-3B94-404E-82B9-6AE2B76B4FF7}" srcOrd="0" destOrd="0" presId="urn:microsoft.com/office/officeart/2018/2/layout/IconVerticalSolidList"/>
    <dgm:cxn modelId="{8C00AA67-57BB-4BC8-9AC5-B873CC446527}" srcId="{31960A38-71C3-4417-906B-5D11A24E6685}" destId="{1FCB9240-5427-438F-817E-429B44190E47}" srcOrd="0" destOrd="0" parTransId="{EB30102F-0F76-4642-B4B5-D8CE5F81E3E5}" sibTransId="{CEA7D5D9-1519-4203-AA56-D70FEF4A34FB}"/>
    <dgm:cxn modelId="{F9E8786B-9998-4F0C-ABFC-2D1B39ED2B80}" srcId="{31960A38-71C3-4417-906B-5D11A24E6685}" destId="{BCBBB7D9-9F98-4EE7-836E-48FBBC9CF852}" srcOrd="2" destOrd="0" parTransId="{6391E462-E7C6-4FF3-BA6C-6C9E68AA4BF2}" sibTransId="{1610E807-4A17-44C7-A3A5-72D6A306C5C8}"/>
    <dgm:cxn modelId="{8EC1F14E-FF9F-4FF4-9C73-0F1A8E49694F}" srcId="{31960A38-71C3-4417-906B-5D11A24E6685}" destId="{F0DE712F-3699-4CF2-ACB2-420FB85B8F6D}" srcOrd="1" destOrd="0" parTransId="{66BFF266-D626-4972-94E8-ABA199325D11}" sibTransId="{3AF168F5-3B75-4622-AC99-758480BF8CFC}"/>
    <dgm:cxn modelId="{3BACD552-9753-484C-8AB2-7E7C3A09E7E1}" srcId="{31960A38-71C3-4417-906B-5D11A24E6685}" destId="{5A4A98A3-3C17-4F30-89BD-79B652863A2B}" srcOrd="3" destOrd="0" parTransId="{A1F26ABC-48EC-4A63-A6BE-1A28920F57B8}" sibTransId="{C2165063-1DD1-432B-8DEE-78D57009EC06}"/>
    <dgm:cxn modelId="{99089D80-7381-4A96-9BCC-BF28E6ABD00C}" type="presOf" srcId="{31960A38-71C3-4417-906B-5D11A24E6685}" destId="{6AB19E94-BABB-48A6-80EE-DF7A321A07B4}" srcOrd="0" destOrd="0" presId="urn:microsoft.com/office/officeart/2018/2/layout/IconVerticalSolidList"/>
    <dgm:cxn modelId="{B89593AD-74D6-4298-961B-26D80CD05691}" type="presOf" srcId="{F0DE712F-3699-4CF2-ACB2-420FB85B8F6D}" destId="{BBF1B8A4-F044-4234-B838-962E6C991791}" srcOrd="0" destOrd="0" presId="urn:microsoft.com/office/officeart/2018/2/layout/IconVerticalSolidList"/>
    <dgm:cxn modelId="{2FA4D4E6-DBF7-4163-8B36-B9621BBDC458}" type="presOf" srcId="{BCBBB7D9-9F98-4EE7-836E-48FBBC9CF852}" destId="{729DA294-75C1-464A-B14F-D69C382828FD}" srcOrd="0" destOrd="0" presId="urn:microsoft.com/office/officeart/2018/2/layout/IconVerticalSolidList"/>
    <dgm:cxn modelId="{16822A42-7D80-4202-B448-A8E3CE1A6C8C}" type="presParOf" srcId="{6AB19E94-BABB-48A6-80EE-DF7A321A07B4}" destId="{643D37BE-5C87-49CF-94C4-987458FA7715}" srcOrd="0" destOrd="0" presId="urn:microsoft.com/office/officeart/2018/2/layout/IconVerticalSolidList"/>
    <dgm:cxn modelId="{774B2164-6869-4236-8651-82BCF08290B4}" type="presParOf" srcId="{643D37BE-5C87-49CF-94C4-987458FA7715}" destId="{65DBFB41-3693-409D-B503-04568D73F71F}" srcOrd="0" destOrd="0" presId="urn:microsoft.com/office/officeart/2018/2/layout/IconVerticalSolidList"/>
    <dgm:cxn modelId="{504BE75D-C79C-407C-9FA2-37C0001CCCDA}" type="presParOf" srcId="{643D37BE-5C87-49CF-94C4-987458FA7715}" destId="{60A05AF9-02C6-4803-A75F-54D39D364368}" srcOrd="1" destOrd="0" presId="urn:microsoft.com/office/officeart/2018/2/layout/IconVerticalSolidList"/>
    <dgm:cxn modelId="{FB93EE09-ACBF-47AE-8FEB-F17287A2506F}" type="presParOf" srcId="{643D37BE-5C87-49CF-94C4-987458FA7715}" destId="{C2BEF481-8B88-415D-B744-480612A4D109}" srcOrd="2" destOrd="0" presId="urn:microsoft.com/office/officeart/2018/2/layout/IconVerticalSolidList"/>
    <dgm:cxn modelId="{38E8F299-735B-44D5-ADE3-793A12A27F0C}" type="presParOf" srcId="{643D37BE-5C87-49CF-94C4-987458FA7715}" destId="{807012B0-E08F-486A-AA0B-7E9529A16A99}" srcOrd="3" destOrd="0" presId="urn:microsoft.com/office/officeart/2018/2/layout/IconVerticalSolidList"/>
    <dgm:cxn modelId="{B23B586A-27A2-493B-85F7-83E4C2E16187}" type="presParOf" srcId="{6AB19E94-BABB-48A6-80EE-DF7A321A07B4}" destId="{C4887373-757C-4820-B720-F54864B755CF}" srcOrd="1" destOrd="0" presId="urn:microsoft.com/office/officeart/2018/2/layout/IconVerticalSolidList"/>
    <dgm:cxn modelId="{6ADF4038-63CC-467E-A84C-92697D09296C}" type="presParOf" srcId="{6AB19E94-BABB-48A6-80EE-DF7A321A07B4}" destId="{A2C85CF6-0E19-4708-9203-5C801FB915F7}" srcOrd="2" destOrd="0" presId="urn:microsoft.com/office/officeart/2018/2/layout/IconVerticalSolidList"/>
    <dgm:cxn modelId="{49031E26-DA9B-4DD8-9A6C-A46233D8312B}" type="presParOf" srcId="{A2C85CF6-0E19-4708-9203-5C801FB915F7}" destId="{8543598C-1E8F-4C20-A7C1-0E75A4AB6AAF}" srcOrd="0" destOrd="0" presId="urn:microsoft.com/office/officeart/2018/2/layout/IconVerticalSolidList"/>
    <dgm:cxn modelId="{55E78810-9D0E-406B-8CE6-5019FAD6C6C7}" type="presParOf" srcId="{A2C85CF6-0E19-4708-9203-5C801FB915F7}" destId="{8D6390E7-BD99-4528-A27C-EBA37C691919}" srcOrd="1" destOrd="0" presId="urn:microsoft.com/office/officeart/2018/2/layout/IconVerticalSolidList"/>
    <dgm:cxn modelId="{FCEF866C-908C-498D-A862-88DB6742B1E4}" type="presParOf" srcId="{A2C85CF6-0E19-4708-9203-5C801FB915F7}" destId="{6830D9C9-80A3-40C9-9304-2FAC48A302DD}" srcOrd="2" destOrd="0" presId="urn:microsoft.com/office/officeart/2018/2/layout/IconVerticalSolidList"/>
    <dgm:cxn modelId="{D6C305DC-7A11-41D2-B4A4-887BC85AC00B}" type="presParOf" srcId="{A2C85CF6-0E19-4708-9203-5C801FB915F7}" destId="{BBF1B8A4-F044-4234-B838-962E6C991791}" srcOrd="3" destOrd="0" presId="urn:microsoft.com/office/officeart/2018/2/layout/IconVerticalSolidList"/>
    <dgm:cxn modelId="{A288E000-7680-4F08-91EB-D820654ED0DC}" type="presParOf" srcId="{6AB19E94-BABB-48A6-80EE-DF7A321A07B4}" destId="{C4855FE1-78FD-45B2-9EE0-B6F6405C111B}" srcOrd="3" destOrd="0" presId="urn:microsoft.com/office/officeart/2018/2/layout/IconVerticalSolidList"/>
    <dgm:cxn modelId="{58C0BC75-F801-4168-92C2-97FEB408AEDB}" type="presParOf" srcId="{6AB19E94-BABB-48A6-80EE-DF7A321A07B4}" destId="{5B619335-55D2-4A88-805D-52D386C9E977}" srcOrd="4" destOrd="0" presId="urn:microsoft.com/office/officeart/2018/2/layout/IconVerticalSolidList"/>
    <dgm:cxn modelId="{A7029230-0305-4F90-86D6-8A111A21922E}" type="presParOf" srcId="{5B619335-55D2-4A88-805D-52D386C9E977}" destId="{94C65898-81B9-4F6A-86F1-B7BB519FD657}" srcOrd="0" destOrd="0" presId="urn:microsoft.com/office/officeart/2018/2/layout/IconVerticalSolidList"/>
    <dgm:cxn modelId="{49A179E3-AF25-468C-A518-5B1B7D89238A}" type="presParOf" srcId="{5B619335-55D2-4A88-805D-52D386C9E977}" destId="{355100BC-3038-4D09-8EB7-DDA84C420018}" srcOrd="1" destOrd="0" presId="urn:microsoft.com/office/officeart/2018/2/layout/IconVerticalSolidList"/>
    <dgm:cxn modelId="{F2464825-7F3F-4A15-9091-8F0EF389315D}" type="presParOf" srcId="{5B619335-55D2-4A88-805D-52D386C9E977}" destId="{B577D10F-B212-4401-9772-147B053F88A3}" srcOrd="2" destOrd="0" presId="urn:microsoft.com/office/officeart/2018/2/layout/IconVerticalSolidList"/>
    <dgm:cxn modelId="{3238A7B2-26ED-457A-8B1F-7E6790F39BC9}" type="presParOf" srcId="{5B619335-55D2-4A88-805D-52D386C9E977}" destId="{729DA294-75C1-464A-B14F-D69C382828FD}" srcOrd="3" destOrd="0" presId="urn:microsoft.com/office/officeart/2018/2/layout/IconVerticalSolidList"/>
    <dgm:cxn modelId="{FFA58BD4-D92E-4E39-B488-BB0678A31601}" type="presParOf" srcId="{6AB19E94-BABB-48A6-80EE-DF7A321A07B4}" destId="{0332402A-9A3E-4311-B9A7-010F186E920B}" srcOrd="5" destOrd="0" presId="urn:microsoft.com/office/officeart/2018/2/layout/IconVerticalSolidList"/>
    <dgm:cxn modelId="{A714233C-B6FD-41B1-9D43-772E60D2F5D6}" type="presParOf" srcId="{6AB19E94-BABB-48A6-80EE-DF7A321A07B4}" destId="{1D60B1BE-47E9-496A-9DBD-66F47BF501FC}" srcOrd="6" destOrd="0" presId="urn:microsoft.com/office/officeart/2018/2/layout/IconVerticalSolidList"/>
    <dgm:cxn modelId="{3FAB42BE-0DDA-4917-A03F-795A3D8151BA}" type="presParOf" srcId="{1D60B1BE-47E9-496A-9DBD-66F47BF501FC}" destId="{8C79998E-3429-4A4C-B253-58B05CF1119A}" srcOrd="0" destOrd="0" presId="urn:microsoft.com/office/officeart/2018/2/layout/IconVerticalSolidList"/>
    <dgm:cxn modelId="{399F5C5A-AFD1-4D63-B7A2-E02F73A0954A}" type="presParOf" srcId="{1D60B1BE-47E9-496A-9DBD-66F47BF501FC}" destId="{AA9707BA-9185-4CAE-8CBD-7679B5EDE8CF}" srcOrd="1" destOrd="0" presId="urn:microsoft.com/office/officeart/2018/2/layout/IconVerticalSolidList"/>
    <dgm:cxn modelId="{8A0CE0D6-EC56-4771-81B5-1F425E93EF4D}" type="presParOf" srcId="{1D60B1BE-47E9-496A-9DBD-66F47BF501FC}" destId="{E7FE76F0-A99D-42FF-A1C4-EC3610B3EB4F}" srcOrd="2" destOrd="0" presId="urn:microsoft.com/office/officeart/2018/2/layout/IconVerticalSolidList"/>
    <dgm:cxn modelId="{3B75A7E2-6379-4C01-A59F-C2DF08830E13}" type="presParOf" srcId="{1D60B1BE-47E9-496A-9DBD-66F47BF501FC}" destId="{5C37E192-3B94-404E-82B9-6AE2B76B4F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58708-AEE1-4EE1-BAD7-92B5BA877E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4234EEC-44CF-49FE-AAE8-FDE2B0326034}">
      <dgm:prSet custT="1"/>
      <dgm:spPr/>
      <dgm:t>
        <a:bodyPr/>
        <a:lstStyle/>
        <a:p>
          <a:r>
            <a:rPr lang="en-GB" sz="2400" b="1" dirty="0"/>
            <a:t>Work is more than earning a wage. It’s about:</a:t>
          </a:r>
          <a:endParaRPr lang="en-US" sz="2400" b="1" dirty="0"/>
        </a:p>
      </dgm:t>
    </dgm:pt>
    <dgm:pt modelId="{9B366E2A-0137-427A-9A5D-2BB8ECD8E84D}" type="parTrans" cxnId="{3E18C452-9C67-4FC3-8B33-2F04417F7D6F}">
      <dgm:prSet/>
      <dgm:spPr/>
      <dgm:t>
        <a:bodyPr/>
        <a:lstStyle/>
        <a:p>
          <a:endParaRPr lang="en-US"/>
        </a:p>
      </dgm:t>
    </dgm:pt>
    <dgm:pt modelId="{9DB1CB01-0711-4293-886C-3B56B48054F4}" type="sibTrans" cxnId="{3E18C452-9C67-4FC3-8B33-2F04417F7D6F}">
      <dgm:prSet/>
      <dgm:spPr/>
      <dgm:t>
        <a:bodyPr/>
        <a:lstStyle/>
        <a:p>
          <a:endParaRPr lang="en-US"/>
        </a:p>
      </dgm:t>
    </dgm:pt>
    <dgm:pt modelId="{12FFE4D7-408A-4E21-B045-4FF71B983B81}">
      <dgm:prSet/>
      <dgm:spPr/>
      <dgm:t>
        <a:bodyPr/>
        <a:lstStyle/>
        <a:p>
          <a:r>
            <a:rPr lang="en-GB" b="1"/>
            <a:t>Creating value</a:t>
          </a:r>
          <a:r>
            <a:rPr lang="en-GB"/>
            <a:t> through innovation and effort</a:t>
          </a:r>
          <a:endParaRPr lang="en-US"/>
        </a:p>
      </dgm:t>
    </dgm:pt>
    <dgm:pt modelId="{7ED34FC1-C4D6-41E9-A4BF-CCB043ED1670}" type="parTrans" cxnId="{D992B1DD-B9D8-4AD1-8D69-5D9774BD0368}">
      <dgm:prSet/>
      <dgm:spPr/>
      <dgm:t>
        <a:bodyPr/>
        <a:lstStyle/>
        <a:p>
          <a:endParaRPr lang="en-US"/>
        </a:p>
      </dgm:t>
    </dgm:pt>
    <dgm:pt modelId="{B88A5AFA-3FA7-4268-99D1-517A6420C870}" type="sibTrans" cxnId="{D992B1DD-B9D8-4AD1-8D69-5D9774BD0368}">
      <dgm:prSet/>
      <dgm:spPr/>
      <dgm:t>
        <a:bodyPr/>
        <a:lstStyle/>
        <a:p>
          <a:endParaRPr lang="en-US"/>
        </a:p>
      </dgm:t>
    </dgm:pt>
    <dgm:pt modelId="{AE545FAA-862A-4CBD-A738-474B2A757E87}">
      <dgm:prSet/>
      <dgm:spPr/>
      <dgm:t>
        <a:bodyPr/>
        <a:lstStyle/>
        <a:p>
          <a:r>
            <a:rPr lang="en-GB" b="1" dirty="0"/>
            <a:t>Improving lives—our own and others</a:t>
          </a:r>
          <a:endParaRPr lang="en-US" b="1" dirty="0"/>
        </a:p>
      </dgm:t>
    </dgm:pt>
    <dgm:pt modelId="{187EA44E-28B9-4587-B2CE-8EF7F204C147}" type="parTrans" cxnId="{0B09C5DE-4F89-4BF5-A668-DDEC6DA85A52}">
      <dgm:prSet/>
      <dgm:spPr/>
      <dgm:t>
        <a:bodyPr/>
        <a:lstStyle/>
        <a:p>
          <a:endParaRPr lang="en-US"/>
        </a:p>
      </dgm:t>
    </dgm:pt>
    <dgm:pt modelId="{8728616C-C640-4C63-8CD5-A5C2F944768D}" type="sibTrans" cxnId="{0B09C5DE-4F89-4BF5-A668-DDEC6DA85A52}">
      <dgm:prSet/>
      <dgm:spPr/>
      <dgm:t>
        <a:bodyPr/>
        <a:lstStyle/>
        <a:p>
          <a:endParaRPr lang="en-US"/>
        </a:p>
      </dgm:t>
    </dgm:pt>
    <dgm:pt modelId="{FD63546F-A2E1-4B3E-AF02-84622AA2A62C}">
      <dgm:prSet/>
      <dgm:spPr/>
      <dgm:t>
        <a:bodyPr/>
        <a:lstStyle/>
        <a:p>
          <a:r>
            <a:rPr lang="en-GB" b="1" dirty="0"/>
            <a:t>Driving societal progress through shared knowledge and enterprise</a:t>
          </a:r>
          <a:endParaRPr lang="en-US" b="1" dirty="0"/>
        </a:p>
      </dgm:t>
    </dgm:pt>
    <dgm:pt modelId="{C9BD27E5-1705-4DE0-92E3-D3C3BDA65837}" type="parTrans" cxnId="{9582BF86-B61F-4C5A-8006-B8B67594E064}">
      <dgm:prSet/>
      <dgm:spPr/>
      <dgm:t>
        <a:bodyPr/>
        <a:lstStyle/>
        <a:p>
          <a:endParaRPr lang="en-US"/>
        </a:p>
      </dgm:t>
    </dgm:pt>
    <dgm:pt modelId="{5064B25D-1C80-4F14-9303-41920E6890A9}" type="sibTrans" cxnId="{9582BF86-B61F-4C5A-8006-B8B67594E064}">
      <dgm:prSet/>
      <dgm:spPr/>
      <dgm:t>
        <a:bodyPr/>
        <a:lstStyle/>
        <a:p>
          <a:endParaRPr lang="en-US"/>
        </a:p>
      </dgm:t>
    </dgm:pt>
    <dgm:pt modelId="{1C385625-D27D-448A-8283-706D081C357C}">
      <dgm:prSet/>
      <dgm:spPr/>
      <dgm:t>
        <a:bodyPr/>
        <a:lstStyle/>
        <a:p>
          <a:r>
            <a:rPr lang="en-GB" b="1" dirty="0"/>
            <a:t>Building systems that support health, education, and wellbeing</a:t>
          </a:r>
          <a:endParaRPr lang="en-US" b="1" dirty="0"/>
        </a:p>
      </dgm:t>
    </dgm:pt>
    <dgm:pt modelId="{123A2E24-6E6A-4C0C-ABF3-803DC136D1F4}" type="parTrans" cxnId="{6F93482D-281E-4DC6-9472-F273C0CB2B23}">
      <dgm:prSet/>
      <dgm:spPr/>
      <dgm:t>
        <a:bodyPr/>
        <a:lstStyle/>
        <a:p>
          <a:endParaRPr lang="en-US"/>
        </a:p>
      </dgm:t>
    </dgm:pt>
    <dgm:pt modelId="{4862076D-44EA-4ACF-B3BF-E6F5A90045AF}" type="sibTrans" cxnId="{6F93482D-281E-4DC6-9472-F273C0CB2B23}">
      <dgm:prSet/>
      <dgm:spPr/>
      <dgm:t>
        <a:bodyPr/>
        <a:lstStyle/>
        <a:p>
          <a:endParaRPr lang="en-US"/>
        </a:p>
      </dgm:t>
    </dgm:pt>
    <dgm:pt modelId="{CDC23BDD-0917-4621-A8AC-56B6B7D991DE}">
      <dgm:prSet/>
      <dgm:spPr/>
      <dgm:t>
        <a:bodyPr/>
        <a:lstStyle/>
        <a:p>
          <a:r>
            <a:rPr lang="en-GB" b="1" i="1" dirty="0"/>
            <a:t>But- How we work, and how resources and opportunities are distributed, can be influenced by political and economic systems.</a:t>
          </a:r>
          <a:endParaRPr lang="en-US" b="1" i="1" dirty="0"/>
        </a:p>
      </dgm:t>
    </dgm:pt>
    <dgm:pt modelId="{9C7EDC64-8E45-4537-BCD5-7F5605E8B4A2}" type="parTrans" cxnId="{80886142-4353-42F0-8D51-F6AE406F02D5}">
      <dgm:prSet/>
      <dgm:spPr/>
      <dgm:t>
        <a:bodyPr/>
        <a:lstStyle/>
        <a:p>
          <a:endParaRPr lang="en-US"/>
        </a:p>
      </dgm:t>
    </dgm:pt>
    <dgm:pt modelId="{8109699F-8DA3-44BB-86C6-AD72FAE74AEC}" type="sibTrans" cxnId="{80886142-4353-42F0-8D51-F6AE406F02D5}">
      <dgm:prSet/>
      <dgm:spPr/>
      <dgm:t>
        <a:bodyPr/>
        <a:lstStyle/>
        <a:p>
          <a:endParaRPr lang="en-US"/>
        </a:p>
      </dgm:t>
    </dgm:pt>
    <dgm:pt modelId="{6B47C86A-A0F2-4CD1-97C1-3F4BEFDCCF55}" type="pres">
      <dgm:prSet presAssocID="{9D558708-AEE1-4EE1-BAD7-92B5BA877E75}" presName="root" presStyleCnt="0">
        <dgm:presLayoutVars>
          <dgm:dir/>
          <dgm:resizeHandles val="exact"/>
        </dgm:presLayoutVars>
      </dgm:prSet>
      <dgm:spPr/>
    </dgm:pt>
    <dgm:pt modelId="{4EA21C35-4248-4C40-943B-4B20569F5E39}" type="pres">
      <dgm:prSet presAssocID="{C4234EEC-44CF-49FE-AAE8-FDE2B0326034}" presName="compNode" presStyleCnt="0"/>
      <dgm:spPr/>
    </dgm:pt>
    <dgm:pt modelId="{32B7D38F-1E38-4625-9C35-50A54DBF6D7F}" type="pres">
      <dgm:prSet presAssocID="{C4234EEC-44CF-49FE-AAE8-FDE2B0326034}" presName="bgRect" presStyleLbl="bgShp" presStyleIdx="0" presStyleCnt="6"/>
      <dgm:spPr/>
    </dgm:pt>
    <dgm:pt modelId="{E69B6ED7-6684-48AC-8DC7-B6FA5D2160A2}" type="pres">
      <dgm:prSet presAssocID="{C4234EEC-44CF-49FE-AAE8-FDE2B032603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900141A-B7C4-4BD7-899F-9A3BBD960899}" type="pres">
      <dgm:prSet presAssocID="{C4234EEC-44CF-49FE-AAE8-FDE2B0326034}" presName="spaceRect" presStyleCnt="0"/>
      <dgm:spPr/>
    </dgm:pt>
    <dgm:pt modelId="{F83C1287-662F-4C73-A6AD-1EC2F6DB40B1}" type="pres">
      <dgm:prSet presAssocID="{C4234EEC-44CF-49FE-AAE8-FDE2B0326034}" presName="parTx" presStyleLbl="revTx" presStyleIdx="0" presStyleCnt="6">
        <dgm:presLayoutVars>
          <dgm:chMax val="0"/>
          <dgm:chPref val="0"/>
        </dgm:presLayoutVars>
      </dgm:prSet>
      <dgm:spPr/>
    </dgm:pt>
    <dgm:pt modelId="{97168894-4280-4E71-B64D-D11F6800377C}" type="pres">
      <dgm:prSet presAssocID="{9DB1CB01-0711-4293-886C-3B56B48054F4}" presName="sibTrans" presStyleCnt="0"/>
      <dgm:spPr/>
    </dgm:pt>
    <dgm:pt modelId="{4D093152-2FE8-4D16-9DA1-87CCFC659536}" type="pres">
      <dgm:prSet presAssocID="{12FFE4D7-408A-4E21-B045-4FF71B983B81}" presName="compNode" presStyleCnt="0"/>
      <dgm:spPr/>
    </dgm:pt>
    <dgm:pt modelId="{C71593D8-4A63-45C6-AFE3-59D873510498}" type="pres">
      <dgm:prSet presAssocID="{12FFE4D7-408A-4E21-B045-4FF71B983B81}" presName="bgRect" presStyleLbl="bgShp" presStyleIdx="1" presStyleCnt="6"/>
      <dgm:spPr/>
    </dgm:pt>
    <dgm:pt modelId="{828CFAC3-C94B-4462-B11B-280934755DD3}" type="pres">
      <dgm:prSet presAssocID="{12FFE4D7-408A-4E21-B045-4FF71B983B8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52ADAE4-1CF1-418F-82D2-A14C8E67D59B}" type="pres">
      <dgm:prSet presAssocID="{12FFE4D7-408A-4E21-B045-4FF71B983B81}" presName="spaceRect" presStyleCnt="0"/>
      <dgm:spPr/>
    </dgm:pt>
    <dgm:pt modelId="{99B8E0C6-41FF-4557-A797-A40459CAC53F}" type="pres">
      <dgm:prSet presAssocID="{12FFE4D7-408A-4E21-B045-4FF71B983B81}" presName="parTx" presStyleLbl="revTx" presStyleIdx="1" presStyleCnt="6">
        <dgm:presLayoutVars>
          <dgm:chMax val="0"/>
          <dgm:chPref val="0"/>
        </dgm:presLayoutVars>
      </dgm:prSet>
      <dgm:spPr/>
    </dgm:pt>
    <dgm:pt modelId="{E44D3AAE-DB8C-4264-B444-D0F7AA0F570F}" type="pres">
      <dgm:prSet presAssocID="{B88A5AFA-3FA7-4268-99D1-517A6420C870}" presName="sibTrans" presStyleCnt="0"/>
      <dgm:spPr/>
    </dgm:pt>
    <dgm:pt modelId="{7CB44802-9BAE-4B64-B24E-CD1F2BA592E7}" type="pres">
      <dgm:prSet presAssocID="{AE545FAA-862A-4CBD-A738-474B2A757E87}" presName="compNode" presStyleCnt="0"/>
      <dgm:spPr/>
    </dgm:pt>
    <dgm:pt modelId="{0685C4F4-29F1-41B1-8D84-68A87E911DC4}" type="pres">
      <dgm:prSet presAssocID="{AE545FAA-862A-4CBD-A738-474B2A757E87}" presName="bgRect" presStyleLbl="bgShp" presStyleIdx="2" presStyleCnt="6"/>
      <dgm:spPr/>
    </dgm:pt>
    <dgm:pt modelId="{E7666110-B256-4DA8-8739-01472B8289AC}" type="pres">
      <dgm:prSet presAssocID="{AE545FAA-862A-4CBD-A738-474B2A757E8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510683A7-6ECF-40D7-8853-C93406288B24}" type="pres">
      <dgm:prSet presAssocID="{AE545FAA-862A-4CBD-A738-474B2A757E87}" presName="spaceRect" presStyleCnt="0"/>
      <dgm:spPr/>
    </dgm:pt>
    <dgm:pt modelId="{DFD93457-8E53-42C3-8735-A50E988F9D2B}" type="pres">
      <dgm:prSet presAssocID="{AE545FAA-862A-4CBD-A738-474B2A757E87}" presName="parTx" presStyleLbl="revTx" presStyleIdx="2" presStyleCnt="6">
        <dgm:presLayoutVars>
          <dgm:chMax val="0"/>
          <dgm:chPref val="0"/>
        </dgm:presLayoutVars>
      </dgm:prSet>
      <dgm:spPr/>
    </dgm:pt>
    <dgm:pt modelId="{EE6977F0-9855-4DB1-9F02-01226B624A71}" type="pres">
      <dgm:prSet presAssocID="{8728616C-C640-4C63-8CD5-A5C2F944768D}" presName="sibTrans" presStyleCnt="0"/>
      <dgm:spPr/>
    </dgm:pt>
    <dgm:pt modelId="{3D690D57-9B1E-481F-AB05-6B8E729970BD}" type="pres">
      <dgm:prSet presAssocID="{FD63546F-A2E1-4B3E-AF02-84622AA2A62C}" presName="compNode" presStyleCnt="0"/>
      <dgm:spPr/>
    </dgm:pt>
    <dgm:pt modelId="{5CE813D5-8B43-48F1-8608-61114B1B323C}" type="pres">
      <dgm:prSet presAssocID="{FD63546F-A2E1-4B3E-AF02-84622AA2A62C}" presName="bgRect" presStyleLbl="bgShp" presStyleIdx="3" presStyleCnt="6"/>
      <dgm:spPr/>
    </dgm:pt>
    <dgm:pt modelId="{2D6FE47D-D63B-4BA8-9540-BD687F27690F}" type="pres">
      <dgm:prSet presAssocID="{FD63546F-A2E1-4B3E-AF02-84622AA2A62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F89FC5F-C185-46A8-B8E3-AE22F1073A72}" type="pres">
      <dgm:prSet presAssocID="{FD63546F-A2E1-4B3E-AF02-84622AA2A62C}" presName="spaceRect" presStyleCnt="0"/>
      <dgm:spPr/>
    </dgm:pt>
    <dgm:pt modelId="{AD54AB1A-4ED9-4BBE-B6ED-A4C655AA6E76}" type="pres">
      <dgm:prSet presAssocID="{FD63546F-A2E1-4B3E-AF02-84622AA2A62C}" presName="parTx" presStyleLbl="revTx" presStyleIdx="3" presStyleCnt="6">
        <dgm:presLayoutVars>
          <dgm:chMax val="0"/>
          <dgm:chPref val="0"/>
        </dgm:presLayoutVars>
      </dgm:prSet>
      <dgm:spPr/>
    </dgm:pt>
    <dgm:pt modelId="{5A49C4F5-23DB-4329-8D83-42421DDA519D}" type="pres">
      <dgm:prSet presAssocID="{5064B25D-1C80-4F14-9303-41920E6890A9}" presName="sibTrans" presStyleCnt="0"/>
      <dgm:spPr/>
    </dgm:pt>
    <dgm:pt modelId="{F9CEA1B6-F32B-4B41-A664-B39FB19AD0CA}" type="pres">
      <dgm:prSet presAssocID="{1C385625-D27D-448A-8283-706D081C357C}" presName="compNode" presStyleCnt="0"/>
      <dgm:spPr/>
    </dgm:pt>
    <dgm:pt modelId="{B7F59530-CC28-4946-B284-1F786F4A5372}" type="pres">
      <dgm:prSet presAssocID="{1C385625-D27D-448A-8283-706D081C357C}" presName="bgRect" presStyleLbl="bgShp" presStyleIdx="4" presStyleCnt="6"/>
      <dgm:spPr/>
    </dgm:pt>
    <dgm:pt modelId="{46215BF5-582F-4792-B584-12C40CE60FF3}" type="pres">
      <dgm:prSet presAssocID="{1C385625-D27D-448A-8283-706D081C357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E2E15641-0CD3-447B-BC3D-5383993A4B50}" type="pres">
      <dgm:prSet presAssocID="{1C385625-D27D-448A-8283-706D081C357C}" presName="spaceRect" presStyleCnt="0"/>
      <dgm:spPr/>
    </dgm:pt>
    <dgm:pt modelId="{A8D373DC-685A-4C9B-8500-6D8D237FF625}" type="pres">
      <dgm:prSet presAssocID="{1C385625-D27D-448A-8283-706D081C357C}" presName="parTx" presStyleLbl="revTx" presStyleIdx="4" presStyleCnt="6">
        <dgm:presLayoutVars>
          <dgm:chMax val="0"/>
          <dgm:chPref val="0"/>
        </dgm:presLayoutVars>
      </dgm:prSet>
      <dgm:spPr/>
    </dgm:pt>
    <dgm:pt modelId="{677AD207-7AEC-4C02-A5BC-0ECBE2466C18}" type="pres">
      <dgm:prSet presAssocID="{4862076D-44EA-4ACF-B3BF-E6F5A90045AF}" presName="sibTrans" presStyleCnt="0"/>
      <dgm:spPr/>
    </dgm:pt>
    <dgm:pt modelId="{614CECDF-8481-4823-AF04-16BDA4EFA2A5}" type="pres">
      <dgm:prSet presAssocID="{CDC23BDD-0917-4621-A8AC-56B6B7D991DE}" presName="compNode" presStyleCnt="0"/>
      <dgm:spPr/>
    </dgm:pt>
    <dgm:pt modelId="{54F2BE63-9898-41D6-9DD6-E603443F901A}" type="pres">
      <dgm:prSet presAssocID="{CDC23BDD-0917-4621-A8AC-56B6B7D991DE}" presName="bgRect" presStyleLbl="bgShp" presStyleIdx="5" presStyleCnt="6"/>
      <dgm:spPr/>
    </dgm:pt>
    <dgm:pt modelId="{976EFBE5-098B-48F1-B531-5315D93647E3}" type="pres">
      <dgm:prSet presAssocID="{CDC23BDD-0917-4621-A8AC-56B6B7D991D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854982A-DE7C-401F-82FC-871C25A8D2DD}" type="pres">
      <dgm:prSet presAssocID="{CDC23BDD-0917-4621-A8AC-56B6B7D991DE}" presName="spaceRect" presStyleCnt="0"/>
      <dgm:spPr/>
    </dgm:pt>
    <dgm:pt modelId="{C5AC7228-1DD6-4E75-A3CC-7491B03D4542}" type="pres">
      <dgm:prSet presAssocID="{CDC23BDD-0917-4621-A8AC-56B6B7D991D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6F93482D-281E-4DC6-9472-F273C0CB2B23}" srcId="{9D558708-AEE1-4EE1-BAD7-92B5BA877E75}" destId="{1C385625-D27D-448A-8283-706D081C357C}" srcOrd="4" destOrd="0" parTransId="{123A2E24-6E6A-4C0C-ABF3-803DC136D1F4}" sibTransId="{4862076D-44EA-4ACF-B3BF-E6F5A90045AF}"/>
    <dgm:cxn modelId="{80886142-4353-42F0-8D51-F6AE406F02D5}" srcId="{9D558708-AEE1-4EE1-BAD7-92B5BA877E75}" destId="{CDC23BDD-0917-4621-A8AC-56B6B7D991DE}" srcOrd="5" destOrd="0" parTransId="{9C7EDC64-8E45-4537-BCD5-7F5605E8B4A2}" sibTransId="{8109699F-8DA3-44BB-86C6-AD72FAE74AEC}"/>
    <dgm:cxn modelId="{7094014C-3F13-4C9A-A992-55E29A5EACBC}" type="presOf" srcId="{AE545FAA-862A-4CBD-A738-474B2A757E87}" destId="{DFD93457-8E53-42C3-8735-A50E988F9D2B}" srcOrd="0" destOrd="0" presId="urn:microsoft.com/office/officeart/2018/2/layout/IconVerticalSolidList"/>
    <dgm:cxn modelId="{3E18C452-9C67-4FC3-8B33-2F04417F7D6F}" srcId="{9D558708-AEE1-4EE1-BAD7-92B5BA877E75}" destId="{C4234EEC-44CF-49FE-AAE8-FDE2B0326034}" srcOrd="0" destOrd="0" parTransId="{9B366E2A-0137-427A-9A5D-2BB8ECD8E84D}" sibTransId="{9DB1CB01-0711-4293-886C-3B56B48054F4}"/>
    <dgm:cxn modelId="{9582BF86-B61F-4C5A-8006-B8B67594E064}" srcId="{9D558708-AEE1-4EE1-BAD7-92B5BA877E75}" destId="{FD63546F-A2E1-4B3E-AF02-84622AA2A62C}" srcOrd="3" destOrd="0" parTransId="{C9BD27E5-1705-4DE0-92E3-D3C3BDA65837}" sibTransId="{5064B25D-1C80-4F14-9303-41920E6890A9}"/>
    <dgm:cxn modelId="{9121A588-8262-428C-95E1-CF7C1AE081E9}" type="presOf" srcId="{CDC23BDD-0917-4621-A8AC-56B6B7D991DE}" destId="{C5AC7228-1DD6-4E75-A3CC-7491B03D4542}" srcOrd="0" destOrd="0" presId="urn:microsoft.com/office/officeart/2018/2/layout/IconVerticalSolidList"/>
    <dgm:cxn modelId="{563A33D7-FBE2-4B2E-97BB-E6589DE77212}" type="presOf" srcId="{9D558708-AEE1-4EE1-BAD7-92B5BA877E75}" destId="{6B47C86A-A0F2-4CD1-97C1-3F4BEFDCCF55}" srcOrd="0" destOrd="0" presId="urn:microsoft.com/office/officeart/2018/2/layout/IconVerticalSolidList"/>
    <dgm:cxn modelId="{D992B1DD-B9D8-4AD1-8D69-5D9774BD0368}" srcId="{9D558708-AEE1-4EE1-BAD7-92B5BA877E75}" destId="{12FFE4D7-408A-4E21-B045-4FF71B983B81}" srcOrd="1" destOrd="0" parTransId="{7ED34FC1-C4D6-41E9-A4BF-CCB043ED1670}" sibTransId="{B88A5AFA-3FA7-4268-99D1-517A6420C870}"/>
    <dgm:cxn modelId="{0B09C5DE-4F89-4BF5-A668-DDEC6DA85A52}" srcId="{9D558708-AEE1-4EE1-BAD7-92B5BA877E75}" destId="{AE545FAA-862A-4CBD-A738-474B2A757E87}" srcOrd="2" destOrd="0" parTransId="{187EA44E-28B9-4587-B2CE-8EF7F204C147}" sibTransId="{8728616C-C640-4C63-8CD5-A5C2F944768D}"/>
    <dgm:cxn modelId="{180848E0-465D-425A-9985-980FA64D99A0}" type="presOf" srcId="{FD63546F-A2E1-4B3E-AF02-84622AA2A62C}" destId="{AD54AB1A-4ED9-4BBE-B6ED-A4C655AA6E76}" srcOrd="0" destOrd="0" presId="urn:microsoft.com/office/officeart/2018/2/layout/IconVerticalSolidList"/>
    <dgm:cxn modelId="{017A64E3-8024-4581-B3FF-0A81AC597AE9}" type="presOf" srcId="{1C385625-D27D-448A-8283-706D081C357C}" destId="{A8D373DC-685A-4C9B-8500-6D8D237FF625}" srcOrd="0" destOrd="0" presId="urn:microsoft.com/office/officeart/2018/2/layout/IconVerticalSolidList"/>
    <dgm:cxn modelId="{FFFE10EC-B9E7-4732-AEAA-255071F6A90C}" type="presOf" srcId="{12FFE4D7-408A-4E21-B045-4FF71B983B81}" destId="{99B8E0C6-41FF-4557-A797-A40459CAC53F}" srcOrd="0" destOrd="0" presId="urn:microsoft.com/office/officeart/2018/2/layout/IconVerticalSolidList"/>
    <dgm:cxn modelId="{35A1F9F5-86E0-4E10-8A52-AE561A84E623}" type="presOf" srcId="{C4234EEC-44CF-49FE-AAE8-FDE2B0326034}" destId="{F83C1287-662F-4C73-A6AD-1EC2F6DB40B1}" srcOrd="0" destOrd="0" presId="urn:microsoft.com/office/officeart/2018/2/layout/IconVerticalSolidList"/>
    <dgm:cxn modelId="{E529F9A1-C72B-4339-A8B2-3FC8EF281527}" type="presParOf" srcId="{6B47C86A-A0F2-4CD1-97C1-3F4BEFDCCF55}" destId="{4EA21C35-4248-4C40-943B-4B20569F5E39}" srcOrd="0" destOrd="0" presId="urn:microsoft.com/office/officeart/2018/2/layout/IconVerticalSolidList"/>
    <dgm:cxn modelId="{F327A7A2-C1D9-48AD-B022-BA862EEDEC18}" type="presParOf" srcId="{4EA21C35-4248-4C40-943B-4B20569F5E39}" destId="{32B7D38F-1E38-4625-9C35-50A54DBF6D7F}" srcOrd="0" destOrd="0" presId="urn:microsoft.com/office/officeart/2018/2/layout/IconVerticalSolidList"/>
    <dgm:cxn modelId="{19DFF89C-89D1-4E7A-A716-FF037E2100E0}" type="presParOf" srcId="{4EA21C35-4248-4C40-943B-4B20569F5E39}" destId="{E69B6ED7-6684-48AC-8DC7-B6FA5D2160A2}" srcOrd="1" destOrd="0" presId="urn:microsoft.com/office/officeart/2018/2/layout/IconVerticalSolidList"/>
    <dgm:cxn modelId="{97BD9A7A-DEEF-450C-B1FE-3B67A05ADA5E}" type="presParOf" srcId="{4EA21C35-4248-4C40-943B-4B20569F5E39}" destId="{F900141A-B7C4-4BD7-899F-9A3BBD960899}" srcOrd="2" destOrd="0" presId="urn:microsoft.com/office/officeart/2018/2/layout/IconVerticalSolidList"/>
    <dgm:cxn modelId="{7DF077C3-8510-4303-BBAE-33BBA6560C88}" type="presParOf" srcId="{4EA21C35-4248-4C40-943B-4B20569F5E39}" destId="{F83C1287-662F-4C73-A6AD-1EC2F6DB40B1}" srcOrd="3" destOrd="0" presId="urn:microsoft.com/office/officeart/2018/2/layout/IconVerticalSolidList"/>
    <dgm:cxn modelId="{64F53A01-077E-4939-B728-69A1F6DA09A4}" type="presParOf" srcId="{6B47C86A-A0F2-4CD1-97C1-3F4BEFDCCF55}" destId="{97168894-4280-4E71-B64D-D11F6800377C}" srcOrd="1" destOrd="0" presId="urn:microsoft.com/office/officeart/2018/2/layout/IconVerticalSolidList"/>
    <dgm:cxn modelId="{28EF41E5-6CCE-416A-B1FF-2BBC31C1E821}" type="presParOf" srcId="{6B47C86A-A0F2-4CD1-97C1-3F4BEFDCCF55}" destId="{4D093152-2FE8-4D16-9DA1-87CCFC659536}" srcOrd="2" destOrd="0" presId="urn:microsoft.com/office/officeart/2018/2/layout/IconVerticalSolidList"/>
    <dgm:cxn modelId="{50156893-582F-440E-B9FA-E9563CFC0C2D}" type="presParOf" srcId="{4D093152-2FE8-4D16-9DA1-87CCFC659536}" destId="{C71593D8-4A63-45C6-AFE3-59D873510498}" srcOrd="0" destOrd="0" presId="urn:microsoft.com/office/officeart/2018/2/layout/IconVerticalSolidList"/>
    <dgm:cxn modelId="{0E03E7D8-080F-4A30-B912-5316D319D1F2}" type="presParOf" srcId="{4D093152-2FE8-4D16-9DA1-87CCFC659536}" destId="{828CFAC3-C94B-4462-B11B-280934755DD3}" srcOrd="1" destOrd="0" presId="urn:microsoft.com/office/officeart/2018/2/layout/IconVerticalSolidList"/>
    <dgm:cxn modelId="{0A3ECDF9-8891-4F40-BFD3-3CD7EE873972}" type="presParOf" srcId="{4D093152-2FE8-4D16-9DA1-87CCFC659536}" destId="{252ADAE4-1CF1-418F-82D2-A14C8E67D59B}" srcOrd="2" destOrd="0" presId="urn:microsoft.com/office/officeart/2018/2/layout/IconVerticalSolidList"/>
    <dgm:cxn modelId="{8D1ABFE6-FFC1-4130-A0F4-023CEDD1E435}" type="presParOf" srcId="{4D093152-2FE8-4D16-9DA1-87CCFC659536}" destId="{99B8E0C6-41FF-4557-A797-A40459CAC53F}" srcOrd="3" destOrd="0" presId="urn:microsoft.com/office/officeart/2018/2/layout/IconVerticalSolidList"/>
    <dgm:cxn modelId="{E7E99803-A064-4FA0-AD25-7F019B2CF4F5}" type="presParOf" srcId="{6B47C86A-A0F2-4CD1-97C1-3F4BEFDCCF55}" destId="{E44D3AAE-DB8C-4264-B444-D0F7AA0F570F}" srcOrd="3" destOrd="0" presId="urn:microsoft.com/office/officeart/2018/2/layout/IconVerticalSolidList"/>
    <dgm:cxn modelId="{8F07439F-6116-4ED1-99B0-81588144B1EC}" type="presParOf" srcId="{6B47C86A-A0F2-4CD1-97C1-3F4BEFDCCF55}" destId="{7CB44802-9BAE-4B64-B24E-CD1F2BA592E7}" srcOrd="4" destOrd="0" presId="urn:microsoft.com/office/officeart/2018/2/layout/IconVerticalSolidList"/>
    <dgm:cxn modelId="{83D735A4-521C-42B9-96B7-A8E7E45E2E5B}" type="presParOf" srcId="{7CB44802-9BAE-4B64-B24E-CD1F2BA592E7}" destId="{0685C4F4-29F1-41B1-8D84-68A87E911DC4}" srcOrd="0" destOrd="0" presId="urn:microsoft.com/office/officeart/2018/2/layout/IconVerticalSolidList"/>
    <dgm:cxn modelId="{6B4AD6E9-6D82-4D61-A914-B26F73A3A9FB}" type="presParOf" srcId="{7CB44802-9BAE-4B64-B24E-CD1F2BA592E7}" destId="{E7666110-B256-4DA8-8739-01472B8289AC}" srcOrd="1" destOrd="0" presId="urn:microsoft.com/office/officeart/2018/2/layout/IconVerticalSolidList"/>
    <dgm:cxn modelId="{71971325-8F47-4B70-981B-5BD17A5B0179}" type="presParOf" srcId="{7CB44802-9BAE-4B64-B24E-CD1F2BA592E7}" destId="{510683A7-6ECF-40D7-8853-C93406288B24}" srcOrd="2" destOrd="0" presId="urn:microsoft.com/office/officeart/2018/2/layout/IconVerticalSolidList"/>
    <dgm:cxn modelId="{EC4A5438-36DF-4438-B63B-10307DF5A26D}" type="presParOf" srcId="{7CB44802-9BAE-4B64-B24E-CD1F2BA592E7}" destId="{DFD93457-8E53-42C3-8735-A50E988F9D2B}" srcOrd="3" destOrd="0" presId="urn:microsoft.com/office/officeart/2018/2/layout/IconVerticalSolidList"/>
    <dgm:cxn modelId="{33D827E9-AAD7-4011-8DF3-00F0F5EF1A69}" type="presParOf" srcId="{6B47C86A-A0F2-4CD1-97C1-3F4BEFDCCF55}" destId="{EE6977F0-9855-4DB1-9F02-01226B624A71}" srcOrd="5" destOrd="0" presId="urn:microsoft.com/office/officeart/2018/2/layout/IconVerticalSolidList"/>
    <dgm:cxn modelId="{F047224C-95CA-4DD3-96F4-FC4848604D6D}" type="presParOf" srcId="{6B47C86A-A0F2-4CD1-97C1-3F4BEFDCCF55}" destId="{3D690D57-9B1E-481F-AB05-6B8E729970BD}" srcOrd="6" destOrd="0" presId="urn:microsoft.com/office/officeart/2018/2/layout/IconVerticalSolidList"/>
    <dgm:cxn modelId="{61413D01-C148-4C57-83A0-6EF0CA4FE0AF}" type="presParOf" srcId="{3D690D57-9B1E-481F-AB05-6B8E729970BD}" destId="{5CE813D5-8B43-48F1-8608-61114B1B323C}" srcOrd="0" destOrd="0" presId="urn:microsoft.com/office/officeart/2018/2/layout/IconVerticalSolidList"/>
    <dgm:cxn modelId="{1626F8B7-073A-4A60-939A-99AC9B5BA5CE}" type="presParOf" srcId="{3D690D57-9B1E-481F-AB05-6B8E729970BD}" destId="{2D6FE47D-D63B-4BA8-9540-BD687F27690F}" srcOrd="1" destOrd="0" presId="urn:microsoft.com/office/officeart/2018/2/layout/IconVerticalSolidList"/>
    <dgm:cxn modelId="{084AA722-6098-4D9F-89C0-3DB58BB6A7C3}" type="presParOf" srcId="{3D690D57-9B1E-481F-AB05-6B8E729970BD}" destId="{1F89FC5F-C185-46A8-B8E3-AE22F1073A72}" srcOrd="2" destOrd="0" presId="urn:microsoft.com/office/officeart/2018/2/layout/IconVerticalSolidList"/>
    <dgm:cxn modelId="{04BF88B8-1650-4EB5-BB7E-AE2148FECDEE}" type="presParOf" srcId="{3D690D57-9B1E-481F-AB05-6B8E729970BD}" destId="{AD54AB1A-4ED9-4BBE-B6ED-A4C655AA6E76}" srcOrd="3" destOrd="0" presId="urn:microsoft.com/office/officeart/2018/2/layout/IconVerticalSolidList"/>
    <dgm:cxn modelId="{DB7865C2-1515-490B-A5FD-B158AA571DBB}" type="presParOf" srcId="{6B47C86A-A0F2-4CD1-97C1-3F4BEFDCCF55}" destId="{5A49C4F5-23DB-4329-8D83-42421DDA519D}" srcOrd="7" destOrd="0" presId="urn:microsoft.com/office/officeart/2018/2/layout/IconVerticalSolidList"/>
    <dgm:cxn modelId="{C69CAA4C-07BF-402F-BE4C-0A03ED05E8A4}" type="presParOf" srcId="{6B47C86A-A0F2-4CD1-97C1-3F4BEFDCCF55}" destId="{F9CEA1B6-F32B-4B41-A664-B39FB19AD0CA}" srcOrd="8" destOrd="0" presId="urn:microsoft.com/office/officeart/2018/2/layout/IconVerticalSolidList"/>
    <dgm:cxn modelId="{BD3DA47A-670C-42FB-AF6A-53BC392071EF}" type="presParOf" srcId="{F9CEA1B6-F32B-4B41-A664-B39FB19AD0CA}" destId="{B7F59530-CC28-4946-B284-1F786F4A5372}" srcOrd="0" destOrd="0" presId="urn:microsoft.com/office/officeart/2018/2/layout/IconVerticalSolidList"/>
    <dgm:cxn modelId="{87151D10-4885-435D-A211-08F375F4E047}" type="presParOf" srcId="{F9CEA1B6-F32B-4B41-A664-B39FB19AD0CA}" destId="{46215BF5-582F-4792-B584-12C40CE60FF3}" srcOrd="1" destOrd="0" presId="urn:microsoft.com/office/officeart/2018/2/layout/IconVerticalSolidList"/>
    <dgm:cxn modelId="{6FDBC72C-2FCA-4DFC-AA58-98C80C34E85F}" type="presParOf" srcId="{F9CEA1B6-F32B-4B41-A664-B39FB19AD0CA}" destId="{E2E15641-0CD3-447B-BC3D-5383993A4B50}" srcOrd="2" destOrd="0" presId="urn:microsoft.com/office/officeart/2018/2/layout/IconVerticalSolidList"/>
    <dgm:cxn modelId="{275E48D2-6C60-48BB-828D-D29A7A53FC09}" type="presParOf" srcId="{F9CEA1B6-F32B-4B41-A664-B39FB19AD0CA}" destId="{A8D373DC-685A-4C9B-8500-6D8D237FF625}" srcOrd="3" destOrd="0" presId="urn:microsoft.com/office/officeart/2018/2/layout/IconVerticalSolidList"/>
    <dgm:cxn modelId="{544B494D-9C13-4D43-98CE-9C0E8AFBE539}" type="presParOf" srcId="{6B47C86A-A0F2-4CD1-97C1-3F4BEFDCCF55}" destId="{677AD207-7AEC-4C02-A5BC-0ECBE2466C18}" srcOrd="9" destOrd="0" presId="urn:microsoft.com/office/officeart/2018/2/layout/IconVerticalSolidList"/>
    <dgm:cxn modelId="{D0705679-839C-4BAF-A4AA-41D507765B81}" type="presParOf" srcId="{6B47C86A-A0F2-4CD1-97C1-3F4BEFDCCF55}" destId="{614CECDF-8481-4823-AF04-16BDA4EFA2A5}" srcOrd="10" destOrd="0" presId="urn:microsoft.com/office/officeart/2018/2/layout/IconVerticalSolidList"/>
    <dgm:cxn modelId="{36C8E858-D8C0-4313-80E8-5428FC2BA73D}" type="presParOf" srcId="{614CECDF-8481-4823-AF04-16BDA4EFA2A5}" destId="{54F2BE63-9898-41D6-9DD6-E603443F901A}" srcOrd="0" destOrd="0" presId="urn:microsoft.com/office/officeart/2018/2/layout/IconVerticalSolidList"/>
    <dgm:cxn modelId="{E81E5C4B-26FD-4DB0-9AC0-691AF20A79C4}" type="presParOf" srcId="{614CECDF-8481-4823-AF04-16BDA4EFA2A5}" destId="{976EFBE5-098B-48F1-B531-5315D93647E3}" srcOrd="1" destOrd="0" presId="urn:microsoft.com/office/officeart/2018/2/layout/IconVerticalSolidList"/>
    <dgm:cxn modelId="{E123A17D-E126-4C82-8C68-46684C1B7C32}" type="presParOf" srcId="{614CECDF-8481-4823-AF04-16BDA4EFA2A5}" destId="{B854982A-DE7C-401F-82FC-871C25A8D2DD}" srcOrd="2" destOrd="0" presId="urn:microsoft.com/office/officeart/2018/2/layout/IconVerticalSolidList"/>
    <dgm:cxn modelId="{0EEDEEA4-C62D-4A75-B5C6-C9C8DB336D73}" type="presParOf" srcId="{614CECDF-8481-4823-AF04-16BDA4EFA2A5}" destId="{C5AC7228-1DD6-4E75-A3CC-7491B03D45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A8D3AA-B8FE-4965-B961-D631E9DD58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157238-3E31-4820-BA2C-BECCD5D4AAE3}">
      <dgm:prSet/>
      <dgm:spPr/>
      <dgm:t>
        <a:bodyPr/>
        <a:lstStyle/>
        <a:p>
          <a:r>
            <a:rPr lang="en-US"/>
            <a:t>Political and economic ideologies shape our job markets and social care systems.</a:t>
          </a:r>
        </a:p>
      </dgm:t>
    </dgm:pt>
    <dgm:pt modelId="{91FEEB40-00EF-4470-BC90-74AEB3BD8205}" type="parTrans" cxnId="{DF91099D-1FD6-4D9E-9EAE-05484444CB38}">
      <dgm:prSet/>
      <dgm:spPr/>
      <dgm:t>
        <a:bodyPr/>
        <a:lstStyle/>
        <a:p>
          <a:endParaRPr lang="en-US"/>
        </a:p>
      </dgm:t>
    </dgm:pt>
    <dgm:pt modelId="{96956411-61BF-4FD0-98D9-B4AB65E37D29}" type="sibTrans" cxnId="{DF91099D-1FD6-4D9E-9EAE-05484444CB38}">
      <dgm:prSet/>
      <dgm:spPr/>
      <dgm:t>
        <a:bodyPr/>
        <a:lstStyle/>
        <a:p>
          <a:endParaRPr lang="en-US"/>
        </a:p>
      </dgm:t>
    </dgm:pt>
    <dgm:pt modelId="{455CD4F9-046A-47BE-9C97-7EED27C72251}">
      <dgm:prSet/>
      <dgm:spPr/>
      <dgm:t>
        <a:bodyPr/>
        <a:lstStyle/>
        <a:p>
          <a:r>
            <a:rPr lang="en-US"/>
            <a:t>Capitalism and Socialism represent different approaches to funding, service provision, and job opportunities.</a:t>
          </a:r>
        </a:p>
      </dgm:t>
    </dgm:pt>
    <dgm:pt modelId="{BC52B84F-4B31-4063-8561-80D056885D27}" type="parTrans" cxnId="{28C11123-2795-4778-82DF-90EBA5CFD9A5}">
      <dgm:prSet/>
      <dgm:spPr/>
      <dgm:t>
        <a:bodyPr/>
        <a:lstStyle/>
        <a:p>
          <a:endParaRPr lang="en-US"/>
        </a:p>
      </dgm:t>
    </dgm:pt>
    <dgm:pt modelId="{50723E29-FDC7-4E32-9207-FC982C6E6618}" type="sibTrans" cxnId="{28C11123-2795-4778-82DF-90EBA5CFD9A5}">
      <dgm:prSet/>
      <dgm:spPr/>
      <dgm:t>
        <a:bodyPr/>
        <a:lstStyle/>
        <a:p>
          <a:endParaRPr lang="en-US"/>
        </a:p>
      </dgm:t>
    </dgm:pt>
    <dgm:pt modelId="{89ED79A6-A141-4D79-B336-84E16ABCB81C}">
      <dgm:prSet/>
      <dgm:spPr/>
      <dgm:t>
        <a:bodyPr/>
        <a:lstStyle/>
        <a:p>
          <a:r>
            <a:rPr lang="en-US"/>
            <a:t>Understanding these helps you navigate the world of work and public services.</a:t>
          </a:r>
        </a:p>
      </dgm:t>
    </dgm:pt>
    <dgm:pt modelId="{A090B6B7-9F53-456D-BA15-76FF371518D4}" type="parTrans" cxnId="{2071E894-E0FC-4729-99D7-B0E3FB33E270}">
      <dgm:prSet/>
      <dgm:spPr/>
      <dgm:t>
        <a:bodyPr/>
        <a:lstStyle/>
        <a:p>
          <a:endParaRPr lang="en-US"/>
        </a:p>
      </dgm:t>
    </dgm:pt>
    <dgm:pt modelId="{E6E103FB-E8D8-432B-BB1E-0C733DF3E64C}" type="sibTrans" cxnId="{2071E894-E0FC-4729-99D7-B0E3FB33E270}">
      <dgm:prSet/>
      <dgm:spPr/>
      <dgm:t>
        <a:bodyPr/>
        <a:lstStyle/>
        <a:p>
          <a:endParaRPr lang="en-US"/>
        </a:p>
      </dgm:t>
    </dgm:pt>
    <dgm:pt modelId="{6BBAC57C-4AA6-43E3-B2FE-82D225C39736}" type="pres">
      <dgm:prSet presAssocID="{C9A8D3AA-B8FE-4965-B961-D631E9DD58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1BD77F2-C3E6-47D6-94B7-A9AB54A5BA34}" type="pres">
      <dgm:prSet presAssocID="{55157238-3E31-4820-BA2C-BECCD5D4AAE3}" presName="hierRoot1" presStyleCnt="0"/>
      <dgm:spPr/>
    </dgm:pt>
    <dgm:pt modelId="{77DF5FDE-3617-4FF0-8308-F2E975BFC981}" type="pres">
      <dgm:prSet presAssocID="{55157238-3E31-4820-BA2C-BECCD5D4AAE3}" presName="composite" presStyleCnt="0"/>
      <dgm:spPr/>
    </dgm:pt>
    <dgm:pt modelId="{DDDDABA8-00AE-405A-B166-415EC7835F2C}" type="pres">
      <dgm:prSet presAssocID="{55157238-3E31-4820-BA2C-BECCD5D4AAE3}" presName="background" presStyleLbl="node0" presStyleIdx="0" presStyleCnt="3"/>
      <dgm:spPr/>
    </dgm:pt>
    <dgm:pt modelId="{29187809-EB88-463D-B824-3156E0E59278}" type="pres">
      <dgm:prSet presAssocID="{55157238-3E31-4820-BA2C-BECCD5D4AAE3}" presName="text" presStyleLbl="fgAcc0" presStyleIdx="0" presStyleCnt="3">
        <dgm:presLayoutVars>
          <dgm:chPref val="3"/>
        </dgm:presLayoutVars>
      </dgm:prSet>
      <dgm:spPr/>
    </dgm:pt>
    <dgm:pt modelId="{B24DE933-D303-4DB7-B26B-688363DDA21D}" type="pres">
      <dgm:prSet presAssocID="{55157238-3E31-4820-BA2C-BECCD5D4AAE3}" presName="hierChild2" presStyleCnt="0"/>
      <dgm:spPr/>
    </dgm:pt>
    <dgm:pt modelId="{180B4247-A9DE-4FB3-9E1F-48DA7B10E63F}" type="pres">
      <dgm:prSet presAssocID="{455CD4F9-046A-47BE-9C97-7EED27C72251}" presName="hierRoot1" presStyleCnt="0"/>
      <dgm:spPr/>
    </dgm:pt>
    <dgm:pt modelId="{68B80412-1CFB-4F30-B24D-A1E52D82C801}" type="pres">
      <dgm:prSet presAssocID="{455CD4F9-046A-47BE-9C97-7EED27C72251}" presName="composite" presStyleCnt="0"/>
      <dgm:spPr/>
    </dgm:pt>
    <dgm:pt modelId="{00C9EC27-8810-4924-897D-9641AEE96647}" type="pres">
      <dgm:prSet presAssocID="{455CD4F9-046A-47BE-9C97-7EED27C72251}" presName="background" presStyleLbl="node0" presStyleIdx="1" presStyleCnt="3"/>
      <dgm:spPr/>
    </dgm:pt>
    <dgm:pt modelId="{D326427D-F907-4866-AF1E-DB5B30C79FE4}" type="pres">
      <dgm:prSet presAssocID="{455CD4F9-046A-47BE-9C97-7EED27C72251}" presName="text" presStyleLbl="fgAcc0" presStyleIdx="1" presStyleCnt="3">
        <dgm:presLayoutVars>
          <dgm:chPref val="3"/>
        </dgm:presLayoutVars>
      </dgm:prSet>
      <dgm:spPr/>
    </dgm:pt>
    <dgm:pt modelId="{6B43EBCC-BD76-48FE-90E4-808901C030BC}" type="pres">
      <dgm:prSet presAssocID="{455CD4F9-046A-47BE-9C97-7EED27C72251}" presName="hierChild2" presStyleCnt="0"/>
      <dgm:spPr/>
    </dgm:pt>
    <dgm:pt modelId="{45FCFF43-9065-4E37-8581-430A59B61B2F}" type="pres">
      <dgm:prSet presAssocID="{89ED79A6-A141-4D79-B336-84E16ABCB81C}" presName="hierRoot1" presStyleCnt="0"/>
      <dgm:spPr/>
    </dgm:pt>
    <dgm:pt modelId="{E93876AF-2A9B-409D-90EC-5EE4DA6E83EC}" type="pres">
      <dgm:prSet presAssocID="{89ED79A6-A141-4D79-B336-84E16ABCB81C}" presName="composite" presStyleCnt="0"/>
      <dgm:spPr/>
    </dgm:pt>
    <dgm:pt modelId="{E5DDB8C1-D67A-438F-9F9B-40CE47CD367C}" type="pres">
      <dgm:prSet presAssocID="{89ED79A6-A141-4D79-B336-84E16ABCB81C}" presName="background" presStyleLbl="node0" presStyleIdx="2" presStyleCnt="3"/>
      <dgm:spPr/>
    </dgm:pt>
    <dgm:pt modelId="{FEF35233-1349-40F7-963A-1F299EA79FB4}" type="pres">
      <dgm:prSet presAssocID="{89ED79A6-A141-4D79-B336-84E16ABCB81C}" presName="text" presStyleLbl="fgAcc0" presStyleIdx="2" presStyleCnt="3">
        <dgm:presLayoutVars>
          <dgm:chPref val="3"/>
        </dgm:presLayoutVars>
      </dgm:prSet>
      <dgm:spPr/>
    </dgm:pt>
    <dgm:pt modelId="{2C3697DF-2F67-46D2-B31D-3339C4EB1C27}" type="pres">
      <dgm:prSet presAssocID="{89ED79A6-A141-4D79-B336-84E16ABCB81C}" presName="hierChild2" presStyleCnt="0"/>
      <dgm:spPr/>
    </dgm:pt>
  </dgm:ptLst>
  <dgm:cxnLst>
    <dgm:cxn modelId="{28C11123-2795-4778-82DF-90EBA5CFD9A5}" srcId="{C9A8D3AA-B8FE-4965-B961-D631E9DD589D}" destId="{455CD4F9-046A-47BE-9C97-7EED27C72251}" srcOrd="1" destOrd="0" parTransId="{BC52B84F-4B31-4063-8561-80D056885D27}" sibTransId="{50723E29-FDC7-4E32-9207-FC982C6E6618}"/>
    <dgm:cxn modelId="{2071E894-E0FC-4729-99D7-B0E3FB33E270}" srcId="{C9A8D3AA-B8FE-4965-B961-D631E9DD589D}" destId="{89ED79A6-A141-4D79-B336-84E16ABCB81C}" srcOrd="2" destOrd="0" parTransId="{A090B6B7-9F53-456D-BA15-76FF371518D4}" sibTransId="{E6E103FB-E8D8-432B-BB1E-0C733DF3E64C}"/>
    <dgm:cxn modelId="{DF91099D-1FD6-4D9E-9EAE-05484444CB38}" srcId="{C9A8D3AA-B8FE-4965-B961-D631E9DD589D}" destId="{55157238-3E31-4820-BA2C-BECCD5D4AAE3}" srcOrd="0" destOrd="0" parTransId="{91FEEB40-00EF-4470-BC90-74AEB3BD8205}" sibTransId="{96956411-61BF-4FD0-98D9-B4AB65E37D29}"/>
    <dgm:cxn modelId="{F5173DB2-40A5-41C5-91F1-7F73CFC44F73}" type="presOf" srcId="{89ED79A6-A141-4D79-B336-84E16ABCB81C}" destId="{FEF35233-1349-40F7-963A-1F299EA79FB4}" srcOrd="0" destOrd="0" presId="urn:microsoft.com/office/officeart/2005/8/layout/hierarchy1"/>
    <dgm:cxn modelId="{3FB1FFC9-FFBE-4572-9B31-2AA8821205E3}" type="presOf" srcId="{455CD4F9-046A-47BE-9C97-7EED27C72251}" destId="{D326427D-F907-4866-AF1E-DB5B30C79FE4}" srcOrd="0" destOrd="0" presId="urn:microsoft.com/office/officeart/2005/8/layout/hierarchy1"/>
    <dgm:cxn modelId="{0C034BD9-9F1D-435A-9B5D-AFE0F038B64B}" type="presOf" srcId="{C9A8D3AA-B8FE-4965-B961-D631E9DD589D}" destId="{6BBAC57C-4AA6-43E3-B2FE-82D225C39736}" srcOrd="0" destOrd="0" presId="urn:microsoft.com/office/officeart/2005/8/layout/hierarchy1"/>
    <dgm:cxn modelId="{F0274AEA-5B3C-451A-85F8-5BE59953FE60}" type="presOf" srcId="{55157238-3E31-4820-BA2C-BECCD5D4AAE3}" destId="{29187809-EB88-463D-B824-3156E0E59278}" srcOrd="0" destOrd="0" presId="urn:microsoft.com/office/officeart/2005/8/layout/hierarchy1"/>
    <dgm:cxn modelId="{AC7B7DB1-E4E4-42CB-B140-1E9392EB0109}" type="presParOf" srcId="{6BBAC57C-4AA6-43E3-B2FE-82D225C39736}" destId="{51BD77F2-C3E6-47D6-94B7-A9AB54A5BA34}" srcOrd="0" destOrd="0" presId="urn:microsoft.com/office/officeart/2005/8/layout/hierarchy1"/>
    <dgm:cxn modelId="{A1AF7587-91CE-49C9-B0FB-519B6BEF8B87}" type="presParOf" srcId="{51BD77F2-C3E6-47D6-94B7-A9AB54A5BA34}" destId="{77DF5FDE-3617-4FF0-8308-F2E975BFC981}" srcOrd="0" destOrd="0" presId="urn:microsoft.com/office/officeart/2005/8/layout/hierarchy1"/>
    <dgm:cxn modelId="{148B5340-831E-4995-890C-4289D4AAD2D5}" type="presParOf" srcId="{77DF5FDE-3617-4FF0-8308-F2E975BFC981}" destId="{DDDDABA8-00AE-405A-B166-415EC7835F2C}" srcOrd="0" destOrd="0" presId="urn:microsoft.com/office/officeart/2005/8/layout/hierarchy1"/>
    <dgm:cxn modelId="{81574228-AF91-4B79-8AAC-740B3253CF3F}" type="presParOf" srcId="{77DF5FDE-3617-4FF0-8308-F2E975BFC981}" destId="{29187809-EB88-463D-B824-3156E0E59278}" srcOrd="1" destOrd="0" presId="urn:microsoft.com/office/officeart/2005/8/layout/hierarchy1"/>
    <dgm:cxn modelId="{6A25ED14-D7A4-40E6-A44E-935A514FBFA1}" type="presParOf" srcId="{51BD77F2-C3E6-47D6-94B7-A9AB54A5BA34}" destId="{B24DE933-D303-4DB7-B26B-688363DDA21D}" srcOrd="1" destOrd="0" presId="urn:microsoft.com/office/officeart/2005/8/layout/hierarchy1"/>
    <dgm:cxn modelId="{3B9F6996-AE51-4B3B-A79D-8A4F5B557A48}" type="presParOf" srcId="{6BBAC57C-4AA6-43E3-B2FE-82D225C39736}" destId="{180B4247-A9DE-4FB3-9E1F-48DA7B10E63F}" srcOrd="1" destOrd="0" presId="urn:microsoft.com/office/officeart/2005/8/layout/hierarchy1"/>
    <dgm:cxn modelId="{5CB1F95F-44ED-4981-A8BD-BD5BECC01703}" type="presParOf" srcId="{180B4247-A9DE-4FB3-9E1F-48DA7B10E63F}" destId="{68B80412-1CFB-4F30-B24D-A1E52D82C801}" srcOrd="0" destOrd="0" presId="urn:microsoft.com/office/officeart/2005/8/layout/hierarchy1"/>
    <dgm:cxn modelId="{513B0B50-9A49-4299-8D29-EE2B48925F93}" type="presParOf" srcId="{68B80412-1CFB-4F30-B24D-A1E52D82C801}" destId="{00C9EC27-8810-4924-897D-9641AEE96647}" srcOrd="0" destOrd="0" presId="urn:microsoft.com/office/officeart/2005/8/layout/hierarchy1"/>
    <dgm:cxn modelId="{0438A097-006E-4E22-9BF2-6FD8D7382DEF}" type="presParOf" srcId="{68B80412-1CFB-4F30-B24D-A1E52D82C801}" destId="{D326427D-F907-4866-AF1E-DB5B30C79FE4}" srcOrd="1" destOrd="0" presId="urn:microsoft.com/office/officeart/2005/8/layout/hierarchy1"/>
    <dgm:cxn modelId="{4C4DCFD2-2347-4E92-9147-6A50B58DDFF1}" type="presParOf" srcId="{180B4247-A9DE-4FB3-9E1F-48DA7B10E63F}" destId="{6B43EBCC-BD76-48FE-90E4-808901C030BC}" srcOrd="1" destOrd="0" presId="urn:microsoft.com/office/officeart/2005/8/layout/hierarchy1"/>
    <dgm:cxn modelId="{6A100158-61AF-4843-AC1B-7D4625EB930D}" type="presParOf" srcId="{6BBAC57C-4AA6-43E3-B2FE-82D225C39736}" destId="{45FCFF43-9065-4E37-8581-430A59B61B2F}" srcOrd="2" destOrd="0" presId="urn:microsoft.com/office/officeart/2005/8/layout/hierarchy1"/>
    <dgm:cxn modelId="{430AA7B3-57CA-419E-B9C2-D9D43E4A86BE}" type="presParOf" srcId="{45FCFF43-9065-4E37-8581-430A59B61B2F}" destId="{E93876AF-2A9B-409D-90EC-5EE4DA6E83EC}" srcOrd="0" destOrd="0" presId="urn:microsoft.com/office/officeart/2005/8/layout/hierarchy1"/>
    <dgm:cxn modelId="{A209C6AF-A616-4FEA-A9DD-1C687195E92F}" type="presParOf" srcId="{E93876AF-2A9B-409D-90EC-5EE4DA6E83EC}" destId="{E5DDB8C1-D67A-438F-9F9B-40CE47CD367C}" srcOrd="0" destOrd="0" presId="urn:microsoft.com/office/officeart/2005/8/layout/hierarchy1"/>
    <dgm:cxn modelId="{BB078F4B-BBB8-4E00-A7E7-2EF03203E82E}" type="presParOf" srcId="{E93876AF-2A9B-409D-90EC-5EE4DA6E83EC}" destId="{FEF35233-1349-40F7-963A-1F299EA79FB4}" srcOrd="1" destOrd="0" presId="urn:microsoft.com/office/officeart/2005/8/layout/hierarchy1"/>
    <dgm:cxn modelId="{E569BECC-D3F6-44BD-82C4-76691E641351}" type="presParOf" srcId="{45FCFF43-9065-4E37-8581-430A59B61B2F}" destId="{2C3697DF-2F67-46D2-B31D-3339C4EB1C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445B06-2E17-4BDD-B9C7-D18B561F02F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F5D33D-A970-4F1A-B98B-82D8170933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Private ownership of the means of production</a:t>
          </a:r>
        </a:p>
      </dgm:t>
    </dgm:pt>
    <dgm:pt modelId="{0B16E058-F8C3-4FB8-BF3C-D01E7CE948DF}" type="parTrans" cxnId="{9649372B-09C5-4EF5-8F1C-F18AA6A80DE9}">
      <dgm:prSet/>
      <dgm:spPr/>
      <dgm:t>
        <a:bodyPr/>
        <a:lstStyle/>
        <a:p>
          <a:endParaRPr lang="en-US"/>
        </a:p>
      </dgm:t>
    </dgm:pt>
    <dgm:pt modelId="{A898E89B-38A2-4BF2-94E9-8B94F7546AF3}" type="sibTrans" cxnId="{9649372B-09C5-4EF5-8F1C-F18AA6A80D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87A987-256F-40D2-B5AF-CD019F24F2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Driven by profit and market competition</a:t>
          </a:r>
        </a:p>
      </dgm:t>
    </dgm:pt>
    <dgm:pt modelId="{0806E2B6-0597-452F-B735-4255081F3E62}" type="parTrans" cxnId="{7220996B-D7AD-4A26-8F65-5E59FE4610B4}">
      <dgm:prSet/>
      <dgm:spPr/>
      <dgm:t>
        <a:bodyPr/>
        <a:lstStyle/>
        <a:p>
          <a:endParaRPr lang="en-US"/>
        </a:p>
      </dgm:t>
    </dgm:pt>
    <dgm:pt modelId="{81788116-3199-41A1-8FC3-743CF9C6D9E8}" type="sibTrans" cxnId="{7220996B-D7AD-4A26-8F65-5E59FE4610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7F996F7-90A6-4627-9BFE-A1970A0548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Individuals exchange labour for wages</a:t>
          </a:r>
        </a:p>
      </dgm:t>
    </dgm:pt>
    <dgm:pt modelId="{4A8FC42E-836C-426D-A257-A01718692DB4}" type="parTrans" cxnId="{D46528F6-209A-4793-9752-7E9AD6F95D16}">
      <dgm:prSet/>
      <dgm:spPr/>
      <dgm:t>
        <a:bodyPr/>
        <a:lstStyle/>
        <a:p>
          <a:endParaRPr lang="en-US"/>
        </a:p>
      </dgm:t>
    </dgm:pt>
    <dgm:pt modelId="{B7EC2948-B33D-4CBA-8242-0A3D96DFB96E}" type="sibTrans" cxnId="{D46528F6-209A-4793-9752-7E9AD6F95D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797856-94BE-4A42-91DA-0F02DA3AE1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Promotes innovation, but can increase inequality </a:t>
          </a:r>
          <a:r>
            <a:rPr lang="en-GB" dirty="0"/>
            <a:t>and unequal access to resources</a:t>
          </a:r>
          <a:endParaRPr lang="en-US" dirty="0"/>
        </a:p>
      </dgm:t>
    </dgm:pt>
    <dgm:pt modelId="{7D1C4E3F-E284-48BF-A4E2-8713F2517A17}" type="parTrans" cxnId="{A445E39B-E2D6-4AFC-8946-E0AA4CD2DE64}">
      <dgm:prSet/>
      <dgm:spPr/>
      <dgm:t>
        <a:bodyPr/>
        <a:lstStyle/>
        <a:p>
          <a:endParaRPr lang="en-US"/>
        </a:p>
      </dgm:t>
    </dgm:pt>
    <dgm:pt modelId="{D0C502D6-A0BC-456F-81D1-E102BD0FAA6A}" type="sibTrans" cxnId="{A445E39B-E2D6-4AFC-8946-E0AA4CD2DE64}">
      <dgm:prSet/>
      <dgm:spPr/>
      <dgm:t>
        <a:bodyPr/>
        <a:lstStyle/>
        <a:p>
          <a:endParaRPr lang="en-US"/>
        </a:p>
      </dgm:t>
    </dgm:pt>
    <dgm:pt modelId="{4BB60503-4495-43D3-92FA-81CDDE7A8E9F}" type="pres">
      <dgm:prSet presAssocID="{A0445B06-2E17-4BDD-B9C7-D18B561F02F6}" presName="root" presStyleCnt="0">
        <dgm:presLayoutVars>
          <dgm:dir/>
          <dgm:resizeHandles val="exact"/>
        </dgm:presLayoutVars>
      </dgm:prSet>
      <dgm:spPr/>
    </dgm:pt>
    <dgm:pt modelId="{08D702DD-79DE-4A2B-91DE-C7235A8D527F}" type="pres">
      <dgm:prSet presAssocID="{A0445B06-2E17-4BDD-B9C7-D18B561F02F6}" presName="container" presStyleCnt="0">
        <dgm:presLayoutVars>
          <dgm:dir/>
          <dgm:resizeHandles val="exact"/>
        </dgm:presLayoutVars>
      </dgm:prSet>
      <dgm:spPr/>
    </dgm:pt>
    <dgm:pt modelId="{0A93966F-6199-4507-9F79-4A748654CF92}" type="pres">
      <dgm:prSet presAssocID="{30F5D33D-A970-4F1A-B98B-82D8170933E5}" presName="compNode" presStyleCnt="0"/>
      <dgm:spPr/>
    </dgm:pt>
    <dgm:pt modelId="{9265A685-FDAD-4E20-A580-B2789C5998D8}" type="pres">
      <dgm:prSet presAssocID="{30F5D33D-A970-4F1A-B98B-82D8170933E5}" presName="iconBgRect" presStyleLbl="bgShp" presStyleIdx="0" presStyleCnt="4"/>
      <dgm:spPr/>
    </dgm:pt>
    <dgm:pt modelId="{218AEC7F-39BB-40D3-AC5E-C043E346BE16}" type="pres">
      <dgm:prSet presAssocID="{30F5D33D-A970-4F1A-B98B-82D8170933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BE28DEB0-FE90-4944-B798-118C90110998}" type="pres">
      <dgm:prSet presAssocID="{30F5D33D-A970-4F1A-B98B-82D8170933E5}" presName="spaceRect" presStyleCnt="0"/>
      <dgm:spPr/>
    </dgm:pt>
    <dgm:pt modelId="{BFB51FBA-47D0-4DED-9BC8-24ED7FDC1DF3}" type="pres">
      <dgm:prSet presAssocID="{30F5D33D-A970-4F1A-B98B-82D8170933E5}" presName="textRect" presStyleLbl="revTx" presStyleIdx="0" presStyleCnt="4">
        <dgm:presLayoutVars>
          <dgm:chMax val="1"/>
          <dgm:chPref val="1"/>
        </dgm:presLayoutVars>
      </dgm:prSet>
      <dgm:spPr/>
    </dgm:pt>
    <dgm:pt modelId="{D62583EC-FB7C-4615-8E11-6327C8471AE9}" type="pres">
      <dgm:prSet presAssocID="{A898E89B-38A2-4BF2-94E9-8B94F7546AF3}" presName="sibTrans" presStyleLbl="sibTrans2D1" presStyleIdx="0" presStyleCnt="0"/>
      <dgm:spPr/>
    </dgm:pt>
    <dgm:pt modelId="{9101DC0A-75C4-4F9F-BBF8-4E600161C261}" type="pres">
      <dgm:prSet presAssocID="{BD87A987-256F-40D2-B5AF-CD019F24F26C}" presName="compNode" presStyleCnt="0"/>
      <dgm:spPr/>
    </dgm:pt>
    <dgm:pt modelId="{1C1BE5C6-097E-4FEF-8647-89C6B74054FB}" type="pres">
      <dgm:prSet presAssocID="{BD87A987-256F-40D2-B5AF-CD019F24F26C}" presName="iconBgRect" presStyleLbl="bgShp" presStyleIdx="1" presStyleCnt="4"/>
      <dgm:spPr/>
    </dgm:pt>
    <dgm:pt modelId="{90377BF3-4112-4CF5-BA77-A3A994F33CD8}" type="pres">
      <dgm:prSet presAssocID="{BD87A987-256F-40D2-B5AF-CD019F24F26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9DC3F81-4B2D-4731-903F-900D8E3D65E4}" type="pres">
      <dgm:prSet presAssocID="{BD87A987-256F-40D2-B5AF-CD019F24F26C}" presName="spaceRect" presStyleCnt="0"/>
      <dgm:spPr/>
    </dgm:pt>
    <dgm:pt modelId="{2C9DDF63-9F69-4F47-98EE-DDE366A54809}" type="pres">
      <dgm:prSet presAssocID="{BD87A987-256F-40D2-B5AF-CD019F24F26C}" presName="textRect" presStyleLbl="revTx" presStyleIdx="1" presStyleCnt="4">
        <dgm:presLayoutVars>
          <dgm:chMax val="1"/>
          <dgm:chPref val="1"/>
        </dgm:presLayoutVars>
      </dgm:prSet>
      <dgm:spPr/>
    </dgm:pt>
    <dgm:pt modelId="{6CBC7F80-44F1-408C-9DBA-AAFD47C5CCC3}" type="pres">
      <dgm:prSet presAssocID="{81788116-3199-41A1-8FC3-743CF9C6D9E8}" presName="sibTrans" presStyleLbl="sibTrans2D1" presStyleIdx="0" presStyleCnt="0"/>
      <dgm:spPr/>
    </dgm:pt>
    <dgm:pt modelId="{61723B43-4928-45A7-857A-30934EF45D92}" type="pres">
      <dgm:prSet presAssocID="{87F996F7-90A6-4627-9BFE-A1970A054804}" presName="compNode" presStyleCnt="0"/>
      <dgm:spPr/>
    </dgm:pt>
    <dgm:pt modelId="{A0284413-3A77-4387-ABA3-2B7687241D15}" type="pres">
      <dgm:prSet presAssocID="{87F996F7-90A6-4627-9BFE-A1970A054804}" presName="iconBgRect" presStyleLbl="bgShp" presStyleIdx="2" presStyleCnt="4"/>
      <dgm:spPr/>
    </dgm:pt>
    <dgm:pt modelId="{5716CD14-6CD0-48C4-B71F-22E480DBD422}" type="pres">
      <dgm:prSet presAssocID="{87F996F7-90A6-4627-9BFE-A1970A05480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41E2BD7-6AAB-49E9-B4A5-14D95280F6A9}" type="pres">
      <dgm:prSet presAssocID="{87F996F7-90A6-4627-9BFE-A1970A054804}" presName="spaceRect" presStyleCnt="0"/>
      <dgm:spPr/>
    </dgm:pt>
    <dgm:pt modelId="{8678D807-EAA2-4CF8-9766-84AA474F0E6C}" type="pres">
      <dgm:prSet presAssocID="{87F996F7-90A6-4627-9BFE-A1970A054804}" presName="textRect" presStyleLbl="revTx" presStyleIdx="2" presStyleCnt="4">
        <dgm:presLayoutVars>
          <dgm:chMax val="1"/>
          <dgm:chPref val="1"/>
        </dgm:presLayoutVars>
      </dgm:prSet>
      <dgm:spPr/>
    </dgm:pt>
    <dgm:pt modelId="{FB8DDE4D-B156-43BF-8E40-7A8CA7744FAB}" type="pres">
      <dgm:prSet presAssocID="{B7EC2948-B33D-4CBA-8242-0A3D96DFB96E}" presName="sibTrans" presStyleLbl="sibTrans2D1" presStyleIdx="0" presStyleCnt="0"/>
      <dgm:spPr/>
    </dgm:pt>
    <dgm:pt modelId="{000EF732-6CFA-4809-B29D-8F58F962A9CA}" type="pres">
      <dgm:prSet presAssocID="{05797856-94BE-4A42-91DA-0F02DA3AE135}" presName="compNode" presStyleCnt="0"/>
      <dgm:spPr/>
    </dgm:pt>
    <dgm:pt modelId="{8E10AD4A-1F58-470C-A6E5-69C366F88950}" type="pres">
      <dgm:prSet presAssocID="{05797856-94BE-4A42-91DA-0F02DA3AE135}" presName="iconBgRect" presStyleLbl="bgShp" presStyleIdx="3" presStyleCnt="4"/>
      <dgm:spPr/>
    </dgm:pt>
    <dgm:pt modelId="{1E996D48-7AB3-40CC-B427-27803FC86774}" type="pres">
      <dgm:prSet presAssocID="{05797856-94BE-4A42-91DA-0F02DA3AE13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B286438-98D7-482F-BAF2-73597A192654}" type="pres">
      <dgm:prSet presAssocID="{05797856-94BE-4A42-91DA-0F02DA3AE135}" presName="spaceRect" presStyleCnt="0"/>
      <dgm:spPr/>
    </dgm:pt>
    <dgm:pt modelId="{CEFAD363-EC8F-4169-8442-D10ECAAD510E}" type="pres">
      <dgm:prSet presAssocID="{05797856-94BE-4A42-91DA-0F02DA3AE1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649372B-09C5-4EF5-8F1C-F18AA6A80DE9}" srcId="{A0445B06-2E17-4BDD-B9C7-D18B561F02F6}" destId="{30F5D33D-A970-4F1A-B98B-82D8170933E5}" srcOrd="0" destOrd="0" parTransId="{0B16E058-F8C3-4FB8-BF3C-D01E7CE948DF}" sibTransId="{A898E89B-38A2-4BF2-94E9-8B94F7546AF3}"/>
    <dgm:cxn modelId="{75077C2F-A83D-4B97-B54B-55BCCC57E892}" type="presOf" srcId="{05797856-94BE-4A42-91DA-0F02DA3AE135}" destId="{CEFAD363-EC8F-4169-8442-D10ECAAD510E}" srcOrd="0" destOrd="0" presId="urn:microsoft.com/office/officeart/2018/2/layout/IconCircleList"/>
    <dgm:cxn modelId="{7220996B-D7AD-4A26-8F65-5E59FE4610B4}" srcId="{A0445B06-2E17-4BDD-B9C7-D18B561F02F6}" destId="{BD87A987-256F-40D2-B5AF-CD019F24F26C}" srcOrd="1" destOrd="0" parTransId="{0806E2B6-0597-452F-B735-4255081F3E62}" sibTransId="{81788116-3199-41A1-8FC3-743CF9C6D9E8}"/>
    <dgm:cxn modelId="{2F734479-B9CA-42EF-8FA2-9C01F4332636}" type="presOf" srcId="{30F5D33D-A970-4F1A-B98B-82D8170933E5}" destId="{BFB51FBA-47D0-4DED-9BC8-24ED7FDC1DF3}" srcOrd="0" destOrd="0" presId="urn:microsoft.com/office/officeart/2018/2/layout/IconCircleList"/>
    <dgm:cxn modelId="{CD498E9A-D87B-4CC2-82BD-245C1AE8D18E}" type="presOf" srcId="{A898E89B-38A2-4BF2-94E9-8B94F7546AF3}" destId="{D62583EC-FB7C-4615-8E11-6327C8471AE9}" srcOrd="0" destOrd="0" presId="urn:microsoft.com/office/officeart/2018/2/layout/IconCircleList"/>
    <dgm:cxn modelId="{A445E39B-E2D6-4AFC-8946-E0AA4CD2DE64}" srcId="{A0445B06-2E17-4BDD-B9C7-D18B561F02F6}" destId="{05797856-94BE-4A42-91DA-0F02DA3AE135}" srcOrd="3" destOrd="0" parTransId="{7D1C4E3F-E284-48BF-A4E2-8713F2517A17}" sibTransId="{D0C502D6-A0BC-456F-81D1-E102BD0FAA6A}"/>
    <dgm:cxn modelId="{FDE595A6-4757-4636-BEF8-35997BE2737D}" type="presOf" srcId="{81788116-3199-41A1-8FC3-743CF9C6D9E8}" destId="{6CBC7F80-44F1-408C-9DBA-AAFD47C5CCC3}" srcOrd="0" destOrd="0" presId="urn:microsoft.com/office/officeart/2018/2/layout/IconCircleList"/>
    <dgm:cxn modelId="{4DE45EBE-0936-4D8F-AB8A-60A22F0A9F79}" type="presOf" srcId="{BD87A987-256F-40D2-B5AF-CD019F24F26C}" destId="{2C9DDF63-9F69-4F47-98EE-DDE366A54809}" srcOrd="0" destOrd="0" presId="urn:microsoft.com/office/officeart/2018/2/layout/IconCircleList"/>
    <dgm:cxn modelId="{6744BFBF-E7A5-4585-A228-540E5B90605F}" type="presOf" srcId="{B7EC2948-B33D-4CBA-8242-0A3D96DFB96E}" destId="{FB8DDE4D-B156-43BF-8E40-7A8CA7744FAB}" srcOrd="0" destOrd="0" presId="urn:microsoft.com/office/officeart/2018/2/layout/IconCircleList"/>
    <dgm:cxn modelId="{21D31FC8-2870-4516-9B95-AE4467AEC749}" type="presOf" srcId="{A0445B06-2E17-4BDD-B9C7-D18B561F02F6}" destId="{4BB60503-4495-43D3-92FA-81CDDE7A8E9F}" srcOrd="0" destOrd="0" presId="urn:microsoft.com/office/officeart/2018/2/layout/IconCircleList"/>
    <dgm:cxn modelId="{BFD2D2E8-4894-4DCB-BB9B-340142EDDC43}" type="presOf" srcId="{87F996F7-90A6-4627-9BFE-A1970A054804}" destId="{8678D807-EAA2-4CF8-9766-84AA474F0E6C}" srcOrd="0" destOrd="0" presId="urn:microsoft.com/office/officeart/2018/2/layout/IconCircleList"/>
    <dgm:cxn modelId="{D46528F6-209A-4793-9752-7E9AD6F95D16}" srcId="{A0445B06-2E17-4BDD-B9C7-D18B561F02F6}" destId="{87F996F7-90A6-4627-9BFE-A1970A054804}" srcOrd="2" destOrd="0" parTransId="{4A8FC42E-836C-426D-A257-A01718692DB4}" sibTransId="{B7EC2948-B33D-4CBA-8242-0A3D96DFB96E}"/>
    <dgm:cxn modelId="{32AE2007-E196-4E29-8ADE-D4AACB8CB818}" type="presParOf" srcId="{4BB60503-4495-43D3-92FA-81CDDE7A8E9F}" destId="{08D702DD-79DE-4A2B-91DE-C7235A8D527F}" srcOrd="0" destOrd="0" presId="urn:microsoft.com/office/officeart/2018/2/layout/IconCircleList"/>
    <dgm:cxn modelId="{73567990-715C-4B3B-B36C-AC452C199AC6}" type="presParOf" srcId="{08D702DD-79DE-4A2B-91DE-C7235A8D527F}" destId="{0A93966F-6199-4507-9F79-4A748654CF92}" srcOrd="0" destOrd="0" presId="urn:microsoft.com/office/officeart/2018/2/layout/IconCircleList"/>
    <dgm:cxn modelId="{DA7DC0F6-AF42-46A6-926E-0F9BB06B5892}" type="presParOf" srcId="{0A93966F-6199-4507-9F79-4A748654CF92}" destId="{9265A685-FDAD-4E20-A580-B2789C5998D8}" srcOrd="0" destOrd="0" presId="urn:microsoft.com/office/officeart/2018/2/layout/IconCircleList"/>
    <dgm:cxn modelId="{4E094369-6209-4400-BD02-6EBFBA4796AF}" type="presParOf" srcId="{0A93966F-6199-4507-9F79-4A748654CF92}" destId="{218AEC7F-39BB-40D3-AC5E-C043E346BE16}" srcOrd="1" destOrd="0" presId="urn:microsoft.com/office/officeart/2018/2/layout/IconCircleList"/>
    <dgm:cxn modelId="{4E457AF1-18D7-431F-A6EF-0194908241F4}" type="presParOf" srcId="{0A93966F-6199-4507-9F79-4A748654CF92}" destId="{BE28DEB0-FE90-4944-B798-118C90110998}" srcOrd="2" destOrd="0" presId="urn:microsoft.com/office/officeart/2018/2/layout/IconCircleList"/>
    <dgm:cxn modelId="{78482DBD-F04A-4FF3-B7A8-7004960F3940}" type="presParOf" srcId="{0A93966F-6199-4507-9F79-4A748654CF92}" destId="{BFB51FBA-47D0-4DED-9BC8-24ED7FDC1DF3}" srcOrd="3" destOrd="0" presId="urn:microsoft.com/office/officeart/2018/2/layout/IconCircleList"/>
    <dgm:cxn modelId="{DC6C99A7-0FB4-422D-BC9D-8F69474D8BC9}" type="presParOf" srcId="{08D702DD-79DE-4A2B-91DE-C7235A8D527F}" destId="{D62583EC-FB7C-4615-8E11-6327C8471AE9}" srcOrd="1" destOrd="0" presId="urn:microsoft.com/office/officeart/2018/2/layout/IconCircleList"/>
    <dgm:cxn modelId="{0EBCDB2D-9F54-4C12-AAC2-00E9E0A7FBC8}" type="presParOf" srcId="{08D702DD-79DE-4A2B-91DE-C7235A8D527F}" destId="{9101DC0A-75C4-4F9F-BBF8-4E600161C261}" srcOrd="2" destOrd="0" presId="urn:microsoft.com/office/officeart/2018/2/layout/IconCircleList"/>
    <dgm:cxn modelId="{60C51667-152F-45FA-87A2-37FB3C1D6309}" type="presParOf" srcId="{9101DC0A-75C4-4F9F-BBF8-4E600161C261}" destId="{1C1BE5C6-097E-4FEF-8647-89C6B74054FB}" srcOrd="0" destOrd="0" presId="urn:microsoft.com/office/officeart/2018/2/layout/IconCircleList"/>
    <dgm:cxn modelId="{9DC0A3A5-F113-4DB9-91AA-EDFAA9E4BCA0}" type="presParOf" srcId="{9101DC0A-75C4-4F9F-BBF8-4E600161C261}" destId="{90377BF3-4112-4CF5-BA77-A3A994F33CD8}" srcOrd="1" destOrd="0" presId="urn:microsoft.com/office/officeart/2018/2/layout/IconCircleList"/>
    <dgm:cxn modelId="{8E6B9E26-C197-46F1-890E-3BE864BA6C6E}" type="presParOf" srcId="{9101DC0A-75C4-4F9F-BBF8-4E600161C261}" destId="{99DC3F81-4B2D-4731-903F-900D8E3D65E4}" srcOrd="2" destOrd="0" presId="urn:microsoft.com/office/officeart/2018/2/layout/IconCircleList"/>
    <dgm:cxn modelId="{70B9A76F-6063-4AD3-8894-238AA81436D2}" type="presParOf" srcId="{9101DC0A-75C4-4F9F-BBF8-4E600161C261}" destId="{2C9DDF63-9F69-4F47-98EE-DDE366A54809}" srcOrd="3" destOrd="0" presId="urn:microsoft.com/office/officeart/2018/2/layout/IconCircleList"/>
    <dgm:cxn modelId="{5FF372D2-603D-4C69-A4E3-EBC50868AD3B}" type="presParOf" srcId="{08D702DD-79DE-4A2B-91DE-C7235A8D527F}" destId="{6CBC7F80-44F1-408C-9DBA-AAFD47C5CCC3}" srcOrd="3" destOrd="0" presId="urn:microsoft.com/office/officeart/2018/2/layout/IconCircleList"/>
    <dgm:cxn modelId="{B7DA267D-A0C0-4303-9442-EFEC160A4955}" type="presParOf" srcId="{08D702DD-79DE-4A2B-91DE-C7235A8D527F}" destId="{61723B43-4928-45A7-857A-30934EF45D92}" srcOrd="4" destOrd="0" presId="urn:microsoft.com/office/officeart/2018/2/layout/IconCircleList"/>
    <dgm:cxn modelId="{6122BEA4-A540-4D01-B5BF-83FDD0B0EE61}" type="presParOf" srcId="{61723B43-4928-45A7-857A-30934EF45D92}" destId="{A0284413-3A77-4387-ABA3-2B7687241D15}" srcOrd="0" destOrd="0" presId="urn:microsoft.com/office/officeart/2018/2/layout/IconCircleList"/>
    <dgm:cxn modelId="{E157A8E7-8CB6-47AC-95E6-7FC338073D8D}" type="presParOf" srcId="{61723B43-4928-45A7-857A-30934EF45D92}" destId="{5716CD14-6CD0-48C4-B71F-22E480DBD422}" srcOrd="1" destOrd="0" presId="urn:microsoft.com/office/officeart/2018/2/layout/IconCircleList"/>
    <dgm:cxn modelId="{2613AD6A-9DBA-4D46-B707-3D7C0C778762}" type="presParOf" srcId="{61723B43-4928-45A7-857A-30934EF45D92}" destId="{B41E2BD7-6AAB-49E9-B4A5-14D95280F6A9}" srcOrd="2" destOrd="0" presId="urn:microsoft.com/office/officeart/2018/2/layout/IconCircleList"/>
    <dgm:cxn modelId="{CA879567-32B5-44F9-ACCE-506F7F620620}" type="presParOf" srcId="{61723B43-4928-45A7-857A-30934EF45D92}" destId="{8678D807-EAA2-4CF8-9766-84AA474F0E6C}" srcOrd="3" destOrd="0" presId="urn:microsoft.com/office/officeart/2018/2/layout/IconCircleList"/>
    <dgm:cxn modelId="{1208BB33-3E5C-4463-AEDF-5817D7BF7231}" type="presParOf" srcId="{08D702DD-79DE-4A2B-91DE-C7235A8D527F}" destId="{FB8DDE4D-B156-43BF-8E40-7A8CA7744FAB}" srcOrd="5" destOrd="0" presId="urn:microsoft.com/office/officeart/2018/2/layout/IconCircleList"/>
    <dgm:cxn modelId="{CA25E7A6-2F6E-488F-91E5-B60504F4A510}" type="presParOf" srcId="{08D702DD-79DE-4A2B-91DE-C7235A8D527F}" destId="{000EF732-6CFA-4809-B29D-8F58F962A9CA}" srcOrd="6" destOrd="0" presId="urn:microsoft.com/office/officeart/2018/2/layout/IconCircleList"/>
    <dgm:cxn modelId="{30678B35-CC10-4DDD-9C9F-769EB68EAFE6}" type="presParOf" srcId="{000EF732-6CFA-4809-B29D-8F58F962A9CA}" destId="{8E10AD4A-1F58-470C-A6E5-69C366F88950}" srcOrd="0" destOrd="0" presId="urn:microsoft.com/office/officeart/2018/2/layout/IconCircleList"/>
    <dgm:cxn modelId="{43E8EE8C-F5F6-48DC-970C-788C9AB7C246}" type="presParOf" srcId="{000EF732-6CFA-4809-B29D-8F58F962A9CA}" destId="{1E996D48-7AB3-40CC-B427-27803FC86774}" srcOrd="1" destOrd="0" presId="urn:microsoft.com/office/officeart/2018/2/layout/IconCircleList"/>
    <dgm:cxn modelId="{EDCCC796-A2F0-4C4C-ADD8-C17026156D6E}" type="presParOf" srcId="{000EF732-6CFA-4809-B29D-8F58F962A9CA}" destId="{BB286438-98D7-482F-BAF2-73597A192654}" srcOrd="2" destOrd="0" presId="urn:microsoft.com/office/officeart/2018/2/layout/IconCircleList"/>
    <dgm:cxn modelId="{EC9D656C-DB91-40AC-9C57-EC816EDC7222}" type="presParOf" srcId="{000EF732-6CFA-4809-B29D-8F58F962A9CA}" destId="{CEFAD363-EC8F-4169-8442-D10ECAAD510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8FD48D-3900-442F-B51E-26142B6BAD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4631423-8BDA-4DE3-A70A-26A6B4A51320}">
      <dgm:prSet custT="1"/>
      <dgm:spPr/>
      <dgm:t>
        <a:bodyPr/>
        <a:lstStyle/>
        <a:p>
          <a:r>
            <a:rPr lang="en-GB" sz="1600" b="1" dirty="0"/>
            <a:t>Every job exists within a wider system</a:t>
          </a:r>
          <a:endParaRPr lang="en-US" sz="1600" dirty="0"/>
        </a:p>
      </dgm:t>
    </dgm:pt>
    <dgm:pt modelId="{955A6A51-58BD-4A48-B774-FE819ADC37C4}" type="parTrans" cxnId="{311C9948-1EBC-4B24-8191-005F8982E5FC}">
      <dgm:prSet/>
      <dgm:spPr/>
      <dgm:t>
        <a:bodyPr/>
        <a:lstStyle/>
        <a:p>
          <a:endParaRPr lang="en-US"/>
        </a:p>
      </dgm:t>
    </dgm:pt>
    <dgm:pt modelId="{A34DDDB1-D5C6-47C4-9251-D29AA2D55E4D}" type="sibTrans" cxnId="{311C9948-1EBC-4B24-8191-005F8982E5FC}">
      <dgm:prSet/>
      <dgm:spPr/>
      <dgm:t>
        <a:bodyPr/>
        <a:lstStyle/>
        <a:p>
          <a:endParaRPr lang="en-US"/>
        </a:p>
      </dgm:t>
    </dgm:pt>
    <dgm:pt modelId="{10986761-CDA2-4DB2-8296-34479E9B8A9E}">
      <dgm:prSet/>
      <dgm:spPr/>
      <dgm:t>
        <a:bodyPr/>
        <a:lstStyle/>
        <a:p>
          <a:r>
            <a:rPr lang="en-GB" b="1" dirty="0"/>
            <a:t>Whether you're working in health, social care, education, or business—your opportunities, pay, working conditions, and even the availability of roles are shaped by political decisions.</a:t>
          </a:r>
          <a:endParaRPr lang="en-US" b="1" dirty="0"/>
        </a:p>
      </dgm:t>
    </dgm:pt>
    <dgm:pt modelId="{105C6FA3-5631-4AE7-97A5-BABF26E5A523}" type="parTrans" cxnId="{676D4C5E-7D90-4B8B-9D2A-46A940125EAE}">
      <dgm:prSet/>
      <dgm:spPr/>
      <dgm:t>
        <a:bodyPr/>
        <a:lstStyle/>
        <a:p>
          <a:endParaRPr lang="en-US"/>
        </a:p>
      </dgm:t>
    </dgm:pt>
    <dgm:pt modelId="{B835806C-B810-45A4-8260-CB58B9523223}" type="sibTrans" cxnId="{676D4C5E-7D90-4B8B-9D2A-46A940125EAE}">
      <dgm:prSet/>
      <dgm:spPr/>
      <dgm:t>
        <a:bodyPr/>
        <a:lstStyle/>
        <a:p>
          <a:endParaRPr lang="en-US"/>
        </a:p>
      </dgm:t>
    </dgm:pt>
    <dgm:pt modelId="{B4AB740A-301A-4FC1-A680-471EB3A99CA3}">
      <dgm:prSet/>
      <dgm:spPr/>
      <dgm:t>
        <a:bodyPr/>
        <a:lstStyle/>
        <a:p>
          <a:r>
            <a:rPr lang="en-GB" b="1" dirty="0"/>
            <a:t>Understanding political ideologies helps you:</a:t>
          </a:r>
          <a:endParaRPr lang="en-US" dirty="0"/>
        </a:p>
      </dgm:t>
    </dgm:pt>
    <dgm:pt modelId="{6C689529-9615-4AE0-86E9-EBF2563368FF}" type="parTrans" cxnId="{D68D2161-A87D-4E24-8C98-DEEB270DCA48}">
      <dgm:prSet/>
      <dgm:spPr/>
      <dgm:t>
        <a:bodyPr/>
        <a:lstStyle/>
        <a:p>
          <a:endParaRPr lang="en-US"/>
        </a:p>
      </dgm:t>
    </dgm:pt>
    <dgm:pt modelId="{C117DCB1-9A78-4477-B7E4-ABF2D73E86AB}" type="sibTrans" cxnId="{D68D2161-A87D-4E24-8C98-DEEB270DCA48}">
      <dgm:prSet/>
      <dgm:spPr/>
      <dgm:t>
        <a:bodyPr/>
        <a:lstStyle/>
        <a:p>
          <a:endParaRPr lang="en-US"/>
        </a:p>
      </dgm:t>
    </dgm:pt>
    <dgm:pt modelId="{C8C26A21-09B3-4396-8ED9-E394C9ACF000}">
      <dgm:prSet/>
      <dgm:spPr/>
      <dgm:t>
        <a:bodyPr/>
        <a:lstStyle/>
        <a:p>
          <a:r>
            <a:rPr lang="en-GB" b="1" dirty="0"/>
            <a:t>Make sense of how services like healthcare and social care are funded</a:t>
          </a:r>
          <a:endParaRPr lang="en-US" b="1" dirty="0"/>
        </a:p>
      </dgm:t>
    </dgm:pt>
    <dgm:pt modelId="{04DE119E-2F5A-4DE1-B9F4-25BEAECDC424}" type="parTrans" cxnId="{DC11D4F7-E89B-4657-8D91-B01B0A96BA01}">
      <dgm:prSet/>
      <dgm:spPr/>
      <dgm:t>
        <a:bodyPr/>
        <a:lstStyle/>
        <a:p>
          <a:endParaRPr lang="en-US"/>
        </a:p>
      </dgm:t>
    </dgm:pt>
    <dgm:pt modelId="{1747015E-F68A-4C9B-B32D-D68C5442B4F7}" type="sibTrans" cxnId="{DC11D4F7-E89B-4657-8D91-B01B0A96BA01}">
      <dgm:prSet/>
      <dgm:spPr/>
      <dgm:t>
        <a:bodyPr/>
        <a:lstStyle/>
        <a:p>
          <a:endParaRPr lang="en-US"/>
        </a:p>
      </dgm:t>
    </dgm:pt>
    <dgm:pt modelId="{DE39378D-F1E0-4D6E-B34F-A14E34DDAE17}">
      <dgm:prSet/>
      <dgm:spPr/>
      <dgm:t>
        <a:bodyPr/>
        <a:lstStyle/>
        <a:p>
          <a:r>
            <a:rPr lang="en-GB" b="1" dirty="0"/>
            <a:t>Understand why some sectors face staff shortages or funding cuts</a:t>
          </a:r>
          <a:endParaRPr lang="en-US" b="1" dirty="0"/>
        </a:p>
      </dgm:t>
    </dgm:pt>
    <dgm:pt modelId="{60CCF986-1E70-4780-8946-0122B4D26A84}" type="parTrans" cxnId="{BA1A0322-7F8E-4CB0-A279-4FE9255B9CC6}">
      <dgm:prSet/>
      <dgm:spPr/>
      <dgm:t>
        <a:bodyPr/>
        <a:lstStyle/>
        <a:p>
          <a:endParaRPr lang="en-US"/>
        </a:p>
      </dgm:t>
    </dgm:pt>
    <dgm:pt modelId="{794B07F6-1358-4E69-8DE0-ADE0FA5D11B6}" type="sibTrans" cxnId="{BA1A0322-7F8E-4CB0-A279-4FE9255B9CC6}">
      <dgm:prSet/>
      <dgm:spPr/>
      <dgm:t>
        <a:bodyPr/>
        <a:lstStyle/>
        <a:p>
          <a:endParaRPr lang="en-US"/>
        </a:p>
      </dgm:t>
    </dgm:pt>
    <dgm:pt modelId="{8A5FDB89-1036-4F78-B049-D2B95C2284E2}">
      <dgm:prSet/>
      <dgm:spPr/>
      <dgm:t>
        <a:bodyPr/>
        <a:lstStyle/>
        <a:p>
          <a:r>
            <a:rPr lang="en-GB" b="1" dirty="0"/>
            <a:t>Recognise how policies influence your career path and job security</a:t>
          </a:r>
          <a:endParaRPr lang="en-US" b="1" dirty="0"/>
        </a:p>
      </dgm:t>
    </dgm:pt>
    <dgm:pt modelId="{461D614C-9E89-48C5-AD4E-1A6EEDEB45FD}" type="parTrans" cxnId="{5A3AB516-910F-49D4-B3B7-F7C08A49F94F}">
      <dgm:prSet/>
      <dgm:spPr/>
      <dgm:t>
        <a:bodyPr/>
        <a:lstStyle/>
        <a:p>
          <a:endParaRPr lang="en-US"/>
        </a:p>
      </dgm:t>
    </dgm:pt>
    <dgm:pt modelId="{90751051-2B3B-476C-8576-47E8F77DFF26}" type="sibTrans" cxnId="{5A3AB516-910F-49D4-B3B7-F7C08A49F94F}">
      <dgm:prSet/>
      <dgm:spPr/>
      <dgm:t>
        <a:bodyPr/>
        <a:lstStyle/>
        <a:p>
          <a:endParaRPr lang="en-US"/>
        </a:p>
      </dgm:t>
    </dgm:pt>
    <dgm:pt modelId="{E9333397-B815-4AED-B105-1AD33568C8E8}" type="pres">
      <dgm:prSet presAssocID="{9C8FD48D-3900-442F-B51E-26142B6BAD58}" presName="root" presStyleCnt="0">
        <dgm:presLayoutVars>
          <dgm:dir/>
          <dgm:resizeHandles val="exact"/>
        </dgm:presLayoutVars>
      </dgm:prSet>
      <dgm:spPr/>
    </dgm:pt>
    <dgm:pt modelId="{34F1D1AC-405C-4B57-A5A3-D05258BF4B42}" type="pres">
      <dgm:prSet presAssocID="{E4631423-8BDA-4DE3-A70A-26A6B4A51320}" presName="compNode" presStyleCnt="0"/>
      <dgm:spPr/>
    </dgm:pt>
    <dgm:pt modelId="{92470856-6410-4FA6-8662-1E84759FE3E7}" type="pres">
      <dgm:prSet presAssocID="{E4631423-8BDA-4DE3-A70A-26A6B4A51320}" presName="bgRect" presStyleLbl="bgShp" presStyleIdx="0" presStyleCnt="6"/>
      <dgm:spPr/>
    </dgm:pt>
    <dgm:pt modelId="{8CE97729-B3E0-4839-ABE7-A1FAAC6F2974}" type="pres">
      <dgm:prSet presAssocID="{E4631423-8BDA-4DE3-A70A-26A6B4A5132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D968C53-63E7-447F-8E26-95CBAAFA7E7D}" type="pres">
      <dgm:prSet presAssocID="{E4631423-8BDA-4DE3-A70A-26A6B4A51320}" presName="spaceRect" presStyleCnt="0"/>
      <dgm:spPr/>
    </dgm:pt>
    <dgm:pt modelId="{9C4C7A0F-C630-49A6-BD40-70F1F6CBA348}" type="pres">
      <dgm:prSet presAssocID="{E4631423-8BDA-4DE3-A70A-26A6B4A51320}" presName="parTx" presStyleLbl="revTx" presStyleIdx="0" presStyleCnt="6">
        <dgm:presLayoutVars>
          <dgm:chMax val="0"/>
          <dgm:chPref val="0"/>
        </dgm:presLayoutVars>
      </dgm:prSet>
      <dgm:spPr/>
    </dgm:pt>
    <dgm:pt modelId="{F5772C35-ED34-42CB-8BE2-6512C26BA1D8}" type="pres">
      <dgm:prSet presAssocID="{A34DDDB1-D5C6-47C4-9251-D29AA2D55E4D}" presName="sibTrans" presStyleCnt="0"/>
      <dgm:spPr/>
    </dgm:pt>
    <dgm:pt modelId="{02629110-0260-45D9-8B4D-2EC3C2C97EC5}" type="pres">
      <dgm:prSet presAssocID="{10986761-CDA2-4DB2-8296-34479E9B8A9E}" presName="compNode" presStyleCnt="0"/>
      <dgm:spPr/>
    </dgm:pt>
    <dgm:pt modelId="{F7CDCD07-DEC2-4DC5-BAF8-C8017A6050D5}" type="pres">
      <dgm:prSet presAssocID="{10986761-CDA2-4DB2-8296-34479E9B8A9E}" presName="bgRect" presStyleLbl="bgShp" presStyleIdx="1" presStyleCnt="6"/>
      <dgm:spPr/>
    </dgm:pt>
    <dgm:pt modelId="{DD3E1B6B-14D2-4D98-8B84-B538108652EC}" type="pres">
      <dgm:prSet presAssocID="{10986761-CDA2-4DB2-8296-34479E9B8A9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D27548C-D903-4CB3-AC00-AFB73C21086B}" type="pres">
      <dgm:prSet presAssocID="{10986761-CDA2-4DB2-8296-34479E9B8A9E}" presName="spaceRect" presStyleCnt="0"/>
      <dgm:spPr/>
    </dgm:pt>
    <dgm:pt modelId="{9A9A7965-A30B-41AC-8771-392FD35CCE1C}" type="pres">
      <dgm:prSet presAssocID="{10986761-CDA2-4DB2-8296-34479E9B8A9E}" presName="parTx" presStyleLbl="revTx" presStyleIdx="1" presStyleCnt="6">
        <dgm:presLayoutVars>
          <dgm:chMax val="0"/>
          <dgm:chPref val="0"/>
        </dgm:presLayoutVars>
      </dgm:prSet>
      <dgm:spPr/>
    </dgm:pt>
    <dgm:pt modelId="{90CDEBD8-8CAA-4C90-93E4-B61C31B3CA13}" type="pres">
      <dgm:prSet presAssocID="{B835806C-B810-45A4-8260-CB58B9523223}" presName="sibTrans" presStyleCnt="0"/>
      <dgm:spPr/>
    </dgm:pt>
    <dgm:pt modelId="{C709BF81-95F1-4D22-824A-AEAAD03F386F}" type="pres">
      <dgm:prSet presAssocID="{B4AB740A-301A-4FC1-A680-471EB3A99CA3}" presName="compNode" presStyleCnt="0"/>
      <dgm:spPr/>
    </dgm:pt>
    <dgm:pt modelId="{A863F79D-4E03-4ECA-91C4-2C43FE4A3CA7}" type="pres">
      <dgm:prSet presAssocID="{B4AB740A-301A-4FC1-A680-471EB3A99CA3}" presName="bgRect" presStyleLbl="bgShp" presStyleIdx="2" presStyleCnt="6"/>
      <dgm:spPr/>
    </dgm:pt>
    <dgm:pt modelId="{79A760D3-5907-47FD-9018-C87D6722435B}" type="pres">
      <dgm:prSet presAssocID="{B4AB740A-301A-4FC1-A680-471EB3A99CA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216A191-0C88-4E3E-9363-2404763527C5}" type="pres">
      <dgm:prSet presAssocID="{B4AB740A-301A-4FC1-A680-471EB3A99CA3}" presName="spaceRect" presStyleCnt="0"/>
      <dgm:spPr/>
    </dgm:pt>
    <dgm:pt modelId="{A0FD4FF1-A263-48C6-8D28-D376710FCF08}" type="pres">
      <dgm:prSet presAssocID="{B4AB740A-301A-4FC1-A680-471EB3A99CA3}" presName="parTx" presStyleLbl="revTx" presStyleIdx="2" presStyleCnt="6">
        <dgm:presLayoutVars>
          <dgm:chMax val="0"/>
          <dgm:chPref val="0"/>
        </dgm:presLayoutVars>
      </dgm:prSet>
      <dgm:spPr/>
    </dgm:pt>
    <dgm:pt modelId="{338F4AC2-8DA0-439C-A96C-79FB2B56DC1E}" type="pres">
      <dgm:prSet presAssocID="{C117DCB1-9A78-4477-B7E4-ABF2D73E86AB}" presName="sibTrans" presStyleCnt="0"/>
      <dgm:spPr/>
    </dgm:pt>
    <dgm:pt modelId="{477543ED-19BB-4D50-8682-7DB16C965DBA}" type="pres">
      <dgm:prSet presAssocID="{C8C26A21-09B3-4396-8ED9-E394C9ACF000}" presName="compNode" presStyleCnt="0"/>
      <dgm:spPr/>
    </dgm:pt>
    <dgm:pt modelId="{2D2B432E-E9E0-41ED-94F6-E15341F73700}" type="pres">
      <dgm:prSet presAssocID="{C8C26A21-09B3-4396-8ED9-E394C9ACF000}" presName="bgRect" presStyleLbl="bgShp" presStyleIdx="3" presStyleCnt="6"/>
      <dgm:spPr/>
    </dgm:pt>
    <dgm:pt modelId="{C795182C-E594-4737-A520-014BB0F7F517}" type="pres">
      <dgm:prSet presAssocID="{C8C26A21-09B3-4396-8ED9-E394C9ACF00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E9B0DCE-6147-43B6-A200-5C757E2719E1}" type="pres">
      <dgm:prSet presAssocID="{C8C26A21-09B3-4396-8ED9-E394C9ACF000}" presName="spaceRect" presStyleCnt="0"/>
      <dgm:spPr/>
    </dgm:pt>
    <dgm:pt modelId="{57F303E8-DAE9-4185-ACED-DB83EFB6DBC7}" type="pres">
      <dgm:prSet presAssocID="{C8C26A21-09B3-4396-8ED9-E394C9ACF000}" presName="parTx" presStyleLbl="revTx" presStyleIdx="3" presStyleCnt="6">
        <dgm:presLayoutVars>
          <dgm:chMax val="0"/>
          <dgm:chPref val="0"/>
        </dgm:presLayoutVars>
      </dgm:prSet>
      <dgm:spPr/>
    </dgm:pt>
    <dgm:pt modelId="{139E47FC-9CF6-4106-8D42-E871DDAF1684}" type="pres">
      <dgm:prSet presAssocID="{1747015E-F68A-4C9B-B32D-D68C5442B4F7}" presName="sibTrans" presStyleCnt="0"/>
      <dgm:spPr/>
    </dgm:pt>
    <dgm:pt modelId="{247B25EB-64D3-4596-A58B-B99274C9781E}" type="pres">
      <dgm:prSet presAssocID="{DE39378D-F1E0-4D6E-B34F-A14E34DDAE17}" presName="compNode" presStyleCnt="0"/>
      <dgm:spPr/>
    </dgm:pt>
    <dgm:pt modelId="{0F31477F-82E0-42B9-A324-02D25B6BE0CE}" type="pres">
      <dgm:prSet presAssocID="{DE39378D-F1E0-4D6E-B34F-A14E34DDAE17}" presName="bgRect" presStyleLbl="bgShp" presStyleIdx="4" presStyleCnt="6"/>
      <dgm:spPr/>
    </dgm:pt>
    <dgm:pt modelId="{3B807B7A-3544-4729-ACD9-5C88EDB0C3BA}" type="pres">
      <dgm:prSet presAssocID="{DE39378D-F1E0-4D6E-B34F-A14E34DDAE1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CB11901-C44E-48DA-8536-E9979F49C864}" type="pres">
      <dgm:prSet presAssocID="{DE39378D-F1E0-4D6E-B34F-A14E34DDAE17}" presName="spaceRect" presStyleCnt="0"/>
      <dgm:spPr/>
    </dgm:pt>
    <dgm:pt modelId="{92BB8B6C-DCD9-4C0A-AB87-5136EDEBFA4B}" type="pres">
      <dgm:prSet presAssocID="{DE39378D-F1E0-4D6E-B34F-A14E34DDAE17}" presName="parTx" presStyleLbl="revTx" presStyleIdx="4" presStyleCnt="6">
        <dgm:presLayoutVars>
          <dgm:chMax val="0"/>
          <dgm:chPref val="0"/>
        </dgm:presLayoutVars>
      </dgm:prSet>
      <dgm:spPr/>
    </dgm:pt>
    <dgm:pt modelId="{BAD2D422-3366-42B1-B80D-BD826F84FE39}" type="pres">
      <dgm:prSet presAssocID="{794B07F6-1358-4E69-8DE0-ADE0FA5D11B6}" presName="sibTrans" presStyleCnt="0"/>
      <dgm:spPr/>
    </dgm:pt>
    <dgm:pt modelId="{2EB208D1-A3EC-447F-9739-EE9B90FA311E}" type="pres">
      <dgm:prSet presAssocID="{8A5FDB89-1036-4F78-B049-D2B95C2284E2}" presName="compNode" presStyleCnt="0"/>
      <dgm:spPr/>
    </dgm:pt>
    <dgm:pt modelId="{C5075D97-A4DE-482D-8BAA-101CE295F438}" type="pres">
      <dgm:prSet presAssocID="{8A5FDB89-1036-4F78-B049-D2B95C2284E2}" presName="bgRect" presStyleLbl="bgShp" presStyleIdx="5" presStyleCnt="6"/>
      <dgm:spPr/>
    </dgm:pt>
    <dgm:pt modelId="{151E51CC-B255-40B9-BFD4-B223FBA48E31}" type="pres">
      <dgm:prSet presAssocID="{8A5FDB89-1036-4F78-B049-D2B95C2284E2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E3738942-D665-48B5-9DFA-5504D8FA5659}" type="pres">
      <dgm:prSet presAssocID="{8A5FDB89-1036-4F78-B049-D2B95C2284E2}" presName="spaceRect" presStyleCnt="0"/>
      <dgm:spPr/>
    </dgm:pt>
    <dgm:pt modelId="{9365BD9A-F106-4BC6-970A-A1DFB7F4DE0C}" type="pres">
      <dgm:prSet presAssocID="{8A5FDB89-1036-4F78-B049-D2B95C2284E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A3AB516-910F-49D4-B3B7-F7C08A49F94F}" srcId="{9C8FD48D-3900-442F-B51E-26142B6BAD58}" destId="{8A5FDB89-1036-4F78-B049-D2B95C2284E2}" srcOrd="5" destOrd="0" parTransId="{461D614C-9E89-48C5-AD4E-1A6EEDEB45FD}" sibTransId="{90751051-2B3B-476C-8576-47E8F77DFF26}"/>
    <dgm:cxn modelId="{B412F71A-91EC-466E-9405-B94EBE295761}" type="presOf" srcId="{8A5FDB89-1036-4F78-B049-D2B95C2284E2}" destId="{9365BD9A-F106-4BC6-970A-A1DFB7F4DE0C}" srcOrd="0" destOrd="0" presId="urn:microsoft.com/office/officeart/2018/2/layout/IconVerticalSolidList"/>
    <dgm:cxn modelId="{BA1A0322-7F8E-4CB0-A279-4FE9255B9CC6}" srcId="{9C8FD48D-3900-442F-B51E-26142B6BAD58}" destId="{DE39378D-F1E0-4D6E-B34F-A14E34DDAE17}" srcOrd="4" destOrd="0" parTransId="{60CCF986-1E70-4780-8946-0122B4D26A84}" sibTransId="{794B07F6-1358-4E69-8DE0-ADE0FA5D11B6}"/>
    <dgm:cxn modelId="{8CCB4125-EB33-46FA-A9E2-122BFDDDCF07}" type="presOf" srcId="{DE39378D-F1E0-4D6E-B34F-A14E34DDAE17}" destId="{92BB8B6C-DCD9-4C0A-AB87-5136EDEBFA4B}" srcOrd="0" destOrd="0" presId="urn:microsoft.com/office/officeart/2018/2/layout/IconVerticalSolidList"/>
    <dgm:cxn modelId="{4324605B-40FF-4A4C-8C16-20E55D07F8CE}" type="presOf" srcId="{10986761-CDA2-4DB2-8296-34479E9B8A9E}" destId="{9A9A7965-A30B-41AC-8771-392FD35CCE1C}" srcOrd="0" destOrd="0" presId="urn:microsoft.com/office/officeart/2018/2/layout/IconVerticalSolidList"/>
    <dgm:cxn modelId="{676D4C5E-7D90-4B8B-9D2A-46A940125EAE}" srcId="{9C8FD48D-3900-442F-B51E-26142B6BAD58}" destId="{10986761-CDA2-4DB2-8296-34479E9B8A9E}" srcOrd="1" destOrd="0" parTransId="{105C6FA3-5631-4AE7-97A5-BABF26E5A523}" sibTransId="{B835806C-B810-45A4-8260-CB58B9523223}"/>
    <dgm:cxn modelId="{D68D2161-A87D-4E24-8C98-DEEB270DCA48}" srcId="{9C8FD48D-3900-442F-B51E-26142B6BAD58}" destId="{B4AB740A-301A-4FC1-A680-471EB3A99CA3}" srcOrd="2" destOrd="0" parTransId="{6C689529-9615-4AE0-86E9-EBF2563368FF}" sibTransId="{C117DCB1-9A78-4477-B7E4-ABF2D73E86AB}"/>
    <dgm:cxn modelId="{311C9948-1EBC-4B24-8191-005F8982E5FC}" srcId="{9C8FD48D-3900-442F-B51E-26142B6BAD58}" destId="{E4631423-8BDA-4DE3-A70A-26A6B4A51320}" srcOrd="0" destOrd="0" parTransId="{955A6A51-58BD-4A48-B774-FE819ADC37C4}" sibTransId="{A34DDDB1-D5C6-47C4-9251-D29AA2D55E4D}"/>
    <dgm:cxn modelId="{CB1C756B-062A-4151-A5C8-AB64A946F28A}" type="presOf" srcId="{B4AB740A-301A-4FC1-A680-471EB3A99CA3}" destId="{A0FD4FF1-A263-48C6-8D28-D376710FCF08}" srcOrd="0" destOrd="0" presId="urn:microsoft.com/office/officeart/2018/2/layout/IconVerticalSolidList"/>
    <dgm:cxn modelId="{59A9474D-4FB5-42C9-BD55-7706ED92B3CF}" type="presOf" srcId="{E4631423-8BDA-4DE3-A70A-26A6B4A51320}" destId="{9C4C7A0F-C630-49A6-BD40-70F1F6CBA348}" srcOrd="0" destOrd="0" presId="urn:microsoft.com/office/officeart/2018/2/layout/IconVerticalSolidList"/>
    <dgm:cxn modelId="{9A277470-2512-4CA3-B8E3-DD5044E0BBCE}" type="presOf" srcId="{9C8FD48D-3900-442F-B51E-26142B6BAD58}" destId="{E9333397-B815-4AED-B105-1AD33568C8E8}" srcOrd="0" destOrd="0" presId="urn:microsoft.com/office/officeart/2018/2/layout/IconVerticalSolidList"/>
    <dgm:cxn modelId="{DC11D4F7-E89B-4657-8D91-B01B0A96BA01}" srcId="{9C8FD48D-3900-442F-B51E-26142B6BAD58}" destId="{C8C26A21-09B3-4396-8ED9-E394C9ACF000}" srcOrd="3" destOrd="0" parTransId="{04DE119E-2F5A-4DE1-B9F4-25BEAECDC424}" sibTransId="{1747015E-F68A-4C9B-B32D-D68C5442B4F7}"/>
    <dgm:cxn modelId="{CDE2CAF9-0681-40C7-95BE-365FF763C315}" type="presOf" srcId="{C8C26A21-09B3-4396-8ED9-E394C9ACF000}" destId="{57F303E8-DAE9-4185-ACED-DB83EFB6DBC7}" srcOrd="0" destOrd="0" presId="urn:microsoft.com/office/officeart/2018/2/layout/IconVerticalSolidList"/>
    <dgm:cxn modelId="{C8367D36-A679-44DD-8B31-0700582642FE}" type="presParOf" srcId="{E9333397-B815-4AED-B105-1AD33568C8E8}" destId="{34F1D1AC-405C-4B57-A5A3-D05258BF4B42}" srcOrd="0" destOrd="0" presId="urn:microsoft.com/office/officeart/2018/2/layout/IconVerticalSolidList"/>
    <dgm:cxn modelId="{BADC1728-786D-47C4-8243-4180268EA45B}" type="presParOf" srcId="{34F1D1AC-405C-4B57-A5A3-D05258BF4B42}" destId="{92470856-6410-4FA6-8662-1E84759FE3E7}" srcOrd="0" destOrd="0" presId="urn:microsoft.com/office/officeart/2018/2/layout/IconVerticalSolidList"/>
    <dgm:cxn modelId="{6FF686C2-3816-47FA-B688-50EF7B07C56A}" type="presParOf" srcId="{34F1D1AC-405C-4B57-A5A3-D05258BF4B42}" destId="{8CE97729-B3E0-4839-ABE7-A1FAAC6F2974}" srcOrd="1" destOrd="0" presId="urn:microsoft.com/office/officeart/2018/2/layout/IconVerticalSolidList"/>
    <dgm:cxn modelId="{95524283-4EC2-4A49-8F00-5699AF507A98}" type="presParOf" srcId="{34F1D1AC-405C-4B57-A5A3-D05258BF4B42}" destId="{6D968C53-63E7-447F-8E26-95CBAAFA7E7D}" srcOrd="2" destOrd="0" presId="urn:microsoft.com/office/officeart/2018/2/layout/IconVerticalSolidList"/>
    <dgm:cxn modelId="{FFAB3C65-3805-4DCA-A473-A93A776B7044}" type="presParOf" srcId="{34F1D1AC-405C-4B57-A5A3-D05258BF4B42}" destId="{9C4C7A0F-C630-49A6-BD40-70F1F6CBA348}" srcOrd="3" destOrd="0" presId="urn:microsoft.com/office/officeart/2018/2/layout/IconVerticalSolidList"/>
    <dgm:cxn modelId="{3154D2A9-5322-4C74-9FC0-44ED4A17C107}" type="presParOf" srcId="{E9333397-B815-4AED-B105-1AD33568C8E8}" destId="{F5772C35-ED34-42CB-8BE2-6512C26BA1D8}" srcOrd="1" destOrd="0" presId="urn:microsoft.com/office/officeart/2018/2/layout/IconVerticalSolidList"/>
    <dgm:cxn modelId="{0FD0677D-DB3C-46FF-8D78-DB639341EF6D}" type="presParOf" srcId="{E9333397-B815-4AED-B105-1AD33568C8E8}" destId="{02629110-0260-45D9-8B4D-2EC3C2C97EC5}" srcOrd="2" destOrd="0" presId="urn:microsoft.com/office/officeart/2018/2/layout/IconVerticalSolidList"/>
    <dgm:cxn modelId="{3D08A456-1ED0-4EF3-A100-2F50F1771A93}" type="presParOf" srcId="{02629110-0260-45D9-8B4D-2EC3C2C97EC5}" destId="{F7CDCD07-DEC2-4DC5-BAF8-C8017A6050D5}" srcOrd="0" destOrd="0" presId="urn:microsoft.com/office/officeart/2018/2/layout/IconVerticalSolidList"/>
    <dgm:cxn modelId="{2B55BBB7-5A8D-4EB9-A2DC-CD393EB60F68}" type="presParOf" srcId="{02629110-0260-45D9-8B4D-2EC3C2C97EC5}" destId="{DD3E1B6B-14D2-4D98-8B84-B538108652EC}" srcOrd="1" destOrd="0" presId="urn:microsoft.com/office/officeart/2018/2/layout/IconVerticalSolidList"/>
    <dgm:cxn modelId="{6872E797-EF6C-4F1E-9D49-D79595D1A884}" type="presParOf" srcId="{02629110-0260-45D9-8B4D-2EC3C2C97EC5}" destId="{7D27548C-D903-4CB3-AC00-AFB73C21086B}" srcOrd="2" destOrd="0" presId="urn:microsoft.com/office/officeart/2018/2/layout/IconVerticalSolidList"/>
    <dgm:cxn modelId="{BD3DBD3B-2E74-4BD6-8CD3-A7B906DFC2B1}" type="presParOf" srcId="{02629110-0260-45D9-8B4D-2EC3C2C97EC5}" destId="{9A9A7965-A30B-41AC-8771-392FD35CCE1C}" srcOrd="3" destOrd="0" presId="urn:microsoft.com/office/officeart/2018/2/layout/IconVerticalSolidList"/>
    <dgm:cxn modelId="{9D80CA5B-574B-4B77-8416-5912F6F08659}" type="presParOf" srcId="{E9333397-B815-4AED-B105-1AD33568C8E8}" destId="{90CDEBD8-8CAA-4C90-93E4-B61C31B3CA13}" srcOrd="3" destOrd="0" presId="urn:microsoft.com/office/officeart/2018/2/layout/IconVerticalSolidList"/>
    <dgm:cxn modelId="{343A4D66-F594-47B1-9671-F11DD8119E38}" type="presParOf" srcId="{E9333397-B815-4AED-B105-1AD33568C8E8}" destId="{C709BF81-95F1-4D22-824A-AEAAD03F386F}" srcOrd="4" destOrd="0" presId="urn:microsoft.com/office/officeart/2018/2/layout/IconVerticalSolidList"/>
    <dgm:cxn modelId="{9F331284-D732-49CF-8A47-61CC84FD6F39}" type="presParOf" srcId="{C709BF81-95F1-4D22-824A-AEAAD03F386F}" destId="{A863F79D-4E03-4ECA-91C4-2C43FE4A3CA7}" srcOrd="0" destOrd="0" presId="urn:microsoft.com/office/officeart/2018/2/layout/IconVerticalSolidList"/>
    <dgm:cxn modelId="{58E3855D-C909-4A5B-B373-5B8D8E61AF98}" type="presParOf" srcId="{C709BF81-95F1-4D22-824A-AEAAD03F386F}" destId="{79A760D3-5907-47FD-9018-C87D6722435B}" srcOrd="1" destOrd="0" presId="urn:microsoft.com/office/officeart/2018/2/layout/IconVerticalSolidList"/>
    <dgm:cxn modelId="{D4D9597F-1DA7-4C5C-BAEF-C993555D8300}" type="presParOf" srcId="{C709BF81-95F1-4D22-824A-AEAAD03F386F}" destId="{E216A191-0C88-4E3E-9363-2404763527C5}" srcOrd="2" destOrd="0" presId="urn:microsoft.com/office/officeart/2018/2/layout/IconVerticalSolidList"/>
    <dgm:cxn modelId="{13CC25BB-D351-4C0E-A964-157F0A5E2912}" type="presParOf" srcId="{C709BF81-95F1-4D22-824A-AEAAD03F386F}" destId="{A0FD4FF1-A263-48C6-8D28-D376710FCF08}" srcOrd="3" destOrd="0" presId="urn:microsoft.com/office/officeart/2018/2/layout/IconVerticalSolidList"/>
    <dgm:cxn modelId="{356D6040-216B-4A8F-852B-D75A26E95A40}" type="presParOf" srcId="{E9333397-B815-4AED-B105-1AD33568C8E8}" destId="{338F4AC2-8DA0-439C-A96C-79FB2B56DC1E}" srcOrd="5" destOrd="0" presId="urn:microsoft.com/office/officeart/2018/2/layout/IconVerticalSolidList"/>
    <dgm:cxn modelId="{F14526ED-5B70-4F55-9A01-D043E8763AAF}" type="presParOf" srcId="{E9333397-B815-4AED-B105-1AD33568C8E8}" destId="{477543ED-19BB-4D50-8682-7DB16C965DBA}" srcOrd="6" destOrd="0" presId="urn:microsoft.com/office/officeart/2018/2/layout/IconVerticalSolidList"/>
    <dgm:cxn modelId="{52BBBF25-9B73-4929-8F71-2FC8F118BD5B}" type="presParOf" srcId="{477543ED-19BB-4D50-8682-7DB16C965DBA}" destId="{2D2B432E-E9E0-41ED-94F6-E15341F73700}" srcOrd="0" destOrd="0" presId="urn:microsoft.com/office/officeart/2018/2/layout/IconVerticalSolidList"/>
    <dgm:cxn modelId="{CFFDE738-8160-4167-8B63-CF5139C4B686}" type="presParOf" srcId="{477543ED-19BB-4D50-8682-7DB16C965DBA}" destId="{C795182C-E594-4737-A520-014BB0F7F517}" srcOrd="1" destOrd="0" presId="urn:microsoft.com/office/officeart/2018/2/layout/IconVerticalSolidList"/>
    <dgm:cxn modelId="{F414600F-B6BF-48EC-B0DB-B81F7C5D1C8B}" type="presParOf" srcId="{477543ED-19BB-4D50-8682-7DB16C965DBA}" destId="{9E9B0DCE-6147-43B6-A200-5C757E2719E1}" srcOrd="2" destOrd="0" presId="urn:microsoft.com/office/officeart/2018/2/layout/IconVerticalSolidList"/>
    <dgm:cxn modelId="{68B69C8F-4F77-482F-A98F-E02FF86E125D}" type="presParOf" srcId="{477543ED-19BB-4D50-8682-7DB16C965DBA}" destId="{57F303E8-DAE9-4185-ACED-DB83EFB6DBC7}" srcOrd="3" destOrd="0" presId="urn:microsoft.com/office/officeart/2018/2/layout/IconVerticalSolidList"/>
    <dgm:cxn modelId="{0B57FFDB-7FD8-4E7A-B6E3-1F159E7EDB8F}" type="presParOf" srcId="{E9333397-B815-4AED-B105-1AD33568C8E8}" destId="{139E47FC-9CF6-4106-8D42-E871DDAF1684}" srcOrd="7" destOrd="0" presId="urn:microsoft.com/office/officeart/2018/2/layout/IconVerticalSolidList"/>
    <dgm:cxn modelId="{5DB1DDCC-FEF6-40DB-AA6F-345764B791F0}" type="presParOf" srcId="{E9333397-B815-4AED-B105-1AD33568C8E8}" destId="{247B25EB-64D3-4596-A58B-B99274C9781E}" srcOrd="8" destOrd="0" presId="urn:microsoft.com/office/officeart/2018/2/layout/IconVerticalSolidList"/>
    <dgm:cxn modelId="{83F7A493-C16D-47FD-B209-9F6DB9DAA898}" type="presParOf" srcId="{247B25EB-64D3-4596-A58B-B99274C9781E}" destId="{0F31477F-82E0-42B9-A324-02D25B6BE0CE}" srcOrd="0" destOrd="0" presId="urn:microsoft.com/office/officeart/2018/2/layout/IconVerticalSolidList"/>
    <dgm:cxn modelId="{EAC7C635-CB21-41DE-B001-811B0B81E984}" type="presParOf" srcId="{247B25EB-64D3-4596-A58B-B99274C9781E}" destId="{3B807B7A-3544-4729-ACD9-5C88EDB0C3BA}" srcOrd="1" destOrd="0" presId="urn:microsoft.com/office/officeart/2018/2/layout/IconVerticalSolidList"/>
    <dgm:cxn modelId="{D138C374-70E5-46D0-8F97-8D4F2FAE663B}" type="presParOf" srcId="{247B25EB-64D3-4596-A58B-B99274C9781E}" destId="{0CB11901-C44E-48DA-8536-E9979F49C864}" srcOrd="2" destOrd="0" presId="urn:microsoft.com/office/officeart/2018/2/layout/IconVerticalSolidList"/>
    <dgm:cxn modelId="{81B873FF-8D60-452E-91AF-709E4F9B956F}" type="presParOf" srcId="{247B25EB-64D3-4596-A58B-B99274C9781E}" destId="{92BB8B6C-DCD9-4C0A-AB87-5136EDEBFA4B}" srcOrd="3" destOrd="0" presId="urn:microsoft.com/office/officeart/2018/2/layout/IconVerticalSolidList"/>
    <dgm:cxn modelId="{C70F2578-AABD-4C93-898C-9C65D5DB782C}" type="presParOf" srcId="{E9333397-B815-4AED-B105-1AD33568C8E8}" destId="{BAD2D422-3366-42B1-B80D-BD826F84FE39}" srcOrd="9" destOrd="0" presId="urn:microsoft.com/office/officeart/2018/2/layout/IconVerticalSolidList"/>
    <dgm:cxn modelId="{63122084-50FD-4432-9378-19CEBCBE00E8}" type="presParOf" srcId="{E9333397-B815-4AED-B105-1AD33568C8E8}" destId="{2EB208D1-A3EC-447F-9739-EE9B90FA311E}" srcOrd="10" destOrd="0" presId="urn:microsoft.com/office/officeart/2018/2/layout/IconVerticalSolidList"/>
    <dgm:cxn modelId="{A5866A24-8BB0-4E80-96B8-84DF2FF0A512}" type="presParOf" srcId="{2EB208D1-A3EC-447F-9739-EE9B90FA311E}" destId="{C5075D97-A4DE-482D-8BAA-101CE295F438}" srcOrd="0" destOrd="0" presId="urn:microsoft.com/office/officeart/2018/2/layout/IconVerticalSolidList"/>
    <dgm:cxn modelId="{E839B977-C1E0-4CFB-AE4B-DADFF4B02790}" type="presParOf" srcId="{2EB208D1-A3EC-447F-9739-EE9B90FA311E}" destId="{151E51CC-B255-40B9-BFD4-B223FBA48E31}" srcOrd="1" destOrd="0" presId="urn:microsoft.com/office/officeart/2018/2/layout/IconVerticalSolidList"/>
    <dgm:cxn modelId="{E9C29B92-910A-41FF-AE8E-292C656E0679}" type="presParOf" srcId="{2EB208D1-A3EC-447F-9739-EE9B90FA311E}" destId="{E3738942-D665-48B5-9DFA-5504D8FA5659}" srcOrd="2" destOrd="0" presId="urn:microsoft.com/office/officeart/2018/2/layout/IconVerticalSolidList"/>
    <dgm:cxn modelId="{7EF90BE8-FD09-4A20-B922-116262339FE8}" type="presParOf" srcId="{2EB208D1-A3EC-447F-9739-EE9B90FA311E}" destId="{9365BD9A-F106-4BC6-970A-A1DFB7F4DE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2472C9-F195-4F1F-A84D-607C219F8E5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56227D-C4F8-40D5-9795-87F94E54E1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C00000"/>
              </a:solidFill>
            </a:rPr>
            <a:t>Left: </a:t>
          </a:r>
          <a:r>
            <a:rPr lang="en-US" dirty="0"/>
            <a:t>Government intervention,</a:t>
          </a:r>
          <a:r>
            <a:rPr lang="en-GB" dirty="0"/>
            <a:t> reducing inequality through taxation and public spending</a:t>
          </a:r>
          <a:r>
            <a:rPr lang="en-US" dirty="0"/>
            <a:t>, strong public sector</a:t>
          </a:r>
        </a:p>
      </dgm:t>
    </dgm:pt>
    <dgm:pt modelId="{5795CDF6-ED08-4B76-A016-0BD7ED57F1BB}" type="parTrans" cxnId="{CB3050C3-D87D-4BD2-AFE5-456309E43E53}">
      <dgm:prSet/>
      <dgm:spPr/>
      <dgm:t>
        <a:bodyPr/>
        <a:lstStyle/>
        <a:p>
          <a:endParaRPr lang="en-US"/>
        </a:p>
      </dgm:t>
    </dgm:pt>
    <dgm:pt modelId="{504C6131-3912-470E-80D9-D2357649152A}" type="sibTrans" cxnId="{CB3050C3-D87D-4BD2-AFE5-456309E43E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5298EE-040C-4880-BA03-A0FF4068E1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00B050"/>
              </a:solidFill>
            </a:rPr>
            <a:t>Centre: </a:t>
          </a:r>
          <a:r>
            <a:rPr lang="en-US" dirty="0"/>
            <a:t>Mixed economy, balance between private enterprise and public welfare</a:t>
          </a:r>
        </a:p>
      </dgm:t>
    </dgm:pt>
    <dgm:pt modelId="{0EAAC364-BAE0-41B4-A4F1-6BF53C455515}" type="parTrans" cxnId="{5E95FC6D-184E-4511-B795-E3ED4BF9C287}">
      <dgm:prSet/>
      <dgm:spPr/>
      <dgm:t>
        <a:bodyPr/>
        <a:lstStyle/>
        <a:p>
          <a:endParaRPr lang="en-US"/>
        </a:p>
      </dgm:t>
    </dgm:pt>
    <dgm:pt modelId="{D9132A73-8061-41D8-A770-235CD20BD576}" type="sibTrans" cxnId="{5E95FC6D-184E-4511-B795-E3ED4BF9C2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DEC8E1-110D-4560-938E-D0B2717C0B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rgbClr val="0070C0"/>
              </a:solidFill>
            </a:rPr>
            <a:t>Right: </a:t>
          </a:r>
          <a:r>
            <a:rPr lang="en-US" dirty="0"/>
            <a:t>Free markets, low taxes, reduced government intervention</a:t>
          </a:r>
        </a:p>
      </dgm:t>
    </dgm:pt>
    <dgm:pt modelId="{5FD891B5-95E5-4DED-94BF-74A3D9B39050}" type="parTrans" cxnId="{1FB757DF-AA95-400C-B61B-EE650E5FED19}">
      <dgm:prSet/>
      <dgm:spPr/>
      <dgm:t>
        <a:bodyPr/>
        <a:lstStyle/>
        <a:p>
          <a:endParaRPr lang="en-US"/>
        </a:p>
      </dgm:t>
    </dgm:pt>
    <dgm:pt modelId="{54F8E4CB-5521-4D23-B4D2-CE1709AC300F}" type="sibTrans" cxnId="{1FB757DF-AA95-400C-B61B-EE650E5FED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EEE9BD-95F9-44F1-AAC7-2A7C753422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Most modern governments use a mix of left-, and right-wing ideas which in</a:t>
          </a:r>
          <a:r>
            <a:rPr lang="en-US" b="1" i="1" dirty="0"/>
            <a:t>fluence employment laws, welfare policies, and healthcare funding</a:t>
          </a:r>
        </a:p>
      </dgm:t>
    </dgm:pt>
    <dgm:pt modelId="{B1716430-8D3E-4634-B690-6CC3E69A9C29}" type="parTrans" cxnId="{2B54C0F0-B20D-4F06-94C5-E8EDEDC2B0C7}">
      <dgm:prSet/>
      <dgm:spPr/>
      <dgm:t>
        <a:bodyPr/>
        <a:lstStyle/>
        <a:p>
          <a:endParaRPr lang="en-US"/>
        </a:p>
      </dgm:t>
    </dgm:pt>
    <dgm:pt modelId="{9342DE60-BE0E-40F3-B53B-C5A520FC7E60}" type="sibTrans" cxnId="{2B54C0F0-B20D-4F06-94C5-E8EDEDC2B0C7}">
      <dgm:prSet/>
      <dgm:spPr/>
      <dgm:t>
        <a:bodyPr/>
        <a:lstStyle/>
        <a:p>
          <a:endParaRPr lang="en-US"/>
        </a:p>
      </dgm:t>
    </dgm:pt>
    <dgm:pt modelId="{52F1EA83-F59C-4CAA-B036-EFFE91CDBBA2}" type="pres">
      <dgm:prSet presAssocID="{342472C9-F195-4F1F-A84D-607C219F8E50}" presName="root" presStyleCnt="0">
        <dgm:presLayoutVars>
          <dgm:dir/>
          <dgm:resizeHandles val="exact"/>
        </dgm:presLayoutVars>
      </dgm:prSet>
      <dgm:spPr/>
    </dgm:pt>
    <dgm:pt modelId="{21A68228-D907-4744-9369-1792F2896608}" type="pres">
      <dgm:prSet presAssocID="{342472C9-F195-4F1F-A84D-607C219F8E50}" presName="container" presStyleCnt="0">
        <dgm:presLayoutVars>
          <dgm:dir/>
          <dgm:resizeHandles val="exact"/>
        </dgm:presLayoutVars>
      </dgm:prSet>
      <dgm:spPr/>
    </dgm:pt>
    <dgm:pt modelId="{566B9D1A-E6A8-4CCE-ACAF-12132C3860AF}" type="pres">
      <dgm:prSet presAssocID="{B856227D-C4F8-40D5-9795-87F94E54E124}" presName="compNode" presStyleCnt="0"/>
      <dgm:spPr/>
    </dgm:pt>
    <dgm:pt modelId="{17F58927-ACF7-4F35-B47E-2D1266299BD3}" type="pres">
      <dgm:prSet presAssocID="{B856227D-C4F8-40D5-9795-87F94E54E124}" presName="iconBgRect" presStyleLbl="bgShp" presStyleIdx="0" presStyleCnt="4"/>
      <dgm:spPr/>
    </dgm:pt>
    <dgm:pt modelId="{C210C035-AEDB-4F60-8814-63162E7E718B}" type="pres">
      <dgm:prSet presAssocID="{B856227D-C4F8-40D5-9795-87F94E54E12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vings"/>
        </a:ext>
      </dgm:extLst>
    </dgm:pt>
    <dgm:pt modelId="{E366C94E-A36A-408E-BC59-DD71E800BACD}" type="pres">
      <dgm:prSet presAssocID="{B856227D-C4F8-40D5-9795-87F94E54E124}" presName="spaceRect" presStyleCnt="0"/>
      <dgm:spPr/>
    </dgm:pt>
    <dgm:pt modelId="{5F871553-82FC-497C-B2E4-85665942D39B}" type="pres">
      <dgm:prSet presAssocID="{B856227D-C4F8-40D5-9795-87F94E54E124}" presName="textRect" presStyleLbl="revTx" presStyleIdx="0" presStyleCnt="4">
        <dgm:presLayoutVars>
          <dgm:chMax val="1"/>
          <dgm:chPref val="1"/>
        </dgm:presLayoutVars>
      </dgm:prSet>
      <dgm:spPr/>
    </dgm:pt>
    <dgm:pt modelId="{A72F74CE-444D-4E29-96C5-39DA32098E45}" type="pres">
      <dgm:prSet presAssocID="{504C6131-3912-470E-80D9-D2357649152A}" presName="sibTrans" presStyleLbl="sibTrans2D1" presStyleIdx="0" presStyleCnt="0"/>
      <dgm:spPr/>
    </dgm:pt>
    <dgm:pt modelId="{4EC7B224-2153-4AC1-8A79-85FD04A21C4E}" type="pres">
      <dgm:prSet presAssocID="{335298EE-040C-4880-BA03-A0FF4068E199}" presName="compNode" presStyleCnt="0"/>
      <dgm:spPr/>
    </dgm:pt>
    <dgm:pt modelId="{23ABB597-D55F-4880-A44F-0F382185A19F}" type="pres">
      <dgm:prSet presAssocID="{335298EE-040C-4880-BA03-A0FF4068E199}" presName="iconBgRect" presStyleLbl="bgShp" presStyleIdx="1" presStyleCnt="4"/>
      <dgm:spPr/>
    </dgm:pt>
    <dgm:pt modelId="{8A7F521F-BA30-4DD9-BFD7-E614E8BE6A6C}" type="pres">
      <dgm:prSet presAssocID="{335298EE-040C-4880-BA03-A0FF4068E19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056CD00D-9C33-499E-B455-0BA96E48E44A}" type="pres">
      <dgm:prSet presAssocID="{335298EE-040C-4880-BA03-A0FF4068E199}" presName="spaceRect" presStyleCnt="0"/>
      <dgm:spPr/>
    </dgm:pt>
    <dgm:pt modelId="{0BE841B4-6978-4207-BBAC-93ADE56E05D6}" type="pres">
      <dgm:prSet presAssocID="{335298EE-040C-4880-BA03-A0FF4068E199}" presName="textRect" presStyleLbl="revTx" presStyleIdx="1" presStyleCnt="4">
        <dgm:presLayoutVars>
          <dgm:chMax val="1"/>
          <dgm:chPref val="1"/>
        </dgm:presLayoutVars>
      </dgm:prSet>
      <dgm:spPr/>
    </dgm:pt>
    <dgm:pt modelId="{A3BC910F-F422-4591-B5B9-1BCCDEE5CAC7}" type="pres">
      <dgm:prSet presAssocID="{D9132A73-8061-41D8-A770-235CD20BD576}" presName="sibTrans" presStyleLbl="sibTrans2D1" presStyleIdx="0" presStyleCnt="0"/>
      <dgm:spPr/>
    </dgm:pt>
    <dgm:pt modelId="{EEF4F1CF-AC72-42FA-BB1D-775D138A3CA5}" type="pres">
      <dgm:prSet presAssocID="{79DEC8E1-110D-4560-938E-D0B2717C0BC9}" presName="compNode" presStyleCnt="0"/>
      <dgm:spPr/>
    </dgm:pt>
    <dgm:pt modelId="{D1C2AB9B-5A70-41A0-9B39-14B6614D3863}" type="pres">
      <dgm:prSet presAssocID="{79DEC8E1-110D-4560-938E-D0B2717C0BC9}" presName="iconBgRect" presStyleLbl="bgShp" presStyleIdx="2" presStyleCnt="4"/>
      <dgm:spPr/>
    </dgm:pt>
    <dgm:pt modelId="{AC1820FA-DC17-41E3-9255-17A2D35AA0CD}" type="pres">
      <dgm:prSet presAssocID="{79DEC8E1-110D-4560-938E-D0B2717C0BC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64BF70F9-6231-499E-B6F7-E4F52688D856}" type="pres">
      <dgm:prSet presAssocID="{79DEC8E1-110D-4560-938E-D0B2717C0BC9}" presName="spaceRect" presStyleCnt="0"/>
      <dgm:spPr/>
    </dgm:pt>
    <dgm:pt modelId="{946C54E4-3067-460F-99AF-B5DC8AE92EE4}" type="pres">
      <dgm:prSet presAssocID="{79DEC8E1-110D-4560-938E-D0B2717C0BC9}" presName="textRect" presStyleLbl="revTx" presStyleIdx="2" presStyleCnt="4">
        <dgm:presLayoutVars>
          <dgm:chMax val="1"/>
          <dgm:chPref val="1"/>
        </dgm:presLayoutVars>
      </dgm:prSet>
      <dgm:spPr/>
    </dgm:pt>
    <dgm:pt modelId="{4E3BFF6D-59FF-4649-8EAA-E36A33C028D5}" type="pres">
      <dgm:prSet presAssocID="{54F8E4CB-5521-4D23-B4D2-CE1709AC300F}" presName="sibTrans" presStyleLbl="sibTrans2D1" presStyleIdx="0" presStyleCnt="0"/>
      <dgm:spPr/>
    </dgm:pt>
    <dgm:pt modelId="{76001D48-5AF8-47AF-9548-AEA6D9296EB0}" type="pres">
      <dgm:prSet presAssocID="{F1EEE9BD-95F9-44F1-AAC7-2A7C75342258}" presName="compNode" presStyleCnt="0"/>
      <dgm:spPr/>
    </dgm:pt>
    <dgm:pt modelId="{B300BAFB-4B58-4050-B70F-3A0C56C04576}" type="pres">
      <dgm:prSet presAssocID="{F1EEE9BD-95F9-44F1-AAC7-2A7C75342258}" presName="iconBgRect" presStyleLbl="bgShp" presStyleIdx="3" presStyleCnt="4"/>
      <dgm:spPr/>
    </dgm:pt>
    <dgm:pt modelId="{ED31508B-8CB1-496B-812E-995793A39032}" type="pres">
      <dgm:prSet presAssocID="{F1EEE9BD-95F9-44F1-AAC7-2A7C7534225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14399454-4296-4D96-8E21-62659A9B25AF}" type="pres">
      <dgm:prSet presAssocID="{F1EEE9BD-95F9-44F1-AAC7-2A7C75342258}" presName="spaceRect" presStyleCnt="0"/>
      <dgm:spPr/>
    </dgm:pt>
    <dgm:pt modelId="{4E2F2493-1E5E-4813-859E-F050B284F6A7}" type="pres">
      <dgm:prSet presAssocID="{F1EEE9BD-95F9-44F1-AAC7-2A7C7534225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56C434-C14E-4EAE-AA11-4CD514135F00}" type="presOf" srcId="{D9132A73-8061-41D8-A770-235CD20BD576}" destId="{A3BC910F-F422-4591-B5B9-1BCCDEE5CAC7}" srcOrd="0" destOrd="0" presId="urn:microsoft.com/office/officeart/2018/2/layout/IconCircleList"/>
    <dgm:cxn modelId="{E068A937-E3DA-422A-B868-8C51C682DC63}" type="presOf" srcId="{B856227D-C4F8-40D5-9795-87F94E54E124}" destId="{5F871553-82FC-497C-B2E4-85665942D39B}" srcOrd="0" destOrd="0" presId="urn:microsoft.com/office/officeart/2018/2/layout/IconCircleList"/>
    <dgm:cxn modelId="{822F8F44-7208-4484-8FBE-6A78858D50C1}" type="presOf" srcId="{335298EE-040C-4880-BA03-A0FF4068E199}" destId="{0BE841B4-6978-4207-BBAC-93ADE56E05D6}" srcOrd="0" destOrd="0" presId="urn:microsoft.com/office/officeart/2018/2/layout/IconCircleList"/>
    <dgm:cxn modelId="{5E95FC6D-184E-4511-B795-E3ED4BF9C287}" srcId="{342472C9-F195-4F1F-A84D-607C219F8E50}" destId="{335298EE-040C-4880-BA03-A0FF4068E199}" srcOrd="1" destOrd="0" parTransId="{0EAAC364-BAE0-41B4-A4F1-6BF53C455515}" sibTransId="{D9132A73-8061-41D8-A770-235CD20BD576}"/>
    <dgm:cxn modelId="{EEE0688B-57D0-4063-B4F2-A2129A815875}" type="presOf" srcId="{54F8E4CB-5521-4D23-B4D2-CE1709AC300F}" destId="{4E3BFF6D-59FF-4649-8EAA-E36A33C028D5}" srcOrd="0" destOrd="0" presId="urn:microsoft.com/office/officeart/2018/2/layout/IconCircleList"/>
    <dgm:cxn modelId="{61EB669A-A43A-4C6A-9914-8C5688FC674B}" type="presOf" srcId="{504C6131-3912-470E-80D9-D2357649152A}" destId="{A72F74CE-444D-4E29-96C5-39DA32098E45}" srcOrd="0" destOrd="0" presId="urn:microsoft.com/office/officeart/2018/2/layout/IconCircleList"/>
    <dgm:cxn modelId="{A879AEAC-D0F4-406E-BDF3-B75EBCDCD2E2}" type="presOf" srcId="{F1EEE9BD-95F9-44F1-AAC7-2A7C75342258}" destId="{4E2F2493-1E5E-4813-859E-F050B284F6A7}" srcOrd="0" destOrd="0" presId="urn:microsoft.com/office/officeart/2018/2/layout/IconCircleList"/>
    <dgm:cxn modelId="{CB3050C3-D87D-4BD2-AFE5-456309E43E53}" srcId="{342472C9-F195-4F1F-A84D-607C219F8E50}" destId="{B856227D-C4F8-40D5-9795-87F94E54E124}" srcOrd="0" destOrd="0" parTransId="{5795CDF6-ED08-4B76-A016-0BD7ED57F1BB}" sibTransId="{504C6131-3912-470E-80D9-D2357649152A}"/>
    <dgm:cxn modelId="{F0854EC5-A146-444A-BAAB-E60ADE9403AA}" type="presOf" srcId="{342472C9-F195-4F1F-A84D-607C219F8E50}" destId="{52F1EA83-F59C-4CAA-B036-EFFE91CDBBA2}" srcOrd="0" destOrd="0" presId="urn:microsoft.com/office/officeart/2018/2/layout/IconCircleList"/>
    <dgm:cxn modelId="{F7D3BBDD-996E-4CCC-BD5C-140A4A4B5886}" type="presOf" srcId="{79DEC8E1-110D-4560-938E-D0B2717C0BC9}" destId="{946C54E4-3067-460F-99AF-B5DC8AE92EE4}" srcOrd="0" destOrd="0" presId="urn:microsoft.com/office/officeart/2018/2/layout/IconCircleList"/>
    <dgm:cxn modelId="{1FB757DF-AA95-400C-B61B-EE650E5FED19}" srcId="{342472C9-F195-4F1F-A84D-607C219F8E50}" destId="{79DEC8E1-110D-4560-938E-D0B2717C0BC9}" srcOrd="2" destOrd="0" parTransId="{5FD891B5-95E5-4DED-94BF-74A3D9B39050}" sibTransId="{54F8E4CB-5521-4D23-B4D2-CE1709AC300F}"/>
    <dgm:cxn modelId="{2B54C0F0-B20D-4F06-94C5-E8EDEDC2B0C7}" srcId="{342472C9-F195-4F1F-A84D-607C219F8E50}" destId="{F1EEE9BD-95F9-44F1-AAC7-2A7C75342258}" srcOrd="3" destOrd="0" parTransId="{B1716430-8D3E-4634-B690-6CC3E69A9C29}" sibTransId="{9342DE60-BE0E-40F3-B53B-C5A520FC7E60}"/>
    <dgm:cxn modelId="{891ED7C2-2B47-4DFA-A3A4-C63CBFEC295E}" type="presParOf" srcId="{52F1EA83-F59C-4CAA-B036-EFFE91CDBBA2}" destId="{21A68228-D907-4744-9369-1792F2896608}" srcOrd="0" destOrd="0" presId="urn:microsoft.com/office/officeart/2018/2/layout/IconCircleList"/>
    <dgm:cxn modelId="{FCD75159-6F6A-4AC4-9B11-BCF7AB7B2458}" type="presParOf" srcId="{21A68228-D907-4744-9369-1792F2896608}" destId="{566B9D1A-E6A8-4CCE-ACAF-12132C3860AF}" srcOrd="0" destOrd="0" presId="urn:microsoft.com/office/officeart/2018/2/layout/IconCircleList"/>
    <dgm:cxn modelId="{114490E9-6A2E-4BD5-989E-F621E500FB99}" type="presParOf" srcId="{566B9D1A-E6A8-4CCE-ACAF-12132C3860AF}" destId="{17F58927-ACF7-4F35-B47E-2D1266299BD3}" srcOrd="0" destOrd="0" presId="urn:microsoft.com/office/officeart/2018/2/layout/IconCircleList"/>
    <dgm:cxn modelId="{1BCEE8EA-27FC-4FA2-AB42-6B7DF3A34196}" type="presParOf" srcId="{566B9D1A-E6A8-4CCE-ACAF-12132C3860AF}" destId="{C210C035-AEDB-4F60-8814-63162E7E718B}" srcOrd="1" destOrd="0" presId="urn:microsoft.com/office/officeart/2018/2/layout/IconCircleList"/>
    <dgm:cxn modelId="{8C0DE57A-4A67-4CF3-981F-72854E00C166}" type="presParOf" srcId="{566B9D1A-E6A8-4CCE-ACAF-12132C3860AF}" destId="{E366C94E-A36A-408E-BC59-DD71E800BACD}" srcOrd="2" destOrd="0" presId="urn:microsoft.com/office/officeart/2018/2/layout/IconCircleList"/>
    <dgm:cxn modelId="{3577B3BF-C86A-496F-B5AB-C2CD533EFFF4}" type="presParOf" srcId="{566B9D1A-E6A8-4CCE-ACAF-12132C3860AF}" destId="{5F871553-82FC-497C-B2E4-85665942D39B}" srcOrd="3" destOrd="0" presId="urn:microsoft.com/office/officeart/2018/2/layout/IconCircleList"/>
    <dgm:cxn modelId="{CFD527FB-A1C4-4A6D-9C81-B17671AF97B6}" type="presParOf" srcId="{21A68228-D907-4744-9369-1792F2896608}" destId="{A72F74CE-444D-4E29-96C5-39DA32098E45}" srcOrd="1" destOrd="0" presId="urn:microsoft.com/office/officeart/2018/2/layout/IconCircleList"/>
    <dgm:cxn modelId="{4F539CE9-894C-4991-BA7A-C5B3CD12A91E}" type="presParOf" srcId="{21A68228-D907-4744-9369-1792F2896608}" destId="{4EC7B224-2153-4AC1-8A79-85FD04A21C4E}" srcOrd="2" destOrd="0" presId="urn:microsoft.com/office/officeart/2018/2/layout/IconCircleList"/>
    <dgm:cxn modelId="{C306EBC2-B09E-4548-B202-1EA22D345AAA}" type="presParOf" srcId="{4EC7B224-2153-4AC1-8A79-85FD04A21C4E}" destId="{23ABB597-D55F-4880-A44F-0F382185A19F}" srcOrd="0" destOrd="0" presId="urn:microsoft.com/office/officeart/2018/2/layout/IconCircleList"/>
    <dgm:cxn modelId="{94B1DA47-0807-455F-8B53-8FE5A9DCF83B}" type="presParOf" srcId="{4EC7B224-2153-4AC1-8A79-85FD04A21C4E}" destId="{8A7F521F-BA30-4DD9-BFD7-E614E8BE6A6C}" srcOrd="1" destOrd="0" presId="urn:microsoft.com/office/officeart/2018/2/layout/IconCircleList"/>
    <dgm:cxn modelId="{74159105-4A11-44B2-9623-B559437488DD}" type="presParOf" srcId="{4EC7B224-2153-4AC1-8A79-85FD04A21C4E}" destId="{056CD00D-9C33-499E-B455-0BA96E48E44A}" srcOrd="2" destOrd="0" presId="urn:microsoft.com/office/officeart/2018/2/layout/IconCircleList"/>
    <dgm:cxn modelId="{516E498A-FDFD-4080-B556-9544FB90FDA4}" type="presParOf" srcId="{4EC7B224-2153-4AC1-8A79-85FD04A21C4E}" destId="{0BE841B4-6978-4207-BBAC-93ADE56E05D6}" srcOrd="3" destOrd="0" presId="urn:microsoft.com/office/officeart/2018/2/layout/IconCircleList"/>
    <dgm:cxn modelId="{E892B520-D2D1-4B29-A438-82E9304B9A25}" type="presParOf" srcId="{21A68228-D907-4744-9369-1792F2896608}" destId="{A3BC910F-F422-4591-B5B9-1BCCDEE5CAC7}" srcOrd="3" destOrd="0" presId="urn:microsoft.com/office/officeart/2018/2/layout/IconCircleList"/>
    <dgm:cxn modelId="{FE75A6B2-4030-447F-88AC-9B27FDC0917E}" type="presParOf" srcId="{21A68228-D907-4744-9369-1792F2896608}" destId="{EEF4F1CF-AC72-42FA-BB1D-775D138A3CA5}" srcOrd="4" destOrd="0" presId="urn:microsoft.com/office/officeart/2018/2/layout/IconCircleList"/>
    <dgm:cxn modelId="{8D917481-8D8F-4268-9439-45A856810DE8}" type="presParOf" srcId="{EEF4F1CF-AC72-42FA-BB1D-775D138A3CA5}" destId="{D1C2AB9B-5A70-41A0-9B39-14B6614D3863}" srcOrd="0" destOrd="0" presId="urn:microsoft.com/office/officeart/2018/2/layout/IconCircleList"/>
    <dgm:cxn modelId="{F186879B-0804-48FF-851A-1A3C26134570}" type="presParOf" srcId="{EEF4F1CF-AC72-42FA-BB1D-775D138A3CA5}" destId="{AC1820FA-DC17-41E3-9255-17A2D35AA0CD}" srcOrd="1" destOrd="0" presId="urn:microsoft.com/office/officeart/2018/2/layout/IconCircleList"/>
    <dgm:cxn modelId="{EF5E4557-C474-4278-86F1-31414970CACB}" type="presParOf" srcId="{EEF4F1CF-AC72-42FA-BB1D-775D138A3CA5}" destId="{64BF70F9-6231-499E-B6F7-E4F52688D856}" srcOrd="2" destOrd="0" presId="urn:microsoft.com/office/officeart/2018/2/layout/IconCircleList"/>
    <dgm:cxn modelId="{ADF341AA-72DE-4443-A682-773D9B719FDF}" type="presParOf" srcId="{EEF4F1CF-AC72-42FA-BB1D-775D138A3CA5}" destId="{946C54E4-3067-460F-99AF-B5DC8AE92EE4}" srcOrd="3" destOrd="0" presId="urn:microsoft.com/office/officeart/2018/2/layout/IconCircleList"/>
    <dgm:cxn modelId="{8419ECA8-C27D-4C84-A440-49C0D5E384D5}" type="presParOf" srcId="{21A68228-D907-4744-9369-1792F2896608}" destId="{4E3BFF6D-59FF-4649-8EAA-E36A33C028D5}" srcOrd="5" destOrd="0" presId="urn:microsoft.com/office/officeart/2018/2/layout/IconCircleList"/>
    <dgm:cxn modelId="{371F94B3-08B3-405E-8D5D-876B6D056725}" type="presParOf" srcId="{21A68228-D907-4744-9369-1792F2896608}" destId="{76001D48-5AF8-47AF-9548-AEA6D9296EB0}" srcOrd="6" destOrd="0" presId="urn:microsoft.com/office/officeart/2018/2/layout/IconCircleList"/>
    <dgm:cxn modelId="{A18ACA7C-00D6-49FA-B8F7-259C01BF247D}" type="presParOf" srcId="{76001D48-5AF8-47AF-9548-AEA6D9296EB0}" destId="{B300BAFB-4B58-4050-B70F-3A0C56C04576}" srcOrd="0" destOrd="0" presId="urn:microsoft.com/office/officeart/2018/2/layout/IconCircleList"/>
    <dgm:cxn modelId="{D57E304D-1734-4BFC-A835-0844243E976F}" type="presParOf" srcId="{76001D48-5AF8-47AF-9548-AEA6D9296EB0}" destId="{ED31508B-8CB1-496B-812E-995793A39032}" srcOrd="1" destOrd="0" presId="urn:microsoft.com/office/officeart/2018/2/layout/IconCircleList"/>
    <dgm:cxn modelId="{5B922207-289C-40F6-B88A-9956EF866242}" type="presParOf" srcId="{76001D48-5AF8-47AF-9548-AEA6D9296EB0}" destId="{14399454-4296-4D96-8E21-62659A9B25AF}" srcOrd="2" destOrd="0" presId="urn:microsoft.com/office/officeart/2018/2/layout/IconCircleList"/>
    <dgm:cxn modelId="{83800E76-C008-4DE1-8633-E73EB1392C4A}" type="presParOf" srcId="{76001D48-5AF8-47AF-9548-AEA6D9296EB0}" destId="{4E2F2493-1E5E-4813-859E-F050B284F6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9E5BD5-FB1A-4E30-A755-88965F1DD4F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426205-E533-4176-B773-DBD97E7F19E7}">
      <dgm:prSet/>
      <dgm:spPr/>
      <dgm:t>
        <a:bodyPr/>
        <a:lstStyle/>
        <a:p>
          <a:r>
            <a:rPr lang="en-US" dirty="0"/>
            <a:t>152,000+ vacancies in adult social care in England</a:t>
          </a:r>
        </a:p>
      </dgm:t>
    </dgm:pt>
    <dgm:pt modelId="{7FDDA3B8-F7AF-42A2-A94B-490A83CF1337}" type="parTrans" cxnId="{A9911B99-7E5F-498E-9548-67CF932FCECA}">
      <dgm:prSet/>
      <dgm:spPr/>
      <dgm:t>
        <a:bodyPr/>
        <a:lstStyle/>
        <a:p>
          <a:endParaRPr lang="en-US"/>
        </a:p>
      </dgm:t>
    </dgm:pt>
    <dgm:pt modelId="{DA872B0F-B1FF-4D39-A485-12931C106017}" type="sibTrans" cxnId="{A9911B99-7E5F-498E-9548-67CF932FCECA}">
      <dgm:prSet/>
      <dgm:spPr/>
      <dgm:t>
        <a:bodyPr/>
        <a:lstStyle/>
        <a:p>
          <a:endParaRPr lang="en-US"/>
        </a:p>
      </dgm:t>
    </dgm:pt>
    <dgm:pt modelId="{96ED2706-F045-4366-894B-1A717EC946EF}">
      <dgm:prSet/>
      <dgm:spPr/>
      <dgm:t>
        <a:bodyPr/>
        <a:lstStyle/>
        <a:p>
          <a:r>
            <a:rPr lang="en-US" dirty="0"/>
            <a:t>6.4% of Welsh care staff were EU nationals (pre-Brexit)</a:t>
          </a:r>
        </a:p>
      </dgm:t>
    </dgm:pt>
    <dgm:pt modelId="{600521DC-B424-4C59-BBD8-B58920E2B20E}" type="parTrans" cxnId="{B73D065D-2324-410D-A62B-CECE8A5194EC}">
      <dgm:prSet/>
      <dgm:spPr/>
      <dgm:t>
        <a:bodyPr/>
        <a:lstStyle/>
        <a:p>
          <a:endParaRPr lang="en-US"/>
        </a:p>
      </dgm:t>
    </dgm:pt>
    <dgm:pt modelId="{37327DF5-0478-49E2-B715-ECB2919BF482}" type="sibTrans" cxnId="{B73D065D-2324-410D-A62B-CECE8A5194EC}">
      <dgm:prSet/>
      <dgm:spPr/>
      <dgm:t>
        <a:bodyPr/>
        <a:lstStyle/>
        <a:p>
          <a:endParaRPr lang="en-US"/>
        </a:p>
      </dgm:t>
    </dgm:pt>
    <dgm:pt modelId="{4C3636F6-FA26-4B42-8D60-8EDE3575505E}">
      <dgm:prSet/>
      <dgm:spPr/>
      <dgm:t>
        <a:bodyPr/>
        <a:lstStyle/>
        <a:p>
          <a:r>
            <a:rPr lang="en-US"/>
            <a:t>28% turnover rate in social care workforce</a:t>
          </a:r>
        </a:p>
      </dgm:t>
    </dgm:pt>
    <dgm:pt modelId="{CF679C53-5121-4B92-9518-81E28E901007}" type="parTrans" cxnId="{F8EFFA6E-3509-4D07-A210-8996077E3FFD}">
      <dgm:prSet/>
      <dgm:spPr/>
      <dgm:t>
        <a:bodyPr/>
        <a:lstStyle/>
        <a:p>
          <a:endParaRPr lang="en-US"/>
        </a:p>
      </dgm:t>
    </dgm:pt>
    <dgm:pt modelId="{0DC22C23-4DDE-4153-99A2-FE711727A2F0}" type="sibTrans" cxnId="{F8EFFA6E-3509-4D07-A210-8996077E3FFD}">
      <dgm:prSet/>
      <dgm:spPr/>
      <dgm:t>
        <a:bodyPr/>
        <a:lstStyle/>
        <a:p>
          <a:endParaRPr lang="en-US"/>
        </a:p>
      </dgm:t>
    </dgm:pt>
    <dgm:pt modelId="{14A910B0-E7E9-419E-BD99-A8FF4E76552B}">
      <dgm:prSet/>
      <dgm:spPr/>
      <dgm:t>
        <a:bodyPr/>
        <a:lstStyle/>
        <a:p>
          <a:r>
            <a:rPr lang="en-US"/>
            <a:t>NHS EU nursing registrations fell sharply since Brexit</a:t>
          </a:r>
        </a:p>
      </dgm:t>
    </dgm:pt>
    <dgm:pt modelId="{3A93E8A5-B399-44D6-9036-59AEFC35C466}" type="parTrans" cxnId="{F7CF9BBC-36D3-44D3-84C2-FFEB28D05306}">
      <dgm:prSet/>
      <dgm:spPr/>
      <dgm:t>
        <a:bodyPr/>
        <a:lstStyle/>
        <a:p>
          <a:endParaRPr lang="en-US"/>
        </a:p>
      </dgm:t>
    </dgm:pt>
    <dgm:pt modelId="{C8F34DEE-7C2C-4DBC-84AA-0C9025CCB31D}" type="sibTrans" cxnId="{F7CF9BBC-36D3-44D3-84C2-FFEB28D05306}">
      <dgm:prSet/>
      <dgm:spPr/>
      <dgm:t>
        <a:bodyPr/>
        <a:lstStyle/>
        <a:p>
          <a:endParaRPr lang="en-US"/>
        </a:p>
      </dgm:t>
    </dgm:pt>
    <dgm:pt modelId="{F598FF82-C620-4987-805D-6A4EA3350727}">
      <dgm:prSet/>
      <dgm:spPr/>
      <dgm:t>
        <a:bodyPr/>
        <a:lstStyle/>
        <a:p>
          <a:r>
            <a:rPr lang="en-GB" dirty="0"/>
            <a:t>Recruitment and retention remain major workforce challenges</a:t>
          </a:r>
        </a:p>
      </dgm:t>
    </dgm:pt>
    <dgm:pt modelId="{10EE4A06-506D-4CA9-9E0E-8B8FBD41D90B}" type="parTrans" cxnId="{83B6C712-BD26-43FF-B3C7-82DAC74511C5}">
      <dgm:prSet/>
      <dgm:spPr/>
      <dgm:t>
        <a:bodyPr/>
        <a:lstStyle/>
        <a:p>
          <a:endParaRPr lang="en-GB"/>
        </a:p>
      </dgm:t>
    </dgm:pt>
    <dgm:pt modelId="{1F2C0550-E752-4A51-A5BA-681A61749F51}" type="sibTrans" cxnId="{83B6C712-BD26-43FF-B3C7-82DAC74511C5}">
      <dgm:prSet/>
      <dgm:spPr/>
      <dgm:t>
        <a:bodyPr/>
        <a:lstStyle/>
        <a:p>
          <a:endParaRPr lang="en-GB"/>
        </a:p>
      </dgm:t>
    </dgm:pt>
    <dgm:pt modelId="{3BF22D96-D39F-4D87-B70F-0A65AC5064D9}" type="pres">
      <dgm:prSet presAssocID="{6C9E5BD5-FB1A-4E30-A755-88965F1DD4F4}" presName="diagram" presStyleCnt="0">
        <dgm:presLayoutVars>
          <dgm:dir/>
          <dgm:resizeHandles val="exact"/>
        </dgm:presLayoutVars>
      </dgm:prSet>
      <dgm:spPr/>
    </dgm:pt>
    <dgm:pt modelId="{A15AC475-3EC4-48C0-AA34-0C8D730EDB34}" type="pres">
      <dgm:prSet presAssocID="{9D426205-E533-4176-B773-DBD97E7F19E7}" presName="node" presStyleLbl="node1" presStyleIdx="0" presStyleCnt="5">
        <dgm:presLayoutVars>
          <dgm:bulletEnabled val="1"/>
        </dgm:presLayoutVars>
      </dgm:prSet>
      <dgm:spPr/>
    </dgm:pt>
    <dgm:pt modelId="{B645E144-5930-46BF-8ADD-4AB58AE5C4C2}" type="pres">
      <dgm:prSet presAssocID="{DA872B0F-B1FF-4D39-A485-12931C106017}" presName="sibTrans" presStyleCnt="0"/>
      <dgm:spPr/>
    </dgm:pt>
    <dgm:pt modelId="{8521456A-C761-4DA5-9E07-8329B0929298}" type="pres">
      <dgm:prSet presAssocID="{96ED2706-F045-4366-894B-1A717EC946EF}" presName="node" presStyleLbl="node1" presStyleIdx="1" presStyleCnt="5">
        <dgm:presLayoutVars>
          <dgm:bulletEnabled val="1"/>
        </dgm:presLayoutVars>
      </dgm:prSet>
      <dgm:spPr/>
    </dgm:pt>
    <dgm:pt modelId="{DCB50296-DD1F-4491-9C04-09382E52F175}" type="pres">
      <dgm:prSet presAssocID="{37327DF5-0478-49E2-B715-ECB2919BF482}" presName="sibTrans" presStyleCnt="0"/>
      <dgm:spPr/>
    </dgm:pt>
    <dgm:pt modelId="{AEC9113B-2128-45D3-BD71-D84705ECF5F4}" type="pres">
      <dgm:prSet presAssocID="{4C3636F6-FA26-4B42-8D60-8EDE3575505E}" presName="node" presStyleLbl="node1" presStyleIdx="2" presStyleCnt="5">
        <dgm:presLayoutVars>
          <dgm:bulletEnabled val="1"/>
        </dgm:presLayoutVars>
      </dgm:prSet>
      <dgm:spPr/>
    </dgm:pt>
    <dgm:pt modelId="{137278D6-594C-4D51-B5CF-E7FB6E358F4C}" type="pres">
      <dgm:prSet presAssocID="{0DC22C23-4DDE-4153-99A2-FE711727A2F0}" presName="sibTrans" presStyleCnt="0"/>
      <dgm:spPr/>
    </dgm:pt>
    <dgm:pt modelId="{8C6A3087-1599-480E-9736-A51E4AD3650A}" type="pres">
      <dgm:prSet presAssocID="{14A910B0-E7E9-419E-BD99-A8FF4E76552B}" presName="node" presStyleLbl="node1" presStyleIdx="3" presStyleCnt="5">
        <dgm:presLayoutVars>
          <dgm:bulletEnabled val="1"/>
        </dgm:presLayoutVars>
      </dgm:prSet>
      <dgm:spPr/>
    </dgm:pt>
    <dgm:pt modelId="{0D75B3B8-B4CA-449A-B0B3-1E2AB5C5293A}" type="pres">
      <dgm:prSet presAssocID="{C8F34DEE-7C2C-4DBC-84AA-0C9025CCB31D}" presName="sibTrans" presStyleCnt="0"/>
      <dgm:spPr/>
    </dgm:pt>
    <dgm:pt modelId="{5443F2D4-1821-4B1D-8AE7-FC3193CB6985}" type="pres">
      <dgm:prSet presAssocID="{F598FF82-C620-4987-805D-6A4EA3350727}" presName="node" presStyleLbl="node1" presStyleIdx="4" presStyleCnt="5">
        <dgm:presLayoutVars>
          <dgm:bulletEnabled val="1"/>
        </dgm:presLayoutVars>
      </dgm:prSet>
      <dgm:spPr/>
    </dgm:pt>
  </dgm:ptLst>
  <dgm:cxnLst>
    <dgm:cxn modelId="{83B6C712-BD26-43FF-B3C7-82DAC74511C5}" srcId="{6C9E5BD5-FB1A-4E30-A755-88965F1DD4F4}" destId="{F598FF82-C620-4987-805D-6A4EA3350727}" srcOrd="4" destOrd="0" parTransId="{10EE4A06-506D-4CA9-9E0E-8B8FBD41D90B}" sibTransId="{1F2C0550-E752-4A51-A5BA-681A61749F51}"/>
    <dgm:cxn modelId="{E48AC428-16A5-4487-861F-B47ED34C0CB5}" type="presOf" srcId="{6C9E5BD5-FB1A-4E30-A755-88965F1DD4F4}" destId="{3BF22D96-D39F-4D87-B70F-0A65AC5064D9}" srcOrd="0" destOrd="0" presId="urn:microsoft.com/office/officeart/2005/8/layout/default"/>
    <dgm:cxn modelId="{B73D065D-2324-410D-A62B-CECE8A5194EC}" srcId="{6C9E5BD5-FB1A-4E30-A755-88965F1DD4F4}" destId="{96ED2706-F045-4366-894B-1A717EC946EF}" srcOrd="1" destOrd="0" parTransId="{600521DC-B424-4C59-BBD8-B58920E2B20E}" sibTransId="{37327DF5-0478-49E2-B715-ECB2919BF482}"/>
    <dgm:cxn modelId="{41345F66-79FF-4130-872D-2868343F8076}" type="presOf" srcId="{9D426205-E533-4176-B773-DBD97E7F19E7}" destId="{A15AC475-3EC4-48C0-AA34-0C8D730EDB34}" srcOrd="0" destOrd="0" presId="urn:microsoft.com/office/officeart/2005/8/layout/default"/>
    <dgm:cxn modelId="{290D5F67-BFD9-4086-820F-2DEE3462818F}" type="presOf" srcId="{4C3636F6-FA26-4B42-8D60-8EDE3575505E}" destId="{AEC9113B-2128-45D3-BD71-D84705ECF5F4}" srcOrd="0" destOrd="0" presId="urn:microsoft.com/office/officeart/2005/8/layout/default"/>
    <dgm:cxn modelId="{B22C5848-44F3-4952-9148-5CAE7EF084C2}" type="presOf" srcId="{F598FF82-C620-4987-805D-6A4EA3350727}" destId="{5443F2D4-1821-4B1D-8AE7-FC3193CB6985}" srcOrd="0" destOrd="0" presId="urn:microsoft.com/office/officeart/2005/8/layout/default"/>
    <dgm:cxn modelId="{F8EFFA6E-3509-4D07-A210-8996077E3FFD}" srcId="{6C9E5BD5-FB1A-4E30-A755-88965F1DD4F4}" destId="{4C3636F6-FA26-4B42-8D60-8EDE3575505E}" srcOrd="2" destOrd="0" parTransId="{CF679C53-5121-4B92-9518-81E28E901007}" sibTransId="{0DC22C23-4DDE-4153-99A2-FE711727A2F0}"/>
    <dgm:cxn modelId="{4E156473-F58E-4A9E-8C84-CD1F7469ED42}" type="presOf" srcId="{14A910B0-E7E9-419E-BD99-A8FF4E76552B}" destId="{8C6A3087-1599-480E-9736-A51E4AD3650A}" srcOrd="0" destOrd="0" presId="urn:microsoft.com/office/officeart/2005/8/layout/default"/>
    <dgm:cxn modelId="{A9911B99-7E5F-498E-9548-67CF932FCECA}" srcId="{6C9E5BD5-FB1A-4E30-A755-88965F1DD4F4}" destId="{9D426205-E533-4176-B773-DBD97E7F19E7}" srcOrd="0" destOrd="0" parTransId="{7FDDA3B8-F7AF-42A2-A94B-490A83CF1337}" sibTransId="{DA872B0F-B1FF-4D39-A485-12931C106017}"/>
    <dgm:cxn modelId="{F7CF9BBC-36D3-44D3-84C2-FFEB28D05306}" srcId="{6C9E5BD5-FB1A-4E30-A755-88965F1DD4F4}" destId="{14A910B0-E7E9-419E-BD99-A8FF4E76552B}" srcOrd="3" destOrd="0" parTransId="{3A93E8A5-B399-44D6-9036-59AEFC35C466}" sibTransId="{C8F34DEE-7C2C-4DBC-84AA-0C9025CCB31D}"/>
    <dgm:cxn modelId="{B92471FC-2D74-4B19-BFF7-AE578B8374E0}" type="presOf" srcId="{96ED2706-F045-4366-894B-1A717EC946EF}" destId="{8521456A-C761-4DA5-9E07-8329B0929298}" srcOrd="0" destOrd="0" presId="urn:microsoft.com/office/officeart/2005/8/layout/default"/>
    <dgm:cxn modelId="{199D32A6-0ECA-4298-B5E9-275EB0F54245}" type="presParOf" srcId="{3BF22D96-D39F-4D87-B70F-0A65AC5064D9}" destId="{A15AC475-3EC4-48C0-AA34-0C8D730EDB34}" srcOrd="0" destOrd="0" presId="urn:microsoft.com/office/officeart/2005/8/layout/default"/>
    <dgm:cxn modelId="{9BF5C2A6-2D3A-4B82-8925-58878994D267}" type="presParOf" srcId="{3BF22D96-D39F-4D87-B70F-0A65AC5064D9}" destId="{B645E144-5930-46BF-8ADD-4AB58AE5C4C2}" srcOrd="1" destOrd="0" presId="urn:microsoft.com/office/officeart/2005/8/layout/default"/>
    <dgm:cxn modelId="{CB968FFD-7BB4-4A0B-8A12-CC013B443223}" type="presParOf" srcId="{3BF22D96-D39F-4D87-B70F-0A65AC5064D9}" destId="{8521456A-C761-4DA5-9E07-8329B0929298}" srcOrd="2" destOrd="0" presId="urn:microsoft.com/office/officeart/2005/8/layout/default"/>
    <dgm:cxn modelId="{8698906A-9A93-4690-B560-EC9825825D00}" type="presParOf" srcId="{3BF22D96-D39F-4D87-B70F-0A65AC5064D9}" destId="{DCB50296-DD1F-4491-9C04-09382E52F175}" srcOrd="3" destOrd="0" presId="urn:microsoft.com/office/officeart/2005/8/layout/default"/>
    <dgm:cxn modelId="{568D2142-563A-4166-9D2A-4D612081DAE5}" type="presParOf" srcId="{3BF22D96-D39F-4D87-B70F-0A65AC5064D9}" destId="{AEC9113B-2128-45D3-BD71-D84705ECF5F4}" srcOrd="4" destOrd="0" presId="urn:microsoft.com/office/officeart/2005/8/layout/default"/>
    <dgm:cxn modelId="{B0B78DA6-68D3-4C5E-B0BC-67C010F6A5BC}" type="presParOf" srcId="{3BF22D96-D39F-4D87-B70F-0A65AC5064D9}" destId="{137278D6-594C-4D51-B5CF-E7FB6E358F4C}" srcOrd="5" destOrd="0" presId="urn:microsoft.com/office/officeart/2005/8/layout/default"/>
    <dgm:cxn modelId="{211FCF35-30F3-4E38-A190-716A09024D01}" type="presParOf" srcId="{3BF22D96-D39F-4D87-B70F-0A65AC5064D9}" destId="{8C6A3087-1599-480E-9736-A51E4AD3650A}" srcOrd="6" destOrd="0" presId="urn:microsoft.com/office/officeart/2005/8/layout/default"/>
    <dgm:cxn modelId="{DB4D83DE-0E39-46DD-B7CA-5DEB3531E8A0}" type="presParOf" srcId="{3BF22D96-D39F-4D87-B70F-0A65AC5064D9}" destId="{0D75B3B8-B4CA-449A-B0B3-1E2AB5C5293A}" srcOrd="7" destOrd="0" presId="urn:microsoft.com/office/officeart/2005/8/layout/default"/>
    <dgm:cxn modelId="{8E527E5C-24D6-4562-B373-7B0947D12958}" type="presParOf" srcId="{3BF22D96-D39F-4D87-B70F-0A65AC5064D9}" destId="{5443F2D4-1821-4B1D-8AE7-FC3193CB698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F460D0-2F7C-40D6-87B3-4280731F631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5F5EB-12CB-4AAA-934D-406D0167A8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UK Shared Prosperity Fund (UKSPF) was introduced to replace some former EU funding</a:t>
          </a:r>
        </a:p>
      </dgm:t>
    </dgm:pt>
    <dgm:pt modelId="{AC806F21-D34E-476A-836E-341CF0149C76}" type="parTrans" cxnId="{3DBC90A3-05E6-4172-A0FF-A2B615A01177}">
      <dgm:prSet/>
      <dgm:spPr/>
      <dgm:t>
        <a:bodyPr/>
        <a:lstStyle/>
        <a:p>
          <a:endParaRPr lang="en-US"/>
        </a:p>
      </dgm:t>
    </dgm:pt>
    <dgm:pt modelId="{7321F37A-331E-45F8-88C6-3CDE8BA04C48}" type="sibTrans" cxnId="{3DBC90A3-05E6-4172-A0FF-A2B615A01177}">
      <dgm:prSet/>
      <dgm:spPr/>
      <dgm:t>
        <a:bodyPr/>
        <a:lstStyle/>
        <a:p>
          <a:endParaRPr lang="en-US"/>
        </a:p>
      </dgm:t>
    </dgm:pt>
    <dgm:pt modelId="{BFA0C215-07D5-48B5-A953-78F540C2F4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Replaces EU funds like the European Social Fund (ESF) but seen as less generous</a:t>
          </a:r>
        </a:p>
      </dgm:t>
    </dgm:pt>
    <dgm:pt modelId="{4749F1A7-67F0-4E04-9A62-B1C00A603847}" type="parTrans" cxnId="{CB04B534-3870-4F67-82EE-7144688DA4D7}">
      <dgm:prSet/>
      <dgm:spPr/>
      <dgm:t>
        <a:bodyPr/>
        <a:lstStyle/>
        <a:p>
          <a:endParaRPr lang="en-US"/>
        </a:p>
      </dgm:t>
    </dgm:pt>
    <dgm:pt modelId="{9F53C21A-C43F-43C5-96B9-6EF98A689C62}" type="sibTrans" cxnId="{CB04B534-3870-4F67-82EE-7144688DA4D7}">
      <dgm:prSet/>
      <dgm:spPr/>
      <dgm:t>
        <a:bodyPr/>
        <a:lstStyle/>
        <a:p>
          <a:endParaRPr lang="en-US"/>
        </a:p>
      </dgm:t>
    </dgm:pt>
    <dgm:pt modelId="{3AD1DB5A-8179-4324-B9DD-BBEE2A27BE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Additional programmes: Levelling Up Fund and Community Renewal Fund</a:t>
          </a:r>
        </a:p>
      </dgm:t>
    </dgm:pt>
    <dgm:pt modelId="{CD6AFE92-FA6F-418E-8E09-D739E9305566}" type="parTrans" cxnId="{A5B649B6-324C-48E3-8F15-062AE4F22A7F}">
      <dgm:prSet/>
      <dgm:spPr/>
      <dgm:t>
        <a:bodyPr/>
        <a:lstStyle/>
        <a:p>
          <a:endParaRPr lang="en-US"/>
        </a:p>
      </dgm:t>
    </dgm:pt>
    <dgm:pt modelId="{4628208E-ECCE-4CE3-B36B-540236EFB570}" type="sibTrans" cxnId="{A5B649B6-324C-48E3-8F15-062AE4F22A7F}">
      <dgm:prSet/>
      <dgm:spPr/>
      <dgm:t>
        <a:bodyPr/>
        <a:lstStyle/>
        <a:p>
          <a:endParaRPr lang="en-US"/>
        </a:p>
      </dgm:t>
    </dgm:pt>
    <dgm:pt modelId="{37D43B3E-C184-4AB6-8452-6787230ACB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Skilled Worker Visa introduced to support workforce recruitment</a:t>
          </a:r>
        </a:p>
      </dgm:t>
    </dgm:pt>
    <dgm:pt modelId="{66643F61-56D3-4B65-A714-A403FE9BA846}" type="parTrans" cxnId="{0C12CF27-7748-4584-84BF-DC0718733AD1}">
      <dgm:prSet/>
      <dgm:spPr/>
      <dgm:t>
        <a:bodyPr/>
        <a:lstStyle/>
        <a:p>
          <a:endParaRPr lang="en-US"/>
        </a:p>
      </dgm:t>
    </dgm:pt>
    <dgm:pt modelId="{DF3E0786-7A48-4619-A558-AB7F9C828B98}" type="sibTrans" cxnId="{0C12CF27-7748-4584-84BF-DC0718733AD1}">
      <dgm:prSet/>
      <dgm:spPr/>
      <dgm:t>
        <a:bodyPr/>
        <a:lstStyle/>
        <a:p>
          <a:endParaRPr lang="en-US"/>
        </a:p>
      </dgm:t>
    </dgm:pt>
    <dgm:pt modelId="{BC9E1821-E89B-4049-8043-1000A54DC5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Concerns remain about whether replacement systems are fully effective</a:t>
          </a:r>
        </a:p>
      </dgm:t>
    </dgm:pt>
    <dgm:pt modelId="{2B3CBEA1-E93E-4AC3-9E25-B2E92FDE0850}" type="parTrans" cxnId="{3571D548-BBB8-40D1-A865-99A2996F9110}">
      <dgm:prSet/>
      <dgm:spPr/>
      <dgm:t>
        <a:bodyPr/>
        <a:lstStyle/>
        <a:p>
          <a:endParaRPr lang="en-GB"/>
        </a:p>
      </dgm:t>
    </dgm:pt>
    <dgm:pt modelId="{174E292C-C35B-49AB-A835-11B57C89957F}" type="sibTrans" cxnId="{3571D548-BBB8-40D1-A865-99A2996F9110}">
      <dgm:prSet/>
      <dgm:spPr/>
      <dgm:t>
        <a:bodyPr/>
        <a:lstStyle/>
        <a:p>
          <a:endParaRPr lang="en-GB"/>
        </a:p>
      </dgm:t>
    </dgm:pt>
    <dgm:pt modelId="{2CED3D81-40F6-4FF8-9C46-E4C72C993B40}" type="pres">
      <dgm:prSet presAssocID="{29F460D0-2F7C-40D6-87B3-4280731F6314}" presName="root" presStyleCnt="0">
        <dgm:presLayoutVars>
          <dgm:dir/>
          <dgm:resizeHandles val="exact"/>
        </dgm:presLayoutVars>
      </dgm:prSet>
      <dgm:spPr/>
    </dgm:pt>
    <dgm:pt modelId="{A0F81321-F546-49D8-8539-02D63ED29754}" type="pres">
      <dgm:prSet presAssocID="{7AE5F5EB-12CB-4AAA-934D-406D0167A86B}" presName="compNode" presStyleCnt="0"/>
      <dgm:spPr/>
    </dgm:pt>
    <dgm:pt modelId="{511BBFD8-1A1B-4C17-ACA9-DCDAD709EC38}" type="pres">
      <dgm:prSet presAssocID="{7AE5F5EB-12CB-4AAA-934D-406D0167A86B}" presName="bgRect" presStyleLbl="bgShp" presStyleIdx="0" presStyleCnt="5"/>
      <dgm:spPr/>
    </dgm:pt>
    <dgm:pt modelId="{CB4FF867-6B71-4A34-A69E-A794CA2E814C}" type="pres">
      <dgm:prSet presAssocID="{7AE5F5EB-12CB-4AAA-934D-406D0167A86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F24B4CB-A8D0-4BD6-BC68-C6E1AF4AD602}" type="pres">
      <dgm:prSet presAssocID="{7AE5F5EB-12CB-4AAA-934D-406D0167A86B}" presName="spaceRect" presStyleCnt="0"/>
      <dgm:spPr/>
    </dgm:pt>
    <dgm:pt modelId="{06BFDF33-94B3-48CD-A9B7-2629EEC7BBFD}" type="pres">
      <dgm:prSet presAssocID="{7AE5F5EB-12CB-4AAA-934D-406D0167A86B}" presName="parTx" presStyleLbl="revTx" presStyleIdx="0" presStyleCnt="5">
        <dgm:presLayoutVars>
          <dgm:chMax val="0"/>
          <dgm:chPref val="0"/>
        </dgm:presLayoutVars>
      </dgm:prSet>
      <dgm:spPr/>
    </dgm:pt>
    <dgm:pt modelId="{5A6B14CF-5232-4DD7-BD6D-6BF9FF099758}" type="pres">
      <dgm:prSet presAssocID="{7321F37A-331E-45F8-88C6-3CDE8BA04C48}" presName="sibTrans" presStyleCnt="0"/>
      <dgm:spPr/>
    </dgm:pt>
    <dgm:pt modelId="{9F71D6E5-5410-421A-89F4-73E78B4F26D6}" type="pres">
      <dgm:prSet presAssocID="{BFA0C215-07D5-48B5-A953-78F540C2F478}" presName="compNode" presStyleCnt="0"/>
      <dgm:spPr/>
    </dgm:pt>
    <dgm:pt modelId="{FDEE8022-A2FF-4291-8AE0-0F13BAAAF634}" type="pres">
      <dgm:prSet presAssocID="{BFA0C215-07D5-48B5-A953-78F540C2F478}" presName="bgRect" presStyleLbl="bgShp" presStyleIdx="1" presStyleCnt="5"/>
      <dgm:spPr/>
    </dgm:pt>
    <dgm:pt modelId="{6D10FFEC-B523-469E-8BB1-64B084392C43}" type="pres">
      <dgm:prSet presAssocID="{BFA0C215-07D5-48B5-A953-78F540C2F4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80A30507-BE84-4D5D-9BC4-66A9A92F9D90}" type="pres">
      <dgm:prSet presAssocID="{BFA0C215-07D5-48B5-A953-78F540C2F478}" presName="spaceRect" presStyleCnt="0"/>
      <dgm:spPr/>
    </dgm:pt>
    <dgm:pt modelId="{3AF56133-DB52-4924-8C3D-E7020949B1D4}" type="pres">
      <dgm:prSet presAssocID="{BFA0C215-07D5-48B5-A953-78F540C2F478}" presName="parTx" presStyleLbl="revTx" presStyleIdx="1" presStyleCnt="5">
        <dgm:presLayoutVars>
          <dgm:chMax val="0"/>
          <dgm:chPref val="0"/>
        </dgm:presLayoutVars>
      </dgm:prSet>
      <dgm:spPr/>
    </dgm:pt>
    <dgm:pt modelId="{D634BE5E-C1FD-41F2-94F8-AFD86AFF9F43}" type="pres">
      <dgm:prSet presAssocID="{9F53C21A-C43F-43C5-96B9-6EF98A689C62}" presName="sibTrans" presStyleCnt="0"/>
      <dgm:spPr/>
    </dgm:pt>
    <dgm:pt modelId="{53F29812-C6DA-4E20-8CA8-219866E4CFD4}" type="pres">
      <dgm:prSet presAssocID="{3AD1DB5A-8179-4324-B9DD-BBEE2A27BEB8}" presName="compNode" presStyleCnt="0"/>
      <dgm:spPr/>
    </dgm:pt>
    <dgm:pt modelId="{D034D7B5-9D07-4EF0-BD40-0177DF6F19C8}" type="pres">
      <dgm:prSet presAssocID="{3AD1DB5A-8179-4324-B9DD-BBEE2A27BEB8}" presName="bgRect" presStyleLbl="bgShp" presStyleIdx="2" presStyleCnt="5"/>
      <dgm:spPr/>
    </dgm:pt>
    <dgm:pt modelId="{DC59F935-C714-491F-8C20-46655DD86CD1}" type="pres">
      <dgm:prSet presAssocID="{3AD1DB5A-8179-4324-B9DD-BBEE2A27BEB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B702764C-447B-4929-8992-9706D3E34732}" type="pres">
      <dgm:prSet presAssocID="{3AD1DB5A-8179-4324-B9DD-BBEE2A27BEB8}" presName="spaceRect" presStyleCnt="0"/>
      <dgm:spPr/>
    </dgm:pt>
    <dgm:pt modelId="{566B6497-EBAD-40DD-ACC3-2987F844D190}" type="pres">
      <dgm:prSet presAssocID="{3AD1DB5A-8179-4324-B9DD-BBEE2A27BEB8}" presName="parTx" presStyleLbl="revTx" presStyleIdx="2" presStyleCnt="5">
        <dgm:presLayoutVars>
          <dgm:chMax val="0"/>
          <dgm:chPref val="0"/>
        </dgm:presLayoutVars>
      </dgm:prSet>
      <dgm:spPr/>
    </dgm:pt>
    <dgm:pt modelId="{B09A77C8-8ED1-4C73-B574-B3567C2B4278}" type="pres">
      <dgm:prSet presAssocID="{4628208E-ECCE-4CE3-B36B-540236EFB570}" presName="sibTrans" presStyleCnt="0"/>
      <dgm:spPr/>
    </dgm:pt>
    <dgm:pt modelId="{270056C0-19C2-4F9D-AC06-AD5F21F0D142}" type="pres">
      <dgm:prSet presAssocID="{37D43B3E-C184-4AB6-8452-6787230ACB02}" presName="compNode" presStyleCnt="0"/>
      <dgm:spPr/>
    </dgm:pt>
    <dgm:pt modelId="{43426E95-3A18-47C2-BD5A-F288B68512BF}" type="pres">
      <dgm:prSet presAssocID="{37D43B3E-C184-4AB6-8452-6787230ACB02}" presName="bgRect" presStyleLbl="bgShp" presStyleIdx="3" presStyleCnt="5"/>
      <dgm:spPr/>
    </dgm:pt>
    <dgm:pt modelId="{3AB8721A-FAB7-4801-AEE0-1645575AECFC}" type="pres">
      <dgm:prSet presAssocID="{37D43B3E-C184-4AB6-8452-6787230ACB0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050B68-8429-4EBA-A462-A2A630FA4FAA}" type="pres">
      <dgm:prSet presAssocID="{37D43B3E-C184-4AB6-8452-6787230ACB02}" presName="spaceRect" presStyleCnt="0"/>
      <dgm:spPr/>
    </dgm:pt>
    <dgm:pt modelId="{81ECFB8A-EAF3-4F45-8357-9901D84470DA}" type="pres">
      <dgm:prSet presAssocID="{37D43B3E-C184-4AB6-8452-6787230ACB02}" presName="parTx" presStyleLbl="revTx" presStyleIdx="3" presStyleCnt="5">
        <dgm:presLayoutVars>
          <dgm:chMax val="0"/>
          <dgm:chPref val="0"/>
        </dgm:presLayoutVars>
      </dgm:prSet>
      <dgm:spPr/>
    </dgm:pt>
    <dgm:pt modelId="{EC45E487-40B9-41A7-9C76-3AF3258B5965}" type="pres">
      <dgm:prSet presAssocID="{DF3E0786-7A48-4619-A558-AB7F9C828B98}" presName="sibTrans" presStyleCnt="0"/>
      <dgm:spPr/>
    </dgm:pt>
    <dgm:pt modelId="{5AB594CE-2FB4-480A-92F9-B34A2095257C}" type="pres">
      <dgm:prSet presAssocID="{BC9E1821-E89B-4049-8043-1000A54DC5B6}" presName="compNode" presStyleCnt="0"/>
      <dgm:spPr/>
    </dgm:pt>
    <dgm:pt modelId="{3FE934EC-C8E3-4F5F-A580-E044A402FF3B}" type="pres">
      <dgm:prSet presAssocID="{BC9E1821-E89B-4049-8043-1000A54DC5B6}" presName="bgRect" presStyleLbl="bgShp" presStyleIdx="4" presStyleCnt="5"/>
      <dgm:spPr/>
    </dgm:pt>
    <dgm:pt modelId="{14868196-0B49-499A-AA72-2AD795A6C764}" type="pres">
      <dgm:prSet presAssocID="{BC9E1821-E89B-4049-8043-1000A54DC5B6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d face outline with solid fill"/>
        </a:ext>
      </dgm:extLst>
    </dgm:pt>
    <dgm:pt modelId="{9F774292-0D53-45BE-AE0D-C79CC3E78495}" type="pres">
      <dgm:prSet presAssocID="{BC9E1821-E89B-4049-8043-1000A54DC5B6}" presName="spaceRect" presStyleCnt="0"/>
      <dgm:spPr/>
    </dgm:pt>
    <dgm:pt modelId="{E1C61557-B890-4C75-9F72-73E9EF204445}" type="pres">
      <dgm:prSet presAssocID="{BC9E1821-E89B-4049-8043-1000A54DC5B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213B410-9AB8-479F-82F8-0C8E28235E9D}" type="presOf" srcId="{7AE5F5EB-12CB-4AAA-934D-406D0167A86B}" destId="{06BFDF33-94B3-48CD-A9B7-2629EEC7BBFD}" srcOrd="0" destOrd="0" presId="urn:microsoft.com/office/officeart/2018/2/layout/IconVerticalSolidList"/>
    <dgm:cxn modelId="{0C12CF27-7748-4584-84BF-DC0718733AD1}" srcId="{29F460D0-2F7C-40D6-87B3-4280731F6314}" destId="{37D43B3E-C184-4AB6-8452-6787230ACB02}" srcOrd="3" destOrd="0" parTransId="{66643F61-56D3-4B65-A714-A403FE9BA846}" sibTransId="{DF3E0786-7A48-4619-A558-AB7F9C828B98}"/>
    <dgm:cxn modelId="{EC422330-E8B0-43A4-801D-B5B36F9F1B1F}" type="presOf" srcId="{BC9E1821-E89B-4049-8043-1000A54DC5B6}" destId="{E1C61557-B890-4C75-9F72-73E9EF204445}" srcOrd="0" destOrd="0" presId="urn:microsoft.com/office/officeart/2018/2/layout/IconVerticalSolidList"/>
    <dgm:cxn modelId="{CB04B534-3870-4F67-82EE-7144688DA4D7}" srcId="{29F460D0-2F7C-40D6-87B3-4280731F6314}" destId="{BFA0C215-07D5-48B5-A953-78F540C2F478}" srcOrd="1" destOrd="0" parTransId="{4749F1A7-67F0-4E04-9A62-B1C00A603847}" sibTransId="{9F53C21A-C43F-43C5-96B9-6EF98A689C62}"/>
    <dgm:cxn modelId="{3571D548-BBB8-40D1-A865-99A2996F9110}" srcId="{29F460D0-2F7C-40D6-87B3-4280731F6314}" destId="{BC9E1821-E89B-4049-8043-1000A54DC5B6}" srcOrd="4" destOrd="0" parTransId="{2B3CBEA1-E93E-4AC3-9E25-B2E92FDE0850}" sibTransId="{174E292C-C35B-49AB-A835-11B57C89957F}"/>
    <dgm:cxn modelId="{0B915095-8EF4-4257-923B-441F7222DD07}" type="presOf" srcId="{3AD1DB5A-8179-4324-B9DD-BBEE2A27BEB8}" destId="{566B6497-EBAD-40DD-ACC3-2987F844D190}" srcOrd="0" destOrd="0" presId="urn:microsoft.com/office/officeart/2018/2/layout/IconVerticalSolidList"/>
    <dgm:cxn modelId="{F4D08999-BCEE-4B4F-80EC-DF1A57FCA73B}" type="presOf" srcId="{29F460D0-2F7C-40D6-87B3-4280731F6314}" destId="{2CED3D81-40F6-4FF8-9C46-E4C72C993B40}" srcOrd="0" destOrd="0" presId="urn:microsoft.com/office/officeart/2018/2/layout/IconVerticalSolidList"/>
    <dgm:cxn modelId="{3DBC90A3-05E6-4172-A0FF-A2B615A01177}" srcId="{29F460D0-2F7C-40D6-87B3-4280731F6314}" destId="{7AE5F5EB-12CB-4AAA-934D-406D0167A86B}" srcOrd="0" destOrd="0" parTransId="{AC806F21-D34E-476A-836E-341CF0149C76}" sibTransId="{7321F37A-331E-45F8-88C6-3CDE8BA04C48}"/>
    <dgm:cxn modelId="{A5B649B6-324C-48E3-8F15-062AE4F22A7F}" srcId="{29F460D0-2F7C-40D6-87B3-4280731F6314}" destId="{3AD1DB5A-8179-4324-B9DD-BBEE2A27BEB8}" srcOrd="2" destOrd="0" parTransId="{CD6AFE92-FA6F-418E-8E09-D739E9305566}" sibTransId="{4628208E-ECCE-4CE3-B36B-540236EFB570}"/>
    <dgm:cxn modelId="{B0E265B9-6394-41D3-BCBF-DF91529B3A0A}" type="presOf" srcId="{37D43B3E-C184-4AB6-8452-6787230ACB02}" destId="{81ECFB8A-EAF3-4F45-8357-9901D84470DA}" srcOrd="0" destOrd="0" presId="urn:microsoft.com/office/officeart/2018/2/layout/IconVerticalSolidList"/>
    <dgm:cxn modelId="{427BA8C0-5A9E-4F02-A43B-83376B3B1FF0}" type="presOf" srcId="{BFA0C215-07D5-48B5-A953-78F540C2F478}" destId="{3AF56133-DB52-4924-8C3D-E7020949B1D4}" srcOrd="0" destOrd="0" presId="urn:microsoft.com/office/officeart/2018/2/layout/IconVerticalSolidList"/>
    <dgm:cxn modelId="{599EB1AB-D6DC-44C4-8384-0CA3E992FFCE}" type="presParOf" srcId="{2CED3D81-40F6-4FF8-9C46-E4C72C993B40}" destId="{A0F81321-F546-49D8-8539-02D63ED29754}" srcOrd="0" destOrd="0" presId="urn:microsoft.com/office/officeart/2018/2/layout/IconVerticalSolidList"/>
    <dgm:cxn modelId="{871F6DBA-2FBE-4A65-8A15-FB5AC48B3484}" type="presParOf" srcId="{A0F81321-F546-49D8-8539-02D63ED29754}" destId="{511BBFD8-1A1B-4C17-ACA9-DCDAD709EC38}" srcOrd="0" destOrd="0" presId="urn:microsoft.com/office/officeart/2018/2/layout/IconVerticalSolidList"/>
    <dgm:cxn modelId="{858C27C6-B91C-423E-B988-DC883D6E1419}" type="presParOf" srcId="{A0F81321-F546-49D8-8539-02D63ED29754}" destId="{CB4FF867-6B71-4A34-A69E-A794CA2E814C}" srcOrd="1" destOrd="0" presId="urn:microsoft.com/office/officeart/2018/2/layout/IconVerticalSolidList"/>
    <dgm:cxn modelId="{42E932F9-55CB-4373-A9CA-B24B227E46F7}" type="presParOf" srcId="{A0F81321-F546-49D8-8539-02D63ED29754}" destId="{5F24B4CB-A8D0-4BD6-BC68-C6E1AF4AD602}" srcOrd="2" destOrd="0" presId="urn:microsoft.com/office/officeart/2018/2/layout/IconVerticalSolidList"/>
    <dgm:cxn modelId="{986B2F64-A145-480B-BF1C-3E55A7140238}" type="presParOf" srcId="{A0F81321-F546-49D8-8539-02D63ED29754}" destId="{06BFDF33-94B3-48CD-A9B7-2629EEC7BBFD}" srcOrd="3" destOrd="0" presId="urn:microsoft.com/office/officeart/2018/2/layout/IconVerticalSolidList"/>
    <dgm:cxn modelId="{4743D468-3857-4A34-9389-FA96EAF17A97}" type="presParOf" srcId="{2CED3D81-40F6-4FF8-9C46-E4C72C993B40}" destId="{5A6B14CF-5232-4DD7-BD6D-6BF9FF099758}" srcOrd="1" destOrd="0" presId="urn:microsoft.com/office/officeart/2018/2/layout/IconVerticalSolidList"/>
    <dgm:cxn modelId="{61FFDC2C-1766-4A01-9127-242C8E6123FF}" type="presParOf" srcId="{2CED3D81-40F6-4FF8-9C46-E4C72C993B40}" destId="{9F71D6E5-5410-421A-89F4-73E78B4F26D6}" srcOrd="2" destOrd="0" presId="urn:microsoft.com/office/officeart/2018/2/layout/IconVerticalSolidList"/>
    <dgm:cxn modelId="{89CD4776-DA91-46C1-A5A6-4EC2E34CD331}" type="presParOf" srcId="{9F71D6E5-5410-421A-89F4-73E78B4F26D6}" destId="{FDEE8022-A2FF-4291-8AE0-0F13BAAAF634}" srcOrd="0" destOrd="0" presId="urn:microsoft.com/office/officeart/2018/2/layout/IconVerticalSolidList"/>
    <dgm:cxn modelId="{EEF37749-10E3-4EE6-B10D-D680D9DF14DF}" type="presParOf" srcId="{9F71D6E5-5410-421A-89F4-73E78B4F26D6}" destId="{6D10FFEC-B523-469E-8BB1-64B084392C43}" srcOrd="1" destOrd="0" presId="urn:microsoft.com/office/officeart/2018/2/layout/IconVerticalSolidList"/>
    <dgm:cxn modelId="{8B8977DA-41EA-45F4-8032-10DC40A26B04}" type="presParOf" srcId="{9F71D6E5-5410-421A-89F4-73E78B4F26D6}" destId="{80A30507-BE84-4D5D-9BC4-66A9A92F9D90}" srcOrd="2" destOrd="0" presId="urn:microsoft.com/office/officeart/2018/2/layout/IconVerticalSolidList"/>
    <dgm:cxn modelId="{8076C379-E32B-447C-AB11-36CF90BA7026}" type="presParOf" srcId="{9F71D6E5-5410-421A-89F4-73E78B4F26D6}" destId="{3AF56133-DB52-4924-8C3D-E7020949B1D4}" srcOrd="3" destOrd="0" presId="urn:microsoft.com/office/officeart/2018/2/layout/IconVerticalSolidList"/>
    <dgm:cxn modelId="{FBB910C2-4348-45BD-A88E-49D42A26D230}" type="presParOf" srcId="{2CED3D81-40F6-4FF8-9C46-E4C72C993B40}" destId="{D634BE5E-C1FD-41F2-94F8-AFD86AFF9F43}" srcOrd="3" destOrd="0" presId="urn:microsoft.com/office/officeart/2018/2/layout/IconVerticalSolidList"/>
    <dgm:cxn modelId="{5BF6457C-C9D1-4A47-85F6-C98D229F6B38}" type="presParOf" srcId="{2CED3D81-40F6-4FF8-9C46-E4C72C993B40}" destId="{53F29812-C6DA-4E20-8CA8-219866E4CFD4}" srcOrd="4" destOrd="0" presId="urn:microsoft.com/office/officeart/2018/2/layout/IconVerticalSolidList"/>
    <dgm:cxn modelId="{099AAA35-FA3E-4D43-B7B7-177FFDEF489B}" type="presParOf" srcId="{53F29812-C6DA-4E20-8CA8-219866E4CFD4}" destId="{D034D7B5-9D07-4EF0-BD40-0177DF6F19C8}" srcOrd="0" destOrd="0" presId="urn:microsoft.com/office/officeart/2018/2/layout/IconVerticalSolidList"/>
    <dgm:cxn modelId="{211266C0-F61D-4736-9163-101973A9C85D}" type="presParOf" srcId="{53F29812-C6DA-4E20-8CA8-219866E4CFD4}" destId="{DC59F935-C714-491F-8C20-46655DD86CD1}" srcOrd="1" destOrd="0" presId="urn:microsoft.com/office/officeart/2018/2/layout/IconVerticalSolidList"/>
    <dgm:cxn modelId="{640AE2CC-A8F5-4B87-8E0F-57670BBB91F4}" type="presParOf" srcId="{53F29812-C6DA-4E20-8CA8-219866E4CFD4}" destId="{B702764C-447B-4929-8992-9706D3E34732}" srcOrd="2" destOrd="0" presId="urn:microsoft.com/office/officeart/2018/2/layout/IconVerticalSolidList"/>
    <dgm:cxn modelId="{3717DB1D-FF97-4D51-8E86-BDE279916561}" type="presParOf" srcId="{53F29812-C6DA-4E20-8CA8-219866E4CFD4}" destId="{566B6497-EBAD-40DD-ACC3-2987F844D190}" srcOrd="3" destOrd="0" presId="urn:microsoft.com/office/officeart/2018/2/layout/IconVerticalSolidList"/>
    <dgm:cxn modelId="{20EE552D-2CF3-4836-B8A7-82B2C33FBAF9}" type="presParOf" srcId="{2CED3D81-40F6-4FF8-9C46-E4C72C993B40}" destId="{B09A77C8-8ED1-4C73-B574-B3567C2B4278}" srcOrd="5" destOrd="0" presId="urn:microsoft.com/office/officeart/2018/2/layout/IconVerticalSolidList"/>
    <dgm:cxn modelId="{E37945BA-306E-4015-829A-40384E668222}" type="presParOf" srcId="{2CED3D81-40F6-4FF8-9C46-E4C72C993B40}" destId="{270056C0-19C2-4F9D-AC06-AD5F21F0D142}" srcOrd="6" destOrd="0" presId="urn:microsoft.com/office/officeart/2018/2/layout/IconVerticalSolidList"/>
    <dgm:cxn modelId="{2928C1E8-7D53-49E9-B258-D9962304C057}" type="presParOf" srcId="{270056C0-19C2-4F9D-AC06-AD5F21F0D142}" destId="{43426E95-3A18-47C2-BD5A-F288B68512BF}" srcOrd="0" destOrd="0" presId="urn:microsoft.com/office/officeart/2018/2/layout/IconVerticalSolidList"/>
    <dgm:cxn modelId="{FE73B861-371B-49A0-9B79-40ADD93CBDFC}" type="presParOf" srcId="{270056C0-19C2-4F9D-AC06-AD5F21F0D142}" destId="{3AB8721A-FAB7-4801-AEE0-1645575AECFC}" srcOrd="1" destOrd="0" presId="urn:microsoft.com/office/officeart/2018/2/layout/IconVerticalSolidList"/>
    <dgm:cxn modelId="{63658790-ABC4-4FFB-B4BB-0203DDEB1302}" type="presParOf" srcId="{270056C0-19C2-4F9D-AC06-AD5F21F0D142}" destId="{26050B68-8429-4EBA-A462-A2A630FA4FAA}" srcOrd="2" destOrd="0" presId="urn:microsoft.com/office/officeart/2018/2/layout/IconVerticalSolidList"/>
    <dgm:cxn modelId="{BCC6882A-7A5B-4787-9AE8-4F42F33006E0}" type="presParOf" srcId="{270056C0-19C2-4F9D-AC06-AD5F21F0D142}" destId="{81ECFB8A-EAF3-4F45-8357-9901D84470DA}" srcOrd="3" destOrd="0" presId="urn:microsoft.com/office/officeart/2018/2/layout/IconVerticalSolidList"/>
    <dgm:cxn modelId="{FA93F171-937F-4B09-9583-5E6A5F9FD2C3}" type="presParOf" srcId="{2CED3D81-40F6-4FF8-9C46-E4C72C993B40}" destId="{EC45E487-40B9-41A7-9C76-3AF3258B5965}" srcOrd="7" destOrd="0" presId="urn:microsoft.com/office/officeart/2018/2/layout/IconVerticalSolidList"/>
    <dgm:cxn modelId="{4BB65CEC-1024-4977-8154-6402D776DC43}" type="presParOf" srcId="{2CED3D81-40F6-4FF8-9C46-E4C72C993B40}" destId="{5AB594CE-2FB4-480A-92F9-B34A2095257C}" srcOrd="8" destOrd="0" presId="urn:microsoft.com/office/officeart/2018/2/layout/IconVerticalSolidList"/>
    <dgm:cxn modelId="{60D3CA3E-CA7A-4DF9-8FC9-87C52582A1C6}" type="presParOf" srcId="{5AB594CE-2FB4-480A-92F9-B34A2095257C}" destId="{3FE934EC-C8E3-4F5F-A580-E044A402FF3B}" srcOrd="0" destOrd="0" presId="urn:microsoft.com/office/officeart/2018/2/layout/IconVerticalSolidList"/>
    <dgm:cxn modelId="{D5B65A4E-116C-4528-B190-44338ACDF242}" type="presParOf" srcId="{5AB594CE-2FB4-480A-92F9-B34A2095257C}" destId="{14868196-0B49-499A-AA72-2AD795A6C764}" srcOrd="1" destOrd="0" presId="urn:microsoft.com/office/officeart/2018/2/layout/IconVerticalSolidList"/>
    <dgm:cxn modelId="{82F36635-0779-4BCE-AAF8-ED42DDC34AB0}" type="presParOf" srcId="{5AB594CE-2FB4-480A-92F9-B34A2095257C}" destId="{9F774292-0D53-45BE-AE0D-C79CC3E78495}" srcOrd="2" destOrd="0" presId="urn:microsoft.com/office/officeart/2018/2/layout/IconVerticalSolidList"/>
    <dgm:cxn modelId="{3FFE8071-2BEA-484F-8B56-4D413644DAB3}" type="presParOf" srcId="{5AB594CE-2FB4-480A-92F9-B34A2095257C}" destId="{E1C61557-B890-4C75-9F72-73E9EF2044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FFD271-081B-4BA9-92DE-D5520DD1ED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65F0B64-9646-4152-8E81-9B0FE8CD4D48}">
      <dgm:prSet/>
      <dgm:spPr/>
      <dgm:t>
        <a:bodyPr/>
        <a:lstStyle/>
        <a:p>
          <a:r>
            <a:rPr lang="en-US"/>
            <a:t>NHS Long-Term Workforce Plan:</a:t>
          </a:r>
        </a:p>
      </dgm:t>
    </dgm:pt>
    <dgm:pt modelId="{9DCD0D5F-AC3E-4186-99AA-46F2668548F9}" type="parTrans" cxnId="{D62F742A-3BCF-46A3-A8D0-CDCB6D2CFEDD}">
      <dgm:prSet/>
      <dgm:spPr/>
      <dgm:t>
        <a:bodyPr/>
        <a:lstStyle/>
        <a:p>
          <a:endParaRPr lang="en-US"/>
        </a:p>
      </dgm:t>
    </dgm:pt>
    <dgm:pt modelId="{C07EA799-7335-4549-B3F3-9BC85CFC63B4}" type="sibTrans" cxnId="{D62F742A-3BCF-46A3-A8D0-CDCB6D2CFEDD}">
      <dgm:prSet/>
      <dgm:spPr/>
      <dgm:t>
        <a:bodyPr/>
        <a:lstStyle/>
        <a:p>
          <a:endParaRPr lang="en-US"/>
        </a:p>
      </dgm:t>
    </dgm:pt>
    <dgm:pt modelId="{339900BB-7533-4AE7-B6E5-51E040D7B481}">
      <dgm:prSet/>
      <dgm:spPr/>
      <dgm:t>
        <a:bodyPr/>
        <a:lstStyle/>
        <a:p>
          <a:r>
            <a:rPr lang="en-US" dirty="0"/>
            <a:t>More nursing/apprenticeship places</a:t>
          </a:r>
        </a:p>
      </dgm:t>
    </dgm:pt>
    <dgm:pt modelId="{1312FE39-5CCA-4F70-ADEB-CDA57B4B3EE0}" type="parTrans" cxnId="{BDD6AF57-F257-4E2D-9C7E-859B40C1349C}">
      <dgm:prSet/>
      <dgm:spPr/>
      <dgm:t>
        <a:bodyPr/>
        <a:lstStyle/>
        <a:p>
          <a:endParaRPr lang="en-US"/>
        </a:p>
      </dgm:t>
    </dgm:pt>
    <dgm:pt modelId="{8571A036-B418-4B0F-8C95-DFB57E3E43A2}" type="sibTrans" cxnId="{BDD6AF57-F257-4E2D-9C7E-859B40C1349C}">
      <dgm:prSet/>
      <dgm:spPr/>
      <dgm:t>
        <a:bodyPr/>
        <a:lstStyle/>
        <a:p>
          <a:endParaRPr lang="en-US"/>
        </a:p>
      </dgm:t>
    </dgm:pt>
    <dgm:pt modelId="{BB0A2773-A839-4896-95BE-2D494A97828D}">
      <dgm:prSet/>
      <dgm:spPr/>
      <dgm:t>
        <a:bodyPr/>
        <a:lstStyle/>
        <a:p>
          <a:r>
            <a:rPr lang="en-US" dirty="0"/>
            <a:t>Focus on retention, flexible work and career development</a:t>
          </a:r>
        </a:p>
      </dgm:t>
    </dgm:pt>
    <dgm:pt modelId="{7C10A9F6-039F-4F80-8410-321FC1D8BD61}" type="parTrans" cxnId="{1CD6B9EB-C78D-465E-BCB8-9B5F56D89C81}">
      <dgm:prSet/>
      <dgm:spPr/>
      <dgm:t>
        <a:bodyPr/>
        <a:lstStyle/>
        <a:p>
          <a:endParaRPr lang="en-US"/>
        </a:p>
      </dgm:t>
    </dgm:pt>
    <dgm:pt modelId="{D8D3F5E0-C294-4B52-9DEF-AA02AA75D160}" type="sibTrans" cxnId="{1CD6B9EB-C78D-465E-BCB8-9B5F56D89C81}">
      <dgm:prSet/>
      <dgm:spPr/>
      <dgm:t>
        <a:bodyPr/>
        <a:lstStyle/>
        <a:p>
          <a:endParaRPr lang="en-US"/>
        </a:p>
      </dgm:t>
    </dgm:pt>
    <dgm:pt modelId="{80B36497-CB73-4859-920E-F6FE1AD750F8}">
      <dgm:prSet/>
      <dgm:spPr/>
      <dgm:t>
        <a:bodyPr/>
        <a:lstStyle/>
        <a:p>
          <a:pPr>
            <a:buNone/>
          </a:pPr>
          <a:r>
            <a:rPr lang="en-GB" dirty="0"/>
            <a:t>UK nations developing different workforce and training strategies</a:t>
          </a:r>
          <a:endParaRPr lang="en-US" dirty="0"/>
        </a:p>
      </dgm:t>
    </dgm:pt>
    <dgm:pt modelId="{D7101691-D8F7-4B42-9116-9401B35F7B19}" type="parTrans" cxnId="{8A507453-29C5-48D7-8F6A-3A4A9FAEC14C}">
      <dgm:prSet/>
      <dgm:spPr/>
      <dgm:t>
        <a:bodyPr/>
        <a:lstStyle/>
        <a:p>
          <a:endParaRPr lang="en-US"/>
        </a:p>
      </dgm:t>
    </dgm:pt>
    <dgm:pt modelId="{A07DBF08-C04E-41F7-B794-56703A68AA42}" type="sibTrans" cxnId="{8A507453-29C5-48D7-8F6A-3A4A9FAEC14C}">
      <dgm:prSet/>
      <dgm:spPr/>
      <dgm:t>
        <a:bodyPr/>
        <a:lstStyle/>
        <a:p>
          <a:endParaRPr lang="en-US"/>
        </a:p>
      </dgm:t>
    </dgm:pt>
    <dgm:pt modelId="{762506E7-C073-41A7-BB9A-5399BBBA666B}">
      <dgm:prSet/>
      <dgm:spPr/>
      <dgm:t>
        <a:bodyPr/>
        <a:lstStyle/>
        <a:p>
          <a:r>
            <a:rPr lang="en-US" dirty="0"/>
            <a:t>DHSC 'Made with Care' Campaign: </a:t>
          </a:r>
          <a:r>
            <a:rPr lang="en-GB" dirty="0"/>
            <a:t>promotes recruitment into care</a:t>
          </a:r>
          <a:endParaRPr lang="en-US" dirty="0"/>
        </a:p>
      </dgm:t>
    </dgm:pt>
    <dgm:pt modelId="{6CD9A3F6-A190-4D7B-B5C9-4CE862916369}" type="parTrans" cxnId="{26108D88-E793-49F3-AB0B-994257D54AB6}">
      <dgm:prSet/>
      <dgm:spPr/>
      <dgm:t>
        <a:bodyPr/>
        <a:lstStyle/>
        <a:p>
          <a:endParaRPr lang="en-US"/>
        </a:p>
      </dgm:t>
    </dgm:pt>
    <dgm:pt modelId="{8D6EC6DA-CCC9-48FC-B72D-9B740EFE656E}" type="sibTrans" cxnId="{26108D88-E793-49F3-AB0B-994257D54AB6}">
      <dgm:prSet/>
      <dgm:spPr/>
      <dgm:t>
        <a:bodyPr/>
        <a:lstStyle/>
        <a:p>
          <a:endParaRPr lang="en-US"/>
        </a:p>
      </dgm:t>
    </dgm:pt>
    <dgm:pt modelId="{28DDD84D-9DBB-4AA1-847C-B374FA2E00FA}">
      <dgm:prSet/>
      <dgm:spPr/>
      <dgm:t>
        <a:bodyPr/>
        <a:lstStyle/>
        <a:p>
          <a:r>
            <a:rPr lang="en-US" dirty="0"/>
            <a:t>• Ongoing push to </a:t>
          </a:r>
          <a:r>
            <a:rPr lang="en-US" dirty="0" err="1"/>
            <a:t>professionalise</a:t>
          </a:r>
          <a:r>
            <a:rPr lang="en-US" dirty="0"/>
            <a:t> social care and reduce dependence on overseas </a:t>
          </a:r>
          <a:r>
            <a:rPr lang="en-US" dirty="0" err="1"/>
            <a:t>labour</a:t>
          </a:r>
          <a:r>
            <a:rPr lang="en-US" dirty="0"/>
            <a:t> and a g</a:t>
          </a:r>
          <a:r>
            <a:rPr lang="en-GB" dirty="0" err="1"/>
            <a:t>reater</a:t>
          </a:r>
          <a:r>
            <a:rPr lang="en-GB" dirty="0"/>
            <a:t> focus on building a stable care workforce</a:t>
          </a:r>
          <a:endParaRPr lang="en-US" dirty="0"/>
        </a:p>
      </dgm:t>
    </dgm:pt>
    <dgm:pt modelId="{521C7294-1CCB-436E-A3B8-8E7234A062EA}" type="parTrans" cxnId="{82E0719F-0728-4471-8021-87E0454EF168}">
      <dgm:prSet/>
      <dgm:spPr/>
      <dgm:t>
        <a:bodyPr/>
        <a:lstStyle/>
        <a:p>
          <a:endParaRPr lang="en-US"/>
        </a:p>
      </dgm:t>
    </dgm:pt>
    <dgm:pt modelId="{3B8CFB64-B3C7-4142-9E5A-154DB2E992F7}" type="sibTrans" cxnId="{82E0719F-0728-4471-8021-87E0454EF168}">
      <dgm:prSet/>
      <dgm:spPr/>
      <dgm:t>
        <a:bodyPr/>
        <a:lstStyle/>
        <a:p>
          <a:endParaRPr lang="en-US"/>
        </a:p>
      </dgm:t>
    </dgm:pt>
    <dgm:pt modelId="{108F989A-4131-4F69-9701-FB46710DF08D}" type="pres">
      <dgm:prSet presAssocID="{4CFFD271-081B-4BA9-92DE-D5520DD1ED4C}" presName="root" presStyleCnt="0">
        <dgm:presLayoutVars>
          <dgm:dir/>
          <dgm:resizeHandles val="exact"/>
        </dgm:presLayoutVars>
      </dgm:prSet>
      <dgm:spPr/>
    </dgm:pt>
    <dgm:pt modelId="{8EB7E677-14B7-4BCF-89E9-685198AFB9F9}" type="pres">
      <dgm:prSet presAssocID="{565F0B64-9646-4152-8E81-9B0FE8CD4D48}" presName="compNode" presStyleCnt="0"/>
      <dgm:spPr/>
    </dgm:pt>
    <dgm:pt modelId="{571CF9B4-B49E-4EBC-A88D-0175B0C550D3}" type="pres">
      <dgm:prSet presAssocID="{565F0B64-9646-4152-8E81-9B0FE8CD4D48}" presName="bgRect" presStyleLbl="bgShp" presStyleIdx="0" presStyleCnt="6"/>
      <dgm:spPr/>
    </dgm:pt>
    <dgm:pt modelId="{BEF38A0C-EFDA-406F-9435-B2A0DD07561E}" type="pres">
      <dgm:prSet presAssocID="{565F0B64-9646-4152-8E81-9B0FE8CD4D4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B7623D1-50E2-499C-BD57-808C59633BED}" type="pres">
      <dgm:prSet presAssocID="{565F0B64-9646-4152-8E81-9B0FE8CD4D48}" presName="spaceRect" presStyleCnt="0"/>
      <dgm:spPr/>
    </dgm:pt>
    <dgm:pt modelId="{F099DE2F-611E-4E27-8ABD-7777DA03531F}" type="pres">
      <dgm:prSet presAssocID="{565F0B64-9646-4152-8E81-9B0FE8CD4D48}" presName="parTx" presStyleLbl="revTx" presStyleIdx="0" presStyleCnt="6">
        <dgm:presLayoutVars>
          <dgm:chMax val="0"/>
          <dgm:chPref val="0"/>
        </dgm:presLayoutVars>
      </dgm:prSet>
      <dgm:spPr/>
    </dgm:pt>
    <dgm:pt modelId="{A6F45B24-FBDF-4FF4-9197-B2AD72AEA24E}" type="pres">
      <dgm:prSet presAssocID="{C07EA799-7335-4549-B3F3-9BC85CFC63B4}" presName="sibTrans" presStyleCnt="0"/>
      <dgm:spPr/>
    </dgm:pt>
    <dgm:pt modelId="{C240781A-9984-4291-8EB9-387A84C1663E}" type="pres">
      <dgm:prSet presAssocID="{339900BB-7533-4AE7-B6E5-51E040D7B481}" presName="compNode" presStyleCnt="0"/>
      <dgm:spPr/>
    </dgm:pt>
    <dgm:pt modelId="{14269799-3086-46C3-9819-1EFC4C0D00D1}" type="pres">
      <dgm:prSet presAssocID="{339900BB-7533-4AE7-B6E5-51E040D7B481}" presName="bgRect" presStyleLbl="bgShp" presStyleIdx="1" presStyleCnt="6"/>
      <dgm:spPr/>
    </dgm:pt>
    <dgm:pt modelId="{5E16841A-5BE3-4C0F-9DAE-61251CB13FE3}" type="pres">
      <dgm:prSet presAssocID="{339900BB-7533-4AE7-B6E5-51E040D7B48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5E242CD-B927-4043-A8FD-4B165914BA4C}" type="pres">
      <dgm:prSet presAssocID="{339900BB-7533-4AE7-B6E5-51E040D7B481}" presName="spaceRect" presStyleCnt="0"/>
      <dgm:spPr/>
    </dgm:pt>
    <dgm:pt modelId="{7C4D70E3-60B9-4CA7-8B51-EA782EDC241A}" type="pres">
      <dgm:prSet presAssocID="{339900BB-7533-4AE7-B6E5-51E040D7B481}" presName="parTx" presStyleLbl="revTx" presStyleIdx="1" presStyleCnt="6">
        <dgm:presLayoutVars>
          <dgm:chMax val="0"/>
          <dgm:chPref val="0"/>
        </dgm:presLayoutVars>
      </dgm:prSet>
      <dgm:spPr/>
    </dgm:pt>
    <dgm:pt modelId="{027819A1-78F2-4F85-B67B-5613C28CB614}" type="pres">
      <dgm:prSet presAssocID="{8571A036-B418-4B0F-8C95-DFB57E3E43A2}" presName="sibTrans" presStyleCnt="0"/>
      <dgm:spPr/>
    </dgm:pt>
    <dgm:pt modelId="{6D0D43B2-6491-4099-86FE-00114A6FD885}" type="pres">
      <dgm:prSet presAssocID="{BB0A2773-A839-4896-95BE-2D494A97828D}" presName="compNode" presStyleCnt="0"/>
      <dgm:spPr/>
    </dgm:pt>
    <dgm:pt modelId="{D6658DA2-30A9-4A74-ADF1-EBEEFCA1DCBC}" type="pres">
      <dgm:prSet presAssocID="{BB0A2773-A839-4896-95BE-2D494A97828D}" presName="bgRect" presStyleLbl="bgShp" presStyleIdx="2" presStyleCnt="6"/>
      <dgm:spPr/>
    </dgm:pt>
    <dgm:pt modelId="{53699597-02C6-4C15-B0CF-56AD8729A808}" type="pres">
      <dgm:prSet presAssocID="{BB0A2773-A839-4896-95BE-2D494A97828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2DF15F0-6A92-43C1-AD1D-295BE038EFE2}" type="pres">
      <dgm:prSet presAssocID="{BB0A2773-A839-4896-95BE-2D494A97828D}" presName="spaceRect" presStyleCnt="0"/>
      <dgm:spPr/>
    </dgm:pt>
    <dgm:pt modelId="{5825E35D-8C98-4761-B508-85161B61E9DF}" type="pres">
      <dgm:prSet presAssocID="{BB0A2773-A839-4896-95BE-2D494A97828D}" presName="parTx" presStyleLbl="revTx" presStyleIdx="2" presStyleCnt="6">
        <dgm:presLayoutVars>
          <dgm:chMax val="0"/>
          <dgm:chPref val="0"/>
        </dgm:presLayoutVars>
      </dgm:prSet>
      <dgm:spPr/>
    </dgm:pt>
    <dgm:pt modelId="{4BF15F5A-6E23-4568-9E08-ED5541DFABA7}" type="pres">
      <dgm:prSet presAssocID="{D8D3F5E0-C294-4B52-9DEF-AA02AA75D160}" presName="sibTrans" presStyleCnt="0"/>
      <dgm:spPr/>
    </dgm:pt>
    <dgm:pt modelId="{B5B553B2-BA5B-4184-BE53-108C38AB236C}" type="pres">
      <dgm:prSet presAssocID="{80B36497-CB73-4859-920E-F6FE1AD750F8}" presName="compNode" presStyleCnt="0"/>
      <dgm:spPr/>
    </dgm:pt>
    <dgm:pt modelId="{444EB124-CF43-4CFD-8CF5-5754DEA23416}" type="pres">
      <dgm:prSet presAssocID="{80B36497-CB73-4859-920E-F6FE1AD750F8}" presName="bgRect" presStyleLbl="bgShp" presStyleIdx="3" presStyleCnt="6"/>
      <dgm:spPr/>
    </dgm:pt>
    <dgm:pt modelId="{46A6A6C6-3D78-4B49-A0CE-D64B3BC7C2D6}" type="pres">
      <dgm:prSet presAssocID="{80B36497-CB73-4859-920E-F6FE1AD750F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987A0AF-EA7B-4618-82AF-13A56B882B1D}" type="pres">
      <dgm:prSet presAssocID="{80B36497-CB73-4859-920E-F6FE1AD750F8}" presName="spaceRect" presStyleCnt="0"/>
      <dgm:spPr/>
    </dgm:pt>
    <dgm:pt modelId="{79E726FB-4087-48F3-BE57-7E54A58CFE79}" type="pres">
      <dgm:prSet presAssocID="{80B36497-CB73-4859-920E-F6FE1AD750F8}" presName="parTx" presStyleLbl="revTx" presStyleIdx="3" presStyleCnt="6">
        <dgm:presLayoutVars>
          <dgm:chMax val="0"/>
          <dgm:chPref val="0"/>
        </dgm:presLayoutVars>
      </dgm:prSet>
      <dgm:spPr/>
    </dgm:pt>
    <dgm:pt modelId="{FFBE8CF1-66D7-4B1A-8E45-581F896A0D7A}" type="pres">
      <dgm:prSet presAssocID="{A07DBF08-C04E-41F7-B794-56703A68AA42}" presName="sibTrans" presStyleCnt="0"/>
      <dgm:spPr/>
    </dgm:pt>
    <dgm:pt modelId="{A6751D27-B309-4958-AF8D-0FEB160525E2}" type="pres">
      <dgm:prSet presAssocID="{762506E7-C073-41A7-BB9A-5399BBBA666B}" presName="compNode" presStyleCnt="0"/>
      <dgm:spPr/>
    </dgm:pt>
    <dgm:pt modelId="{FF401745-C11D-4E73-B8E4-3278D0ED7445}" type="pres">
      <dgm:prSet presAssocID="{762506E7-C073-41A7-BB9A-5399BBBA666B}" presName="bgRect" presStyleLbl="bgShp" presStyleIdx="4" presStyleCnt="6"/>
      <dgm:spPr/>
    </dgm:pt>
    <dgm:pt modelId="{601F9763-5349-4EC6-9F41-1FE2C1D3F7F2}" type="pres">
      <dgm:prSet presAssocID="{762506E7-C073-41A7-BB9A-5399BBBA666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725C0E0-D6B0-4667-A434-FE9E41735162}" type="pres">
      <dgm:prSet presAssocID="{762506E7-C073-41A7-BB9A-5399BBBA666B}" presName="spaceRect" presStyleCnt="0"/>
      <dgm:spPr/>
    </dgm:pt>
    <dgm:pt modelId="{8F259825-4616-4AE7-9E4E-96C7153F8E28}" type="pres">
      <dgm:prSet presAssocID="{762506E7-C073-41A7-BB9A-5399BBBA666B}" presName="parTx" presStyleLbl="revTx" presStyleIdx="4" presStyleCnt="6">
        <dgm:presLayoutVars>
          <dgm:chMax val="0"/>
          <dgm:chPref val="0"/>
        </dgm:presLayoutVars>
      </dgm:prSet>
      <dgm:spPr/>
    </dgm:pt>
    <dgm:pt modelId="{DE49D2D8-123A-4655-B5F0-EAA33DF9E8EF}" type="pres">
      <dgm:prSet presAssocID="{8D6EC6DA-CCC9-48FC-B72D-9B740EFE656E}" presName="sibTrans" presStyleCnt="0"/>
      <dgm:spPr/>
    </dgm:pt>
    <dgm:pt modelId="{D1DA3A6A-AC6C-4D6C-AC5B-45FE8D038387}" type="pres">
      <dgm:prSet presAssocID="{28DDD84D-9DBB-4AA1-847C-B374FA2E00FA}" presName="compNode" presStyleCnt="0"/>
      <dgm:spPr/>
    </dgm:pt>
    <dgm:pt modelId="{5B51588F-E16D-4CAF-A367-F6DD1197D8A1}" type="pres">
      <dgm:prSet presAssocID="{28DDD84D-9DBB-4AA1-847C-B374FA2E00FA}" presName="bgRect" presStyleLbl="bgShp" presStyleIdx="5" presStyleCnt="6"/>
      <dgm:spPr/>
    </dgm:pt>
    <dgm:pt modelId="{44C3B388-E415-4C44-A275-5BFCC9A387AC}" type="pres">
      <dgm:prSet presAssocID="{28DDD84D-9DBB-4AA1-847C-B374FA2E00F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9B35BE11-88F6-429A-B5CF-89EC89FB0B5E}" type="pres">
      <dgm:prSet presAssocID="{28DDD84D-9DBB-4AA1-847C-B374FA2E00FA}" presName="spaceRect" presStyleCnt="0"/>
      <dgm:spPr/>
    </dgm:pt>
    <dgm:pt modelId="{865F1E36-626C-4947-9E74-5ADDDF9C55A6}" type="pres">
      <dgm:prSet presAssocID="{28DDD84D-9DBB-4AA1-847C-B374FA2E00F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7202725-62BB-40E3-A523-7F778325C4D5}" type="presOf" srcId="{4CFFD271-081B-4BA9-92DE-D5520DD1ED4C}" destId="{108F989A-4131-4F69-9701-FB46710DF08D}" srcOrd="0" destOrd="0" presId="urn:microsoft.com/office/officeart/2018/2/layout/IconVerticalSolidList"/>
    <dgm:cxn modelId="{D62F742A-3BCF-46A3-A8D0-CDCB6D2CFEDD}" srcId="{4CFFD271-081B-4BA9-92DE-D5520DD1ED4C}" destId="{565F0B64-9646-4152-8E81-9B0FE8CD4D48}" srcOrd="0" destOrd="0" parTransId="{9DCD0D5F-AC3E-4186-99AA-46F2668548F9}" sibTransId="{C07EA799-7335-4549-B3F3-9BC85CFC63B4}"/>
    <dgm:cxn modelId="{A641E73C-AEB5-45C0-94A4-04DB8B999CFC}" type="presOf" srcId="{762506E7-C073-41A7-BB9A-5399BBBA666B}" destId="{8F259825-4616-4AE7-9E4E-96C7153F8E28}" srcOrd="0" destOrd="0" presId="urn:microsoft.com/office/officeart/2018/2/layout/IconVerticalSolidList"/>
    <dgm:cxn modelId="{BB9F3F6F-ECB0-4F7B-B9FD-33C3E2339840}" type="presOf" srcId="{80B36497-CB73-4859-920E-F6FE1AD750F8}" destId="{79E726FB-4087-48F3-BE57-7E54A58CFE79}" srcOrd="0" destOrd="0" presId="urn:microsoft.com/office/officeart/2018/2/layout/IconVerticalSolidList"/>
    <dgm:cxn modelId="{8A507453-29C5-48D7-8F6A-3A4A9FAEC14C}" srcId="{4CFFD271-081B-4BA9-92DE-D5520DD1ED4C}" destId="{80B36497-CB73-4859-920E-F6FE1AD750F8}" srcOrd="3" destOrd="0" parTransId="{D7101691-D8F7-4B42-9116-9401B35F7B19}" sibTransId="{A07DBF08-C04E-41F7-B794-56703A68AA42}"/>
    <dgm:cxn modelId="{BDD6AF57-F257-4E2D-9C7E-859B40C1349C}" srcId="{4CFFD271-081B-4BA9-92DE-D5520DD1ED4C}" destId="{339900BB-7533-4AE7-B6E5-51E040D7B481}" srcOrd="1" destOrd="0" parTransId="{1312FE39-5CCA-4F70-ADEB-CDA57B4B3EE0}" sibTransId="{8571A036-B418-4B0F-8C95-DFB57E3E43A2}"/>
    <dgm:cxn modelId="{D937F285-E079-4E8F-B32D-0D4E2B3DBAC3}" type="presOf" srcId="{28DDD84D-9DBB-4AA1-847C-B374FA2E00FA}" destId="{865F1E36-626C-4947-9E74-5ADDDF9C55A6}" srcOrd="0" destOrd="0" presId="urn:microsoft.com/office/officeart/2018/2/layout/IconVerticalSolidList"/>
    <dgm:cxn modelId="{26108D88-E793-49F3-AB0B-994257D54AB6}" srcId="{4CFFD271-081B-4BA9-92DE-D5520DD1ED4C}" destId="{762506E7-C073-41A7-BB9A-5399BBBA666B}" srcOrd="4" destOrd="0" parTransId="{6CD9A3F6-A190-4D7B-B5C9-4CE862916369}" sibTransId="{8D6EC6DA-CCC9-48FC-B72D-9B740EFE656E}"/>
    <dgm:cxn modelId="{DD1F618B-8AEA-4ADE-B649-786D127925F6}" type="presOf" srcId="{339900BB-7533-4AE7-B6E5-51E040D7B481}" destId="{7C4D70E3-60B9-4CA7-8B51-EA782EDC241A}" srcOrd="0" destOrd="0" presId="urn:microsoft.com/office/officeart/2018/2/layout/IconVerticalSolidList"/>
    <dgm:cxn modelId="{B536428C-CE59-4AC2-9DD3-20D7BE33502D}" type="presOf" srcId="{BB0A2773-A839-4896-95BE-2D494A97828D}" destId="{5825E35D-8C98-4761-B508-85161B61E9DF}" srcOrd="0" destOrd="0" presId="urn:microsoft.com/office/officeart/2018/2/layout/IconVerticalSolidList"/>
    <dgm:cxn modelId="{82E0719F-0728-4471-8021-87E0454EF168}" srcId="{4CFFD271-081B-4BA9-92DE-D5520DD1ED4C}" destId="{28DDD84D-9DBB-4AA1-847C-B374FA2E00FA}" srcOrd="5" destOrd="0" parTransId="{521C7294-1CCB-436E-A3B8-8E7234A062EA}" sibTransId="{3B8CFB64-B3C7-4142-9E5A-154DB2E992F7}"/>
    <dgm:cxn modelId="{AC9A86D8-9B59-4983-B00F-28BABBB9D889}" type="presOf" srcId="{565F0B64-9646-4152-8E81-9B0FE8CD4D48}" destId="{F099DE2F-611E-4E27-8ABD-7777DA03531F}" srcOrd="0" destOrd="0" presId="urn:microsoft.com/office/officeart/2018/2/layout/IconVerticalSolidList"/>
    <dgm:cxn modelId="{1CD6B9EB-C78D-465E-BCB8-9B5F56D89C81}" srcId="{4CFFD271-081B-4BA9-92DE-D5520DD1ED4C}" destId="{BB0A2773-A839-4896-95BE-2D494A97828D}" srcOrd="2" destOrd="0" parTransId="{7C10A9F6-039F-4F80-8410-321FC1D8BD61}" sibTransId="{D8D3F5E0-C294-4B52-9DEF-AA02AA75D160}"/>
    <dgm:cxn modelId="{8A026FA2-BE5B-455C-87D9-8BF193B20051}" type="presParOf" srcId="{108F989A-4131-4F69-9701-FB46710DF08D}" destId="{8EB7E677-14B7-4BCF-89E9-685198AFB9F9}" srcOrd="0" destOrd="0" presId="urn:microsoft.com/office/officeart/2018/2/layout/IconVerticalSolidList"/>
    <dgm:cxn modelId="{04A726CA-1D64-4D79-AF87-67D37446DA58}" type="presParOf" srcId="{8EB7E677-14B7-4BCF-89E9-685198AFB9F9}" destId="{571CF9B4-B49E-4EBC-A88D-0175B0C550D3}" srcOrd="0" destOrd="0" presId="urn:microsoft.com/office/officeart/2018/2/layout/IconVerticalSolidList"/>
    <dgm:cxn modelId="{38764FA2-095A-417D-846B-C5709636699B}" type="presParOf" srcId="{8EB7E677-14B7-4BCF-89E9-685198AFB9F9}" destId="{BEF38A0C-EFDA-406F-9435-B2A0DD07561E}" srcOrd="1" destOrd="0" presId="urn:microsoft.com/office/officeart/2018/2/layout/IconVerticalSolidList"/>
    <dgm:cxn modelId="{61AB8698-401E-42DE-A8C9-110C3F124858}" type="presParOf" srcId="{8EB7E677-14B7-4BCF-89E9-685198AFB9F9}" destId="{4B7623D1-50E2-499C-BD57-808C59633BED}" srcOrd="2" destOrd="0" presId="urn:microsoft.com/office/officeart/2018/2/layout/IconVerticalSolidList"/>
    <dgm:cxn modelId="{F182E451-FDDC-4C26-AB2A-60EAAC1CF4F7}" type="presParOf" srcId="{8EB7E677-14B7-4BCF-89E9-685198AFB9F9}" destId="{F099DE2F-611E-4E27-8ABD-7777DA03531F}" srcOrd="3" destOrd="0" presId="urn:microsoft.com/office/officeart/2018/2/layout/IconVerticalSolidList"/>
    <dgm:cxn modelId="{8A3C80A0-56B8-4E0E-B2B3-A26AD9C23A04}" type="presParOf" srcId="{108F989A-4131-4F69-9701-FB46710DF08D}" destId="{A6F45B24-FBDF-4FF4-9197-B2AD72AEA24E}" srcOrd="1" destOrd="0" presId="urn:microsoft.com/office/officeart/2018/2/layout/IconVerticalSolidList"/>
    <dgm:cxn modelId="{EC3A830B-6D8B-4672-B3C6-8E68146AA730}" type="presParOf" srcId="{108F989A-4131-4F69-9701-FB46710DF08D}" destId="{C240781A-9984-4291-8EB9-387A84C1663E}" srcOrd="2" destOrd="0" presId="urn:microsoft.com/office/officeart/2018/2/layout/IconVerticalSolidList"/>
    <dgm:cxn modelId="{A5116AD1-CD43-46B0-9324-5C9D80A39736}" type="presParOf" srcId="{C240781A-9984-4291-8EB9-387A84C1663E}" destId="{14269799-3086-46C3-9819-1EFC4C0D00D1}" srcOrd="0" destOrd="0" presId="urn:microsoft.com/office/officeart/2018/2/layout/IconVerticalSolidList"/>
    <dgm:cxn modelId="{1C6CFFC7-6DA4-464F-8C24-E688C56A76D6}" type="presParOf" srcId="{C240781A-9984-4291-8EB9-387A84C1663E}" destId="{5E16841A-5BE3-4C0F-9DAE-61251CB13FE3}" srcOrd="1" destOrd="0" presId="urn:microsoft.com/office/officeart/2018/2/layout/IconVerticalSolidList"/>
    <dgm:cxn modelId="{E17D77BC-99C6-4D7F-95D6-EFBB4EA2F504}" type="presParOf" srcId="{C240781A-9984-4291-8EB9-387A84C1663E}" destId="{25E242CD-B927-4043-A8FD-4B165914BA4C}" srcOrd="2" destOrd="0" presId="urn:microsoft.com/office/officeart/2018/2/layout/IconVerticalSolidList"/>
    <dgm:cxn modelId="{34B58B84-1946-4AF2-B6BC-324A5753F58A}" type="presParOf" srcId="{C240781A-9984-4291-8EB9-387A84C1663E}" destId="{7C4D70E3-60B9-4CA7-8B51-EA782EDC241A}" srcOrd="3" destOrd="0" presId="urn:microsoft.com/office/officeart/2018/2/layout/IconVerticalSolidList"/>
    <dgm:cxn modelId="{8BB8E65E-370D-46A4-A24A-14192F5FF67A}" type="presParOf" srcId="{108F989A-4131-4F69-9701-FB46710DF08D}" destId="{027819A1-78F2-4F85-B67B-5613C28CB614}" srcOrd="3" destOrd="0" presId="urn:microsoft.com/office/officeart/2018/2/layout/IconVerticalSolidList"/>
    <dgm:cxn modelId="{A1E51DB7-9AD1-4853-9AE8-6D674AAF06C7}" type="presParOf" srcId="{108F989A-4131-4F69-9701-FB46710DF08D}" destId="{6D0D43B2-6491-4099-86FE-00114A6FD885}" srcOrd="4" destOrd="0" presId="urn:microsoft.com/office/officeart/2018/2/layout/IconVerticalSolidList"/>
    <dgm:cxn modelId="{AC30E598-D464-465D-9C95-28C8E63B63A5}" type="presParOf" srcId="{6D0D43B2-6491-4099-86FE-00114A6FD885}" destId="{D6658DA2-30A9-4A74-ADF1-EBEEFCA1DCBC}" srcOrd="0" destOrd="0" presId="urn:microsoft.com/office/officeart/2018/2/layout/IconVerticalSolidList"/>
    <dgm:cxn modelId="{9AA1E1ED-B014-4304-81C5-C9124F29BEFE}" type="presParOf" srcId="{6D0D43B2-6491-4099-86FE-00114A6FD885}" destId="{53699597-02C6-4C15-B0CF-56AD8729A808}" srcOrd="1" destOrd="0" presId="urn:microsoft.com/office/officeart/2018/2/layout/IconVerticalSolidList"/>
    <dgm:cxn modelId="{30480653-227F-4EC9-AA2C-B7B7750AD184}" type="presParOf" srcId="{6D0D43B2-6491-4099-86FE-00114A6FD885}" destId="{22DF15F0-6A92-43C1-AD1D-295BE038EFE2}" srcOrd="2" destOrd="0" presId="urn:microsoft.com/office/officeart/2018/2/layout/IconVerticalSolidList"/>
    <dgm:cxn modelId="{65D4D55D-9B8C-47A3-91C9-01AFCC9D6B49}" type="presParOf" srcId="{6D0D43B2-6491-4099-86FE-00114A6FD885}" destId="{5825E35D-8C98-4761-B508-85161B61E9DF}" srcOrd="3" destOrd="0" presId="urn:microsoft.com/office/officeart/2018/2/layout/IconVerticalSolidList"/>
    <dgm:cxn modelId="{FD8A80E0-E8F4-437F-AB8E-96FAF941B5C3}" type="presParOf" srcId="{108F989A-4131-4F69-9701-FB46710DF08D}" destId="{4BF15F5A-6E23-4568-9E08-ED5541DFABA7}" srcOrd="5" destOrd="0" presId="urn:microsoft.com/office/officeart/2018/2/layout/IconVerticalSolidList"/>
    <dgm:cxn modelId="{9BE5F27F-4F0B-4F6E-A152-38699B898ECE}" type="presParOf" srcId="{108F989A-4131-4F69-9701-FB46710DF08D}" destId="{B5B553B2-BA5B-4184-BE53-108C38AB236C}" srcOrd="6" destOrd="0" presId="urn:microsoft.com/office/officeart/2018/2/layout/IconVerticalSolidList"/>
    <dgm:cxn modelId="{5A7F5C9B-C441-4F46-9777-4BD1D7A0A24B}" type="presParOf" srcId="{B5B553B2-BA5B-4184-BE53-108C38AB236C}" destId="{444EB124-CF43-4CFD-8CF5-5754DEA23416}" srcOrd="0" destOrd="0" presId="urn:microsoft.com/office/officeart/2018/2/layout/IconVerticalSolidList"/>
    <dgm:cxn modelId="{A7660FBC-85BB-4FFA-AF63-DEF5131065D3}" type="presParOf" srcId="{B5B553B2-BA5B-4184-BE53-108C38AB236C}" destId="{46A6A6C6-3D78-4B49-A0CE-D64B3BC7C2D6}" srcOrd="1" destOrd="0" presId="urn:microsoft.com/office/officeart/2018/2/layout/IconVerticalSolidList"/>
    <dgm:cxn modelId="{C40AA56B-B72F-4EC4-AB48-01E92C92CA39}" type="presParOf" srcId="{B5B553B2-BA5B-4184-BE53-108C38AB236C}" destId="{A987A0AF-EA7B-4618-82AF-13A56B882B1D}" srcOrd="2" destOrd="0" presId="urn:microsoft.com/office/officeart/2018/2/layout/IconVerticalSolidList"/>
    <dgm:cxn modelId="{5C89850C-2E53-4922-AB29-2242E9DD0CAE}" type="presParOf" srcId="{B5B553B2-BA5B-4184-BE53-108C38AB236C}" destId="{79E726FB-4087-48F3-BE57-7E54A58CFE79}" srcOrd="3" destOrd="0" presId="urn:microsoft.com/office/officeart/2018/2/layout/IconVerticalSolidList"/>
    <dgm:cxn modelId="{9F805D16-0C42-4116-9CDA-CD05DD9ED62C}" type="presParOf" srcId="{108F989A-4131-4F69-9701-FB46710DF08D}" destId="{FFBE8CF1-66D7-4B1A-8E45-581F896A0D7A}" srcOrd="7" destOrd="0" presId="urn:microsoft.com/office/officeart/2018/2/layout/IconVerticalSolidList"/>
    <dgm:cxn modelId="{E7DFF869-4F3E-4BB4-93FF-3C66178116BD}" type="presParOf" srcId="{108F989A-4131-4F69-9701-FB46710DF08D}" destId="{A6751D27-B309-4958-AF8D-0FEB160525E2}" srcOrd="8" destOrd="0" presId="urn:microsoft.com/office/officeart/2018/2/layout/IconVerticalSolidList"/>
    <dgm:cxn modelId="{2CCA57D0-B048-473E-9BB5-4B270303154C}" type="presParOf" srcId="{A6751D27-B309-4958-AF8D-0FEB160525E2}" destId="{FF401745-C11D-4E73-B8E4-3278D0ED7445}" srcOrd="0" destOrd="0" presId="urn:microsoft.com/office/officeart/2018/2/layout/IconVerticalSolidList"/>
    <dgm:cxn modelId="{C230F71E-B1EB-457F-9EA6-BE2D1675A35A}" type="presParOf" srcId="{A6751D27-B309-4958-AF8D-0FEB160525E2}" destId="{601F9763-5349-4EC6-9F41-1FE2C1D3F7F2}" srcOrd="1" destOrd="0" presId="urn:microsoft.com/office/officeart/2018/2/layout/IconVerticalSolidList"/>
    <dgm:cxn modelId="{7B889C3E-CA25-42F5-BDEB-C2E9C6DA14FA}" type="presParOf" srcId="{A6751D27-B309-4958-AF8D-0FEB160525E2}" destId="{0725C0E0-D6B0-4667-A434-FE9E41735162}" srcOrd="2" destOrd="0" presId="urn:microsoft.com/office/officeart/2018/2/layout/IconVerticalSolidList"/>
    <dgm:cxn modelId="{F475BA40-6636-4264-A776-23F01C44B909}" type="presParOf" srcId="{A6751D27-B309-4958-AF8D-0FEB160525E2}" destId="{8F259825-4616-4AE7-9E4E-96C7153F8E28}" srcOrd="3" destOrd="0" presId="urn:microsoft.com/office/officeart/2018/2/layout/IconVerticalSolidList"/>
    <dgm:cxn modelId="{93514BEE-C2CC-4FBD-993B-997A37B8A74C}" type="presParOf" srcId="{108F989A-4131-4F69-9701-FB46710DF08D}" destId="{DE49D2D8-123A-4655-B5F0-EAA33DF9E8EF}" srcOrd="9" destOrd="0" presId="urn:microsoft.com/office/officeart/2018/2/layout/IconVerticalSolidList"/>
    <dgm:cxn modelId="{7750E54D-3CC3-4B45-8C4D-8D5A815C5E30}" type="presParOf" srcId="{108F989A-4131-4F69-9701-FB46710DF08D}" destId="{D1DA3A6A-AC6C-4D6C-AC5B-45FE8D038387}" srcOrd="10" destOrd="0" presId="urn:microsoft.com/office/officeart/2018/2/layout/IconVerticalSolidList"/>
    <dgm:cxn modelId="{04CA0034-B4F6-4208-A69E-B3FFF5DB70A5}" type="presParOf" srcId="{D1DA3A6A-AC6C-4D6C-AC5B-45FE8D038387}" destId="{5B51588F-E16D-4CAF-A367-F6DD1197D8A1}" srcOrd="0" destOrd="0" presId="urn:microsoft.com/office/officeart/2018/2/layout/IconVerticalSolidList"/>
    <dgm:cxn modelId="{D24E75CF-161E-4A5B-910D-EA21F4C2CDFD}" type="presParOf" srcId="{D1DA3A6A-AC6C-4D6C-AC5B-45FE8D038387}" destId="{44C3B388-E415-4C44-A275-5BFCC9A387AC}" srcOrd="1" destOrd="0" presId="urn:microsoft.com/office/officeart/2018/2/layout/IconVerticalSolidList"/>
    <dgm:cxn modelId="{97B6BE70-F7B2-4726-8127-6D74B804A57E}" type="presParOf" srcId="{D1DA3A6A-AC6C-4D6C-AC5B-45FE8D038387}" destId="{9B35BE11-88F6-429A-B5CF-89EC89FB0B5E}" srcOrd="2" destOrd="0" presId="urn:microsoft.com/office/officeart/2018/2/layout/IconVerticalSolidList"/>
    <dgm:cxn modelId="{E4FF130F-D5CF-431A-9AFB-6244A3B9E45B}" type="presParOf" srcId="{D1DA3A6A-AC6C-4D6C-AC5B-45FE8D038387}" destId="{865F1E36-626C-4947-9E74-5ADDDF9C55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5F60A90-DFF1-404F-98FA-FA1DA934E6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5AEB91-4C2C-4BD1-98A6-8BBFE8FCD539}">
      <dgm:prSet/>
      <dgm:spPr/>
      <dgm:t>
        <a:bodyPr/>
        <a:lstStyle/>
        <a:p>
          <a:r>
            <a:rPr lang="en-GB" dirty="0"/>
            <a:t>Continued workforce shortages remain a major challenge</a:t>
          </a:r>
          <a:endParaRPr lang="en-US" dirty="0"/>
        </a:p>
      </dgm:t>
    </dgm:pt>
    <dgm:pt modelId="{48377B27-9D2D-4C17-810D-13CF7632B955}" type="parTrans" cxnId="{62D9E660-C412-4995-B55B-6FBD83B49E35}">
      <dgm:prSet/>
      <dgm:spPr/>
      <dgm:t>
        <a:bodyPr/>
        <a:lstStyle/>
        <a:p>
          <a:endParaRPr lang="en-US"/>
        </a:p>
      </dgm:t>
    </dgm:pt>
    <dgm:pt modelId="{51A6D0C5-9F70-463B-B688-11015F52DD56}" type="sibTrans" cxnId="{62D9E660-C412-4995-B55B-6FBD83B49E35}">
      <dgm:prSet/>
      <dgm:spPr/>
      <dgm:t>
        <a:bodyPr/>
        <a:lstStyle/>
        <a:p>
          <a:endParaRPr lang="en-US"/>
        </a:p>
      </dgm:t>
    </dgm:pt>
    <dgm:pt modelId="{04438027-73EB-475A-A262-C587F960618B}">
      <dgm:prSet/>
      <dgm:spPr/>
      <dgm:t>
        <a:bodyPr/>
        <a:lstStyle/>
        <a:p>
          <a:r>
            <a:rPr lang="en-GB" dirty="0"/>
            <a:t>Greater focus on domestic training and apprenticeships</a:t>
          </a:r>
          <a:endParaRPr lang="en-US" dirty="0"/>
        </a:p>
      </dgm:t>
    </dgm:pt>
    <dgm:pt modelId="{872C4035-93DF-48F4-B393-D9A9DC6321D5}" type="parTrans" cxnId="{550A1BB7-48B9-48F2-8EDE-D2A714BD5CDD}">
      <dgm:prSet/>
      <dgm:spPr/>
      <dgm:t>
        <a:bodyPr/>
        <a:lstStyle/>
        <a:p>
          <a:endParaRPr lang="en-US"/>
        </a:p>
      </dgm:t>
    </dgm:pt>
    <dgm:pt modelId="{EE6D42C0-8DD8-45D3-AB95-14F288EC8DE8}" type="sibTrans" cxnId="{550A1BB7-48B9-48F2-8EDE-D2A714BD5CDD}">
      <dgm:prSet/>
      <dgm:spPr/>
      <dgm:t>
        <a:bodyPr/>
        <a:lstStyle/>
        <a:p>
          <a:endParaRPr lang="en-US"/>
        </a:p>
      </dgm:t>
    </dgm:pt>
    <dgm:pt modelId="{5BC81AB9-D0A3-4BA0-B1AA-5DC9ED256155}">
      <dgm:prSet/>
      <dgm:spPr/>
      <dgm:t>
        <a:bodyPr/>
        <a:lstStyle/>
        <a:p>
          <a:r>
            <a:rPr lang="en-GB" dirty="0"/>
            <a:t>Ongoing debate around social care funding and workforce planning</a:t>
          </a:r>
          <a:endParaRPr lang="en-US" dirty="0"/>
        </a:p>
      </dgm:t>
    </dgm:pt>
    <dgm:pt modelId="{DC6FF44F-5D52-4DEA-8C69-570D81C2A673}" type="parTrans" cxnId="{3B4C1D9E-F1E0-410B-B7A2-3D2B4541F784}">
      <dgm:prSet/>
      <dgm:spPr/>
      <dgm:t>
        <a:bodyPr/>
        <a:lstStyle/>
        <a:p>
          <a:endParaRPr lang="en-US"/>
        </a:p>
      </dgm:t>
    </dgm:pt>
    <dgm:pt modelId="{9FBBEE72-5128-4BEE-960A-A9A9661329C1}" type="sibTrans" cxnId="{3B4C1D9E-F1E0-410B-B7A2-3D2B4541F784}">
      <dgm:prSet/>
      <dgm:spPr/>
      <dgm:t>
        <a:bodyPr/>
        <a:lstStyle/>
        <a:p>
          <a:endParaRPr lang="en-US"/>
        </a:p>
      </dgm:t>
    </dgm:pt>
    <dgm:pt modelId="{A74CE09F-8204-4622-9BBB-AC6E9CFD8B08}">
      <dgm:prSet/>
      <dgm:spPr/>
      <dgm:t>
        <a:bodyPr/>
        <a:lstStyle/>
        <a:p>
          <a:r>
            <a:rPr lang="en-GB" dirty="0"/>
            <a:t>Recruitment and retention remain key priorities for government and employers</a:t>
          </a:r>
          <a:endParaRPr lang="en-US" dirty="0"/>
        </a:p>
      </dgm:t>
    </dgm:pt>
    <dgm:pt modelId="{9F2F2284-919C-4643-8965-8D3C75384696}" type="parTrans" cxnId="{2E865BC6-58AA-49F1-95EE-DBFB43FFEDD6}">
      <dgm:prSet/>
      <dgm:spPr/>
      <dgm:t>
        <a:bodyPr/>
        <a:lstStyle/>
        <a:p>
          <a:endParaRPr lang="en-US"/>
        </a:p>
      </dgm:t>
    </dgm:pt>
    <dgm:pt modelId="{B2A7186C-CA1D-48D5-9C41-979BE7039C32}" type="sibTrans" cxnId="{2E865BC6-58AA-49F1-95EE-DBFB43FFEDD6}">
      <dgm:prSet/>
      <dgm:spPr/>
      <dgm:t>
        <a:bodyPr/>
        <a:lstStyle/>
        <a:p>
          <a:endParaRPr lang="en-US"/>
        </a:p>
      </dgm:t>
    </dgm:pt>
    <dgm:pt modelId="{F475476D-7C8E-4CD0-B397-9B40156B1276}" type="pres">
      <dgm:prSet presAssocID="{F5F60A90-DFF1-404F-98FA-FA1DA934E69F}" presName="linear" presStyleCnt="0">
        <dgm:presLayoutVars>
          <dgm:animLvl val="lvl"/>
          <dgm:resizeHandles val="exact"/>
        </dgm:presLayoutVars>
      </dgm:prSet>
      <dgm:spPr/>
    </dgm:pt>
    <dgm:pt modelId="{23F57C6D-2BEE-450A-9F81-BF6B05017E9C}" type="pres">
      <dgm:prSet presAssocID="{3B5AEB91-4C2C-4BD1-98A6-8BBFE8FCD53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24CE8A-9B73-4BC3-BB2A-599D406F9864}" type="pres">
      <dgm:prSet presAssocID="{51A6D0C5-9F70-463B-B688-11015F52DD56}" presName="spacer" presStyleCnt="0"/>
      <dgm:spPr/>
    </dgm:pt>
    <dgm:pt modelId="{60609D3F-3EC9-4A59-8655-8AEB782B25DD}" type="pres">
      <dgm:prSet presAssocID="{04438027-73EB-475A-A262-C587F960618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AF8CF5-BEF2-407E-BAA3-A6816AED7806}" type="pres">
      <dgm:prSet presAssocID="{EE6D42C0-8DD8-45D3-AB95-14F288EC8DE8}" presName="spacer" presStyleCnt="0"/>
      <dgm:spPr/>
    </dgm:pt>
    <dgm:pt modelId="{E3EEC73B-448A-4694-864C-538F32A385D2}" type="pres">
      <dgm:prSet presAssocID="{5BC81AB9-D0A3-4BA0-B1AA-5DC9ED25615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1A5B09F-5E4F-4957-A8A6-6C9B0D5F2EB6}" type="pres">
      <dgm:prSet presAssocID="{9FBBEE72-5128-4BEE-960A-A9A9661329C1}" presName="spacer" presStyleCnt="0"/>
      <dgm:spPr/>
    </dgm:pt>
    <dgm:pt modelId="{8CCF3B4A-97E1-4278-810E-F1B69F2387E1}" type="pres">
      <dgm:prSet presAssocID="{A74CE09F-8204-4622-9BBB-AC6E9CFD8B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2D9E660-C412-4995-B55B-6FBD83B49E35}" srcId="{F5F60A90-DFF1-404F-98FA-FA1DA934E69F}" destId="{3B5AEB91-4C2C-4BD1-98A6-8BBFE8FCD539}" srcOrd="0" destOrd="0" parTransId="{48377B27-9D2D-4C17-810D-13CF7632B955}" sibTransId="{51A6D0C5-9F70-463B-B688-11015F52DD56}"/>
    <dgm:cxn modelId="{94250B61-5F78-4508-8D46-CE01607E9003}" type="presOf" srcId="{F5F60A90-DFF1-404F-98FA-FA1DA934E69F}" destId="{F475476D-7C8E-4CD0-B397-9B40156B1276}" srcOrd="0" destOrd="0" presId="urn:microsoft.com/office/officeart/2005/8/layout/vList2"/>
    <dgm:cxn modelId="{64773467-7200-46A2-9A2B-01C1CD6BEA00}" type="presOf" srcId="{5BC81AB9-D0A3-4BA0-B1AA-5DC9ED256155}" destId="{E3EEC73B-448A-4694-864C-538F32A385D2}" srcOrd="0" destOrd="0" presId="urn:microsoft.com/office/officeart/2005/8/layout/vList2"/>
    <dgm:cxn modelId="{8D440159-52AA-441B-AD9A-F718779F8D89}" type="presOf" srcId="{04438027-73EB-475A-A262-C587F960618B}" destId="{60609D3F-3EC9-4A59-8655-8AEB782B25DD}" srcOrd="0" destOrd="0" presId="urn:microsoft.com/office/officeart/2005/8/layout/vList2"/>
    <dgm:cxn modelId="{ADD6989A-B800-41E0-95EB-B60F101411DD}" type="presOf" srcId="{3B5AEB91-4C2C-4BD1-98A6-8BBFE8FCD539}" destId="{23F57C6D-2BEE-450A-9F81-BF6B05017E9C}" srcOrd="0" destOrd="0" presId="urn:microsoft.com/office/officeart/2005/8/layout/vList2"/>
    <dgm:cxn modelId="{3B4C1D9E-F1E0-410B-B7A2-3D2B4541F784}" srcId="{F5F60A90-DFF1-404F-98FA-FA1DA934E69F}" destId="{5BC81AB9-D0A3-4BA0-B1AA-5DC9ED256155}" srcOrd="2" destOrd="0" parTransId="{DC6FF44F-5D52-4DEA-8C69-570D81C2A673}" sibTransId="{9FBBEE72-5128-4BEE-960A-A9A9661329C1}"/>
    <dgm:cxn modelId="{C3FABCA8-F2B7-48D8-9A87-52B37325310B}" type="presOf" srcId="{A74CE09F-8204-4622-9BBB-AC6E9CFD8B08}" destId="{8CCF3B4A-97E1-4278-810E-F1B69F2387E1}" srcOrd="0" destOrd="0" presId="urn:microsoft.com/office/officeart/2005/8/layout/vList2"/>
    <dgm:cxn modelId="{550A1BB7-48B9-48F2-8EDE-D2A714BD5CDD}" srcId="{F5F60A90-DFF1-404F-98FA-FA1DA934E69F}" destId="{04438027-73EB-475A-A262-C587F960618B}" srcOrd="1" destOrd="0" parTransId="{872C4035-93DF-48F4-B393-D9A9DC6321D5}" sibTransId="{EE6D42C0-8DD8-45D3-AB95-14F288EC8DE8}"/>
    <dgm:cxn modelId="{2E865BC6-58AA-49F1-95EE-DBFB43FFEDD6}" srcId="{F5F60A90-DFF1-404F-98FA-FA1DA934E69F}" destId="{A74CE09F-8204-4622-9BBB-AC6E9CFD8B08}" srcOrd="3" destOrd="0" parTransId="{9F2F2284-919C-4643-8965-8D3C75384696}" sibTransId="{B2A7186C-CA1D-48D5-9C41-979BE7039C32}"/>
    <dgm:cxn modelId="{31208D05-F7FB-4AB7-944E-6CA8D4B991B4}" type="presParOf" srcId="{F475476D-7C8E-4CD0-B397-9B40156B1276}" destId="{23F57C6D-2BEE-450A-9F81-BF6B05017E9C}" srcOrd="0" destOrd="0" presId="urn:microsoft.com/office/officeart/2005/8/layout/vList2"/>
    <dgm:cxn modelId="{0A17B606-8AC6-402E-8E82-528A8620B9B3}" type="presParOf" srcId="{F475476D-7C8E-4CD0-B397-9B40156B1276}" destId="{AB24CE8A-9B73-4BC3-BB2A-599D406F9864}" srcOrd="1" destOrd="0" presId="urn:microsoft.com/office/officeart/2005/8/layout/vList2"/>
    <dgm:cxn modelId="{D91F5A11-E127-429C-9397-6D8823AE40D5}" type="presParOf" srcId="{F475476D-7C8E-4CD0-B397-9B40156B1276}" destId="{60609D3F-3EC9-4A59-8655-8AEB782B25DD}" srcOrd="2" destOrd="0" presId="urn:microsoft.com/office/officeart/2005/8/layout/vList2"/>
    <dgm:cxn modelId="{467779F0-EACC-4027-8408-2CB61ED1C084}" type="presParOf" srcId="{F475476D-7C8E-4CD0-B397-9B40156B1276}" destId="{27AF8CF5-BEF2-407E-BAA3-A6816AED7806}" srcOrd="3" destOrd="0" presId="urn:microsoft.com/office/officeart/2005/8/layout/vList2"/>
    <dgm:cxn modelId="{409C0F80-25B9-4948-936D-4FE25D883DF1}" type="presParOf" srcId="{F475476D-7C8E-4CD0-B397-9B40156B1276}" destId="{E3EEC73B-448A-4694-864C-538F32A385D2}" srcOrd="4" destOrd="0" presId="urn:microsoft.com/office/officeart/2005/8/layout/vList2"/>
    <dgm:cxn modelId="{D1D9620C-E98C-4E65-9AA1-D56B209BC012}" type="presParOf" srcId="{F475476D-7C8E-4CD0-B397-9B40156B1276}" destId="{31A5B09F-5E4F-4957-A8A6-6C9B0D5F2EB6}" srcOrd="5" destOrd="0" presId="urn:microsoft.com/office/officeart/2005/8/layout/vList2"/>
    <dgm:cxn modelId="{D33A742F-4B00-48C3-A6CF-92F6D9851C8A}" type="presParOf" srcId="{F475476D-7C8E-4CD0-B397-9B40156B1276}" destId="{8CCF3B4A-97E1-4278-810E-F1B69F2387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859DBC7-9EB6-4373-99A4-94EB6FC216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8C89E7-E234-4DE7-8AB3-2A8FFECEC649}">
      <dgm:prSet/>
      <dgm:spPr/>
      <dgm:t>
        <a:bodyPr/>
        <a:lstStyle/>
        <a:p>
          <a:r>
            <a:rPr lang="en-US" dirty="0"/>
            <a:t>Unemployment </a:t>
          </a:r>
          <a:r>
            <a:rPr lang="en-US" dirty="0" err="1"/>
            <a:t>Ratemremained</a:t>
          </a:r>
          <a:r>
            <a:rPr lang="en-US" dirty="0"/>
            <a:t> relatively stable in comparison to 2024/25</a:t>
          </a:r>
        </a:p>
      </dgm:t>
    </dgm:pt>
    <dgm:pt modelId="{06749931-3143-4DF9-AF7A-F8CA5085D7D3}" type="parTrans" cxnId="{5495722A-0112-4B4B-86F4-552D21E9E088}">
      <dgm:prSet/>
      <dgm:spPr/>
      <dgm:t>
        <a:bodyPr/>
        <a:lstStyle/>
        <a:p>
          <a:endParaRPr lang="en-US"/>
        </a:p>
      </dgm:t>
    </dgm:pt>
    <dgm:pt modelId="{BB954D12-45BD-4A30-9036-C168780D19D5}" type="sibTrans" cxnId="{5495722A-0112-4B4B-86F4-552D21E9E088}">
      <dgm:prSet/>
      <dgm:spPr/>
      <dgm:t>
        <a:bodyPr/>
        <a:lstStyle/>
        <a:p>
          <a:endParaRPr lang="en-US"/>
        </a:p>
      </dgm:t>
    </dgm:pt>
    <dgm:pt modelId="{064C5BE2-DB0A-4663-9687-375EEA4038B1}">
      <dgm:prSet/>
      <dgm:spPr/>
      <dgm:t>
        <a:bodyPr/>
        <a:lstStyle/>
        <a:p>
          <a:r>
            <a:rPr lang="en-GB" dirty="0"/>
            <a:t>Employment levels remained around 75%</a:t>
          </a:r>
          <a:endParaRPr lang="en-US" dirty="0"/>
        </a:p>
      </dgm:t>
    </dgm:pt>
    <dgm:pt modelId="{7DBC7B12-F671-48E8-8EAE-51AD3BD8C0CD}" type="parTrans" cxnId="{2A88BCD2-9CFA-4D71-A6A3-498E17094EBC}">
      <dgm:prSet/>
      <dgm:spPr/>
      <dgm:t>
        <a:bodyPr/>
        <a:lstStyle/>
        <a:p>
          <a:endParaRPr lang="en-US"/>
        </a:p>
      </dgm:t>
    </dgm:pt>
    <dgm:pt modelId="{492F67F7-D007-4846-AD5C-8032B193E4CA}" type="sibTrans" cxnId="{2A88BCD2-9CFA-4D71-A6A3-498E17094EBC}">
      <dgm:prSet/>
      <dgm:spPr/>
      <dgm:t>
        <a:bodyPr/>
        <a:lstStyle/>
        <a:p>
          <a:endParaRPr lang="en-US"/>
        </a:p>
      </dgm:t>
    </dgm:pt>
    <dgm:pt modelId="{7092CEAE-1E4B-4ED0-A101-0AECABA7EF0D}">
      <dgm:prSet/>
      <dgm:spPr/>
      <dgm:t>
        <a:bodyPr/>
        <a:lstStyle/>
        <a:p>
          <a:pPr>
            <a:buNone/>
          </a:pPr>
          <a:r>
            <a:rPr lang="en-GB" dirty="0"/>
            <a:t>Economic inactivity continued to affect the labour market</a:t>
          </a:r>
          <a:endParaRPr lang="en-US" dirty="0"/>
        </a:p>
      </dgm:t>
    </dgm:pt>
    <dgm:pt modelId="{4E72F282-2B72-48B2-B594-AD00DEC5127B}" type="parTrans" cxnId="{41033A12-7F17-4C75-9940-C3EB3F985254}">
      <dgm:prSet/>
      <dgm:spPr/>
      <dgm:t>
        <a:bodyPr/>
        <a:lstStyle/>
        <a:p>
          <a:endParaRPr lang="en-US"/>
        </a:p>
      </dgm:t>
    </dgm:pt>
    <dgm:pt modelId="{3FF486BF-39CF-40C8-B3D2-019633DA8A83}" type="sibTrans" cxnId="{41033A12-7F17-4C75-9940-C3EB3F985254}">
      <dgm:prSet/>
      <dgm:spPr/>
      <dgm:t>
        <a:bodyPr/>
        <a:lstStyle/>
        <a:p>
          <a:endParaRPr lang="en-US"/>
        </a:p>
      </dgm:t>
    </dgm:pt>
    <dgm:pt modelId="{A675E4ED-6AA0-4018-9304-1BE917BBAB05}">
      <dgm:prSet/>
      <dgm:spPr/>
      <dgm:t>
        <a:bodyPr/>
        <a:lstStyle/>
        <a:p>
          <a:pPr>
            <a:buNone/>
          </a:pPr>
          <a:r>
            <a:rPr lang="en-GB" dirty="0"/>
            <a:t>London and some urban areas experienced higher unemployment rates</a:t>
          </a:r>
          <a:endParaRPr lang="en-US" dirty="0"/>
        </a:p>
      </dgm:t>
    </dgm:pt>
    <dgm:pt modelId="{C45E1FDA-5BAE-4429-AF0E-46BB485EFCDC}" type="parTrans" cxnId="{E074EA99-C0D5-45C4-B39B-93054DCF7CFB}">
      <dgm:prSet/>
      <dgm:spPr/>
      <dgm:t>
        <a:bodyPr/>
        <a:lstStyle/>
        <a:p>
          <a:endParaRPr lang="en-US"/>
        </a:p>
      </dgm:t>
    </dgm:pt>
    <dgm:pt modelId="{0964BD23-88AD-4FB2-A68C-9237C5CEE02F}" type="sibTrans" cxnId="{E074EA99-C0D5-45C4-B39B-93054DCF7CFB}">
      <dgm:prSet/>
      <dgm:spPr/>
      <dgm:t>
        <a:bodyPr/>
        <a:lstStyle/>
        <a:p>
          <a:endParaRPr lang="en-US"/>
        </a:p>
      </dgm:t>
    </dgm:pt>
    <dgm:pt modelId="{D331C3D5-6871-469A-97BF-5EC554E67151}">
      <dgm:prSet/>
      <dgm:spPr/>
      <dgm:t>
        <a:bodyPr/>
        <a:lstStyle/>
        <a:p>
          <a:r>
            <a:rPr lang="en-GB" dirty="0"/>
            <a:t> </a:t>
          </a:r>
          <a:r>
            <a:rPr lang="en-US" dirty="0"/>
            <a:t>Job vacancies continued to decline across many sectors</a:t>
          </a:r>
        </a:p>
      </dgm:t>
    </dgm:pt>
    <dgm:pt modelId="{DAE3FFAD-9F78-4799-8603-A64820D60BF8}" type="parTrans" cxnId="{DAB4652A-75D3-4F61-A211-F5C45698B813}">
      <dgm:prSet/>
      <dgm:spPr/>
      <dgm:t>
        <a:bodyPr/>
        <a:lstStyle/>
        <a:p>
          <a:endParaRPr lang="en-US"/>
        </a:p>
      </dgm:t>
    </dgm:pt>
    <dgm:pt modelId="{BF1E0CAF-05FA-42F0-A6DC-4CB88FACA04D}" type="sibTrans" cxnId="{DAB4652A-75D3-4F61-A211-F5C45698B813}">
      <dgm:prSet/>
      <dgm:spPr/>
      <dgm:t>
        <a:bodyPr/>
        <a:lstStyle/>
        <a:p>
          <a:endParaRPr lang="en-US"/>
        </a:p>
      </dgm:t>
    </dgm:pt>
    <dgm:pt modelId="{C713D4CA-254B-475D-B045-C414DAE8C97E}">
      <dgm:prSet/>
      <dgm:spPr/>
      <dgm:t>
        <a:bodyPr/>
        <a:lstStyle/>
        <a:p>
          <a:r>
            <a:rPr lang="en-GB" dirty="0"/>
            <a:t> </a:t>
          </a:r>
          <a:r>
            <a:rPr lang="en-US" dirty="0"/>
            <a:t>Wage growth increased, but cost-of-living pressures remained high</a:t>
          </a:r>
        </a:p>
      </dgm:t>
    </dgm:pt>
    <dgm:pt modelId="{5DE90E3A-0E27-4B7F-AC18-2DF99D7B4038}" type="parTrans" cxnId="{6AF7F21F-BC19-4E3B-AB5C-89972D5D9D57}">
      <dgm:prSet/>
      <dgm:spPr/>
      <dgm:t>
        <a:bodyPr/>
        <a:lstStyle/>
        <a:p>
          <a:endParaRPr lang="en-US"/>
        </a:p>
      </dgm:t>
    </dgm:pt>
    <dgm:pt modelId="{7DE21E07-8CC4-4D0A-98ED-679254BBC42F}" type="sibTrans" cxnId="{6AF7F21F-BC19-4E3B-AB5C-89972D5D9D57}">
      <dgm:prSet/>
      <dgm:spPr/>
      <dgm:t>
        <a:bodyPr/>
        <a:lstStyle/>
        <a:p>
          <a:endParaRPr lang="en-US"/>
        </a:p>
      </dgm:t>
    </dgm:pt>
    <dgm:pt modelId="{DAEF4C3D-A6EE-4241-B690-DC44432081CD}" type="pres">
      <dgm:prSet presAssocID="{2859DBC7-9EB6-4373-99A4-94EB6FC216AA}" presName="vert0" presStyleCnt="0">
        <dgm:presLayoutVars>
          <dgm:dir/>
          <dgm:animOne val="branch"/>
          <dgm:animLvl val="lvl"/>
        </dgm:presLayoutVars>
      </dgm:prSet>
      <dgm:spPr/>
    </dgm:pt>
    <dgm:pt modelId="{409EB8AF-2CE2-4F6A-A757-A4B5E3E5149C}" type="pres">
      <dgm:prSet presAssocID="{448C89E7-E234-4DE7-8AB3-2A8FFECEC649}" presName="thickLine" presStyleLbl="alignNode1" presStyleIdx="0" presStyleCnt="6"/>
      <dgm:spPr/>
    </dgm:pt>
    <dgm:pt modelId="{7C9A7378-33DD-4733-BF8E-DD9EBF293C47}" type="pres">
      <dgm:prSet presAssocID="{448C89E7-E234-4DE7-8AB3-2A8FFECEC649}" presName="horz1" presStyleCnt="0"/>
      <dgm:spPr/>
    </dgm:pt>
    <dgm:pt modelId="{4AB1BEE4-D4D4-4FAC-9271-B1F28268CBB5}" type="pres">
      <dgm:prSet presAssocID="{448C89E7-E234-4DE7-8AB3-2A8FFECEC649}" presName="tx1" presStyleLbl="revTx" presStyleIdx="0" presStyleCnt="6"/>
      <dgm:spPr/>
    </dgm:pt>
    <dgm:pt modelId="{B9109887-E9ED-4322-979F-0956EE5E2FEB}" type="pres">
      <dgm:prSet presAssocID="{448C89E7-E234-4DE7-8AB3-2A8FFECEC649}" presName="vert1" presStyleCnt="0"/>
      <dgm:spPr/>
    </dgm:pt>
    <dgm:pt modelId="{A884B153-6E53-4E32-B569-6C7DB9F35AB7}" type="pres">
      <dgm:prSet presAssocID="{064C5BE2-DB0A-4663-9687-375EEA4038B1}" presName="thickLine" presStyleLbl="alignNode1" presStyleIdx="1" presStyleCnt="6"/>
      <dgm:spPr/>
    </dgm:pt>
    <dgm:pt modelId="{E4E84A29-33EB-4D02-B144-41A37DD644DD}" type="pres">
      <dgm:prSet presAssocID="{064C5BE2-DB0A-4663-9687-375EEA4038B1}" presName="horz1" presStyleCnt="0"/>
      <dgm:spPr/>
    </dgm:pt>
    <dgm:pt modelId="{6594DD9B-AE6B-4CAE-A6AE-DBE467A45338}" type="pres">
      <dgm:prSet presAssocID="{064C5BE2-DB0A-4663-9687-375EEA4038B1}" presName="tx1" presStyleLbl="revTx" presStyleIdx="1" presStyleCnt="6"/>
      <dgm:spPr/>
    </dgm:pt>
    <dgm:pt modelId="{A5E9378D-C568-44E4-BFFD-9429BC925A50}" type="pres">
      <dgm:prSet presAssocID="{064C5BE2-DB0A-4663-9687-375EEA4038B1}" presName="vert1" presStyleCnt="0"/>
      <dgm:spPr/>
    </dgm:pt>
    <dgm:pt modelId="{E562D381-A2AE-4124-B21B-62D7EEB5D89B}" type="pres">
      <dgm:prSet presAssocID="{7092CEAE-1E4B-4ED0-A101-0AECABA7EF0D}" presName="thickLine" presStyleLbl="alignNode1" presStyleIdx="2" presStyleCnt="6"/>
      <dgm:spPr/>
    </dgm:pt>
    <dgm:pt modelId="{E7FF3517-7FDB-43CB-BAC4-03B9C03B0F36}" type="pres">
      <dgm:prSet presAssocID="{7092CEAE-1E4B-4ED0-A101-0AECABA7EF0D}" presName="horz1" presStyleCnt="0"/>
      <dgm:spPr/>
    </dgm:pt>
    <dgm:pt modelId="{7765AA96-E8A2-43D1-A47E-B4DB79A85BCC}" type="pres">
      <dgm:prSet presAssocID="{7092CEAE-1E4B-4ED0-A101-0AECABA7EF0D}" presName="tx1" presStyleLbl="revTx" presStyleIdx="2" presStyleCnt="6"/>
      <dgm:spPr/>
    </dgm:pt>
    <dgm:pt modelId="{B1BE6D46-5B05-43AC-A6C7-E80958B1B559}" type="pres">
      <dgm:prSet presAssocID="{7092CEAE-1E4B-4ED0-A101-0AECABA7EF0D}" presName="vert1" presStyleCnt="0"/>
      <dgm:spPr/>
    </dgm:pt>
    <dgm:pt modelId="{EA62735F-9BEE-4094-A3AA-4CBCBEF3464B}" type="pres">
      <dgm:prSet presAssocID="{A675E4ED-6AA0-4018-9304-1BE917BBAB05}" presName="thickLine" presStyleLbl="alignNode1" presStyleIdx="3" presStyleCnt="6"/>
      <dgm:spPr/>
    </dgm:pt>
    <dgm:pt modelId="{83BA6226-72E7-480A-85E5-E2E935FFC79B}" type="pres">
      <dgm:prSet presAssocID="{A675E4ED-6AA0-4018-9304-1BE917BBAB05}" presName="horz1" presStyleCnt="0"/>
      <dgm:spPr/>
    </dgm:pt>
    <dgm:pt modelId="{E55DCD4A-6C91-4F50-9262-731917690CA6}" type="pres">
      <dgm:prSet presAssocID="{A675E4ED-6AA0-4018-9304-1BE917BBAB05}" presName="tx1" presStyleLbl="revTx" presStyleIdx="3" presStyleCnt="6"/>
      <dgm:spPr/>
    </dgm:pt>
    <dgm:pt modelId="{8AEC43CB-FEBB-4DD6-AE44-4C9DA3ECF139}" type="pres">
      <dgm:prSet presAssocID="{A675E4ED-6AA0-4018-9304-1BE917BBAB05}" presName="vert1" presStyleCnt="0"/>
      <dgm:spPr/>
    </dgm:pt>
    <dgm:pt modelId="{5B216F38-FC40-484D-B2E9-088E1BDC4B70}" type="pres">
      <dgm:prSet presAssocID="{D331C3D5-6871-469A-97BF-5EC554E67151}" presName="thickLine" presStyleLbl="alignNode1" presStyleIdx="4" presStyleCnt="6"/>
      <dgm:spPr/>
    </dgm:pt>
    <dgm:pt modelId="{64401AE2-900B-4848-BDE9-05201043F7FA}" type="pres">
      <dgm:prSet presAssocID="{D331C3D5-6871-469A-97BF-5EC554E67151}" presName="horz1" presStyleCnt="0"/>
      <dgm:spPr/>
    </dgm:pt>
    <dgm:pt modelId="{B2B5E764-E30E-4DF9-B518-5330FE12E638}" type="pres">
      <dgm:prSet presAssocID="{D331C3D5-6871-469A-97BF-5EC554E67151}" presName="tx1" presStyleLbl="revTx" presStyleIdx="4" presStyleCnt="6"/>
      <dgm:spPr/>
    </dgm:pt>
    <dgm:pt modelId="{073AFD54-F653-485F-A931-B5DAECF2159E}" type="pres">
      <dgm:prSet presAssocID="{D331C3D5-6871-469A-97BF-5EC554E67151}" presName="vert1" presStyleCnt="0"/>
      <dgm:spPr/>
    </dgm:pt>
    <dgm:pt modelId="{B8803D9B-22D6-4136-AA77-59B62DF4D3CA}" type="pres">
      <dgm:prSet presAssocID="{C713D4CA-254B-475D-B045-C414DAE8C97E}" presName="thickLine" presStyleLbl="alignNode1" presStyleIdx="5" presStyleCnt="6"/>
      <dgm:spPr/>
    </dgm:pt>
    <dgm:pt modelId="{E99A81D0-E1B0-44F4-8816-8F03022FE10C}" type="pres">
      <dgm:prSet presAssocID="{C713D4CA-254B-475D-B045-C414DAE8C97E}" presName="horz1" presStyleCnt="0"/>
      <dgm:spPr/>
    </dgm:pt>
    <dgm:pt modelId="{B3EC7A68-0B02-41DB-9187-645BD95CCABC}" type="pres">
      <dgm:prSet presAssocID="{C713D4CA-254B-475D-B045-C414DAE8C97E}" presName="tx1" presStyleLbl="revTx" presStyleIdx="5" presStyleCnt="6"/>
      <dgm:spPr/>
    </dgm:pt>
    <dgm:pt modelId="{423A1048-C49C-43F5-8B2F-152D94C7B312}" type="pres">
      <dgm:prSet presAssocID="{C713D4CA-254B-475D-B045-C414DAE8C97E}" presName="vert1" presStyleCnt="0"/>
      <dgm:spPr/>
    </dgm:pt>
  </dgm:ptLst>
  <dgm:cxnLst>
    <dgm:cxn modelId="{5F57DE08-EF68-45AD-A957-00DEED68DEC5}" type="presOf" srcId="{C713D4CA-254B-475D-B045-C414DAE8C97E}" destId="{B3EC7A68-0B02-41DB-9187-645BD95CCABC}" srcOrd="0" destOrd="0" presId="urn:microsoft.com/office/officeart/2008/layout/LinedList"/>
    <dgm:cxn modelId="{41033A12-7F17-4C75-9940-C3EB3F985254}" srcId="{2859DBC7-9EB6-4373-99A4-94EB6FC216AA}" destId="{7092CEAE-1E4B-4ED0-A101-0AECABA7EF0D}" srcOrd="2" destOrd="0" parTransId="{4E72F282-2B72-48B2-B594-AD00DEC5127B}" sibTransId="{3FF486BF-39CF-40C8-B3D2-019633DA8A83}"/>
    <dgm:cxn modelId="{6AF7F21F-BC19-4E3B-AB5C-89972D5D9D57}" srcId="{2859DBC7-9EB6-4373-99A4-94EB6FC216AA}" destId="{C713D4CA-254B-475D-B045-C414DAE8C97E}" srcOrd="5" destOrd="0" parTransId="{5DE90E3A-0E27-4B7F-AC18-2DF99D7B4038}" sibTransId="{7DE21E07-8CC4-4D0A-98ED-679254BBC42F}"/>
    <dgm:cxn modelId="{DAB4652A-75D3-4F61-A211-F5C45698B813}" srcId="{2859DBC7-9EB6-4373-99A4-94EB6FC216AA}" destId="{D331C3D5-6871-469A-97BF-5EC554E67151}" srcOrd="4" destOrd="0" parTransId="{DAE3FFAD-9F78-4799-8603-A64820D60BF8}" sibTransId="{BF1E0CAF-05FA-42F0-A6DC-4CB88FACA04D}"/>
    <dgm:cxn modelId="{5495722A-0112-4B4B-86F4-552D21E9E088}" srcId="{2859DBC7-9EB6-4373-99A4-94EB6FC216AA}" destId="{448C89E7-E234-4DE7-8AB3-2A8FFECEC649}" srcOrd="0" destOrd="0" parTransId="{06749931-3143-4DF9-AF7A-F8CA5085D7D3}" sibTransId="{BB954D12-45BD-4A30-9036-C168780D19D5}"/>
    <dgm:cxn modelId="{E4DA3862-96A2-4BE1-899E-51A62F8AED5F}" type="presOf" srcId="{7092CEAE-1E4B-4ED0-A101-0AECABA7EF0D}" destId="{7765AA96-E8A2-43D1-A47E-B4DB79A85BCC}" srcOrd="0" destOrd="0" presId="urn:microsoft.com/office/officeart/2008/layout/LinedList"/>
    <dgm:cxn modelId="{F1117954-2041-4641-9E6A-7A9801F5DC2C}" type="presOf" srcId="{064C5BE2-DB0A-4663-9687-375EEA4038B1}" destId="{6594DD9B-AE6B-4CAE-A6AE-DBE467A45338}" srcOrd="0" destOrd="0" presId="urn:microsoft.com/office/officeart/2008/layout/LinedList"/>
    <dgm:cxn modelId="{E04C757F-0A4A-41DA-8369-493ACE29B1B4}" type="presOf" srcId="{448C89E7-E234-4DE7-8AB3-2A8FFECEC649}" destId="{4AB1BEE4-D4D4-4FAC-9271-B1F28268CBB5}" srcOrd="0" destOrd="0" presId="urn:microsoft.com/office/officeart/2008/layout/LinedList"/>
    <dgm:cxn modelId="{B15C6B96-3ACC-4915-A05F-B944B985E207}" type="presOf" srcId="{A675E4ED-6AA0-4018-9304-1BE917BBAB05}" destId="{E55DCD4A-6C91-4F50-9262-731917690CA6}" srcOrd="0" destOrd="0" presId="urn:microsoft.com/office/officeart/2008/layout/LinedList"/>
    <dgm:cxn modelId="{E074EA99-C0D5-45C4-B39B-93054DCF7CFB}" srcId="{2859DBC7-9EB6-4373-99A4-94EB6FC216AA}" destId="{A675E4ED-6AA0-4018-9304-1BE917BBAB05}" srcOrd="3" destOrd="0" parTransId="{C45E1FDA-5BAE-4429-AF0E-46BB485EFCDC}" sibTransId="{0964BD23-88AD-4FB2-A68C-9237C5CEE02F}"/>
    <dgm:cxn modelId="{7D6913C1-F75A-431E-B7FE-A9A80BE24C69}" type="presOf" srcId="{2859DBC7-9EB6-4373-99A4-94EB6FC216AA}" destId="{DAEF4C3D-A6EE-4241-B690-DC44432081CD}" srcOrd="0" destOrd="0" presId="urn:microsoft.com/office/officeart/2008/layout/LinedList"/>
    <dgm:cxn modelId="{2A88BCD2-9CFA-4D71-A6A3-498E17094EBC}" srcId="{2859DBC7-9EB6-4373-99A4-94EB6FC216AA}" destId="{064C5BE2-DB0A-4663-9687-375EEA4038B1}" srcOrd="1" destOrd="0" parTransId="{7DBC7B12-F671-48E8-8EAE-51AD3BD8C0CD}" sibTransId="{492F67F7-D007-4846-AD5C-8032B193E4CA}"/>
    <dgm:cxn modelId="{14D5D4F2-704A-49D0-9F8E-B8DB4A74E6BC}" type="presOf" srcId="{D331C3D5-6871-469A-97BF-5EC554E67151}" destId="{B2B5E764-E30E-4DF9-B518-5330FE12E638}" srcOrd="0" destOrd="0" presId="urn:microsoft.com/office/officeart/2008/layout/LinedList"/>
    <dgm:cxn modelId="{633029FE-2D53-411B-BDFC-4415B9E52823}" type="presParOf" srcId="{DAEF4C3D-A6EE-4241-B690-DC44432081CD}" destId="{409EB8AF-2CE2-4F6A-A757-A4B5E3E5149C}" srcOrd="0" destOrd="0" presId="urn:microsoft.com/office/officeart/2008/layout/LinedList"/>
    <dgm:cxn modelId="{692F87A1-F00C-4AA5-9DCF-A79B3F0C41F7}" type="presParOf" srcId="{DAEF4C3D-A6EE-4241-B690-DC44432081CD}" destId="{7C9A7378-33DD-4733-BF8E-DD9EBF293C47}" srcOrd="1" destOrd="0" presId="urn:microsoft.com/office/officeart/2008/layout/LinedList"/>
    <dgm:cxn modelId="{667F5E14-109D-4985-94FF-57538D392B17}" type="presParOf" srcId="{7C9A7378-33DD-4733-BF8E-DD9EBF293C47}" destId="{4AB1BEE4-D4D4-4FAC-9271-B1F28268CBB5}" srcOrd="0" destOrd="0" presId="urn:microsoft.com/office/officeart/2008/layout/LinedList"/>
    <dgm:cxn modelId="{AC445360-1EB9-4C9F-9156-C6BCA8FC3F1B}" type="presParOf" srcId="{7C9A7378-33DD-4733-BF8E-DD9EBF293C47}" destId="{B9109887-E9ED-4322-979F-0956EE5E2FEB}" srcOrd="1" destOrd="0" presId="urn:microsoft.com/office/officeart/2008/layout/LinedList"/>
    <dgm:cxn modelId="{280C2F61-F465-4192-ACB7-F4339C3F43C8}" type="presParOf" srcId="{DAEF4C3D-A6EE-4241-B690-DC44432081CD}" destId="{A884B153-6E53-4E32-B569-6C7DB9F35AB7}" srcOrd="2" destOrd="0" presId="urn:microsoft.com/office/officeart/2008/layout/LinedList"/>
    <dgm:cxn modelId="{9DCBC5F1-85B0-454D-B738-D425B6AF547C}" type="presParOf" srcId="{DAEF4C3D-A6EE-4241-B690-DC44432081CD}" destId="{E4E84A29-33EB-4D02-B144-41A37DD644DD}" srcOrd="3" destOrd="0" presId="urn:microsoft.com/office/officeart/2008/layout/LinedList"/>
    <dgm:cxn modelId="{2EE21E29-4BFC-453D-A995-E9CCF459A8F2}" type="presParOf" srcId="{E4E84A29-33EB-4D02-B144-41A37DD644DD}" destId="{6594DD9B-AE6B-4CAE-A6AE-DBE467A45338}" srcOrd="0" destOrd="0" presId="urn:microsoft.com/office/officeart/2008/layout/LinedList"/>
    <dgm:cxn modelId="{4EB93FDF-B48B-41EA-9A77-6661EE1E2721}" type="presParOf" srcId="{E4E84A29-33EB-4D02-B144-41A37DD644DD}" destId="{A5E9378D-C568-44E4-BFFD-9429BC925A50}" srcOrd="1" destOrd="0" presId="urn:microsoft.com/office/officeart/2008/layout/LinedList"/>
    <dgm:cxn modelId="{8138750D-8E46-4E76-9638-90E1F8AA2067}" type="presParOf" srcId="{DAEF4C3D-A6EE-4241-B690-DC44432081CD}" destId="{E562D381-A2AE-4124-B21B-62D7EEB5D89B}" srcOrd="4" destOrd="0" presId="urn:microsoft.com/office/officeart/2008/layout/LinedList"/>
    <dgm:cxn modelId="{86C9593D-4E47-446E-9639-3C62C51535C9}" type="presParOf" srcId="{DAEF4C3D-A6EE-4241-B690-DC44432081CD}" destId="{E7FF3517-7FDB-43CB-BAC4-03B9C03B0F36}" srcOrd="5" destOrd="0" presId="urn:microsoft.com/office/officeart/2008/layout/LinedList"/>
    <dgm:cxn modelId="{26589F03-E0ED-4974-98E7-EC4163732276}" type="presParOf" srcId="{E7FF3517-7FDB-43CB-BAC4-03B9C03B0F36}" destId="{7765AA96-E8A2-43D1-A47E-B4DB79A85BCC}" srcOrd="0" destOrd="0" presId="urn:microsoft.com/office/officeart/2008/layout/LinedList"/>
    <dgm:cxn modelId="{1AD0B45C-7BCE-4C95-A648-0BB9749B2B4F}" type="presParOf" srcId="{E7FF3517-7FDB-43CB-BAC4-03B9C03B0F36}" destId="{B1BE6D46-5B05-43AC-A6C7-E80958B1B559}" srcOrd="1" destOrd="0" presId="urn:microsoft.com/office/officeart/2008/layout/LinedList"/>
    <dgm:cxn modelId="{7CE2856F-AAB6-44A4-A9DF-46831A07FF38}" type="presParOf" srcId="{DAEF4C3D-A6EE-4241-B690-DC44432081CD}" destId="{EA62735F-9BEE-4094-A3AA-4CBCBEF3464B}" srcOrd="6" destOrd="0" presId="urn:microsoft.com/office/officeart/2008/layout/LinedList"/>
    <dgm:cxn modelId="{C5FDBEF4-8C4F-4440-A970-A1E1F11F3FD8}" type="presParOf" srcId="{DAEF4C3D-A6EE-4241-B690-DC44432081CD}" destId="{83BA6226-72E7-480A-85E5-E2E935FFC79B}" srcOrd="7" destOrd="0" presId="urn:microsoft.com/office/officeart/2008/layout/LinedList"/>
    <dgm:cxn modelId="{F64C647B-88CA-4BE6-A803-E901C9CA3270}" type="presParOf" srcId="{83BA6226-72E7-480A-85E5-E2E935FFC79B}" destId="{E55DCD4A-6C91-4F50-9262-731917690CA6}" srcOrd="0" destOrd="0" presId="urn:microsoft.com/office/officeart/2008/layout/LinedList"/>
    <dgm:cxn modelId="{7044A5FA-CDA6-476D-9364-FB505FC40FB3}" type="presParOf" srcId="{83BA6226-72E7-480A-85E5-E2E935FFC79B}" destId="{8AEC43CB-FEBB-4DD6-AE44-4C9DA3ECF139}" srcOrd="1" destOrd="0" presId="urn:microsoft.com/office/officeart/2008/layout/LinedList"/>
    <dgm:cxn modelId="{F01AC5B2-37E8-4DA0-8C5D-2002C385F8B6}" type="presParOf" srcId="{DAEF4C3D-A6EE-4241-B690-DC44432081CD}" destId="{5B216F38-FC40-484D-B2E9-088E1BDC4B70}" srcOrd="8" destOrd="0" presId="urn:microsoft.com/office/officeart/2008/layout/LinedList"/>
    <dgm:cxn modelId="{2D2A5D46-032C-4AE1-BD2D-FF409F018A90}" type="presParOf" srcId="{DAEF4C3D-A6EE-4241-B690-DC44432081CD}" destId="{64401AE2-900B-4848-BDE9-05201043F7FA}" srcOrd="9" destOrd="0" presId="urn:microsoft.com/office/officeart/2008/layout/LinedList"/>
    <dgm:cxn modelId="{4151C340-9711-4B08-A076-E0AEA297B502}" type="presParOf" srcId="{64401AE2-900B-4848-BDE9-05201043F7FA}" destId="{B2B5E764-E30E-4DF9-B518-5330FE12E638}" srcOrd="0" destOrd="0" presId="urn:microsoft.com/office/officeart/2008/layout/LinedList"/>
    <dgm:cxn modelId="{A04151ED-0E2E-4325-B609-2C908CF384F7}" type="presParOf" srcId="{64401AE2-900B-4848-BDE9-05201043F7FA}" destId="{073AFD54-F653-485F-A931-B5DAECF2159E}" srcOrd="1" destOrd="0" presId="urn:microsoft.com/office/officeart/2008/layout/LinedList"/>
    <dgm:cxn modelId="{B1721100-7A0D-4B91-B86B-896A2F063EDC}" type="presParOf" srcId="{DAEF4C3D-A6EE-4241-B690-DC44432081CD}" destId="{B8803D9B-22D6-4136-AA77-59B62DF4D3CA}" srcOrd="10" destOrd="0" presId="urn:microsoft.com/office/officeart/2008/layout/LinedList"/>
    <dgm:cxn modelId="{265443E3-E610-4E93-8741-168BC1EC44F0}" type="presParOf" srcId="{DAEF4C3D-A6EE-4241-B690-DC44432081CD}" destId="{E99A81D0-E1B0-44F4-8816-8F03022FE10C}" srcOrd="11" destOrd="0" presId="urn:microsoft.com/office/officeart/2008/layout/LinedList"/>
    <dgm:cxn modelId="{AADD41F4-8EF2-4931-9C46-ADA1C13D7FA3}" type="presParOf" srcId="{E99A81D0-E1B0-44F4-8816-8F03022FE10C}" destId="{B3EC7A68-0B02-41DB-9187-645BD95CCABC}" srcOrd="0" destOrd="0" presId="urn:microsoft.com/office/officeart/2008/layout/LinedList"/>
    <dgm:cxn modelId="{22F4F5CE-1FBB-453E-B610-FE6D838C12E0}" type="presParOf" srcId="{E99A81D0-E1B0-44F4-8816-8F03022FE10C}" destId="{423A1048-C49C-43F5-8B2F-152D94C7B3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EAFF06B-5308-4FAE-B7B7-77D3F905BC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6DD05A-6431-41C7-859D-BCD39B29CA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Claimant Count Unemployment Rate increased to 77,715</a:t>
          </a:r>
        </a:p>
      </dgm:t>
    </dgm:pt>
    <dgm:pt modelId="{3E8F8D9C-A848-4A4A-8765-50B5EA6917E1}" type="parTrans" cxnId="{B2E21423-4AC4-4A04-94DC-1C0BCFEE4DF5}">
      <dgm:prSet/>
      <dgm:spPr/>
      <dgm:t>
        <a:bodyPr/>
        <a:lstStyle/>
        <a:p>
          <a:endParaRPr lang="en-US"/>
        </a:p>
      </dgm:t>
    </dgm:pt>
    <dgm:pt modelId="{A2B14EF4-74C2-499E-A1B9-0BDF908B3954}" type="sibTrans" cxnId="{B2E21423-4AC4-4A04-94DC-1C0BCFEE4DF5}">
      <dgm:prSet/>
      <dgm:spPr/>
      <dgm:t>
        <a:bodyPr/>
        <a:lstStyle/>
        <a:p>
          <a:endParaRPr lang="en-US"/>
        </a:p>
      </dgm:t>
    </dgm:pt>
    <dgm:pt modelId="{F61E478C-7602-47C6-8C78-EAB5DEDD68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Claimant rate reached 13.6%, the h</a:t>
          </a:r>
          <a:r>
            <a:rPr lang="en-US" dirty="0" err="1"/>
            <a:t>ighest</a:t>
          </a:r>
          <a:r>
            <a:rPr lang="en-US" dirty="0"/>
            <a:t> among UK core cities; national average is 4.9%</a:t>
          </a:r>
        </a:p>
      </dgm:t>
    </dgm:pt>
    <dgm:pt modelId="{36015E1C-11D3-49DD-8438-E680009517EA}" type="parTrans" cxnId="{F50010CE-A983-4CC1-BE67-5287F9EEE7CD}">
      <dgm:prSet/>
      <dgm:spPr/>
      <dgm:t>
        <a:bodyPr/>
        <a:lstStyle/>
        <a:p>
          <a:endParaRPr lang="en-US"/>
        </a:p>
      </dgm:t>
    </dgm:pt>
    <dgm:pt modelId="{4E6C794C-F63E-4C76-83A5-112185F2F13C}" type="sibTrans" cxnId="{F50010CE-A983-4CC1-BE67-5287F9EEE7CD}">
      <dgm:prSet/>
      <dgm:spPr/>
      <dgm:t>
        <a:bodyPr/>
        <a:lstStyle/>
        <a:p>
          <a:endParaRPr lang="en-US"/>
        </a:p>
      </dgm:t>
    </dgm:pt>
    <dgm:pt modelId="{D5BBD802-06D1-41D2-A04E-971FFA3940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Retail, manufacturing, and health and social care continue to face workforce pressures</a:t>
          </a:r>
          <a:endParaRPr lang="en-US" dirty="0"/>
        </a:p>
      </dgm:t>
    </dgm:pt>
    <dgm:pt modelId="{877654D0-1791-46F8-A5B8-CCBC8BA16235}" type="parTrans" cxnId="{0B411617-258C-432C-A8DF-1127724B47A4}">
      <dgm:prSet/>
      <dgm:spPr/>
      <dgm:t>
        <a:bodyPr/>
        <a:lstStyle/>
        <a:p>
          <a:endParaRPr lang="en-US"/>
        </a:p>
      </dgm:t>
    </dgm:pt>
    <dgm:pt modelId="{DA59BC85-B226-46D7-B073-76D581BFC076}" type="sibTrans" cxnId="{0B411617-258C-432C-A8DF-1127724B47A4}">
      <dgm:prSet/>
      <dgm:spPr/>
      <dgm:t>
        <a:bodyPr/>
        <a:lstStyle/>
        <a:p>
          <a:endParaRPr lang="en-US"/>
        </a:p>
      </dgm:t>
    </dgm:pt>
    <dgm:pt modelId="{806363F4-8AC9-4316-80F2-53D4834035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Local </a:t>
          </a:r>
          <a:r>
            <a:rPr lang="en-GB" dirty="0"/>
            <a:t>employment support includes training schemes, employability programmes, and careers services across Birmingham</a:t>
          </a:r>
          <a:endParaRPr lang="en-US" dirty="0"/>
        </a:p>
      </dgm:t>
    </dgm:pt>
    <dgm:pt modelId="{D5EA98C6-163C-4221-8D77-1902B6A59397}" type="parTrans" cxnId="{9C6ADFAD-366A-4C51-80FB-63D6EE56869B}">
      <dgm:prSet/>
      <dgm:spPr/>
      <dgm:t>
        <a:bodyPr/>
        <a:lstStyle/>
        <a:p>
          <a:endParaRPr lang="en-US"/>
        </a:p>
      </dgm:t>
    </dgm:pt>
    <dgm:pt modelId="{834989CC-06CD-4756-8554-8A27B7B2E8EC}" type="sibTrans" cxnId="{9C6ADFAD-366A-4C51-80FB-63D6EE56869B}">
      <dgm:prSet/>
      <dgm:spPr/>
      <dgm:t>
        <a:bodyPr/>
        <a:lstStyle/>
        <a:p>
          <a:endParaRPr lang="en-US"/>
        </a:p>
      </dgm:t>
    </dgm:pt>
    <dgm:pt modelId="{09D1161D-9D1A-472C-9CA6-786D3F56D211}" type="pres">
      <dgm:prSet presAssocID="{7EAFF06B-5308-4FAE-B7B7-77D3F905BC23}" presName="root" presStyleCnt="0">
        <dgm:presLayoutVars>
          <dgm:dir/>
          <dgm:resizeHandles val="exact"/>
        </dgm:presLayoutVars>
      </dgm:prSet>
      <dgm:spPr/>
    </dgm:pt>
    <dgm:pt modelId="{2C3C0E27-01AE-4E35-BE77-8557BE74534D}" type="pres">
      <dgm:prSet presAssocID="{056DD05A-6431-41C7-859D-BCD39B29CA3A}" presName="compNode" presStyleCnt="0"/>
      <dgm:spPr/>
    </dgm:pt>
    <dgm:pt modelId="{29C8E525-F203-4D9D-A104-A7B761FA8D84}" type="pres">
      <dgm:prSet presAssocID="{056DD05A-6431-41C7-859D-BCD39B29CA3A}" presName="bgRect" presStyleLbl="bgShp" presStyleIdx="0" presStyleCnt="4"/>
      <dgm:spPr/>
    </dgm:pt>
    <dgm:pt modelId="{80E6C390-E9A5-4AC4-AC1B-35F320E0D7E1}" type="pres">
      <dgm:prSet presAssocID="{056DD05A-6431-41C7-859D-BCD39B29CA3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4CF28CF-1887-4C29-A8CF-29AD8AB43CA1}" type="pres">
      <dgm:prSet presAssocID="{056DD05A-6431-41C7-859D-BCD39B29CA3A}" presName="spaceRect" presStyleCnt="0"/>
      <dgm:spPr/>
    </dgm:pt>
    <dgm:pt modelId="{7487F40D-5FF0-404B-9B2B-51EB9B9EB90A}" type="pres">
      <dgm:prSet presAssocID="{056DD05A-6431-41C7-859D-BCD39B29CA3A}" presName="parTx" presStyleLbl="revTx" presStyleIdx="0" presStyleCnt="4">
        <dgm:presLayoutVars>
          <dgm:chMax val="0"/>
          <dgm:chPref val="0"/>
        </dgm:presLayoutVars>
      </dgm:prSet>
      <dgm:spPr/>
    </dgm:pt>
    <dgm:pt modelId="{D840A9AD-D77C-45FB-86AF-06ECF6982190}" type="pres">
      <dgm:prSet presAssocID="{A2B14EF4-74C2-499E-A1B9-0BDF908B3954}" presName="sibTrans" presStyleCnt="0"/>
      <dgm:spPr/>
    </dgm:pt>
    <dgm:pt modelId="{853CFADB-3831-41A2-9740-AC1A3214E352}" type="pres">
      <dgm:prSet presAssocID="{F61E478C-7602-47C6-8C78-EAB5DEDD68C8}" presName="compNode" presStyleCnt="0"/>
      <dgm:spPr/>
    </dgm:pt>
    <dgm:pt modelId="{EB90CC53-E6D7-4594-B635-ED1E50893706}" type="pres">
      <dgm:prSet presAssocID="{F61E478C-7602-47C6-8C78-EAB5DEDD68C8}" presName="bgRect" presStyleLbl="bgShp" presStyleIdx="1" presStyleCnt="4"/>
      <dgm:spPr/>
    </dgm:pt>
    <dgm:pt modelId="{84EB104E-6A7D-4DE6-B23E-04E4C77CF3DA}" type="pres">
      <dgm:prSet presAssocID="{F61E478C-7602-47C6-8C78-EAB5DEDD68C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71C65E28-DB96-4A32-91B5-EEC5BF92B4CA}" type="pres">
      <dgm:prSet presAssocID="{F61E478C-7602-47C6-8C78-EAB5DEDD68C8}" presName="spaceRect" presStyleCnt="0"/>
      <dgm:spPr/>
    </dgm:pt>
    <dgm:pt modelId="{2751C0E2-F62A-4FAE-A1D0-EC549D325498}" type="pres">
      <dgm:prSet presAssocID="{F61E478C-7602-47C6-8C78-EAB5DEDD68C8}" presName="parTx" presStyleLbl="revTx" presStyleIdx="1" presStyleCnt="4">
        <dgm:presLayoutVars>
          <dgm:chMax val="0"/>
          <dgm:chPref val="0"/>
        </dgm:presLayoutVars>
      </dgm:prSet>
      <dgm:spPr/>
    </dgm:pt>
    <dgm:pt modelId="{33B3F8F6-D26D-4F9C-84F7-263587C7DEE4}" type="pres">
      <dgm:prSet presAssocID="{4E6C794C-F63E-4C76-83A5-112185F2F13C}" presName="sibTrans" presStyleCnt="0"/>
      <dgm:spPr/>
    </dgm:pt>
    <dgm:pt modelId="{99B74DDE-D032-48AC-AD44-F3A1F4C211BF}" type="pres">
      <dgm:prSet presAssocID="{D5BBD802-06D1-41D2-A04E-971FFA394084}" presName="compNode" presStyleCnt="0"/>
      <dgm:spPr/>
    </dgm:pt>
    <dgm:pt modelId="{0B0D9B53-FCCA-4CFB-A895-54F3A8C654D8}" type="pres">
      <dgm:prSet presAssocID="{D5BBD802-06D1-41D2-A04E-971FFA394084}" presName="bgRect" presStyleLbl="bgShp" presStyleIdx="2" presStyleCnt="4"/>
      <dgm:spPr/>
    </dgm:pt>
    <dgm:pt modelId="{454E111C-B64B-474C-957F-A2AEF85971D6}" type="pres">
      <dgm:prSet presAssocID="{D5BBD802-06D1-41D2-A04E-971FFA39408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395AFB8-02F2-4199-BE7F-30A06B181FDD}" type="pres">
      <dgm:prSet presAssocID="{D5BBD802-06D1-41D2-A04E-971FFA394084}" presName="spaceRect" presStyleCnt="0"/>
      <dgm:spPr/>
    </dgm:pt>
    <dgm:pt modelId="{167E1477-AA9A-4FC7-A6F3-DB72602E68EA}" type="pres">
      <dgm:prSet presAssocID="{D5BBD802-06D1-41D2-A04E-971FFA394084}" presName="parTx" presStyleLbl="revTx" presStyleIdx="2" presStyleCnt="4">
        <dgm:presLayoutVars>
          <dgm:chMax val="0"/>
          <dgm:chPref val="0"/>
        </dgm:presLayoutVars>
      </dgm:prSet>
      <dgm:spPr/>
    </dgm:pt>
    <dgm:pt modelId="{743E36A0-D2B1-4F00-B678-1DF39D0B71B6}" type="pres">
      <dgm:prSet presAssocID="{DA59BC85-B226-46D7-B073-76D581BFC076}" presName="sibTrans" presStyleCnt="0"/>
      <dgm:spPr/>
    </dgm:pt>
    <dgm:pt modelId="{70F882E7-F5F5-4C0F-A679-6DE978A7922F}" type="pres">
      <dgm:prSet presAssocID="{806363F4-8AC9-4316-80F2-53D4834035A9}" presName="compNode" presStyleCnt="0"/>
      <dgm:spPr/>
    </dgm:pt>
    <dgm:pt modelId="{7F40A17B-CCA7-461E-AB7A-6E1F9AA50522}" type="pres">
      <dgm:prSet presAssocID="{806363F4-8AC9-4316-80F2-53D4834035A9}" presName="bgRect" presStyleLbl="bgShp" presStyleIdx="3" presStyleCnt="4"/>
      <dgm:spPr/>
    </dgm:pt>
    <dgm:pt modelId="{2A7A4DD2-7C3A-4FCA-9C2E-0C74E53AC967}" type="pres">
      <dgm:prSet presAssocID="{806363F4-8AC9-4316-80F2-53D4834035A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851F9585-3CBB-4C5F-9816-142471BFF537}" type="pres">
      <dgm:prSet presAssocID="{806363F4-8AC9-4316-80F2-53D4834035A9}" presName="spaceRect" presStyleCnt="0"/>
      <dgm:spPr/>
    </dgm:pt>
    <dgm:pt modelId="{CA6A5696-74A9-40E9-B3B7-9D567EE59D51}" type="pres">
      <dgm:prSet presAssocID="{806363F4-8AC9-4316-80F2-53D4834035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B411617-258C-432C-A8DF-1127724B47A4}" srcId="{7EAFF06B-5308-4FAE-B7B7-77D3F905BC23}" destId="{D5BBD802-06D1-41D2-A04E-971FFA394084}" srcOrd="2" destOrd="0" parTransId="{877654D0-1791-46F8-A5B8-CCBC8BA16235}" sibTransId="{DA59BC85-B226-46D7-B073-76D581BFC076}"/>
    <dgm:cxn modelId="{B2E21423-4AC4-4A04-94DC-1C0BCFEE4DF5}" srcId="{7EAFF06B-5308-4FAE-B7B7-77D3F905BC23}" destId="{056DD05A-6431-41C7-859D-BCD39B29CA3A}" srcOrd="0" destOrd="0" parTransId="{3E8F8D9C-A848-4A4A-8765-50B5EA6917E1}" sibTransId="{A2B14EF4-74C2-499E-A1B9-0BDF908B3954}"/>
    <dgm:cxn modelId="{02401F50-B8EE-4E7E-BCCF-CBB860E611B0}" type="presOf" srcId="{D5BBD802-06D1-41D2-A04E-971FFA394084}" destId="{167E1477-AA9A-4FC7-A6F3-DB72602E68EA}" srcOrd="0" destOrd="0" presId="urn:microsoft.com/office/officeart/2018/2/layout/IconVerticalSolidList"/>
    <dgm:cxn modelId="{24DF8E95-3DD2-4980-8B1E-C3FA504E0515}" type="presOf" srcId="{F61E478C-7602-47C6-8C78-EAB5DEDD68C8}" destId="{2751C0E2-F62A-4FAE-A1D0-EC549D325498}" srcOrd="0" destOrd="0" presId="urn:microsoft.com/office/officeart/2018/2/layout/IconVerticalSolidList"/>
    <dgm:cxn modelId="{A33663A2-7E26-4CDB-8B85-A3CA1EFCD0B9}" type="presOf" srcId="{056DD05A-6431-41C7-859D-BCD39B29CA3A}" destId="{7487F40D-5FF0-404B-9B2B-51EB9B9EB90A}" srcOrd="0" destOrd="0" presId="urn:microsoft.com/office/officeart/2018/2/layout/IconVerticalSolidList"/>
    <dgm:cxn modelId="{9C6ADFAD-366A-4C51-80FB-63D6EE56869B}" srcId="{7EAFF06B-5308-4FAE-B7B7-77D3F905BC23}" destId="{806363F4-8AC9-4316-80F2-53D4834035A9}" srcOrd="3" destOrd="0" parTransId="{D5EA98C6-163C-4221-8D77-1902B6A59397}" sibTransId="{834989CC-06CD-4756-8554-8A27B7B2E8EC}"/>
    <dgm:cxn modelId="{EBA8F9C7-4748-4D3B-9042-4B071592B637}" type="presOf" srcId="{806363F4-8AC9-4316-80F2-53D4834035A9}" destId="{CA6A5696-74A9-40E9-B3B7-9D567EE59D51}" srcOrd="0" destOrd="0" presId="urn:microsoft.com/office/officeart/2018/2/layout/IconVerticalSolidList"/>
    <dgm:cxn modelId="{F50010CE-A983-4CC1-BE67-5287F9EEE7CD}" srcId="{7EAFF06B-5308-4FAE-B7B7-77D3F905BC23}" destId="{F61E478C-7602-47C6-8C78-EAB5DEDD68C8}" srcOrd="1" destOrd="0" parTransId="{36015E1C-11D3-49DD-8438-E680009517EA}" sibTransId="{4E6C794C-F63E-4C76-83A5-112185F2F13C}"/>
    <dgm:cxn modelId="{FC2009D4-A01E-4331-B7E0-06E23EAB881B}" type="presOf" srcId="{7EAFF06B-5308-4FAE-B7B7-77D3F905BC23}" destId="{09D1161D-9D1A-472C-9CA6-786D3F56D211}" srcOrd="0" destOrd="0" presId="urn:microsoft.com/office/officeart/2018/2/layout/IconVerticalSolidList"/>
    <dgm:cxn modelId="{C17317BF-D765-403C-8247-19F151522BC9}" type="presParOf" srcId="{09D1161D-9D1A-472C-9CA6-786D3F56D211}" destId="{2C3C0E27-01AE-4E35-BE77-8557BE74534D}" srcOrd="0" destOrd="0" presId="urn:microsoft.com/office/officeart/2018/2/layout/IconVerticalSolidList"/>
    <dgm:cxn modelId="{A01E082A-2A28-4FDC-9CB1-0883F0036F0B}" type="presParOf" srcId="{2C3C0E27-01AE-4E35-BE77-8557BE74534D}" destId="{29C8E525-F203-4D9D-A104-A7B761FA8D84}" srcOrd="0" destOrd="0" presId="urn:microsoft.com/office/officeart/2018/2/layout/IconVerticalSolidList"/>
    <dgm:cxn modelId="{D635AAA5-10E9-425E-B0A4-8030C5B5FD76}" type="presParOf" srcId="{2C3C0E27-01AE-4E35-BE77-8557BE74534D}" destId="{80E6C390-E9A5-4AC4-AC1B-35F320E0D7E1}" srcOrd="1" destOrd="0" presId="urn:microsoft.com/office/officeart/2018/2/layout/IconVerticalSolidList"/>
    <dgm:cxn modelId="{668A74F7-30DA-4046-8065-CBEE7BCD803F}" type="presParOf" srcId="{2C3C0E27-01AE-4E35-BE77-8557BE74534D}" destId="{54CF28CF-1887-4C29-A8CF-29AD8AB43CA1}" srcOrd="2" destOrd="0" presId="urn:microsoft.com/office/officeart/2018/2/layout/IconVerticalSolidList"/>
    <dgm:cxn modelId="{0C492586-493E-4492-8737-327C87CABF32}" type="presParOf" srcId="{2C3C0E27-01AE-4E35-BE77-8557BE74534D}" destId="{7487F40D-5FF0-404B-9B2B-51EB9B9EB90A}" srcOrd="3" destOrd="0" presId="urn:microsoft.com/office/officeart/2018/2/layout/IconVerticalSolidList"/>
    <dgm:cxn modelId="{4291D8FF-6CCD-4647-94F8-C1CC6CD6EBCB}" type="presParOf" srcId="{09D1161D-9D1A-472C-9CA6-786D3F56D211}" destId="{D840A9AD-D77C-45FB-86AF-06ECF6982190}" srcOrd="1" destOrd="0" presId="urn:microsoft.com/office/officeart/2018/2/layout/IconVerticalSolidList"/>
    <dgm:cxn modelId="{C5C0404E-9C19-4AA7-9164-973D449442EC}" type="presParOf" srcId="{09D1161D-9D1A-472C-9CA6-786D3F56D211}" destId="{853CFADB-3831-41A2-9740-AC1A3214E352}" srcOrd="2" destOrd="0" presId="urn:microsoft.com/office/officeart/2018/2/layout/IconVerticalSolidList"/>
    <dgm:cxn modelId="{D8881C89-5774-438C-A51A-845BE22782B2}" type="presParOf" srcId="{853CFADB-3831-41A2-9740-AC1A3214E352}" destId="{EB90CC53-E6D7-4594-B635-ED1E50893706}" srcOrd="0" destOrd="0" presId="urn:microsoft.com/office/officeart/2018/2/layout/IconVerticalSolidList"/>
    <dgm:cxn modelId="{71F7AE75-02BF-47AD-9B55-2AE28DDBFCDF}" type="presParOf" srcId="{853CFADB-3831-41A2-9740-AC1A3214E352}" destId="{84EB104E-6A7D-4DE6-B23E-04E4C77CF3DA}" srcOrd="1" destOrd="0" presId="urn:microsoft.com/office/officeart/2018/2/layout/IconVerticalSolidList"/>
    <dgm:cxn modelId="{2E46D233-5406-404F-9EC1-2CFF1E488A3C}" type="presParOf" srcId="{853CFADB-3831-41A2-9740-AC1A3214E352}" destId="{71C65E28-DB96-4A32-91B5-EEC5BF92B4CA}" srcOrd="2" destOrd="0" presId="urn:microsoft.com/office/officeart/2018/2/layout/IconVerticalSolidList"/>
    <dgm:cxn modelId="{874ADF4E-D4D4-44B6-BDED-74C603D3F167}" type="presParOf" srcId="{853CFADB-3831-41A2-9740-AC1A3214E352}" destId="{2751C0E2-F62A-4FAE-A1D0-EC549D325498}" srcOrd="3" destOrd="0" presId="urn:microsoft.com/office/officeart/2018/2/layout/IconVerticalSolidList"/>
    <dgm:cxn modelId="{3401BB77-C2B1-40E7-937B-F6B83A8D4F0B}" type="presParOf" srcId="{09D1161D-9D1A-472C-9CA6-786D3F56D211}" destId="{33B3F8F6-D26D-4F9C-84F7-263587C7DEE4}" srcOrd="3" destOrd="0" presId="urn:microsoft.com/office/officeart/2018/2/layout/IconVerticalSolidList"/>
    <dgm:cxn modelId="{823A5C67-BC66-4208-B7F2-C330763FDB04}" type="presParOf" srcId="{09D1161D-9D1A-472C-9CA6-786D3F56D211}" destId="{99B74DDE-D032-48AC-AD44-F3A1F4C211BF}" srcOrd="4" destOrd="0" presId="urn:microsoft.com/office/officeart/2018/2/layout/IconVerticalSolidList"/>
    <dgm:cxn modelId="{BA1040BC-1C59-4E8F-A739-0FF528F3CE47}" type="presParOf" srcId="{99B74DDE-D032-48AC-AD44-F3A1F4C211BF}" destId="{0B0D9B53-FCCA-4CFB-A895-54F3A8C654D8}" srcOrd="0" destOrd="0" presId="urn:microsoft.com/office/officeart/2018/2/layout/IconVerticalSolidList"/>
    <dgm:cxn modelId="{335AECCD-F3B7-4828-8B2E-EAC55B6A4D5B}" type="presParOf" srcId="{99B74DDE-D032-48AC-AD44-F3A1F4C211BF}" destId="{454E111C-B64B-474C-957F-A2AEF85971D6}" srcOrd="1" destOrd="0" presId="urn:microsoft.com/office/officeart/2018/2/layout/IconVerticalSolidList"/>
    <dgm:cxn modelId="{68B55DC0-7F8C-4CCE-A2BB-6CD3BCF8DE99}" type="presParOf" srcId="{99B74DDE-D032-48AC-AD44-F3A1F4C211BF}" destId="{C395AFB8-02F2-4199-BE7F-30A06B181FDD}" srcOrd="2" destOrd="0" presId="urn:microsoft.com/office/officeart/2018/2/layout/IconVerticalSolidList"/>
    <dgm:cxn modelId="{6A2A91DA-8C42-4636-9B54-D407618FFF12}" type="presParOf" srcId="{99B74DDE-D032-48AC-AD44-F3A1F4C211BF}" destId="{167E1477-AA9A-4FC7-A6F3-DB72602E68EA}" srcOrd="3" destOrd="0" presId="urn:microsoft.com/office/officeart/2018/2/layout/IconVerticalSolidList"/>
    <dgm:cxn modelId="{A9E316D4-0C49-452F-B855-9203714EC7E0}" type="presParOf" srcId="{09D1161D-9D1A-472C-9CA6-786D3F56D211}" destId="{743E36A0-D2B1-4F00-B678-1DF39D0B71B6}" srcOrd="5" destOrd="0" presId="urn:microsoft.com/office/officeart/2018/2/layout/IconVerticalSolidList"/>
    <dgm:cxn modelId="{A5C39A67-5BAA-431C-BCC2-72140C6CE9E7}" type="presParOf" srcId="{09D1161D-9D1A-472C-9CA6-786D3F56D211}" destId="{70F882E7-F5F5-4C0F-A679-6DE978A7922F}" srcOrd="6" destOrd="0" presId="urn:microsoft.com/office/officeart/2018/2/layout/IconVerticalSolidList"/>
    <dgm:cxn modelId="{018DD68E-0D4F-44D6-8DAE-0A08A54879BA}" type="presParOf" srcId="{70F882E7-F5F5-4C0F-A679-6DE978A7922F}" destId="{7F40A17B-CCA7-461E-AB7A-6E1F9AA50522}" srcOrd="0" destOrd="0" presId="urn:microsoft.com/office/officeart/2018/2/layout/IconVerticalSolidList"/>
    <dgm:cxn modelId="{7F62AF4E-7678-4219-898A-3B7AE7725944}" type="presParOf" srcId="{70F882E7-F5F5-4C0F-A679-6DE978A7922F}" destId="{2A7A4DD2-7C3A-4FCA-9C2E-0C74E53AC967}" srcOrd="1" destOrd="0" presId="urn:microsoft.com/office/officeart/2018/2/layout/IconVerticalSolidList"/>
    <dgm:cxn modelId="{78C08D8A-25F6-46A3-A109-10EBBB5BF5C7}" type="presParOf" srcId="{70F882E7-F5F5-4C0F-A679-6DE978A7922F}" destId="{851F9585-3CBB-4C5F-9816-142471BFF537}" srcOrd="2" destOrd="0" presId="urn:microsoft.com/office/officeart/2018/2/layout/IconVerticalSolidList"/>
    <dgm:cxn modelId="{37BC46E1-87B9-43FC-8118-960CF6471E0A}" type="presParOf" srcId="{70F882E7-F5F5-4C0F-A679-6DE978A7922F}" destId="{CA6A5696-74A9-40E9-B3B7-9D567EE59D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34CD03B-35FA-4F37-A9DD-1C74A7D306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CCC07F-630C-45AB-9112-0773B32EA325}">
      <dgm:prSet/>
      <dgm:spPr/>
      <dgm:t>
        <a:bodyPr/>
        <a:lstStyle/>
        <a:p>
          <a:r>
            <a:rPr lang="en-US" dirty="0"/>
            <a:t>£2.6 billion fund supporting communities across the UK</a:t>
          </a:r>
        </a:p>
      </dgm:t>
    </dgm:pt>
    <dgm:pt modelId="{4399DEF4-4B8A-4FA4-8FD4-8EE8F374E41F}" type="parTrans" cxnId="{28F1616E-FA2A-432E-989A-FE9449661033}">
      <dgm:prSet/>
      <dgm:spPr/>
      <dgm:t>
        <a:bodyPr/>
        <a:lstStyle/>
        <a:p>
          <a:endParaRPr lang="en-US"/>
        </a:p>
      </dgm:t>
    </dgm:pt>
    <dgm:pt modelId="{7D013AA9-3F99-471C-88FC-1453ACE5243D}" type="sibTrans" cxnId="{28F1616E-FA2A-432E-989A-FE9449661033}">
      <dgm:prSet/>
      <dgm:spPr/>
      <dgm:t>
        <a:bodyPr/>
        <a:lstStyle/>
        <a:p>
          <a:endParaRPr lang="en-US"/>
        </a:p>
      </dgm:t>
    </dgm:pt>
    <dgm:pt modelId="{9107E5FE-45D9-432A-A298-60B3EF15B9E9}">
      <dgm:prSet/>
      <dgm:spPr/>
      <dgm:t>
        <a:bodyPr/>
        <a:lstStyle/>
        <a:p>
          <a:r>
            <a:rPr lang="en-US" dirty="0"/>
            <a:t>Delivered through Local Authorities and regional partnerships</a:t>
          </a:r>
        </a:p>
      </dgm:t>
    </dgm:pt>
    <dgm:pt modelId="{E302068F-A0BA-4BB9-B750-43F01B1222F4}" type="parTrans" cxnId="{30DF6314-D691-4C9B-A760-760763F45A47}">
      <dgm:prSet/>
      <dgm:spPr/>
      <dgm:t>
        <a:bodyPr/>
        <a:lstStyle/>
        <a:p>
          <a:endParaRPr lang="en-US"/>
        </a:p>
      </dgm:t>
    </dgm:pt>
    <dgm:pt modelId="{2FBDA016-8F5E-4AB0-88E0-6F41FE2D702D}" type="sibTrans" cxnId="{30DF6314-D691-4C9B-A760-760763F45A47}">
      <dgm:prSet/>
      <dgm:spPr/>
      <dgm:t>
        <a:bodyPr/>
        <a:lstStyle/>
        <a:p>
          <a:endParaRPr lang="en-US"/>
        </a:p>
      </dgm:t>
    </dgm:pt>
    <dgm:pt modelId="{AE13A318-C25A-4D2A-9168-BC7D43F6BA69}">
      <dgm:prSet/>
      <dgm:spPr/>
      <dgm:t>
        <a:bodyPr/>
        <a:lstStyle/>
        <a:p>
          <a:r>
            <a:rPr lang="en-US" dirty="0"/>
            <a:t>Funding supports employment, skills, training and local and business growth</a:t>
          </a:r>
        </a:p>
      </dgm:t>
    </dgm:pt>
    <dgm:pt modelId="{42EE0E6C-ED6A-47AE-91FC-8E76B09930C8}" type="parTrans" cxnId="{9A9B61DC-D47D-4DDC-8E1E-331400F21959}">
      <dgm:prSet/>
      <dgm:spPr/>
      <dgm:t>
        <a:bodyPr/>
        <a:lstStyle/>
        <a:p>
          <a:endParaRPr lang="en-US"/>
        </a:p>
      </dgm:t>
    </dgm:pt>
    <dgm:pt modelId="{275A69C8-E10B-489D-A6C1-C7309DB80C6D}" type="sibTrans" cxnId="{9A9B61DC-D47D-4DDC-8E1E-331400F21959}">
      <dgm:prSet/>
      <dgm:spPr/>
      <dgm:t>
        <a:bodyPr/>
        <a:lstStyle/>
        <a:p>
          <a:endParaRPr lang="en-US"/>
        </a:p>
      </dgm:t>
    </dgm:pt>
    <dgm:pt modelId="{79B930DD-A6E9-4753-B64A-8B8CEAD52B5D}">
      <dgm:prSet/>
      <dgm:spPr/>
      <dgm:t>
        <a:bodyPr/>
        <a:lstStyle/>
        <a:p>
          <a:r>
            <a:rPr lang="en-GB" dirty="0"/>
            <a:t>Aims to reduce regional inequality and improve local opportunities</a:t>
          </a:r>
          <a:endParaRPr lang="en-US" dirty="0"/>
        </a:p>
      </dgm:t>
    </dgm:pt>
    <dgm:pt modelId="{E117755A-68C3-49EC-94B8-FA71CE41A81E}" type="parTrans" cxnId="{7F76FA2F-90C6-4AE6-8F01-A672A70DB257}">
      <dgm:prSet/>
      <dgm:spPr/>
      <dgm:t>
        <a:bodyPr/>
        <a:lstStyle/>
        <a:p>
          <a:endParaRPr lang="en-US"/>
        </a:p>
      </dgm:t>
    </dgm:pt>
    <dgm:pt modelId="{CDFDB719-0314-4C2D-AFE2-D061B73EEF02}" type="sibTrans" cxnId="{7F76FA2F-90C6-4AE6-8F01-A672A70DB257}">
      <dgm:prSet/>
      <dgm:spPr/>
      <dgm:t>
        <a:bodyPr/>
        <a:lstStyle/>
        <a:p>
          <a:endParaRPr lang="en-US"/>
        </a:p>
      </dgm:t>
    </dgm:pt>
    <dgm:pt modelId="{6837D35B-2D0A-4D2D-A18D-8E27FF3E5222}" type="pres">
      <dgm:prSet presAssocID="{D34CD03B-35FA-4F37-A9DD-1C74A7D30671}" presName="root" presStyleCnt="0">
        <dgm:presLayoutVars>
          <dgm:dir/>
          <dgm:resizeHandles val="exact"/>
        </dgm:presLayoutVars>
      </dgm:prSet>
      <dgm:spPr/>
    </dgm:pt>
    <dgm:pt modelId="{7F536977-3A05-4CCC-B264-B011E3C4C7EF}" type="pres">
      <dgm:prSet presAssocID="{E1CCC07F-630C-45AB-9112-0773B32EA325}" presName="compNode" presStyleCnt="0"/>
      <dgm:spPr/>
    </dgm:pt>
    <dgm:pt modelId="{CB6D383A-16B3-405F-96DC-059FA8D1113E}" type="pres">
      <dgm:prSet presAssocID="{E1CCC07F-630C-45AB-9112-0773B32EA325}" presName="bgRect" presStyleLbl="bgShp" presStyleIdx="0" presStyleCnt="4"/>
      <dgm:spPr/>
    </dgm:pt>
    <dgm:pt modelId="{20E8A8A0-712D-4E95-BA45-A7EC54F96034}" type="pres">
      <dgm:prSet presAssocID="{E1CCC07F-630C-45AB-9112-0773B32EA32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5F419E9-7750-4B89-9D6E-30DD18F49C57}" type="pres">
      <dgm:prSet presAssocID="{E1CCC07F-630C-45AB-9112-0773B32EA325}" presName="spaceRect" presStyleCnt="0"/>
      <dgm:spPr/>
    </dgm:pt>
    <dgm:pt modelId="{C49827A5-731C-4839-B9E7-5F466691E115}" type="pres">
      <dgm:prSet presAssocID="{E1CCC07F-630C-45AB-9112-0773B32EA325}" presName="parTx" presStyleLbl="revTx" presStyleIdx="0" presStyleCnt="4">
        <dgm:presLayoutVars>
          <dgm:chMax val="0"/>
          <dgm:chPref val="0"/>
        </dgm:presLayoutVars>
      </dgm:prSet>
      <dgm:spPr/>
    </dgm:pt>
    <dgm:pt modelId="{5A0C4AA1-9AB9-4894-9B25-11608130806F}" type="pres">
      <dgm:prSet presAssocID="{7D013AA9-3F99-471C-88FC-1453ACE5243D}" presName="sibTrans" presStyleCnt="0"/>
      <dgm:spPr/>
    </dgm:pt>
    <dgm:pt modelId="{09C6209B-43FF-4E80-B364-80949C7782CB}" type="pres">
      <dgm:prSet presAssocID="{9107E5FE-45D9-432A-A298-60B3EF15B9E9}" presName="compNode" presStyleCnt="0"/>
      <dgm:spPr/>
    </dgm:pt>
    <dgm:pt modelId="{86FB356C-290B-4CE5-BBDA-3DA763FBFEDE}" type="pres">
      <dgm:prSet presAssocID="{9107E5FE-45D9-432A-A298-60B3EF15B9E9}" presName="bgRect" presStyleLbl="bgShp" presStyleIdx="1" presStyleCnt="4"/>
      <dgm:spPr/>
    </dgm:pt>
    <dgm:pt modelId="{C4F3FC30-FB75-41C3-B92D-7834C5DCB617}" type="pres">
      <dgm:prSet presAssocID="{9107E5FE-45D9-432A-A298-60B3EF15B9E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8875DE1-9F6A-4719-BB57-FC61A0EA866C}" type="pres">
      <dgm:prSet presAssocID="{9107E5FE-45D9-432A-A298-60B3EF15B9E9}" presName="spaceRect" presStyleCnt="0"/>
      <dgm:spPr/>
    </dgm:pt>
    <dgm:pt modelId="{CAAC5BFA-260A-4376-BD90-48A0382A9070}" type="pres">
      <dgm:prSet presAssocID="{9107E5FE-45D9-432A-A298-60B3EF15B9E9}" presName="parTx" presStyleLbl="revTx" presStyleIdx="1" presStyleCnt="4">
        <dgm:presLayoutVars>
          <dgm:chMax val="0"/>
          <dgm:chPref val="0"/>
        </dgm:presLayoutVars>
      </dgm:prSet>
      <dgm:spPr/>
    </dgm:pt>
    <dgm:pt modelId="{B685C3A2-35F4-4909-A7F1-4573C1007328}" type="pres">
      <dgm:prSet presAssocID="{2FBDA016-8F5E-4AB0-88E0-6F41FE2D702D}" presName="sibTrans" presStyleCnt="0"/>
      <dgm:spPr/>
    </dgm:pt>
    <dgm:pt modelId="{CBBD0435-B788-44EB-A35F-CEF4C43B70D9}" type="pres">
      <dgm:prSet presAssocID="{AE13A318-C25A-4D2A-9168-BC7D43F6BA69}" presName="compNode" presStyleCnt="0"/>
      <dgm:spPr/>
    </dgm:pt>
    <dgm:pt modelId="{232659DC-6C38-419A-B7E8-32CC2F1D73F0}" type="pres">
      <dgm:prSet presAssocID="{AE13A318-C25A-4D2A-9168-BC7D43F6BA69}" presName="bgRect" presStyleLbl="bgShp" presStyleIdx="2" presStyleCnt="4"/>
      <dgm:spPr/>
    </dgm:pt>
    <dgm:pt modelId="{1CFD7A1A-F048-4DBA-80E6-4EA2047905B8}" type="pres">
      <dgm:prSet presAssocID="{AE13A318-C25A-4D2A-9168-BC7D43F6BA6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B88A42B-BFD5-4F64-A10E-4DD8F98149C8}" type="pres">
      <dgm:prSet presAssocID="{AE13A318-C25A-4D2A-9168-BC7D43F6BA69}" presName="spaceRect" presStyleCnt="0"/>
      <dgm:spPr/>
    </dgm:pt>
    <dgm:pt modelId="{D379AAB3-BA50-43C8-8030-CDADBCBA1552}" type="pres">
      <dgm:prSet presAssocID="{AE13A318-C25A-4D2A-9168-BC7D43F6BA69}" presName="parTx" presStyleLbl="revTx" presStyleIdx="2" presStyleCnt="4">
        <dgm:presLayoutVars>
          <dgm:chMax val="0"/>
          <dgm:chPref val="0"/>
        </dgm:presLayoutVars>
      </dgm:prSet>
      <dgm:spPr/>
    </dgm:pt>
    <dgm:pt modelId="{5905EE63-2898-495C-B51D-6D97FA4B8F2D}" type="pres">
      <dgm:prSet presAssocID="{275A69C8-E10B-489D-A6C1-C7309DB80C6D}" presName="sibTrans" presStyleCnt="0"/>
      <dgm:spPr/>
    </dgm:pt>
    <dgm:pt modelId="{AFA49CA3-36BA-4EE2-9558-64165E9284FC}" type="pres">
      <dgm:prSet presAssocID="{79B930DD-A6E9-4753-B64A-8B8CEAD52B5D}" presName="compNode" presStyleCnt="0"/>
      <dgm:spPr/>
    </dgm:pt>
    <dgm:pt modelId="{5CA857AD-FB5B-4483-8C14-D79493F73695}" type="pres">
      <dgm:prSet presAssocID="{79B930DD-A6E9-4753-B64A-8B8CEAD52B5D}" presName="bgRect" presStyleLbl="bgShp" presStyleIdx="3" presStyleCnt="4"/>
      <dgm:spPr/>
    </dgm:pt>
    <dgm:pt modelId="{1B6F5CF4-CB73-421F-9051-19E3476B8930}" type="pres">
      <dgm:prSet presAssocID="{79B930DD-A6E9-4753-B64A-8B8CEAD52B5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BC01D3A-CA4B-4DCE-BCC9-336361B3F4A8}" type="pres">
      <dgm:prSet presAssocID="{79B930DD-A6E9-4753-B64A-8B8CEAD52B5D}" presName="spaceRect" presStyleCnt="0"/>
      <dgm:spPr/>
    </dgm:pt>
    <dgm:pt modelId="{11C5C3B4-9C5F-4B97-914E-430DDC34F83F}" type="pres">
      <dgm:prSet presAssocID="{79B930DD-A6E9-4753-B64A-8B8CEAD52B5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CD4AC03-9A0C-464D-8701-39469BFF7D32}" type="presOf" srcId="{D34CD03B-35FA-4F37-A9DD-1C74A7D30671}" destId="{6837D35B-2D0A-4D2D-A18D-8E27FF3E5222}" srcOrd="0" destOrd="0" presId="urn:microsoft.com/office/officeart/2018/2/layout/IconVerticalSolidList"/>
    <dgm:cxn modelId="{30DF6314-D691-4C9B-A760-760763F45A47}" srcId="{D34CD03B-35FA-4F37-A9DD-1C74A7D30671}" destId="{9107E5FE-45D9-432A-A298-60B3EF15B9E9}" srcOrd="1" destOrd="0" parTransId="{E302068F-A0BA-4BB9-B750-43F01B1222F4}" sibTransId="{2FBDA016-8F5E-4AB0-88E0-6F41FE2D702D}"/>
    <dgm:cxn modelId="{7F76FA2F-90C6-4AE6-8F01-A672A70DB257}" srcId="{D34CD03B-35FA-4F37-A9DD-1C74A7D30671}" destId="{79B930DD-A6E9-4753-B64A-8B8CEAD52B5D}" srcOrd="3" destOrd="0" parTransId="{E117755A-68C3-49EC-94B8-FA71CE41A81E}" sibTransId="{CDFDB719-0314-4C2D-AFE2-D061B73EEF02}"/>
    <dgm:cxn modelId="{28F1616E-FA2A-432E-989A-FE9449661033}" srcId="{D34CD03B-35FA-4F37-A9DD-1C74A7D30671}" destId="{E1CCC07F-630C-45AB-9112-0773B32EA325}" srcOrd="0" destOrd="0" parTransId="{4399DEF4-4B8A-4FA4-8FD4-8EE8F374E41F}" sibTransId="{7D013AA9-3F99-471C-88FC-1453ACE5243D}"/>
    <dgm:cxn modelId="{AF5B6653-21F9-42B0-B1C8-5B1F66D3DD0A}" type="presOf" srcId="{9107E5FE-45D9-432A-A298-60B3EF15B9E9}" destId="{CAAC5BFA-260A-4376-BD90-48A0382A9070}" srcOrd="0" destOrd="0" presId="urn:microsoft.com/office/officeart/2018/2/layout/IconVerticalSolidList"/>
    <dgm:cxn modelId="{9A9B61DC-D47D-4DDC-8E1E-331400F21959}" srcId="{D34CD03B-35FA-4F37-A9DD-1C74A7D30671}" destId="{AE13A318-C25A-4D2A-9168-BC7D43F6BA69}" srcOrd="2" destOrd="0" parTransId="{42EE0E6C-ED6A-47AE-91FC-8E76B09930C8}" sibTransId="{275A69C8-E10B-489D-A6C1-C7309DB80C6D}"/>
    <dgm:cxn modelId="{249426E0-6034-413E-84A3-95D215F9DBF9}" type="presOf" srcId="{79B930DD-A6E9-4753-B64A-8B8CEAD52B5D}" destId="{11C5C3B4-9C5F-4B97-914E-430DDC34F83F}" srcOrd="0" destOrd="0" presId="urn:microsoft.com/office/officeart/2018/2/layout/IconVerticalSolidList"/>
    <dgm:cxn modelId="{5B96F5E7-C697-450C-A49C-F1AC4B84C2E5}" type="presOf" srcId="{AE13A318-C25A-4D2A-9168-BC7D43F6BA69}" destId="{D379AAB3-BA50-43C8-8030-CDADBCBA1552}" srcOrd="0" destOrd="0" presId="urn:microsoft.com/office/officeart/2018/2/layout/IconVerticalSolidList"/>
    <dgm:cxn modelId="{A64C6DF3-C323-4D3D-AA33-ED90DFB10316}" type="presOf" srcId="{E1CCC07F-630C-45AB-9112-0773B32EA325}" destId="{C49827A5-731C-4839-B9E7-5F466691E115}" srcOrd="0" destOrd="0" presId="urn:microsoft.com/office/officeart/2018/2/layout/IconVerticalSolidList"/>
    <dgm:cxn modelId="{27F139B8-11E6-43AF-96B9-693731037519}" type="presParOf" srcId="{6837D35B-2D0A-4D2D-A18D-8E27FF3E5222}" destId="{7F536977-3A05-4CCC-B264-B011E3C4C7EF}" srcOrd="0" destOrd="0" presId="urn:microsoft.com/office/officeart/2018/2/layout/IconVerticalSolidList"/>
    <dgm:cxn modelId="{554E0D55-91DE-4FA8-BCD8-2DA2715ADE18}" type="presParOf" srcId="{7F536977-3A05-4CCC-B264-B011E3C4C7EF}" destId="{CB6D383A-16B3-405F-96DC-059FA8D1113E}" srcOrd="0" destOrd="0" presId="urn:microsoft.com/office/officeart/2018/2/layout/IconVerticalSolidList"/>
    <dgm:cxn modelId="{89E3EE21-18C1-4781-AC71-D9361C2EA71C}" type="presParOf" srcId="{7F536977-3A05-4CCC-B264-B011E3C4C7EF}" destId="{20E8A8A0-712D-4E95-BA45-A7EC54F96034}" srcOrd="1" destOrd="0" presId="urn:microsoft.com/office/officeart/2018/2/layout/IconVerticalSolidList"/>
    <dgm:cxn modelId="{2015F277-8D1B-4D14-829B-C4E8FFB338DB}" type="presParOf" srcId="{7F536977-3A05-4CCC-B264-B011E3C4C7EF}" destId="{D5F419E9-7750-4B89-9D6E-30DD18F49C57}" srcOrd="2" destOrd="0" presId="urn:microsoft.com/office/officeart/2018/2/layout/IconVerticalSolidList"/>
    <dgm:cxn modelId="{2E62021F-F70A-44FA-B7C6-C8F8F34E3D28}" type="presParOf" srcId="{7F536977-3A05-4CCC-B264-B011E3C4C7EF}" destId="{C49827A5-731C-4839-B9E7-5F466691E115}" srcOrd="3" destOrd="0" presId="urn:microsoft.com/office/officeart/2018/2/layout/IconVerticalSolidList"/>
    <dgm:cxn modelId="{CC54191E-D24F-403A-89F5-272C6E094C23}" type="presParOf" srcId="{6837D35B-2D0A-4D2D-A18D-8E27FF3E5222}" destId="{5A0C4AA1-9AB9-4894-9B25-11608130806F}" srcOrd="1" destOrd="0" presId="urn:microsoft.com/office/officeart/2018/2/layout/IconVerticalSolidList"/>
    <dgm:cxn modelId="{E7A20CC6-CA5B-4DCB-8D3E-9D388F4F73B9}" type="presParOf" srcId="{6837D35B-2D0A-4D2D-A18D-8E27FF3E5222}" destId="{09C6209B-43FF-4E80-B364-80949C7782CB}" srcOrd="2" destOrd="0" presId="urn:microsoft.com/office/officeart/2018/2/layout/IconVerticalSolidList"/>
    <dgm:cxn modelId="{D390879B-AD42-4F0F-B16B-30256D1341D2}" type="presParOf" srcId="{09C6209B-43FF-4E80-B364-80949C7782CB}" destId="{86FB356C-290B-4CE5-BBDA-3DA763FBFEDE}" srcOrd="0" destOrd="0" presId="urn:microsoft.com/office/officeart/2018/2/layout/IconVerticalSolidList"/>
    <dgm:cxn modelId="{14AF8D47-5B16-40E6-A652-0EBC528ACA22}" type="presParOf" srcId="{09C6209B-43FF-4E80-B364-80949C7782CB}" destId="{C4F3FC30-FB75-41C3-B92D-7834C5DCB617}" srcOrd="1" destOrd="0" presId="urn:microsoft.com/office/officeart/2018/2/layout/IconVerticalSolidList"/>
    <dgm:cxn modelId="{AC17C159-6CD0-4F02-9424-EDE8FD3A4DE8}" type="presParOf" srcId="{09C6209B-43FF-4E80-B364-80949C7782CB}" destId="{C8875DE1-9F6A-4719-BB57-FC61A0EA866C}" srcOrd="2" destOrd="0" presId="urn:microsoft.com/office/officeart/2018/2/layout/IconVerticalSolidList"/>
    <dgm:cxn modelId="{EE57754D-1437-40F8-B0C8-64E033B61D2C}" type="presParOf" srcId="{09C6209B-43FF-4E80-B364-80949C7782CB}" destId="{CAAC5BFA-260A-4376-BD90-48A0382A9070}" srcOrd="3" destOrd="0" presId="urn:microsoft.com/office/officeart/2018/2/layout/IconVerticalSolidList"/>
    <dgm:cxn modelId="{36460FB0-9885-47C5-9BAA-A76C96B9BD2F}" type="presParOf" srcId="{6837D35B-2D0A-4D2D-A18D-8E27FF3E5222}" destId="{B685C3A2-35F4-4909-A7F1-4573C1007328}" srcOrd="3" destOrd="0" presId="urn:microsoft.com/office/officeart/2018/2/layout/IconVerticalSolidList"/>
    <dgm:cxn modelId="{FBB0E3EA-C00B-4ADB-B5BE-C777DA375313}" type="presParOf" srcId="{6837D35B-2D0A-4D2D-A18D-8E27FF3E5222}" destId="{CBBD0435-B788-44EB-A35F-CEF4C43B70D9}" srcOrd="4" destOrd="0" presId="urn:microsoft.com/office/officeart/2018/2/layout/IconVerticalSolidList"/>
    <dgm:cxn modelId="{6DAD2559-B970-47BB-BC73-F5E9D6E6E9CF}" type="presParOf" srcId="{CBBD0435-B788-44EB-A35F-CEF4C43B70D9}" destId="{232659DC-6C38-419A-B7E8-32CC2F1D73F0}" srcOrd="0" destOrd="0" presId="urn:microsoft.com/office/officeart/2018/2/layout/IconVerticalSolidList"/>
    <dgm:cxn modelId="{AA5DF034-B6EC-4D85-B839-C798CE97E4BD}" type="presParOf" srcId="{CBBD0435-B788-44EB-A35F-CEF4C43B70D9}" destId="{1CFD7A1A-F048-4DBA-80E6-4EA2047905B8}" srcOrd="1" destOrd="0" presId="urn:microsoft.com/office/officeart/2018/2/layout/IconVerticalSolidList"/>
    <dgm:cxn modelId="{DDF68ADF-6D8E-4C44-8A18-D9A7B6EC03A1}" type="presParOf" srcId="{CBBD0435-B788-44EB-A35F-CEF4C43B70D9}" destId="{DB88A42B-BFD5-4F64-A10E-4DD8F98149C8}" srcOrd="2" destOrd="0" presId="urn:microsoft.com/office/officeart/2018/2/layout/IconVerticalSolidList"/>
    <dgm:cxn modelId="{0EF2F4FC-9134-4F30-B4A5-53351B5C0CD3}" type="presParOf" srcId="{CBBD0435-B788-44EB-A35F-CEF4C43B70D9}" destId="{D379AAB3-BA50-43C8-8030-CDADBCBA1552}" srcOrd="3" destOrd="0" presId="urn:microsoft.com/office/officeart/2018/2/layout/IconVerticalSolidList"/>
    <dgm:cxn modelId="{DE6F1A13-6EAB-4C9E-BCF5-4FD780106C71}" type="presParOf" srcId="{6837D35B-2D0A-4D2D-A18D-8E27FF3E5222}" destId="{5905EE63-2898-495C-B51D-6D97FA4B8F2D}" srcOrd="5" destOrd="0" presId="urn:microsoft.com/office/officeart/2018/2/layout/IconVerticalSolidList"/>
    <dgm:cxn modelId="{448CF97B-D1C4-48AC-B3AE-32F4B67A6D81}" type="presParOf" srcId="{6837D35B-2D0A-4D2D-A18D-8E27FF3E5222}" destId="{AFA49CA3-36BA-4EE2-9558-64165E9284FC}" srcOrd="6" destOrd="0" presId="urn:microsoft.com/office/officeart/2018/2/layout/IconVerticalSolidList"/>
    <dgm:cxn modelId="{122092A7-4AF2-41C4-A566-841610E0136A}" type="presParOf" srcId="{AFA49CA3-36BA-4EE2-9558-64165E9284FC}" destId="{5CA857AD-FB5B-4483-8C14-D79493F73695}" srcOrd="0" destOrd="0" presId="urn:microsoft.com/office/officeart/2018/2/layout/IconVerticalSolidList"/>
    <dgm:cxn modelId="{225EB9A8-7F99-4A58-99F5-FA6B796C1492}" type="presParOf" srcId="{AFA49CA3-36BA-4EE2-9558-64165E9284FC}" destId="{1B6F5CF4-CB73-421F-9051-19E3476B8930}" srcOrd="1" destOrd="0" presId="urn:microsoft.com/office/officeart/2018/2/layout/IconVerticalSolidList"/>
    <dgm:cxn modelId="{BDAA93C6-B2E0-48AD-8AE8-76EEC6D2EAD8}" type="presParOf" srcId="{AFA49CA3-36BA-4EE2-9558-64165E9284FC}" destId="{3BC01D3A-CA4B-4DCE-BCC9-336361B3F4A8}" srcOrd="2" destOrd="0" presId="urn:microsoft.com/office/officeart/2018/2/layout/IconVerticalSolidList"/>
    <dgm:cxn modelId="{596ED2E9-F655-4B1B-AE3E-77ECEFBEB221}" type="presParOf" srcId="{AFA49CA3-36BA-4EE2-9558-64165E9284FC}" destId="{11C5C3B4-9C5F-4B97-914E-430DDC34F8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D34505D-661B-4001-9A1D-06E0208D74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0651634-2D62-4553-A70A-E71D598F31D8}">
      <dgm:prSet/>
      <dgm:spPr/>
      <dgm:t>
        <a:bodyPr/>
        <a:lstStyle/>
        <a:p>
          <a:r>
            <a:rPr lang="en-GB" b="0" i="0"/>
            <a:t>The </a:t>
          </a:r>
          <a:r>
            <a:rPr lang="en-GB" b="0" i="0" dirty="0"/>
            <a:t>social care vacancy rate in England is falling but remains higher than the overall unemployment rate</a:t>
          </a:r>
          <a:endParaRPr lang="en-US" dirty="0"/>
        </a:p>
      </dgm:t>
    </dgm:pt>
    <dgm:pt modelId="{8AA42107-9072-4D85-9B58-03BB76F90017}" type="parTrans" cxnId="{E7D79421-8EA3-4932-8E0F-096E64D52353}">
      <dgm:prSet/>
      <dgm:spPr/>
      <dgm:t>
        <a:bodyPr/>
        <a:lstStyle/>
        <a:p>
          <a:endParaRPr lang="en-US"/>
        </a:p>
      </dgm:t>
    </dgm:pt>
    <dgm:pt modelId="{9B16C10A-401F-4D5A-B5DF-43CDDBB95514}" type="sibTrans" cxnId="{E7D79421-8EA3-4932-8E0F-096E64D52353}">
      <dgm:prSet/>
      <dgm:spPr/>
      <dgm:t>
        <a:bodyPr/>
        <a:lstStyle/>
        <a:p>
          <a:endParaRPr lang="en-US"/>
        </a:p>
      </dgm:t>
    </dgm:pt>
    <dgm:pt modelId="{FABB8879-9E48-483F-B90F-BD81F1555652}">
      <dgm:prSet/>
      <dgm:spPr/>
      <dgm:t>
        <a:bodyPr/>
        <a:lstStyle/>
        <a:p>
          <a:r>
            <a:rPr lang="en-US" dirty="0"/>
            <a:t>High staff turnover remains a particular challenge across the care sector</a:t>
          </a:r>
        </a:p>
      </dgm:t>
    </dgm:pt>
    <dgm:pt modelId="{A2846727-8D32-4521-9981-0E2EA6416F26}" type="parTrans" cxnId="{6264BC9F-4AE8-43A9-85F8-75C45B1C45C4}">
      <dgm:prSet/>
      <dgm:spPr/>
      <dgm:t>
        <a:bodyPr/>
        <a:lstStyle/>
        <a:p>
          <a:endParaRPr lang="en-US"/>
        </a:p>
      </dgm:t>
    </dgm:pt>
    <dgm:pt modelId="{E4F08E69-66DF-4F19-8803-C09B8A08185B}" type="sibTrans" cxnId="{6264BC9F-4AE8-43A9-85F8-75C45B1C45C4}">
      <dgm:prSet/>
      <dgm:spPr/>
      <dgm:t>
        <a:bodyPr/>
        <a:lstStyle/>
        <a:p>
          <a:endParaRPr lang="en-US"/>
        </a:p>
      </dgm:t>
    </dgm:pt>
    <dgm:pt modelId="{EB492F6A-2253-4313-8D35-9426F0D0D34A}">
      <dgm:prSet/>
      <dgm:spPr/>
      <dgm:t>
        <a:bodyPr/>
        <a:lstStyle/>
        <a:p>
          <a:r>
            <a:rPr lang="en-US" dirty="0"/>
            <a:t>Workforce pressures increased following Brexit and post-pandemic demand</a:t>
          </a:r>
        </a:p>
      </dgm:t>
    </dgm:pt>
    <dgm:pt modelId="{C84E6CE2-7357-49E4-B083-D139B3B91649}" type="parTrans" cxnId="{2560E9F3-AD0B-4933-9962-2579AB4EA310}">
      <dgm:prSet/>
      <dgm:spPr/>
      <dgm:t>
        <a:bodyPr/>
        <a:lstStyle/>
        <a:p>
          <a:endParaRPr lang="en-US"/>
        </a:p>
      </dgm:t>
    </dgm:pt>
    <dgm:pt modelId="{B668244F-9FF7-468A-947E-67C0CDC7AEB1}" type="sibTrans" cxnId="{2560E9F3-AD0B-4933-9962-2579AB4EA310}">
      <dgm:prSet/>
      <dgm:spPr/>
      <dgm:t>
        <a:bodyPr/>
        <a:lstStyle/>
        <a:p>
          <a:endParaRPr lang="en-US"/>
        </a:p>
      </dgm:t>
    </dgm:pt>
    <dgm:pt modelId="{437E63CD-5BD0-4E12-BC13-0A4811BC358F}">
      <dgm:prSet/>
      <dgm:spPr/>
      <dgm:t>
        <a:bodyPr/>
        <a:lstStyle/>
        <a:p>
          <a:r>
            <a:rPr lang="en-US" dirty="0"/>
            <a:t>Ongoing focus on domestic recruitment, training and retention strategies</a:t>
          </a:r>
        </a:p>
      </dgm:t>
    </dgm:pt>
    <dgm:pt modelId="{F924FF8B-EBDD-4F87-B339-60E57D852F62}" type="parTrans" cxnId="{67D2848A-2D95-4699-B540-676B3B47E4F9}">
      <dgm:prSet/>
      <dgm:spPr/>
      <dgm:t>
        <a:bodyPr/>
        <a:lstStyle/>
        <a:p>
          <a:endParaRPr lang="en-US"/>
        </a:p>
      </dgm:t>
    </dgm:pt>
    <dgm:pt modelId="{0763050A-ECE7-4F02-8161-B82BDC8FDE0D}" type="sibTrans" cxnId="{67D2848A-2D95-4699-B540-676B3B47E4F9}">
      <dgm:prSet/>
      <dgm:spPr/>
      <dgm:t>
        <a:bodyPr/>
        <a:lstStyle/>
        <a:p>
          <a:endParaRPr lang="en-US"/>
        </a:p>
      </dgm:t>
    </dgm:pt>
    <dgm:pt modelId="{AAF1120C-B556-4D24-8594-A81E4D9CE0C2}">
      <dgm:prSet/>
      <dgm:spPr/>
      <dgm:t>
        <a:bodyPr/>
        <a:lstStyle/>
        <a:p>
          <a:r>
            <a:rPr lang="en-GB" dirty="0"/>
            <a:t>
Recruitment and retention remain difficult in nursing and social care</a:t>
          </a:r>
        </a:p>
      </dgm:t>
    </dgm:pt>
    <dgm:pt modelId="{5D49F3E9-38DE-404D-809D-86E4013A96EE}" type="parTrans" cxnId="{F7AF8BEE-7953-46FF-A483-E175E01E595C}">
      <dgm:prSet/>
      <dgm:spPr/>
      <dgm:t>
        <a:bodyPr/>
        <a:lstStyle/>
        <a:p>
          <a:endParaRPr lang="en-GB"/>
        </a:p>
      </dgm:t>
    </dgm:pt>
    <dgm:pt modelId="{B675A1E1-0509-4B94-9573-1D065C48F953}" type="sibTrans" cxnId="{F7AF8BEE-7953-46FF-A483-E175E01E595C}">
      <dgm:prSet/>
      <dgm:spPr/>
      <dgm:t>
        <a:bodyPr/>
        <a:lstStyle/>
        <a:p>
          <a:endParaRPr lang="en-GB"/>
        </a:p>
      </dgm:t>
    </dgm:pt>
    <dgm:pt modelId="{CAA3E054-2163-4134-AF7F-0DBBF1B8F781}" type="pres">
      <dgm:prSet presAssocID="{ED34505D-661B-4001-9A1D-06E0208D7466}" presName="linear" presStyleCnt="0">
        <dgm:presLayoutVars>
          <dgm:animLvl val="lvl"/>
          <dgm:resizeHandles val="exact"/>
        </dgm:presLayoutVars>
      </dgm:prSet>
      <dgm:spPr/>
    </dgm:pt>
    <dgm:pt modelId="{A5C87F55-BB43-4B3B-91C2-2210E3674852}" type="pres">
      <dgm:prSet presAssocID="{F0651634-2D62-4553-A70A-E71D598F31D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20EEAC-B284-4663-B0D8-BC4502862675}" type="pres">
      <dgm:prSet presAssocID="{9B16C10A-401F-4D5A-B5DF-43CDDBB95514}" presName="spacer" presStyleCnt="0"/>
      <dgm:spPr/>
    </dgm:pt>
    <dgm:pt modelId="{709CABB9-A861-43B2-9D87-4BC4B51781A1}" type="pres">
      <dgm:prSet presAssocID="{FABB8879-9E48-483F-B90F-BD81F155565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A3CB33B-C2B0-4B54-94EA-401E63A25B1B}" type="pres">
      <dgm:prSet presAssocID="{E4F08E69-66DF-4F19-8803-C09B8A08185B}" presName="spacer" presStyleCnt="0"/>
      <dgm:spPr/>
    </dgm:pt>
    <dgm:pt modelId="{8C089E85-FA54-4BEE-BEF7-A8D323F72A44}" type="pres">
      <dgm:prSet presAssocID="{AAF1120C-B556-4D24-8594-A81E4D9CE0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790A3F-E7E0-4EE0-B321-1A9F3A85FCCE}" type="pres">
      <dgm:prSet presAssocID="{B675A1E1-0509-4B94-9573-1D065C48F953}" presName="spacer" presStyleCnt="0"/>
      <dgm:spPr/>
    </dgm:pt>
    <dgm:pt modelId="{F3A77926-15DE-4AC9-BF55-0F512F1580A1}" type="pres">
      <dgm:prSet presAssocID="{EB492F6A-2253-4313-8D35-9426F0D0D34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0F4C5C-60E0-4C8B-B647-BD54A5070C0E}" type="pres">
      <dgm:prSet presAssocID="{B668244F-9FF7-468A-947E-67C0CDC7AEB1}" presName="spacer" presStyleCnt="0"/>
      <dgm:spPr/>
    </dgm:pt>
    <dgm:pt modelId="{740FED6C-B484-404A-B6C0-014BB214CE1C}" type="pres">
      <dgm:prSet presAssocID="{437E63CD-5BD0-4E12-BC13-0A4811BC35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7D79421-8EA3-4932-8E0F-096E64D52353}" srcId="{ED34505D-661B-4001-9A1D-06E0208D7466}" destId="{F0651634-2D62-4553-A70A-E71D598F31D8}" srcOrd="0" destOrd="0" parTransId="{8AA42107-9072-4D85-9B58-03BB76F90017}" sibTransId="{9B16C10A-401F-4D5A-B5DF-43CDDBB95514}"/>
    <dgm:cxn modelId="{0F9C4C62-C228-486C-9EB8-0878DD4D81E7}" type="presOf" srcId="{F0651634-2D62-4553-A70A-E71D598F31D8}" destId="{A5C87F55-BB43-4B3B-91C2-2210E3674852}" srcOrd="0" destOrd="0" presId="urn:microsoft.com/office/officeart/2005/8/layout/vList2"/>
    <dgm:cxn modelId="{3C78C46C-2333-41A6-9D54-CA7BB554C1F2}" type="presOf" srcId="{FABB8879-9E48-483F-B90F-BD81F1555652}" destId="{709CABB9-A861-43B2-9D87-4BC4B51781A1}" srcOrd="0" destOrd="0" presId="urn:microsoft.com/office/officeart/2005/8/layout/vList2"/>
    <dgm:cxn modelId="{67D2848A-2D95-4699-B540-676B3B47E4F9}" srcId="{ED34505D-661B-4001-9A1D-06E0208D7466}" destId="{437E63CD-5BD0-4E12-BC13-0A4811BC358F}" srcOrd="4" destOrd="0" parTransId="{F924FF8B-EBDD-4F87-B339-60E57D852F62}" sibTransId="{0763050A-ECE7-4F02-8161-B82BDC8FDE0D}"/>
    <dgm:cxn modelId="{1AD2D39C-3835-456A-AA19-6ADA0DAAE2C4}" type="presOf" srcId="{AAF1120C-B556-4D24-8594-A81E4D9CE0C2}" destId="{8C089E85-FA54-4BEE-BEF7-A8D323F72A44}" srcOrd="0" destOrd="0" presId="urn:microsoft.com/office/officeart/2005/8/layout/vList2"/>
    <dgm:cxn modelId="{6264BC9F-4AE8-43A9-85F8-75C45B1C45C4}" srcId="{ED34505D-661B-4001-9A1D-06E0208D7466}" destId="{FABB8879-9E48-483F-B90F-BD81F1555652}" srcOrd="1" destOrd="0" parTransId="{A2846727-8D32-4521-9981-0E2EA6416F26}" sibTransId="{E4F08E69-66DF-4F19-8803-C09B8A08185B}"/>
    <dgm:cxn modelId="{FD4F88A0-38AC-4F96-9429-3E95CB3B8435}" type="presOf" srcId="{437E63CD-5BD0-4E12-BC13-0A4811BC358F}" destId="{740FED6C-B484-404A-B6C0-014BB214CE1C}" srcOrd="0" destOrd="0" presId="urn:microsoft.com/office/officeart/2005/8/layout/vList2"/>
    <dgm:cxn modelId="{8738E8C3-4738-48C7-9B18-0BF29CBB95A2}" type="presOf" srcId="{ED34505D-661B-4001-9A1D-06E0208D7466}" destId="{CAA3E054-2163-4134-AF7F-0DBBF1B8F781}" srcOrd="0" destOrd="0" presId="urn:microsoft.com/office/officeart/2005/8/layout/vList2"/>
    <dgm:cxn modelId="{F7AF8BEE-7953-46FF-A483-E175E01E595C}" srcId="{ED34505D-661B-4001-9A1D-06E0208D7466}" destId="{AAF1120C-B556-4D24-8594-A81E4D9CE0C2}" srcOrd="2" destOrd="0" parTransId="{5D49F3E9-38DE-404D-809D-86E4013A96EE}" sibTransId="{B675A1E1-0509-4B94-9573-1D065C48F953}"/>
    <dgm:cxn modelId="{9409E8F3-5CA1-4520-B3CF-C885718CB6C9}" type="presOf" srcId="{EB492F6A-2253-4313-8D35-9426F0D0D34A}" destId="{F3A77926-15DE-4AC9-BF55-0F512F1580A1}" srcOrd="0" destOrd="0" presId="urn:microsoft.com/office/officeart/2005/8/layout/vList2"/>
    <dgm:cxn modelId="{2560E9F3-AD0B-4933-9962-2579AB4EA310}" srcId="{ED34505D-661B-4001-9A1D-06E0208D7466}" destId="{EB492F6A-2253-4313-8D35-9426F0D0D34A}" srcOrd="3" destOrd="0" parTransId="{C84E6CE2-7357-49E4-B083-D139B3B91649}" sibTransId="{B668244F-9FF7-468A-947E-67C0CDC7AEB1}"/>
    <dgm:cxn modelId="{5A69496F-3792-4734-AE39-CFC1BA20A0B7}" type="presParOf" srcId="{CAA3E054-2163-4134-AF7F-0DBBF1B8F781}" destId="{A5C87F55-BB43-4B3B-91C2-2210E3674852}" srcOrd="0" destOrd="0" presId="urn:microsoft.com/office/officeart/2005/8/layout/vList2"/>
    <dgm:cxn modelId="{9CA53EFC-57BC-4B98-8133-1E0754261008}" type="presParOf" srcId="{CAA3E054-2163-4134-AF7F-0DBBF1B8F781}" destId="{A820EEAC-B284-4663-B0D8-BC4502862675}" srcOrd="1" destOrd="0" presId="urn:microsoft.com/office/officeart/2005/8/layout/vList2"/>
    <dgm:cxn modelId="{5D6F8F6F-5012-4573-85D4-ADCE8733F8CB}" type="presParOf" srcId="{CAA3E054-2163-4134-AF7F-0DBBF1B8F781}" destId="{709CABB9-A861-43B2-9D87-4BC4B51781A1}" srcOrd="2" destOrd="0" presId="urn:microsoft.com/office/officeart/2005/8/layout/vList2"/>
    <dgm:cxn modelId="{3F1C66EA-FD3E-4730-A019-60BE00D508BD}" type="presParOf" srcId="{CAA3E054-2163-4134-AF7F-0DBBF1B8F781}" destId="{DA3CB33B-C2B0-4B54-94EA-401E63A25B1B}" srcOrd="3" destOrd="0" presId="urn:microsoft.com/office/officeart/2005/8/layout/vList2"/>
    <dgm:cxn modelId="{A89A262C-F996-412F-BD02-0258CD9E1E8A}" type="presParOf" srcId="{CAA3E054-2163-4134-AF7F-0DBBF1B8F781}" destId="{8C089E85-FA54-4BEE-BEF7-A8D323F72A44}" srcOrd="4" destOrd="0" presId="urn:microsoft.com/office/officeart/2005/8/layout/vList2"/>
    <dgm:cxn modelId="{8F71B860-85F9-40B6-90F8-FF2FA253D96D}" type="presParOf" srcId="{CAA3E054-2163-4134-AF7F-0DBBF1B8F781}" destId="{74790A3F-E7E0-4EE0-B321-1A9F3A85FCCE}" srcOrd="5" destOrd="0" presId="urn:microsoft.com/office/officeart/2005/8/layout/vList2"/>
    <dgm:cxn modelId="{5485C454-EE73-49B7-B639-900ED29CAE52}" type="presParOf" srcId="{CAA3E054-2163-4134-AF7F-0DBBF1B8F781}" destId="{F3A77926-15DE-4AC9-BF55-0F512F1580A1}" srcOrd="6" destOrd="0" presId="urn:microsoft.com/office/officeart/2005/8/layout/vList2"/>
    <dgm:cxn modelId="{81359936-AE11-4CAE-999B-0D9D14F6EDBB}" type="presParOf" srcId="{CAA3E054-2163-4134-AF7F-0DBBF1B8F781}" destId="{EE0F4C5C-60E0-4C8B-B647-BD54A5070C0E}" srcOrd="7" destOrd="0" presId="urn:microsoft.com/office/officeart/2005/8/layout/vList2"/>
    <dgm:cxn modelId="{C2BF9E0D-B855-44ED-A95D-31042C0A9448}" type="presParOf" srcId="{CAA3E054-2163-4134-AF7F-0DBBF1B8F781}" destId="{740FED6C-B484-404A-B6C0-014BB214CE1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D34505D-661B-4001-9A1D-06E0208D746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0651634-2D62-4553-A70A-E71D598F31D8}">
      <dgm:prSet custT="1"/>
      <dgm:spPr/>
      <dgm:t>
        <a:bodyPr/>
        <a:lstStyle/>
        <a:p>
          <a:r>
            <a:rPr lang="en-GB" sz="1600" dirty="0"/>
            <a:t>Adult social care workforce reached approximately </a:t>
          </a:r>
          <a:r>
            <a:rPr lang="en-GB" sz="1600" b="1" dirty="0"/>
            <a:t>1.60 million filled posts</a:t>
          </a:r>
          <a:r>
            <a:rPr lang="en-GB" sz="1600" dirty="0"/>
            <a:t> in England</a:t>
          </a:r>
          <a:br>
            <a:rPr lang="en-GB" sz="1600" dirty="0"/>
          </a:br>
          <a:r>
            <a:rPr lang="en-GB" sz="1600" dirty="0"/>
            <a:t>However- around </a:t>
          </a:r>
          <a:r>
            <a:rPr lang="en-GB" sz="1600" b="1" dirty="0"/>
            <a:t>111,000 vacant posts </a:t>
          </a:r>
          <a:r>
            <a:rPr lang="en-GB" sz="1600" b="0" dirty="0"/>
            <a:t>remain</a:t>
          </a:r>
          <a:endParaRPr lang="en-US" sz="1600" dirty="0"/>
        </a:p>
      </dgm:t>
    </dgm:pt>
    <dgm:pt modelId="{8AA42107-9072-4D85-9B58-03BB76F90017}" type="parTrans" cxnId="{E7D79421-8EA3-4932-8E0F-096E64D52353}">
      <dgm:prSet/>
      <dgm:spPr/>
      <dgm:t>
        <a:bodyPr/>
        <a:lstStyle/>
        <a:p>
          <a:endParaRPr lang="en-US"/>
        </a:p>
      </dgm:t>
    </dgm:pt>
    <dgm:pt modelId="{9B16C10A-401F-4D5A-B5DF-43CDDBB95514}" type="sibTrans" cxnId="{E7D79421-8EA3-4932-8E0F-096E64D52353}">
      <dgm:prSet/>
      <dgm:spPr/>
      <dgm:t>
        <a:bodyPr/>
        <a:lstStyle/>
        <a:p>
          <a:endParaRPr lang="en-US"/>
        </a:p>
      </dgm:t>
    </dgm:pt>
    <dgm:pt modelId="{FABB8879-9E48-483F-B90F-BD81F1555652}">
      <dgm:prSet custT="1"/>
      <dgm:spPr/>
      <dgm:t>
        <a:bodyPr/>
        <a:lstStyle/>
        <a:p>
          <a:r>
            <a:rPr lang="en-GB" sz="1600" dirty="0"/>
            <a:t>Vacancy rates have fallen, but recruitment and retention remain major challenges</a:t>
          </a:r>
          <a:endParaRPr lang="en-US" sz="1600" dirty="0"/>
        </a:p>
      </dgm:t>
    </dgm:pt>
    <dgm:pt modelId="{A2846727-8D32-4521-9981-0E2EA6416F26}" type="parTrans" cxnId="{6264BC9F-4AE8-43A9-85F8-75C45B1C45C4}">
      <dgm:prSet/>
      <dgm:spPr/>
      <dgm:t>
        <a:bodyPr/>
        <a:lstStyle/>
        <a:p>
          <a:endParaRPr lang="en-US"/>
        </a:p>
      </dgm:t>
    </dgm:pt>
    <dgm:pt modelId="{E4F08E69-66DF-4F19-8803-C09B8A08185B}" type="sibTrans" cxnId="{6264BC9F-4AE8-43A9-85F8-75C45B1C45C4}">
      <dgm:prSet/>
      <dgm:spPr/>
      <dgm:t>
        <a:bodyPr/>
        <a:lstStyle/>
        <a:p>
          <a:endParaRPr lang="en-US"/>
        </a:p>
      </dgm:t>
    </dgm:pt>
    <dgm:pt modelId="{EB492F6A-2253-4313-8D35-9426F0D0D34A}">
      <dgm:prSet custT="1"/>
      <dgm:spPr/>
      <dgm:t>
        <a:bodyPr/>
        <a:lstStyle/>
        <a:p>
          <a:r>
            <a:rPr lang="en-GB" sz="1600" dirty="0"/>
            <a:t>High turnover, workload pressures, and pay concerns continue to affect the sector</a:t>
          </a:r>
          <a:endParaRPr lang="en-US" sz="1600" dirty="0"/>
        </a:p>
      </dgm:t>
    </dgm:pt>
    <dgm:pt modelId="{C84E6CE2-7357-49E4-B083-D139B3B91649}" type="parTrans" cxnId="{2560E9F3-AD0B-4933-9962-2579AB4EA310}">
      <dgm:prSet/>
      <dgm:spPr/>
      <dgm:t>
        <a:bodyPr/>
        <a:lstStyle/>
        <a:p>
          <a:endParaRPr lang="en-US"/>
        </a:p>
      </dgm:t>
    </dgm:pt>
    <dgm:pt modelId="{B668244F-9FF7-468A-947E-67C0CDC7AEB1}" type="sibTrans" cxnId="{2560E9F3-AD0B-4933-9962-2579AB4EA310}">
      <dgm:prSet/>
      <dgm:spPr/>
      <dgm:t>
        <a:bodyPr/>
        <a:lstStyle/>
        <a:p>
          <a:endParaRPr lang="en-US"/>
        </a:p>
      </dgm:t>
    </dgm:pt>
    <dgm:pt modelId="{437E63CD-5BD0-4E12-BC13-0A4811BC358F}">
      <dgm:prSet custT="1"/>
      <dgm:spPr/>
      <dgm:t>
        <a:bodyPr/>
        <a:lstStyle/>
        <a:p>
          <a:r>
            <a:rPr lang="en-GB" sz="1600" dirty="0"/>
            <a:t>Demand for care workers is expected to increase further due to an ageing population</a:t>
          </a:r>
          <a:endParaRPr lang="en-US" sz="1600" dirty="0"/>
        </a:p>
      </dgm:t>
    </dgm:pt>
    <dgm:pt modelId="{F924FF8B-EBDD-4F87-B339-60E57D852F62}" type="parTrans" cxnId="{67D2848A-2D95-4699-B540-676B3B47E4F9}">
      <dgm:prSet/>
      <dgm:spPr/>
      <dgm:t>
        <a:bodyPr/>
        <a:lstStyle/>
        <a:p>
          <a:endParaRPr lang="en-US"/>
        </a:p>
      </dgm:t>
    </dgm:pt>
    <dgm:pt modelId="{0763050A-ECE7-4F02-8161-B82BDC8FDE0D}" type="sibTrans" cxnId="{67D2848A-2D95-4699-B540-676B3B47E4F9}">
      <dgm:prSet/>
      <dgm:spPr/>
      <dgm:t>
        <a:bodyPr/>
        <a:lstStyle/>
        <a:p>
          <a:endParaRPr lang="en-US"/>
        </a:p>
      </dgm:t>
    </dgm:pt>
    <dgm:pt modelId="{AAF1120C-B556-4D24-8594-A81E4D9CE0C2}">
      <dgm:prSet custT="1"/>
      <dgm:spPr/>
      <dgm:t>
        <a:bodyPr/>
        <a:lstStyle/>
        <a:p>
          <a:r>
            <a:rPr lang="en-GB" sz="1400" dirty="0"/>
            <a:t>
</a:t>
          </a:r>
          <a:r>
            <a:rPr lang="en-GB" sz="1600" dirty="0"/>
            <a:t>Workforce growth has been supported heavily by </a:t>
          </a:r>
          <a:r>
            <a:rPr lang="en-GB" sz="1600" b="1" dirty="0"/>
            <a:t>international recruitment</a:t>
          </a:r>
          <a:endParaRPr lang="en-GB" sz="1400" dirty="0"/>
        </a:p>
      </dgm:t>
    </dgm:pt>
    <dgm:pt modelId="{5D49F3E9-38DE-404D-809D-86E4013A96EE}" type="parTrans" cxnId="{F7AF8BEE-7953-46FF-A483-E175E01E595C}">
      <dgm:prSet/>
      <dgm:spPr/>
      <dgm:t>
        <a:bodyPr/>
        <a:lstStyle/>
        <a:p>
          <a:endParaRPr lang="en-GB"/>
        </a:p>
      </dgm:t>
    </dgm:pt>
    <dgm:pt modelId="{B675A1E1-0509-4B94-9573-1D065C48F953}" type="sibTrans" cxnId="{F7AF8BEE-7953-46FF-A483-E175E01E595C}">
      <dgm:prSet/>
      <dgm:spPr/>
      <dgm:t>
        <a:bodyPr/>
        <a:lstStyle/>
        <a:p>
          <a:endParaRPr lang="en-GB"/>
        </a:p>
      </dgm:t>
    </dgm:pt>
    <dgm:pt modelId="{DCA3168B-8847-49C0-8761-71139F24C9D4}" type="pres">
      <dgm:prSet presAssocID="{ED34505D-661B-4001-9A1D-06E0208D7466}" presName="outerComposite" presStyleCnt="0">
        <dgm:presLayoutVars>
          <dgm:chMax val="5"/>
          <dgm:dir/>
          <dgm:resizeHandles val="exact"/>
        </dgm:presLayoutVars>
      </dgm:prSet>
      <dgm:spPr/>
    </dgm:pt>
    <dgm:pt modelId="{4E38EB62-FE65-4162-B4A3-FD9C2D7A5269}" type="pres">
      <dgm:prSet presAssocID="{ED34505D-661B-4001-9A1D-06E0208D7466}" presName="dummyMaxCanvas" presStyleCnt="0">
        <dgm:presLayoutVars/>
      </dgm:prSet>
      <dgm:spPr/>
    </dgm:pt>
    <dgm:pt modelId="{6D50865E-3326-4D42-A1A5-BB898DADF558}" type="pres">
      <dgm:prSet presAssocID="{ED34505D-661B-4001-9A1D-06E0208D7466}" presName="FiveNodes_1" presStyleLbl="node1" presStyleIdx="0" presStyleCnt="5">
        <dgm:presLayoutVars>
          <dgm:bulletEnabled val="1"/>
        </dgm:presLayoutVars>
      </dgm:prSet>
      <dgm:spPr/>
    </dgm:pt>
    <dgm:pt modelId="{DFC56AE4-866D-48AB-B7A3-28813DE535F6}" type="pres">
      <dgm:prSet presAssocID="{ED34505D-661B-4001-9A1D-06E0208D7466}" presName="FiveNodes_2" presStyleLbl="node1" presStyleIdx="1" presStyleCnt="5">
        <dgm:presLayoutVars>
          <dgm:bulletEnabled val="1"/>
        </dgm:presLayoutVars>
      </dgm:prSet>
      <dgm:spPr/>
    </dgm:pt>
    <dgm:pt modelId="{B04C6FA7-D1AF-4326-8FC7-EE02BDBCA341}" type="pres">
      <dgm:prSet presAssocID="{ED34505D-661B-4001-9A1D-06E0208D7466}" presName="FiveNodes_3" presStyleLbl="node1" presStyleIdx="2" presStyleCnt="5">
        <dgm:presLayoutVars>
          <dgm:bulletEnabled val="1"/>
        </dgm:presLayoutVars>
      </dgm:prSet>
      <dgm:spPr/>
    </dgm:pt>
    <dgm:pt modelId="{82366EA6-040B-453C-95CA-F7EAB6E9E8D3}" type="pres">
      <dgm:prSet presAssocID="{ED34505D-661B-4001-9A1D-06E0208D7466}" presName="FiveNodes_4" presStyleLbl="node1" presStyleIdx="3" presStyleCnt="5">
        <dgm:presLayoutVars>
          <dgm:bulletEnabled val="1"/>
        </dgm:presLayoutVars>
      </dgm:prSet>
      <dgm:spPr/>
    </dgm:pt>
    <dgm:pt modelId="{F7B9E0E3-5AC9-40FB-9CEE-370C6C93FC9F}" type="pres">
      <dgm:prSet presAssocID="{ED34505D-661B-4001-9A1D-06E0208D7466}" presName="FiveNodes_5" presStyleLbl="node1" presStyleIdx="4" presStyleCnt="5">
        <dgm:presLayoutVars>
          <dgm:bulletEnabled val="1"/>
        </dgm:presLayoutVars>
      </dgm:prSet>
      <dgm:spPr/>
    </dgm:pt>
    <dgm:pt modelId="{21B887A9-163E-4627-8C9E-EA424C8BA7FD}" type="pres">
      <dgm:prSet presAssocID="{ED34505D-661B-4001-9A1D-06E0208D7466}" presName="FiveConn_1-2" presStyleLbl="fgAccFollowNode1" presStyleIdx="0" presStyleCnt="4">
        <dgm:presLayoutVars>
          <dgm:bulletEnabled val="1"/>
        </dgm:presLayoutVars>
      </dgm:prSet>
      <dgm:spPr/>
    </dgm:pt>
    <dgm:pt modelId="{CB3C0EA8-2E8A-4859-90C0-03CE357D7349}" type="pres">
      <dgm:prSet presAssocID="{ED34505D-661B-4001-9A1D-06E0208D7466}" presName="FiveConn_2-3" presStyleLbl="fgAccFollowNode1" presStyleIdx="1" presStyleCnt="4">
        <dgm:presLayoutVars>
          <dgm:bulletEnabled val="1"/>
        </dgm:presLayoutVars>
      </dgm:prSet>
      <dgm:spPr/>
    </dgm:pt>
    <dgm:pt modelId="{C9350C19-F5E5-4AB0-A15B-DDDA4273A05A}" type="pres">
      <dgm:prSet presAssocID="{ED34505D-661B-4001-9A1D-06E0208D7466}" presName="FiveConn_3-4" presStyleLbl="fgAccFollowNode1" presStyleIdx="2" presStyleCnt="4">
        <dgm:presLayoutVars>
          <dgm:bulletEnabled val="1"/>
        </dgm:presLayoutVars>
      </dgm:prSet>
      <dgm:spPr/>
    </dgm:pt>
    <dgm:pt modelId="{B338A697-CFD2-4135-A2D6-E4AFB3D3FD24}" type="pres">
      <dgm:prSet presAssocID="{ED34505D-661B-4001-9A1D-06E0208D7466}" presName="FiveConn_4-5" presStyleLbl="fgAccFollowNode1" presStyleIdx="3" presStyleCnt="4">
        <dgm:presLayoutVars>
          <dgm:bulletEnabled val="1"/>
        </dgm:presLayoutVars>
      </dgm:prSet>
      <dgm:spPr/>
    </dgm:pt>
    <dgm:pt modelId="{00B11AFF-6C22-49B4-BFA0-634864F69D65}" type="pres">
      <dgm:prSet presAssocID="{ED34505D-661B-4001-9A1D-06E0208D7466}" presName="FiveNodes_1_text" presStyleLbl="node1" presStyleIdx="4" presStyleCnt="5">
        <dgm:presLayoutVars>
          <dgm:bulletEnabled val="1"/>
        </dgm:presLayoutVars>
      </dgm:prSet>
      <dgm:spPr/>
    </dgm:pt>
    <dgm:pt modelId="{A1E1D52F-4666-4632-86DB-AEDE66ED09E8}" type="pres">
      <dgm:prSet presAssocID="{ED34505D-661B-4001-9A1D-06E0208D7466}" presName="FiveNodes_2_text" presStyleLbl="node1" presStyleIdx="4" presStyleCnt="5">
        <dgm:presLayoutVars>
          <dgm:bulletEnabled val="1"/>
        </dgm:presLayoutVars>
      </dgm:prSet>
      <dgm:spPr/>
    </dgm:pt>
    <dgm:pt modelId="{F1282B47-EDB7-491C-846E-1D1DEB5CBB9A}" type="pres">
      <dgm:prSet presAssocID="{ED34505D-661B-4001-9A1D-06E0208D7466}" presName="FiveNodes_3_text" presStyleLbl="node1" presStyleIdx="4" presStyleCnt="5">
        <dgm:presLayoutVars>
          <dgm:bulletEnabled val="1"/>
        </dgm:presLayoutVars>
      </dgm:prSet>
      <dgm:spPr/>
    </dgm:pt>
    <dgm:pt modelId="{539EC78A-F943-4691-B695-46E62F1088F3}" type="pres">
      <dgm:prSet presAssocID="{ED34505D-661B-4001-9A1D-06E0208D7466}" presName="FiveNodes_4_text" presStyleLbl="node1" presStyleIdx="4" presStyleCnt="5">
        <dgm:presLayoutVars>
          <dgm:bulletEnabled val="1"/>
        </dgm:presLayoutVars>
      </dgm:prSet>
      <dgm:spPr/>
    </dgm:pt>
    <dgm:pt modelId="{CCFC7290-3932-4E3F-BFD8-C5DD0B6C9863}" type="pres">
      <dgm:prSet presAssocID="{ED34505D-661B-4001-9A1D-06E0208D746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A244F00-3BC0-4B31-8300-8ACA31B8A10B}" type="presOf" srcId="{EB492F6A-2253-4313-8D35-9426F0D0D34A}" destId="{82366EA6-040B-453C-95CA-F7EAB6E9E8D3}" srcOrd="0" destOrd="0" presId="urn:microsoft.com/office/officeart/2005/8/layout/vProcess5"/>
    <dgm:cxn modelId="{89CA3602-1CCA-4E99-8810-968ACF471BF3}" type="presOf" srcId="{ED34505D-661B-4001-9A1D-06E0208D7466}" destId="{DCA3168B-8847-49C0-8761-71139F24C9D4}" srcOrd="0" destOrd="0" presId="urn:microsoft.com/office/officeart/2005/8/layout/vProcess5"/>
    <dgm:cxn modelId="{7A9EF704-FC58-4B8B-BFA9-15CC348E99EB}" type="presOf" srcId="{9B16C10A-401F-4D5A-B5DF-43CDDBB95514}" destId="{21B887A9-163E-4627-8C9E-EA424C8BA7FD}" srcOrd="0" destOrd="0" presId="urn:microsoft.com/office/officeart/2005/8/layout/vProcess5"/>
    <dgm:cxn modelId="{E7D79421-8EA3-4932-8E0F-096E64D52353}" srcId="{ED34505D-661B-4001-9A1D-06E0208D7466}" destId="{F0651634-2D62-4553-A70A-E71D598F31D8}" srcOrd="0" destOrd="0" parTransId="{8AA42107-9072-4D85-9B58-03BB76F90017}" sibTransId="{9B16C10A-401F-4D5A-B5DF-43CDDBB95514}"/>
    <dgm:cxn modelId="{76E4FB33-00E1-4D5C-BEC3-12B72C170CC4}" type="presOf" srcId="{EB492F6A-2253-4313-8D35-9426F0D0D34A}" destId="{539EC78A-F943-4691-B695-46E62F1088F3}" srcOrd="1" destOrd="0" presId="urn:microsoft.com/office/officeart/2005/8/layout/vProcess5"/>
    <dgm:cxn modelId="{453FD95C-0F60-4396-B1FF-AEA5C71DA3D6}" type="presOf" srcId="{F0651634-2D62-4553-A70A-E71D598F31D8}" destId="{6D50865E-3326-4D42-A1A5-BB898DADF558}" srcOrd="0" destOrd="0" presId="urn:microsoft.com/office/officeart/2005/8/layout/vProcess5"/>
    <dgm:cxn modelId="{17336C49-E90C-4AD6-9FA3-B5A12EB84158}" type="presOf" srcId="{B675A1E1-0509-4B94-9573-1D065C48F953}" destId="{C9350C19-F5E5-4AB0-A15B-DDDA4273A05A}" srcOrd="0" destOrd="0" presId="urn:microsoft.com/office/officeart/2005/8/layout/vProcess5"/>
    <dgm:cxn modelId="{49814352-0A61-471A-BB08-C2765BC0D4DF}" type="presOf" srcId="{F0651634-2D62-4553-A70A-E71D598F31D8}" destId="{00B11AFF-6C22-49B4-BFA0-634864F69D65}" srcOrd="1" destOrd="0" presId="urn:microsoft.com/office/officeart/2005/8/layout/vProcess5"/>
    <dgm:cxn modelId="{CBBF0079-D946-4568-AB31-8456A5948D45}" type="presOf" srcId="{AAF1120C-B556-4D24-8594-A81E4D9CE0C2}" destId="{B04C6FA7-D1AF-4326-8FC7-EE02BDBCA341}" srcOrd="0" destOrd="0" presId="urn:microsoft.com/office/officeart/2005/8/layout/vProcess5"/>
    <dgm:cxn modelId="{5258F681-55DB-41E4-8343-251A75F92175}" type="presOf" srcId="{437E63CD-5BD0-4E12-BC13-0A4811BC358F}" destId="{F7B9E0E3-5AC9-40FB-9CEE-370C6C93FC9F}" srcOrd="0" destOrd="0" presId="urn:microsoft.com/office/officeart/2005/8/layout/vProcess5"/>
    <dgm:cxn modelId="{67D2848A-2D95-4699-B540-676B3B47E4F9}" srcId="{ED34505D-661B-4001-9A1D-06E0208D7466}" destId="{437E63CD-5BD0-4E12-BC13-0A4811BC358F}" srcOrd="4" destOrd="0" parTransId="{F924FF8B-EBDD-4F87-B339-60E57D852F62}" sibTransId="{0763050A-ECE7-4F02-8161-B82BDC8FDE0D}"/>
    <dgm:cxn modelId="{6264BC9F-4AE8-43A9-85F8-75C45B1C45C4}" srcId="{ED34505D-661B-4001-9A1D-06E0208D7466}" destId="{FABB8879-9E48-483F-B90F-BD81F1555652}" srcOrd="1" destOrd="0" parTransId="{A2846727-8D32-4521-9981-0E2EA6416F26}" sibTransId="{E4F08E69-66DF-4F19-8803-C09B8A08185B}"/>
    <dgm:cxn modelId="{EFC86CAF-4815-4AED-8212-343D56E97EAA}" type="presOf" srcId="{B668244F-9FF7-468A-947E-67C0CDC7AEB1}" destId="{B338A697-CFD2-4135-A2D6-E4AFB3D3FD24}" srcOrd="0" destOrd="0" presId="urn:microsoft.com/office/officeart/2005/8/layout/vProcess5"/>
    <dgm:cxn modelId="{E55CC5BB-F9D0-4CC2-AB29-488CBEE0981A}" type="presOf" srcId="{FABB8879-9E48-483F-B90F-BD81F1555652}" destId="{A1E1D52F-4666-4632-86DB-AEDE66ED09E8}" srcOrd="1" destOrd="0" presId="urn:microsoft.com/office/officeart/2005/8/layout/vProcess5"/>
    <dgm:cxn modelId="{8A23F4BC-6CD6-4AE4-97C1-2522F1B000C5}" type="presOf" srcId="{437E63CD-5BD0-4E12-BC13-0A4811BC358F}" destId="{CCFC7290-3932-4E3F-BFD8-C5DD0B6C9863}" srcOrd="1" destOrd="0" presId="urn:microsoft.com/office/officeart/2005/8/layout/vProcess5"/>
    <dgm:cxn modelId="{43259BC2-7807-4370-87CA-928A1A8743E0}" type="presOf" srcId="{FABB8879-9E48-483F-B90F-BD81F1555652}" destId="{DFC56AE4-866D-48AB-B7A3-28813DE535F6}" srcOrd="0" destOrd="0" presId="urn:microsoft.com/office/officeart/2005/8/layout/vProcess5"/>
    <dgm:cxn modelId="{14F9D2CD-9BCB-49D9-B81E-20C35C8813EB}" type="presOf" srcId="{AAF1120C-B556-4D24-8594-A81E4D9CE0C2}" destId="{F1282B47-EDB7-491C-846E-1D1DEB5CBB9A}" srcOrd="1" destOrd="0" presId="urn:microsoft.com/office/officeart/2005/8/layout/vProcess5"/>
    <dgm:cxn modelId="{F387F5E1-865C-44A4-9031-B8477212D578}" type="presOf" srcId="{E4F08E69-66DF-4F19-8803-C09B8A08185B}" destId="{CB3C0EA8-2E8A-4859-90C0-03CE357D7349}" srcOrd="0" destOrd="0" presId="urn:microsoft.com/office/officeart/2005/8/layout/vProcess5"/>
    <dgm:cxn modelId="{F7AF8BEE-7953-46FF-A483-E175E01E595C}" srcId="{ED34505D-661B-4001-9A1D-06E0208D7466}" destId="{AAF1120C-B556-4D24-8594-A81E4D9CE0C2}" srcOrd="2" destOrd="0" parTransId="{5D49F3E9-38DE-404D-809D-86E4013A96EE}" sibTransId="{B675A1E1-0509-4B94-9573-1D065C48F953}"/>
    <dgm:cxn modelId="{2560E9F3-AD0B-4933-9962-2579AB4EA310}" srcId="{ED34505D-661B-4001-9A1D-06E0208D7466}" destId="{EB492F6A-2253-4313-8D35-9426F0D0D34A}" srcOrd="3" destOrd="0" parTransId="{C84E6CE2-7357-49E4-B083-D139B3B91649}" sibTransId="{B668244F-9FF7-468A-947E-67C0CDC7AEB1}"/>
    <dgm:cxn modelId="{5BCD047E-9930-42D6-B661-7C93CDAE1F06}" type="presParOf" srcId="{DCA3168B-8847-49C0-8761-71139F24C9D4}" destId="{4E38EB62-FE65-4162-B4A3-FD9C2D7A5269}" srcOrd="0" destOrd="0" presId="urn:microsoft.com/office/officeart/2005/8/layout/vProcess5"/>
    <dgm:cxn modelId="{7784C240-8303-4748-A205-1066F3B41390}" type="presParOf" srcId="{DCA3168B-8847-49C0-8761-71139F24C9D4}" destId="{6D50865E-3326-4D42-A1A5-BB898DADF558}" srcOrd="1" destOrd="0" presId="urn:microsoft.com/office/officeart/2005/8/layout/vProcess5"/>
    <dgm:cxn modelId="{00952E33-48C1-4778-B7CB-A7C685D34C10}" type="presParOf" srcId="{DCA3168B-8847-49C0-8761-71139F24C9D4}" destId="{DFC56AE4-866D-48AB-B7A3-28813DE535F6}" srcOrd="2" destOrd="0" presId="urn:microsoft.com/office/officeart/2005/8/layout/vProcess5"/>
    <dgm:cxn modelId="{37B92B01-67DB-40ED-884F-3D9FE322A5EF}" type="presParOf" srcId="{DCA3168B-8847-49C0-8761-71139F24C9D4}" destId="{B04C6FA7-D1AF-4326-8FC7-EE02BDBCA341}" srcOrd="3" destOrd="0" presId="urn:microsoft.com/office/officeart/2005/8/layout/vProcess5"/>
    <dgm:cxn modelId="{BE58C02A-8745-492F-BD7A-94FA6114CEC9}" type="presParOf" srcId="{DCA3168B-8847-49C0-8761-71139F24C9D4}" destId="{82366EA6-040B-453C-95CA-F7EAB6E9E8D3}" srcOrd="4" destOrd="0" presId="urn:microsoft.com/office/officeart/2005/8/layout/vProcess5"/>
    <dgm:cxn modelId="{77012424-F82A-4C4E-96CB-A05459616FAF}" type="presParOf" srcId="{DCA3168B-8847-49C0-8761-71139F24C9D4}" destId="{F7B9E0E3-5AC9-40FB-9CEE-370C6C93FC9F}" srcOrd="5" destOrd="0" presId="urn:microsoft.com/office/officeart/2005/8/layout/vProcess5"/>
    <dgm:cxn modelId="{12B22A5E-3B71-4643-B765-DD52A7B5AAED}" type="presParOf" srcId="{DCA3168B-8847-49C0-8761-71139F24C9D4}" destId="{21B887A9-163E-4627-8C9E-EA424C8BA7FD}" srcOrd="6" destOrd="0" presId="urn:microsoft.com/office/officeart/2005/8/layout/vProcess5"/>
    <dgm:cxn modelId="{46720CE2-4E6E-4102-9F9F-FF19F111D094}" type="presParOf" srcId="{DCA3168B-8847-49C0-8761-71139F24C9D4}" destId="{CB3C0EA8-2E8A-4859-90C0-03CE357D7349}" srcOrd="7" destOrd="0" presId="urn:microsoft.com/office/officeart/2005/8/layout/vProcess5"/>
    <dgm:cxn modelId="{74B5390B-005B-49AE-910D-745A443CCD58}" type="presParOf" srcId="{DCA3168B-8847-49C0-8761-71139F24C9D4}" destId="{C9350C19-F5E5-4AB0-A15B-DDDA4273A05A}" srcOrd="8" destOrd="0" presId="urn:microsoft.com/office/officeart/2005/8/layout/vProcess5"/>
    <dgm:cxn modelId="{49BE5DED-5C2A-432C-9B06-80BEC411DA84}" type="presParOf" srcId="{DCA3168B-8847-49C0-8761-71139F24C9D4}" destId="{B338A697-CFD2-4135-A2D6-E4AFB3D3FD24}" srcOrd="9" destOrd="0" presId="urn:microsoft.com/office/officeart/2005/8/layout/vProcess5"/>
    <dgm:cxn modelId="{6F5A2AD8-B1AD-4A68-BFFD-03E0BC03A2F9}" type="presParOf" srcId="{DCA3168B-8847-49C0-8761-71139F24C9D4}" destId="{00B11AFF-6C22-49B4-BFA0-634864F69D65}" srcOrd="10" destOrd="0" presId="urn:microsoft.com/office/officeart/2005/8/layout/vProcess5"/>
    <dgm:cxn modelId="{F5FE8341-06B6-43BF-BDB2-B6515CD90A18}" type="presParOf" srcId="{DCA3168B-8847-49C0-8761-71139F24C9D4}" destId="{A1E1D52F-4666-4632-86DB-AEDE66ED09E8}" srcOrd="11" destOrd="0" presId="urn:microsoft.com/office/officeart/2005/8/layout/vProcess5"/>
    <dgm:cxn modelId="{60918663-F1F5-4849-94B5-678072300158}" type="presParOf" srcId="{DCA3168B-8847-49C0-8761-71139F24C9D4}" destId="{F1282B47-EDB7-491C-846E-1D1DEB5CBB9A}" srcOrd="12" destOrd="0" presId="urn:microsoft.com/office/officeart/2005/8/layout/vProcess5"/>
    <dgm:cxn modelId="{6B40A881-705C-4F28-9A95-943FFA4F17BA}" type="presParOf" srcId="{DCA3168B-8847-49C0-8761-71139F24C9D4}" destId="{539EC78A-F943-4691-B695-46E62F1088F3}" srcOrd="13" destOrd="0" presId="urn:microsoft.com/office/officeart/2005/8/layout/vProcess5"/>
    <dgm:cxn modelId="{2789A8C8-ED37-43AC-AC0A-941A4DA61867}" type="presParOf" srcId="{DCA3168B-8847-49C0-8761-71139F24C9D4}" destId="{CCFC7290-3932-4E3F-BFD8-C5DD0B6C986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12FEB24-AC5F-4D44-A3BC-EE2696A840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7F3ECF2-0939-4B9F-9A78-F5DEBDD6C365}">
      <dgm:prSet/>
      <dgm:spPr/>
      <dgm:t>
        <a:bodyPr/>
        <a:lstStyle/>
        <a:p>
          <a:r>
            <a:rPr lang="en-GB" dirty="0"/>
            <a:t>We have now taken a look at the current employment landscape across the UK and Birmingham.</a:t>
          </a:r>
          <a:endParaRPr lang="en-US" dirty="0"/>
        </a:p>
      </dgm:t>
    </dgm:pt>
    <dgm:pt modelId="{EACCBAA1-6611-4AC9-AC3F-CA84D6879B08}" type="parTrans" cxnId="{8232B5F5-ED9C-4B1B-A97D-6775D5AD12A2}">
      <dgm:prSet/>
      <dgm:spPr/>
      <dgm:t>
        <a:bodyPr/>
        <a:lstStyle/>
        <a:p>
          <a:endParaRPr lang="en-US"/>
        </a:p>
      </dgm:t>
    </dgm:pt>
    <dgm:pt modelId="{7B243C2D-26C9-4670-B3AE-E8B6A2818DB4}" type="sibTrans" cxnId="{8232B5F5-ED9C-4B1B-A97D-6775D5AD12A2}">
      <dgm:prSet/>
      <dgm:spPr/>
      <dgm:t>
        <a:bodyPr/>
        <a:lstStyle/>
        <a:p>
          <a:endParaRPr lang="en-US"/>
        </a:p>
      </dgm:t>
    </dgm:pt>
    <dgm:pt modelId="{B9CDBF87-38D6-43C5-B480-50651B0E55B5}">
      <dgm:prSet/>
      <dgm:spPr/>
      <dgm:t>
        <a:bodyPr/>
        <a:lstStyle/>
        <a:p>
          <a:r>
            <a:rPr lang="en-GB" dirty="0"/>
            <a:t>We have explored the impacts of recent political, social, and economic changes-including Brexit and its consequences- on job availability and sector-specific challenges, especially in Health and Social Care.</a:t>
          </a:r>
          <a:endParaRPr lang="en-US" dirty="0"/>
        </a:p>
      </dgm:t>
    </dgm:pt>
    <dgm:pt modelId="{FC6E6893-E522-42EF-96F8-91DCA0B1710A}" type="parTrans" cxnId="{E749F1EC-A0B9-4147-B5ED-CB404A6EB6B9}">
      <dgm:prSet/>
      <dgm:spPr/>
      <dgm:t>
        <a:bodyPr/>
        <a:lstStyle/>
        <a:p>
          <a:endParaRPr lang="en-US"/>
        </a:p>
      </dgm:t>
    </dgm:pt>
    <dgm:pt modelId="{BDDA8533-2F22-49FB-9EC6-67A638FC380A}" type="sibTrans" cxnId="{E749F1EC-A0B9-4147-B5ED-CB404A6EB6B9}">
      <dgm:prSet/>
      <dgm:spPr/>
      <dgm:t>
        <a:bodyPr/>
        <a:lstStyle/>
        <a:p>
          <a:endParaRPr lang="en-US"/>
        </a:p>
      </dgm:t>
    </dgm:pt>
    <dgm:pt modelId="{2769148B-A0AA-4C60-9628-8BF5C50A5ED3}">
      <dgm:prSet/>
      <dgm:spPr/>
      <dgm:t>
        <a:bodyPr/>
        <a:lstStyle/>
        <a:p>
          <a:r>
            <a:rPr lang="en-GB"/>
            <a:t>Now it is time to shift our focus from the challenges of the job market to the opportunities you can seize.</a:t>
          </a:r>
          <a:endParaRPr lang="en-US"/>
        </a:p>
      </dgm:t>
    </dgm:pt>
    <dgm:pt modelId="{E361B3CE-9AEA-477B-89BD-6492EB269A2A}" type="parTrans" cxnId="{650ED671-67A7-4F3C-86F9-460AF348D242}">
      <dgm:prSet/>
      <dgm:spPr/>
      <dgm:t>
        <a:bodyPr/>
        <a:lstStyle/>
        <a:p>
          <a:endParaRPr lang="en-US"/>
        </a:p>
      </dgm:t>
    </dgm:pt>
    <dgm:pt modelId="{746B771D-C227-4CB2-B237-ECD12426CBE2}" type="sibTrans" cxnId="{650ED671-67A7-4F3C-86F9-460AF348D242}">
      <dgm:prSet/>
      <dgm:spPr/>
      <dgm:t>
        <a:bodyPr/>
        <a:lstStyle/>
        <a:p>
          <a:endParaRPr lang="en-US"/>
        </a:p>
      </dgm:t>
    </dgm:pt>
    <dgm:pt modelId="{CE111BB7-DAC8-4289-88A7-C320E061369A}">
      <dgm:prSet/>
      <dgm:spPr/>
      <dgm:t>
        <a:bodyPr/>
        <a:lstStyle/>
        <a:p>
          <a:r>
            <a:rPr lang="en-GB"/>
            <a:t>In the next section, we will explore the essential skills, personal branding strategies, and practical tools you can use to secure your ideal role in Health and Social Care.</a:t>
          </a:r>
          <a:endParaRPr lang="en-US"/>
        </a:p>
      </dgm:t>
    </dgm:pt>
    <dgm:pt modelId="{DC2A02D9-7484-476F-AB5F-AAE426D06189}" type="parTrans" cxnId="{F4372E7B-0B45-477A-824E-BDCD960E23A5}">
      <dgm:prSet/>
      <dgm:spPr/>
      <dgm:t>
        <a:bodyPr/>
        <a:lstStyle/>
        <a:p>
          <a:endParaRPr lang="en-US"/>
        </a:p>
      </dgm:t>
    </dgm:pt>
    <dgm:pt modelId="{ECFA606A-CAC1-4167-931C-396320E2DAE1}" type="sibTrans" cxnId="{F4372E7B-0B45-477A-824E-BDCD960E23A5}">
      <dgm:prSet/>
      <dgm:spPr/>
      <dgm:t>
        <a:bodyPr/>
        <a:lstStyle/>
        <a:p>
          <a:endParaRPr lang="en-US"/>
        </a:p>
      </dgm:t>
    </dgm:pt>
    <dgm:pt modelId="{232EA3C6-EC3C-41C5-A844-F6C9D5B8C47B}">
      <dgm:prSet/>
      <dgm:spPr/>
      <dgm:t>
        <a:bodyPr/>
        <a:lstStyle/>
        <a:p>
          <a:r>
            <a:rPr lang="en-GB"/>
            <a:t>This is where you take the insights from our analysis and turn them into your personal plan for success</a:t>
          </a:r>
          <a:endParaRPr lang="en-US"/>
        </a:p>
      </dgm:t>
    </dgm:pt>
    <dgm:pt modelId="{7E22DD9D-FDDF-4722-9036-7CA5DDF3017F}" type="parTrans" cxnId="{AFC79972-5716-4FD9-B1A8-B312105164A0}">
      <dgm:prSet/>
      <dgm:spPr/>
      <dgm:t>
        <a:bodyPr/>
        <a:lstStyle/>
        <a:p>
          <a:endParaRPr lang="en-US"/>
        </a:p>
      </dgm:t>
    </dgm:pt>
    <dgm:pt modelId="{837A44A0-ABAE-40C2-AE9C-4B5EDA767D67}" type="sibTrans" cxnId="{AFC79972-5716-4FD9-B1A8-B312105164A0}">
      <dgm:prSet/>
      <dgm:spPr/>
      <dgm:t>
        <a:bodyPr/>
        <a:lstStyle/>
        <a:p>
          <a:endParaRPr lang="en-US"/>
        </a:p>
      </dgm:t>
    </dgm:pt>
    <dgm:pt modelId="{AA8177C7-5303-4D59-AAD0-FEE78BDA38F7}" type="pres">
      <dgm:prSet presAssocID="{E12FEB24-AC5F-4D44-A3BC-EE2696A840B9}" presName="root" presStyleCnt="0">
        <dgm:presLayoutVars>
          <dgm:dir/>
          <dgm:resizeHandles val="exact"/>
        </dgm:presLayoutVars>
      </dgm:prSet>
      <dgm:spPr/>
    </dgm:pt>
    <dgm:pt modelId="{B43738A3-5479-4CE8-A85F-D5E4BEB1611E}" type="pres">
      <dgm:prSet presAssocID="{07F3ECF2-0939-4B9F-9A78-F5DEBDD6C365}" presName="compNode" presStyleCnt="0"/>
      <dgm:spPr/>
    </dgm:pt>
    <dgm:pt modelId="{88372EFC-66C5-403E-8062-1477B0CF7D77}" type="pres">
      <dgm:prSet presAssocID="{07F3ECF2-0939-4B9F-9A78-F5DEBDD6C365}" presName="bgRect" presStyleLbl="bgShp" presStyleIdx="0" presStyleCnt="5"/>
      <dgm:spPr/>
    </dgm:pt>
    <dgm:pt modelId="{E4D127E2-67F3-408A-82EE-0AE42D729896}" type="pres">
      <dgm:prSet presAssocID="{07F3ECF2-0939-4B9F-9A78-F5DEBDD6C36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A2E8E594-3A78-4FEF-8F33-9A3A9CBD70D5}" type="pres">
      <dgm:prSet presAssocID="{07F3ECF2-0939-4B9F-9A78-F5DEBDD6C365}" presName="spaceRect" presStyleCnt="0"/>
      <dgm:spPr/>
    </dgm:pt>
    <dgm:pt modelId="{912319A9-DA05-495C-B280-CB3A510B7709}" type="pres">
      <dgm:prSet presAssocID="{07F3ECF2-0939-4B9F-9A78-F5DEBDD6C365}" presName="parTx" presStyleLbl="revTx" presStyleIdx="0" presStyleCnt="5">
        <dgm:presLayoutVars>
          <dgm:chMax val="0"/>
          <dgm:chPref val="0"/>
        </dgm:presLayoutVars>
      </dgm:prSet>
      <dgm:spPr/>
    </dgm:pt>
    <dgm:pt modelId="{D3EB4C54-F6BC-4D6A-ADAA-0626FB395361}" type="pres">
      <dgm:prSet presAssocID="{7B243C2D-26C9-4670-B3AE-E8B6A2818DB4}" presName="sibTrans" presStyleCnt="0"/>
      <dgm:spPr/>
    </dgm:pt>
    <dgm:pt modelId="{90F41DC1-B45C-4EDD-A09E-12506AC0F90E}" type="pres">
      <dgm:prSet presAssocID="{B9CDBF87-38D6-43C5-B480-50651B0E55B5}" presName="compNode" presStyleCnt="0"/>
      <dgm:spPr/>
    </dgm:pt>
    <dgm:pt modelId="{3E25A811-61F6-4BBE-9074-6893CDCE299B}" type="pres">
      <dgm:prSet presAssocID="{B9CDBF87-38D6-43C5-B480-50651B0E55B5}" presName="bgRect" presStyleLbl="bgShp" presStyleIdx="1" presStyleCnt="5"/>
      <dgm:spPr/>
    </dgm:pt>
    <dgm:pt modelId="{2D27A809-A029-47FC-969F-8859B4CEB3C2}" type="pres">
      <dgm:prSet presAssocID="{B9CDBF87-38D6-43C5-B480-50651B0E55B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CDDDBD1-629C-4ADD-B3E0-8A86CEA963D3}" type="pres">
      <dgm:prSet presAssocID="{B9CDBF87-38D6-43C5-B480-50651B0E55B5}" presName="spaceRect" presStyleCnt="0"/>
      <dgm:spPr/>
    </dgm:pt>
    <dgm:pt modelId="{EB5125E5-89C6-4931-B882-06BA88340BC6}" type="pres">
      <dgm:prSet presAssocID="{B9CDBF87-38D6-43C5-B480-50651B0E55B5}" presName="parTx" presStyleLbl="revTx" presStyleIdx="1" presStyleCnt="5">
        <dgm:presLayoutVars>
          <dgm:chMax val="0"/>
          <dgm:chPref val="0"/>
        </dgm:presLayoutVars>
      </dgm:prSet>
      <dgm:spPr/>
    </dgm:pt>
    <dgm:pt modelId="{D020F9A7-3CF9-4C87-8F15-8AF2D7B40BDE}" type="pres">
      <dgm:prSet presAssocID="{BDDA8533-2F22-49FB-9EC6-67A638FC380A}" presName="sibTrans" presStyleCnt="0"/>
      <dgm:spPr/>
    </dgm:pt>
    <dgm:pt modelId="{385D6D9B-1502-47E7-96D7-96DD32D4384D}" type="pres">
      <dgm:prSet presAssocID="{2769148B-A0AA-4C60-9628-8BF5C50A5ED3}" presName="compNode" presStyleCnt="0"/>
      <dgm:spPr/>
    </dgm:pt>
    <dgm:pt modelId="{ACACD4C5-84B4-424A-912F-3E613BC210AF}" type="pres">
      <dgm:prSet presAssocID="{2769148B-A0AA-4C60-9628-8BF5C50A5ED3}" presName="bgRect" presStyleLbl="bgShp" presStyleIdx="2" presStyleCnt="5"/>
      <dgm:spPr/>
    </dgm:pt>
    <dgm:pt modelId="{D763242B-56F7-46C6-A0C3-AD90D22D9AEF}" type="pres">
      <dgm:prSet presAssocID="{2769148B-A0AA-4C60-9628-8BF5C50A5ED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BFAB9B4A-E1B9-44AD-9C44-E814A0890C15}" type="pres">
      <dgm:prSet presAssocID="{2769148B-A0AA-4C60-9628-8BF5C50A5ED3}" presName="spaceRect" presStyleCnt="0"/>
      <dgm:spPr/>
    </dgm:pt>
    <dgm:pt modelId="{D54B7D97-0C7E-4D8E-8FC7-F11B129599C4}" type="pres">
      <dgm:prSet presAssocID="{2769148B-A0AA-4C60-9628-8BF5C50A5ED3}" presName="parTx" presStyleLbl="revTx" presStyleIdx="2" presStyleCnt="5">
        <dgm:presLayoutVars>
          <dgm:chMax val="0"/>
          <dgm:chPref val="0"/>
        </dgm:presLayoutVars>
      </dgm:prSet>
      <dgm:spPr/>
    </dgm:pt>
    <dgm:pt modelId="{50FEB6C0-653E-4FE5-BCD1-429623F708AA}" type="pres">
      <dgm:prSet presAssocID="{746B771D-C227-4CB2-B237-ECD12426CBE2}" presName="sibTrans" presStyleCnt="0"/>
      <dgm:spPr/>
    </dgm:pt>
    <dgm:pt modelId="{C215A2C2-52D9-4A11-93FD-50AB617032FF}" type="pres">
      <dgm:prSet presAssocID="{CE111BB7-DAC8-4289-88A7-C320E061369A}" presName="compNode" presStyleCnt="0"/>
      <dgm:spPr/>
    </dgm:pt>
    <dgm:pt modelId="{9FFB676F-9F6C-41FB-9C6B-618B5FB5949B}" type="pres">
      <dgm:prSet presAssocID="{CE111BB7-DAC8-4289-88A7-C320E061369A}" presName="bgRect" presStyleLbl="bgShp" presStyleIdx="3" presStyleCnt="5"/>
      <dgm:spPr/>
    </dgm:pt>
    <dgm:pt modelId="{E53DCDD7-204E-4DA2-AFD9-CBD65A2DEA74}" type="pres">
      <dgm:prSet presAssocID="{CE111BB7-DAC8-4289-88A7-C320E061369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23213EC-163B-451F-8337-1ED25EA4D373}" type="pres">
      <dgm:prSet presAssocID="{CE111BB7-DAC8-4289-88A7-C320E061369A}" presName="spaceRect" presStyleCnt="0"/>
      <dgm:spPr/>
    </dgm:pt>
    <dgm:pt modelId="{6A3D3C29-9BE6-421D-88A5-BE90A74771AE}" type="pres">
      <dgm:prSet presAssocID="{CE111BB7-DAC8-4289-88A7-C320E061369A}" presName="parTx" presStyleLbl="revTx" presStyleIdx="3" presStyleCnt="5">
        <dgm:presLayoutVars>
          <dgm:chMax val="0"/>
          <dgm:chPref val="0"/>
        </dgm:presLayoutVars>
      </dgm:prSet>
      <dgm:spPr/>
    </dgm:pt>
    <dgm:pt modelId="{E652278D-9048-4576-8E83-1BA8538ADC3B}" type="pres">
      <dgm:prSet presAssocID="{ECFA606A-CAC1-4167-931C-396320E2DAE1}" presName="sibTrans" presStyleCnt="0"/>
      <dgm:spPr/>
    </dgm:pt>
    <dgm:pt modelId="{0DCB14B0-185B-4E53-812E-40102FCEC36A}" type="pres">
      <dgm:prSet presAssocID="{232EA3C6-EC3C-41C5-A844-F6C9D5B8C47B}" presName="compNode" presStyleCnt="0"/>
      <dgm:spPr/>
    </dgm:pt>
    <dgm:pt modelId="{FAD9ED37-CE86-4820-94C8-88464DBCB219}" type="pres">
      <dgm:prSet presAssocID="{232EA3C6-EC3C-41C5-A844-F6C9D5B8C47B}" presName="bgRect" presStyleLbl="bgShp" presStyleIdx="4" presStyleCnt="5"/>
      <dgm:spPr/>
    </dgm:pt>
    <dgm:pt modelId="{186A589B-9C14-43BC-81DE-F755C797A7CF}" type="pres">
      <dgm:prSet presAssocID="{232EA3C6-EC3C-41C5-A844-F6C9D5B8C47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368475F-886E-4562-96D1-DF8F40117A1E}" type="pres">
      <dgm:prSet presAssocID="{232EA3C6-EC3C-41C5-A844-F6C9D5B8C47B}" presName="spaceRect" presStyleCnt="0"/>
      <dgm:spPr/>
    </dgm:pt>
    <dgm:pt modelId="{2FB81F79-8009-4F45-84CC-00BA0715CB4E}" type="pres">
      <dgm:prSet presAssocID="{232EA3C6-EC3C-41C5-A844-F6C9D5B8C47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F46BA00-D469-46FB-88E1-92D07622EFB2}" type="presOf" srcId="{232EA3C6-EC3C-41C5-A844-F6C9D5B8C47B}" destId="{2FB81F79-8009-4F45-84CC-00BA0715CB4E}" srcOrd="0" destOrd="0" presId="urn:microsoft.com/office/officeart/2018/2/layout/IconVerticalSolidList"/>
    <dgm:cxn modelId="{650ED671-67A7-4F3C-86F9-460AF348D242}" srcId="{E12FEB24-AC5F-4D44-A3BC-EE2696A840B9}" destId="{2769148B-A0AA-4C60-9628-8BF5C50A5ED3}" srcOrd="2" destOrd="0" parTransId="{E361B3CE-9AEA-477B-89BD-6492EB269A2A}" sibTransId="{746B771D-C227-4CB2-B237-ECD12426CBE2}"/>
    <dgm:cxn modelId="{87D19772-2187-423D-BEFA-1B823681FA4C}" type="presOf" srcId="{2769148B-A0AA-4C60-9628-8BF5C50A5ED3}" destId="{D54B7D97-0C7E-4D8E-8FC7-F11B129599C4}" srcOrd="0" destOrd="0" presId="urn:microsoft.com/office/officeart/2018/2/layout/IconVerticalSolidList"/>
    <dgm:cxn modelId="{AFC79972-5716-4FD9-B1A8-B312105164A0}" srcId="{E12FEB24-AC5F-4D44-A3BC-EE2696A840B9}" destId="{232EA3C6-EC3C-41C5-A844-F6C9D5B8C47B}" srcOrd="4" destOrd="0" parTransId="{7E22DD9D-FDDF-4722-9036-7CA5DDF3017F}" sibTransId="{837A44A0-ABAE-40C2-AE9C-4B5EDA767D67}"/>
    <dgm:cxn modelId="{F4372E7B-0B45-477A-824E-BDCD960E23A5}" srcId="{E12FEB24-AC5F-4D44-A3BC-EE2696A840B9}" destId="{CE111BB7-DAC8-4289-88A7-C320E061369A}" srcOrd="3" destOrd="0" parTransId="{DC2A02D9-7484-476F-AB5F-AAE426D06189}" sibTransId="{ECFA606A-CAC1-4167-931C-396320E2DAE1}"/>
    <dgm:cxn modelId="{F2D2777B-0867-4954-8627-91BF941EFA9C}" type="presOf" srcId="{07F3ECF2-0939-4B9F-9A78-F5DEBDD6C365}" destId="{912319A9-DA05-495C-B280-CB3A510B7709}" srcOrd="0" destOrd="0" presId="urn:microsoft.com/office/officeart/2018/2/layout/IconVerticalSolidList"/>
    <dgm:cxn modelId="{D6EAAFAD-FFD3-4EF1-B3C4-BF93409710A8}" type="presOf" srcId="{E12FEB24-AC5F-4D44-A3BC-EE2696A840B9}" destId="{AA8177C7-5303-4D59-AAD0-FEE78BDA38F7}" srcOrd="0" destOrd="0" presId="urn:microsoft.com/office/officeart/2018/2/layout/IconVerticalSolidList"/>
    <dgm:cxn modelId="{D11276E1-0E6D-4E55-AD65-60EFE600B992}" type="presOf" srcId="{CE111BB7-DAC8-4289-88A7-C320E061369A}" destId="{6A3D3C29-9BE6-421D-88A5-BE90A74771AE}" srcOrd="0" destOrd="0" presId="urn:microsoft.com/office/officeart/2018/2/layout/IconVerticalSolidList"/>
    <dgm:cxn modelId="{E749F1EC-A0B9-4147-B5ED-CB404A6EB6B9}" srcId="{E12FEB24-AC5F-4D44-A3BC-EE2696A840B9}" destId="{B9CDBF87-38D6-43C5-B480-50651B0E55B5}" srcOrd="1" destOrd="0" parTransId="{FC6E6893-E522-42EF-96F8-91DCA0B1710A}" sibTransId="{BDDA8533-2F22-49FB-9EC6-67A638FC380A}"/>
    <dgm:cxn modelId="{BF40B5F2-ABFB-4E99-8205-72B89122C281}" type="presOf" srcId="{B9CDBF87-38D6-43C5-B480-50651B0E55B5}" destId="{EB5125E5-89C6-4931-B882-06BA88340BC6}" srcOrd="0" destOrd="0" presId="urn:microsoft.com/office/officeart/2018/2/layout/IconVerticalSolidList"/>
    <dgm:cxn modelId="{8232B5F5-ED9C-4B1B-A97D-6775D5AD12A2}" srcId="{E12FEB24-AC5F-4D44-A3BC-EE2696A840B9}" destId="{07F3ECF2-0939-4B9F-9A78-F5DEBDD6C365}" srcOrd="0" destOrd="0" parTransId="{EACCBAA1-6611-4AC9-AC3F-CA84D6879B08}" sibTransId="{7B243C2D-26C9-4670-B3AE-E8B6A2818DB4}"/>
    <dgm:cxn modelId="{18AAFB5B-B364-4121-B5E8-D3B6B6CFF77F}" type="presParOf" srcId="{AA8177C7-5303-4D59-AAD0-FEE78BDA38F7}" destId="{B43738A3-5479-4CE8-A85F-D5E4BEB1611E}" srcOrd="0" destOrd="0" presId="urn:microsoft.com/office/officeart/2018/2/layout/IconVerticalSolidList"/>
    <dgm:cxn modelId="{119751D4-6DED-48B0-86A1-DA1322807CBC}" type="presParOf" srcId="{B43738A3-5479-4CE8-A85F-D5E4BEB1611E}" destId="{88372EFC-66C5-403E-8062-1477B0CF7D77}" srcOrd="0" destOrd="0" presId="urn:microsoft.com/office/officeart/2018/2/layout/IconVerticalSolidList"/>
    <dgm:cxn modelId="{671C770A-A05A-424C-A6F4-6E9F13BF77BB}" type="presParOf" srcId="{B43738A3-5479-4CE8-A85F-D5E4BEB1611E}" destId="{E4D127E2-67F3-408A-82EE-0AE42D729896}" srcOrd="1" destOrd="0" presId="urn:microsoft.com/office/officeart/2018/2/layout/IconVerticalSolidList"/>
    <dgm:cxn modelId="{5968FE83-8D73-49B7-8603-B5747E9128FE}" type="presParOf" srcId="{B43738A3-5479-4CE8-A85F-D5E4BEB1611E}" destId="{A2E8E594-3A78-4FEF-8F33-9A3A9CBD70D5}" srcOrd="2" destOrd="0" presId="urn:microsoft.com/office/officeart/2018/2/layout/IconVerticalSolidList"/>
    <dgm:cxn modelId="{96619902-99ED-4738-801A-69B5FF9A97EF}" type="presParOf" srcId="{B43738A3-5479-4CE8-A85F-D5E4BEB1611E}" destId="{912319A9-DA05-495C-B280-CB3A510B7709}" srcOrd="3" destOrd="0" presId="urn:microsoft.com/office/officeart/2018/2/layout/IconVerticalSolidList"/>
    <dgm:cxn modelId="{53CC3DC7-91EC-4BB0-9519-FD2CCD5F4C98}" type="presParOf" srcId="{AA8177C7-5303-4D59-AAD0-FEE78BDA38F7}" destId="{D3EB4C54-F6BC-4D6A-ADAA-0626FB395361}" srcOrd="1" destOrd="0" presId="urn:microsoft.com/office/officeart/2018/2/layout/IconVerticalSolidList"/>
    <dgm:cxn modelId="{B61BDBC6-EFF9-4AB7-8515-7770850BE5E6}" type="presParOf" srcId="{AA8177C7-5303-4D59-AAD0-FEE78BDA38F7}" destId="{90F41DC1-B45C-4EDD-A09E-12506AC0F90E}" srcOrd="2" destOrd="0" presId="urn:microsoft.com/office/officeart/2018/2/layout/IconVerticalSolidList"/>
    <dgm:cxn modelId="{BC3A2329-9983-4EF8-B910-36CED97547C2}" type="presParOf" srcId="{90F41DC1-B45C-4EDD-A09E-12506AC0F90E}" destId="{3E25A811-61F6-4BBE-9074-6893CDCE299B}" srcOrd="0" destOrd="0" presId="urn:microsoft.com/office/officeart/2018/2/layout/IconVerticalSolidList"/>
    <dgm:cxn modelId="{028472AB-7F57-43EC-8913-E1EDECF33B1E}" type="presParOf" srcId="{90F41DC1-B45C-4EDD-A09E-12506AC0F90E}" destId="{2D27A809-A029-47FC-969F-8859B4CEB3C2}" srcOrd="1" destOrd="0" presId="urn:microsoft.com/office/officeart/2018/2/layout/IconVerticalSolidList"/>
    <dgm:cxn modelId="{105C5A11-707E-41AA-86C7-973E0971E1E8}" type="presParOf" srcId="{90F41DC1-B45C-4EDD-A09E-12506AC0F90E}" destId="{0CDDDBD1-629C-4ADD-B3E0-8A86CEA963D3}" srcOrd="2" destOrd="0" presId="urn:microsoft.com/office/officeart/2018/2/layout/IconVerticalSolidList"/>
    <dgm:cxn modelId="{A3DE0AAA-83D6-4032-B298-650CA856AF34}" type="presParOf" srcId="{90F41DC1-B45C-4EDD-A09E-12506AC0F90E}" destId="{EB5125E5-89C6-4931-B882-06BA88340BC6}" srcOrd="3" destOrd="0" presId="urn:microsoft.com/office/officeart/2018/2/layout/IconVerticalSolidList"/>
    <dgm:cxn modelId="{32AF23EC-A65A-453E-90BE-B10FB262F8BE}" type="presParOf" srcId="{AA8177C7-5303-4D59-AAD0-FEE78BDA38F7}" destId="{D020F9A7-3CF9-4C87-8F15-8AF2D7B40BDE}" srcOrd="3" destOrd="0" presId="urn:microsoft.com/office/officeart/2018/2/layout/IconVerticalSolidList"/>
    <dgm:cxn modelId="{5BFE39E3-A5A9-4B30-8730-8B67A414935E}" type="presParOf" srcId="{AA8177C7-5303-4D59-AAD0-FEE78BDA38F7}" destId="{385D6D9B-1502-47E7-96D7-96DD32D4384D}" srcOrd="4" destOrd="0" presId="urn:microsoft.com/office/officeart/2018/2/layout/IconVerticalSolidList"/>
    <dgm:cxn modelId="{C1CDDC39-6A1B-47D4-9968-269607BB8CC3}" type="presParOf" srcId="{385D6D9B-1502-47E7-96D7-96DD32D4384D}" destId="{ACACD4C5-84B4-424A-912F-3E613BC210AF}" srcOrd="0" destOrd="0" presId="urn:microsoft.com/office/officeart/2018/2/layout/IconVerticalSolidList"/>
    <dgm:cxn modelId="{BE24F391-C27C-46F2-88C5-BBD78EB697BF}" type="presParOf" srcId="{385D6D9B-1502-47E7-96D7-96DD32D4384D}" destId="{D763242B-56F7-46C6-A0C3-AD90D22D9AEF}" srcOrd="1" destOrd="0" presId="urn:microsoft.com/office/officeart/2018/2/layout/IconVerticalSolidList"/>
    <dgm:cxn modelId="{028E2B8F-1339-4D67-B2BD-B50310D927E4}" type="presParOf" srcId="{385D6D9B-1502-47E7-96D7-96DD32D4384D}" destId="{BFAB9B4A-E1B9-44AD-9C44-E814A0890C15}" srcOrd="2" destOrd="0" presId="urn:microsoft.com/office/officeart/2018/2/layout/IconVerticalSolidList"/>
    <dgm:cxn modelId="{AD7F9860-391C-47F5-B651-7FD04C59CAA2}" type="presParOf" srcId="{385D6D9B-1502-47E7-96D7-96DD32D4384D}" destId="{D54B7D97-0C7E-4D8E-8FC7-F11B129599C4}" srcOrd="3" destOrd="0" presId="urn:microsoft.com/office/officeart/2018/2/layout/IconVerticalSolidList"/>
    <dgm:cxn modelId="{2E3D5DE7-D363-4234-BFB3-6FBD3740593A}" type="presParOf" srcId="{AA8177C7-5303-4D59-AAD0-FEE78BDA38F7}" destId="{50FEB6C0-653E-4FE5-BCD1-429623F708AA}" srcOrd="5" destOrd="0" presId="urn:microsoft.com/office/officeart/2018/2/layout/IconVerticalSolidList"/>
    <dgm:cxn modelId="{A394EEC9-2115-4BEA-8517-7DCBEA671F7A}" type="presParOf" srcId="{AA8177C7-5303-4D59-AAD0-FEE78BDA38F7}" destId="{C215A2C2-52D9-4A11-93FD-50AB617032FF}" srcOrd="6" destOrd="0" presId="urn:microsoft.com/office/officeart/2018/2/layout/IconVerticalSolidList"/>
    <dgm:cxn modelId="{D747E854-4399-4A65-96EE-7C17EEA43C45}" type="presParOf" srcId="{C215A2C2-52D9-4A11-93FD-50AB617032FF}" destId="{9FFB676F-9F6C-41FB-9C6B-618B5FB5949B}" srcOrd="0" destOrd="0" presId="urn:microsoft.com/office/officeart/2018/2/layout/IconVerticalSolidList"/>
    <dgm:cxn modelId="{FB548B59-10FC-4E40-AFD0-9C7DF8048C09}" type="presParOf" srcId="{C215A2C2-52D9-4A11-93FD-50AB617032FF}" destId="{E53DCDD7-204E-4DA2-AFD9-CBD65A2DEA74}" srcOrd="1" destOrd="0" presId="urn:microsoft.com/office/officeart/2018/2/layout/IconVerticalSolidList"/>
    <dgm:cxn modelId="{2B4C90B0-7F83-4671-BA61-55E36D1016DE}" type="presParOf" srcId="{C215A2C2-52D9-4A11-93FD-50AB617032FF}" destId="{423213EC-163B-451F-8337-1ED25EA4D373}" srcOrd="2" destOrd="0" presId="urn:microsoft.com/office/officeart/2018/2/layout/IconVerticalSolidList"/>
    <dgm:cxn modelId="{2BF789AB-C1C0-488B-8E5A-9327F601B340}" type="presParOf" srcId="{C215A2C2-52D9-4A11-93FD-50AB617032FF}" destId="{6A3D3C29-9BE6-421D-88A5-BE90A74771AE}" srcOrd="3" destOrd="0" presId="urn:microsoft.com/office/officeart/2018/2/layout/IconVerticalSolidList"/>
    <dgm:cxn modelId="{2F280E34-17C9-4244-A3F1-E1208EDB347E}" type="presParOf" srcId="{AA8177C7-5303-4D59-AAD0-FEE78BDA38F7}" destId="{E652278D-9048-4576-8E83-1BA8538ADC3B}" srcOrd="7" destOrd="0" presId="urn:microsoft.com/office/officeart/2018/2/layout/IconVerticalSolidList"/>
    <dgm:cxn modelId="{06FECE13-8ABF-433D-87C9-BA65C78211D5}" type="presParOf" srcId="{AA8177C7-5303-4D59-AAD0-FEE78BDA38F7}" destId="{0DCB14B0-185B-4E53-812E-40102FCEC36A}" srcOrd="8" destOrd="0" presId="urn:microsoft.com/office/officeart/2018/2/layout/IconVerticalSolidList"/>
    <dgm:cxn modelId="{BEB48C04-E6F9-4BE8-97A8-3081BFF48CEA}" type="presParOf" srcId="{0DCB14B0-185B-4E53-812E-40102FCEC36A}" destId="{FAD9ED37-CE86-4820-94C8-88464DBCB219}" srcOrd="0" destOrd="0" presId="urn:microsoft.com/office/officeart/2018/2/layout/IconVerticalSolidList"/>
    <dgm:cxn modelId="{37A72D10-0EE7-4126-A4DC-8292BA4CD1BB}" type="presParOf" srcId="{0DCB14B0-185B-4E53-812E-40102FCEC36A}" destId="{186A589B-9C14-43BC-81DE-F755C797A7CF}" srcOrd="1" destOrd="0" presId="urn:microsoft.com/office/officeart/2018/2/layout/IconVerticalSolidList"/>
    <dgm:cxn modelId="{1506A828-42DD-47C5-85AD-2EDB7E7403CD}" type="presParOf" srcId="{0DCB14B0-185B-4E53-812E-40102FCEC36A}" destId="{1368475F-886E-4562-96D1-DF8F40117A1E}" srcOrd="2" destOrd="0" presId="urn:microsoft.com/office/officeart/2018/2/layout/IconVerticalSolidList"/>
    <dgm:cxn modelId="{2662EB5C-D7AA-472B-9A83-BF0AD63974F9}" type="presParOf" srcId="{0DCB14B0-185B-4E53-812E-40102FCEC36A}" destId="{2FB81F79-8009-4F45-84CC-00BA0715CB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16D6FD8-D31F-4132-872D-E534EBB2D3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BE97196-D945-4DF1-8945-26592E031635}">
      <dgm:prSet/>
      <dgm:spPr/>
      <dgm:t>
        <a:bodyPr/>
        <a:lstStyle/>
        <a:p>
          <a:pPr>
            <a:defRPr cap="all"/>
          </a:pPr>
          <a:r>
            <a:rPr lang="en-US" dirty="0"/>
            <a:t>• AI literacy and digital confidence</a:t>
          </a:r>
        </a:p>
      </dgm:t>
    </dgm:pt>
    <dgm:pt modelId="{1ACB0E27-5151-4027-AF70-05878F0F4499}" type="parTrans" cxnId="{BF28BFA8-A1C0-4BD7-8698-D7CBB23D5698}">
      <dgm:prSet/>
      <dgm:spPr/>
      <dgm:t>
        <a:bodyPr/>
        <a:lstStyle/>
        <a:p>
          <a:endParaRPr lang="en-US"/>
        </a:p>
      </dgm:t>
    </dgm:pt>
    <dgm:pt modelId="{E720C0DE-679D-4726-95BB-93AB9DD17E36}" type="sibTrans" cxnId="{BF28BFA8-A1C0-4BD7-8698-D7CBB23D5698}">
      <dgm:prSet/>
      <dgm:spPr/>
      <dgm:t>
        <a:bodyPr/>
        <a:lstStyle/>
        <a:p>
          <a:endParaRPr lang="en-US"/>
        </a:p>
      </dgm:t>
    </dgm:pt>
    <dgm:pt modelId="{A635727C-2EE9-4503-8F2E-1075FE7E92EE}">
      <dgm:prSet/>
      <dgm:spPr/>
      <dgm:t>
        <a:bodyPr/>
        <a:lstStyle/>
        <a:p>
          <a:pPr>
            <a:defRPr cap="all"/>
          </a:pPr>
          <a:r>
            <a:rPr lang="en-US"/>
            <a:t>• Adaptability to technological change</a:t>
          </a:r>
        </a:p>
      </dgm:t>
    </dgm:pt>
    <dgm:pt modelId="{AB61F26A-F0D5-4BC3-8FBB-D75BB878DF98}" type="parTrans" cxnId="{835D5CCC-C49A-447F-8F84-329BF887375D}">
      <dgm:prSet/>
      <dgm:spPr/>
      <dgm:t>
        <a:bodyPr/>
        <a:lstStyle/>
        <a:p>
          <a:endParaRPr lang="en-US"/>
        </a:p>
      </dgm:t>
    </dgm:pt>
    <dgm:pt modelId="{9FA60356-5FE4-4914-8BF2-5FF6E5B34625}" type="sibTrans" cxnId="{835D5CCC-C49A-447F-8F84-329BF887375D}">
      <dgm:prSet/>
      <dgm:spPr/>
      <dgm:t>
        <a:bodyPr/>
        <a:lstStyle/>
        <a:p>
          <a:endParaRPr lang="en-US"/>
        </a:p>
      </dgm:t>
    </dgm:pt>
    <dgm:pt modelId="{A4713697-8337-4F49-8002-9D043A0BA815}">
      <dgm:prSet/>
      <dgm:spPr/>
      <dgm:t>
        <a:bodyPr/>
        <a:lstStyle/>
        <a:p>
          <a:pPr>
            <a:defRPr cap="all"/>
          </a:pPr>
          <a:r>
            <a:rPr lang="en-US" dirty="0"/>
            <a:t>• Critical thinking and decision making</a:t>
          </a:r>
        </a:p>
      </dgm:t>
    </dgm:pt>
    <dgm:pt modelId="{359C4FC6-4FFA-437F-91C5-BE0E110B5EDB}" type="parTrans" cxnId="{11E05052-1548-4214-9F94-94EFADBF4BE0}">
      <dgm:prSet/>
      <dgm:spPr/>
      <dgm:t>
        <a:bodyPr/>
        <a:lstStyle/>
        <a:p>
          <a:endParaRPr lang="en-US"/>
        </a:p>
      </dgm:t>
    </dgm:pt>
    <dgm:pt modelId="{69BFC3B2-99AC-46B8-8A0E-5A047F0FB756}" type="sibTrans" cxnId="{11E05052-1548-4214-9F94-94EFADBF4BE0}">
      <dgm:prSet/>
      <dgm:spPr/>
      <dgm:t>
        <a:bodyPr/>
        <a:lstStyle/>
        <a:p>
          <a:endParaRPr lang="en-US"/>
        </a:p>
      </dgm:t>
    </dgm:pt>
    <dgm:pt modelId="{E23AE147-2CB9-4AB7-83A4-18CB84D4B842}">
      <dgm:prSet/>
      <dgm:spPr/>
      <dgm:t>
        <a:bodyPr/>
        <a:lstStyle/>
        <a:p>
          <a:pPr>
            <a:defRPr cap="all"/>
          </a:pPr>
          <a:r>
            <a:rPr lang="en-US"/>
            <a:t>• Emotional intelligence and resilience</a:t>
          </a:r>
        </a:p>
      </dgm:t>
    </dgm:pt>
    <dgm:pt modelId="{84BA3A3B-51C5-47B7-A45A-37A5DB7C893A}" type="parTrans" cxnId="{D753EA8D-1E78-4A2D-9A4C-4396A23B1E40}">
      <dgm:prSet/>
      <dgm:spPr/>
      <dgm:t>
        <a:bodyPr/>
        <a:lstStyle/>
        <a:p>
          <a:endParaRPr lang="en-US"/>
        </a:p>
      </dgm:t>
    </dgm:pt>
    <dgm:pt modelId="{A74B81EF-F0C4-4451-84AE-9CCD0939DC9D}" type="sibTrans" cxnId="{D753EA8D-1E78-4A2D-9A4C-4396A23B1E40}">
      <dgm:prSet/>
      <dgm:spPr/>
      <dgm:t>
        <a:bodyPr/>
        <a:lstStyle/>
        <a:p>
          <a:endParaRPr lang="en-US"/>
        </a:p>
      </dgm:t>
    </dgm:pt>
    <dgm:pt modelId="{C485EF7D-4FD3-495F-B759-F19B392C2E82}">
      <dgm:prSet/>
      <dgm:spPr/>
      <dgm:t>
        <a:bodyPr/>
        <a:lstStyle/>
        <a:p>
          <a:pPr>
            <a:defRPr cap="all"/>
          </a:pPr>
          <a:r>
            <a:rPr lang="en-US"/>
            <a:t>• Sustainability awareness</a:t>
          </a:r>
        </a:p>
      </dgm:t>
    </dgm:pt>
    <dgm:pt modelId="{A0CEA635-8B1B-4E68-8BA1-F7352BA3CBF7}" type="parTrans" cxnId="{910CBC8B-B0EE-4A93-8FF3-9285BF55EB1B}">
      <dgm:prSet/>
      <dgm:spPr/>
      <dgm:t>
        <a:bodyPr/>
        <a:lstStyle/>
        <a:p>
          <a:endParaRPr lang="en-US"/>
        </a:p>
      </dgm:t>
    </dgm:pt>
    <dgm:pt modelId="{FF358261-3B3C-45EA-AEA3-7A1F43BB5C57}" type="sibTrans" cxnId="{910CBC8B-B0EE-4A93-8FF3-9285BF55EB1B}">
      <dgm:prSet/>
      <dgm:spPr/>
      <dgm:t>
        <a:bodyPr/>
        <a:lstStyle/>
        <a:p>
          <a:endParaRPr lang="en-US"/>
        </a:p>
      </dgm:t>
    </dgm:pt>
    <dgm:pt modelId="{9B676A27-2D2B-4C98-8F53-4C02105C360B}">
      <dgm:prSet/>
      <dgm:spPr/>
      <dgm:t>
        <a:bodyPr/>
        <a:lstStyle/>
        <a:p>
          <a:pPr>
            <a:defRPr cap="all"/>
          </a:pPr>
          <a:r>
            <a:rPr lang="en-US" dirty="0"/>
            <a:t>• Communication in digital and face-to-face environments</a:t>
          </a:r>
        </a:p>
      </dgm:t>
    </dgm:pt>
    <dgm:pt modelId="{76DCE78B-0D6C-4E39-88DE-12046733231F}" type="parTrans" cxnId="{14362298-115A-4B27-9227-5022B894B273}">
      <dgm:prSet/>
      <dgm:spPr/>
      <dgm:t>
        <a:bodyPr/>
        <a:lstStyle/>
        <a:p>
          <a:endParaRPr lang="en-US"/>
        </a:p>
      </dgm:t>
    </dgm:pt>
    <dgm:pt modelId="{7320B79D-FEB3-4FB3-A44C-935657A4C598}" type="sibTrans" cxnId="{14362298-115A-4B27-9227-5022B894B273}">
      <dgm:prSet/>
      <dgm:spPr/>
      <dgm:t>
        <a:bodyPr/>
        <a:lstStyle/>
        <a:p>
          <a:endParaRPr lang="en-US"/>
        </a:p>
      </dgm:t>
    </dgm:pt>
    <dgm:pt modelId="{5B4582C0-C23A-4D95-9829-7E2D89D212B5}" type="pres">
      <dgm:prSet presAssocID="{216D6FD8-D31F-4132-872D-E534EBB2D39C}" presName="root" presStyleCnt="0">
        <dgm:presLayoutVars>
          <dgm:dir/>
          <dgm:resizeHandles val="exact"/>
        </dgm:presLayoutVars>
      </dgm:prSet>
      <dgm:spPr/>
    </dgm:pt>
    <dgm:pt modelId="{C054E1E0-FE3F-49D6-8512-F126561E460B}" type="pres">
      <dgm:prSet presAssocID="{DBE97196-D945-4DF1-8945-26592E031635}" presName="compNode" presStyleCnt="0"/>
      <dgm:spPr/>
    </dgm:pt>
    <dgm:pt modelId="{54B86023-6899-4CC6-BA89-EB0CBC9297E8}" type="pres">
      <dgm:prSet presAssocID="{DBE97196-D945-4DF1-8945-26592E031635}" presName="iconBgRect" presStyleLbl="bgShp" presStyleIdx="0" presStyleCnt="6"/>
      <dgm:spPr/>
    </dgm:pt>
    <dgm:pt modelId="{5676AFEA-71D6-41F1-8B6C-4D9696C1A092}" type="pres">
      <dgm:prSet presAssocID="{DBE97196-D945-4DF1-8945-26592E03163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5B347B-1B5C-4B77-8252-B5F39747832B}" type="pres">
      <dgm:prSet presAssocID="{DBE97196-D945-4DF1-8945-26592E031635}" presName="spaceRect" presStyleCnt="0"/>
      <dgm:spPr/>
    </dgm:pt>
    <dgm:pt modelId="{0B54A192-A99D-4E48-A167-CEE1D819EE82}" type="pres">
      <dgm:prSet presAssocID="{DBE97196-D945-4DF1-8945-26592E031635}" presName="textRect" presStyleLbl="revTx" presStyleIdx="0" presStyleCnt="6">
        <dgm:presLayoutVars>
          <dgm:chMax val="1"/>
          <dgm:chPref val="1"/>
        </dgm:presLayoutVars>
      </dgm:prSet>
      <dgm:spPr/>
    </dgm:pt>
    <dgm:pt modelId="{F0A9E57A-87B4-4691-B1E0-26DA6573D5AA}" type="pres">
      <dgm:prSet presAssocID="{E720C0DE-679D-4726-95BB-93AB9DD17E36}" presName="sibTrans" presStyleCnt="0"/>
      <dgm:spPr/>
    </dgm:pt>
    <dgm:pt modelId="{2D05C3EE-A63E-4287-B2B5-372389D65C20}" type="pres">
      <dgm:prSet presAssocID="{A635727C-2EE9-4503-8F2E-1075FE7E92EE}" presName="compNode" presStyleCnt="0"/>
      <dgm:spPr/>
    </dgm:pt>
    <dgm:pt modelId="{CF74F4AC-8B72-4D40-8537-B6FCC057615F}" type="pres">
      <dgm:prSet presAssocID="{A635727C-2EE9-4503-8F2E-1075FE7E92EE}" presName="iconBgRect" presStyleLbl="bgShp" presStyleIdx="1" presStyleCnt="6"/>
      <dgm:spPr/>
    </dgm:pt>
    <dgm:pt modelId="{7C80E3A5-F3C0-4ECB-A237-A13F510E8C9E}" type="pres">
      <dgm:prSet presAssocID="{A635727C-2EE9-4503-8F2E-1075FE7E92E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488253C-828B-4A03-BC38-C9A61C4C67A1}" type="pres">
      <dgm:prSet presAssocID="{A635727C-2EE9-4503-8F2E-1075FE7E92EE}" presName="spaceRect" presStyleCnt="0"/>
      <dgm:spPr/>
    </dgm:pt>
    <dgm:pt modelId="{1891B80F-83C8-48E9-A934-DD3FDD56400C}" type="pres">
      <dgm:prSet presAssocID="{A635727C-2EE9-4503-8F2E-1075FE7E92EE}" presName="textRect" presStyleLbl="revTx" presStyleIdx="1" presStyleCnt="6">
        <dgm:presLayoutVars>
          <dgm:chMax val="1"/>
          <dgm:chPref val="1"/>
        </dgm:presLayoutVars>
      </dgm:prSet>
      <dgm:spPr/>
    </dgm:pt>
    <dgm:pt modelId="{D0A62F3A-51DD-450B-81BA-785551F7DBA3}" type="pres">
      <dgm:prSet presAssocID="{9FA60356-5FE4-4914-8BF2-5FF6E5B34625}" presName="sibTrans" presStyleCnt="0"/>
      <dgm:spPr/>
    </dgm:pt>
    <dgm:pt modelId="{FA0D506F-1D61-4980-9794-B11937D3567A}" type="pres">
      <dgm:prSet presAssocID="{A4713697-8337-4F49-8002-9D043A0BA815}" presName="compNode" presStyleCnt="0"/>
      <dgm:spPr/>
    </dgm:pt>
    <dgm:pt modelId="{4CEA63D3-739B-4F4E-87E5-B5769A6B4C49}" type="pres">
      <dgm:prSet presAssocID="{A4713697-8337-4F49-8002-9D043A0BA815}" presName="iconBgRect" presStyleLbl="bgShp" presStyleIdx="2" presStyleCnt="6"/>
      <dgm:spPr/>
    </dgm:pt>
    <dgm:pt modelId="{F02D7637-9404-445D-93AD-9D87046AF9F5}" type="pres">
      <dgm:prSet presAssocID="{A4713697-8337-4F49-8002-9D043A0BA81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44BFE93-556A-4678-B4E0-4D060B8607C2}" type="pres">
      <dgm:prSet presAssocID="{A4713697-8337-4F49-8002-9D043A0BA815}" presName="spaceRect" presStyleCnt="0"/>
      <dgm:spPr/>
    </dgm:pt>
    <dgm:pt modelId="{221EF929-8870-4ED1-B41A-F5FAFBF31C0B}" type="pres">
      <dgm:prSet presAssocID="{A4713697-8337-4F49-8002-9D043A0BA815}" presName="textRect" presStyleLbl="revTx" presStyleIdx="2" presStyleCnt="6">
        <dgm:presLayoutVars>
          <dgm:chMax val="1"/>
          <dgm:chPref val="1"/>
        </dgm:presLayoutVars>
      </dgm:prSet>
      <dgm:spPr/>
    </dgm:pt>
    <dgm:pt modelId="{6F491D54-4CA8-4DDA-A81F-04504D6A38EE}" type="pres">
      <dgm:prSet presAssocID="{69BFC3B2-99AC-46B8-8A0E-5A047F0FB756}" presName="sibTrans" presStyleCnt="0"/>
      <dgm:spPr/>
    </dgm:pt>
    <dgm:pt modelId="{1108D67C-B112-488D-86DD-96E1C637A3AA}" type="pres">
      <dgm:prSet presAssocID="{E23AE147-2CB9-4AB7-83A4-18CB84D4B842}" presName="compNode" presStyleCnt="0"/>
      <dgm:spPr/>
    </dgm:pt>
    <dgm:pt modelId="{8D0D82A1-02A0-409D-8FC3-54ECAA1E97B6}" type="pres">
      <dgm:prSet presAssocID="{E23AE147-2CB9-4AB7-83A4-18CB84D4B842}" presName="iconBgRect" presStyleLbl="bgShp" presStyleIdx="3" presStyleCnt="6"/>
      <dgm:spPr/>
    </dgm:pt>
    <dgm:pt modelId="{AEFDF9F2-4DD8-45A9-8E43-573F26418DE6}" type="pres">
      <dgm:prSet presAssocID="{E23AE147-2CB9-4AB7-83A4-18CB84D4B84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C1FC09B-15DF-4912-9581-C4472A68DFF0}" type="pres">
      <dgm:prSet presAssocID="{E23AE147-2CB9-4AB7-83A4-18CB84D4B842}" presName="spaceRect" presStyleCnt="0"/>
      <dgm:spPr/>
    </dgm:pt>
    <dgm:pt modelId="{E6F68EFF-AC8D-4AF7-B00A-5C4B6B315B1B}" type="pres">
      <dgm:prSet presAssocID="{E23AE147-2CB9-4AB7-83A4-18CB84D4B842}" presName="textRect" presStyleLbl="revTx" presStyleIdx="3" presStyleCnt="6">
        <dgm:presLayoutVars>
          <dgm:chMax val="1"/>
          <dgm:chPref val="1"/>
        </dgm:presLayoutVars>
      </dgm:prSet>
      <dgm:spPr/>
    </dgm:pt>
    <dgm:pt modelId="{B1535B0F-185E-4699-888B-6BCB5B1E946A}" type="pres">
      <dgm:prSet presAssocID="{A74B81EF-F0C4-4451-84AE-9CCD0939DC9D}" presName="sibTrans" presStyleCnt="0"/>
      <dgm:spPr/>
    </dgm:pt>
    <dgm:pt modelId="{248BEC8C-CA01-40B8-9B5D-A56E45C46770}" type="pres">
      <dgm:prSet presAssocID="{C485EF7D-4FD3-495F-B759-F19B392C2E82}" presName="compNode" presStyleCnt="0"/>
      <dgm:spPr/>
    </dgm:pt>
    <dgm:pt modelId="{C1728793-5B89-4C87-BB34-2995B466DF18}" type="pres">
      <dgm:prSet presAssocID="{C485EF7D-4FD3-495F-B759-F19B392C2E82}" presName="iconBgRect" presStyleLbl="bgShp" presStyleIdx="4" presStyleCnt="6"/>
      <dgm:spPr/>
    </dgm:pt>
    <dgm:pt modelId="{79C70A91-F442-45F3-8348-612C39A9EB9E}" type="pres">
      <dgm:prSet presAssocID="{C485EF7D-4FD3-495F-B759-F19B392C2E8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AF5C5EF7-2662-4D6B-9B93-6C65A144CF37}" type="pres">
      <dgm:prSet presAssocID="{C485EF7D-4FD3-495F-B759-F19B392C2E82}" presName="spaceRect" presStyleCnt="0"/>
      <dgm:spPr/>
    </dgm:pt>
    <dgm:pt modelId="{16075B20-7C85-40EE-9786-C2C7D2092574}" type="pres">
      <dgm:prSet presAssocID="{C485EF7D-4FD3-495F-B759-F19B392C2E82}" presName="textRect" presStyleLbl="revTx" presStyleIdx="4" presStyleCnt="6">
        <dgm:presLayoutVars>
          <dgm:chMax val="1"/>
          <dgm:chPref val="1"/>
        </dgm:presLayoutVars>
      </dgm:prSet>
      <dgm:spPr/>
    </dgm:pt>
    <dgm:pt modelId="{9ECB1489-8037-4B89-BDA9-AA802DD1B401}" type="pres">
      <dgm:prSet presAssocID="{FF358261-3B3C-45EA-AEA3-7A1F43BB5C57}" presName="sibTrans" presStyleCnt="0"/>
      <dgm:spPr/>
    </dgm:pt>
    <dgm:pt modelId="{A8B822F7-685E-4409-B0FD-28CAE309C56F}" type="pres">
      <dgm:prSet presAssocID="{9B676A27-2D2B-4C98-8F53-4C02105C360B}" presName="compNode" presStyleCnt="0"/>
      <dgm:spPr/>
    </dgm:pt>
    <dgm:pt modelId="{3AF2B8AE-339D-4B65-AA59-FF98F140636C}" type="pres">
      <dgm:prSet presAssocID="{9B676A27-2D2B-4C98-8F53-4C02105C360B}" presName="iconBgRect" presStyleLbl="bgShp" presStyleIdx="5" presStyleCnt="6"/>
      <dgm:spPr/>
    </dgm:pt>
    <dgm:pt modelId="{D2E9928D-38CB-43DF-844C-29923526D0AC}" type="pres">
      <dgm:prSet presAssocID="{9B676A27-2D2B-4C98-8F53-4C02105C360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CA4E6CF1-DE3F-4F27-A74C-04EA7A36CFFE}" type="pres">
      <dgm:prSet presAssocID="{9B676A27-2D2B-4C98-8F53-4C02105C360B}" presName="spaceRect" presStyleCnt="0"/>
      <dgm:spPr/>
    </dgm:pt>
    <dgm:pt modelId="{23F94F9F-1F0E-4809-8B91-645B70B614F4}" type="pres">
      <dgm:prSet presAssocID="{9B676A27-2D2B-4C98-8F53-4C02105C360B}" presName="textRect" presStyleLbl="revTx" presStyleIdx="5" presStyleCnt="6" custScaleX="153149">
        <dgm:presLayoutVars>
          <dgm:chMax val="1"/>
          <dgm:chPref val="1"/>
        </dgm:presLayoutVars>
      </dgm:prSet>
      <dgm:spPr/>
    </dgm:pt>
  </dgm:ptLst>
  <dgm:cxnLst>
    <dgm:cxn modelId="{A1768805-CC73-489E-A080-6783F752F88F}" type="presOf" srcId="{9B676A27-2D2B-4C98-8F53-4C02105C360B}" destId="{23F94F9F-1F0E-4809-8B91-645B70B614F4}" srcOrd="0" destOrd="0" presId="urn:microsoft.com/office/officeart/2018/5/layout/IconCircleLabelList"/>
    <dgm:cxn modelId="{D119BC20-C4C8-433D-BB55-48B8A59DBF6E}" type="presOf" srcId="{216D6FD8-D31F-4132-872D-E534EBB2D39C}" destId="{5B4582C0-C23A-4D95-9829-7E2D89D212B5}" srcOrd="0" destOrd="0" presId="urn:microsoft.com/office/officeart/2018/5/layout/IconCircleLabelList"/>
    <dgm:cxn modelId="{C87F7235-816D-4D34-804F-0BFDE7D94563}" type="presOf" srcId="{DBE97196-D945-4DF1-8945-26592E031635}" destId="{0B54A192-A99D-4E48-A167-CEE1D819EE82}" srcOrd="0" destOrd="0" presId="urn:microsoft.com/office/officeart/2018/5/layout/IconCircleLabelList"/>
    <dgm:cxn modelId="{FD9EE143-AAD9-4972-94A8-2112EB258C11}" type="presOf" srcId="{E23AE147-2CB9-4AB7-83A4-18CB84D4B842}" destId="{E6F68EFF-AC8D-4AF7-B00A-5C4B6B315B1B}" srcOrd="0" destOrd="0" presId="urn:microsoft.com/office/officeart/2018/5/layout/IconCircleLabelList"/>
    <dgm:cxn modelId="{71DA1F4A-9D64-4B8D-AEB7-815D47E8DE6D}" type="presOf" srcId="{A4713697-8337-4F49-8002-9D043A0BA815}" destId="{221EF929-8870-4ED1-B41A-F5FAFBF31C0B}" srcOrd="0" destOrd="0" presId="urn:microsoft.com/office/officeart/2018/5/layout/IconCircleLabelList"/>
    <dgm:cxn modelId="{11E05052-1548-4214-9F94-94EFADBF4BE0}" srcId="{216D6FD8-D31F-4132-872D-E534EBB2D39C}" destId="{A4713697-8337-4F49-8002-9D043A0BA815}" srcOrd="2" destOrd="0" parTransId="{359C4FC6-4FFA-437F-91C5-BE0E110B5EDB}" sibTransId="{69BFC3B2-99AC-46B8-8A0E-5A047F0FB756}"/>
    <dgm:cxn modelId="{910CBC8B-B0EE-4A93-8FF3-9285BF55EB1B}" srcId="{216D6FD8-D31F-4132-872D-E534EBB2D39C}" destId="{C485EF7D-4FD3-495F-B759-F19B392C2E82}" srcOrd="4" destOrd="0" parTransId="{A0CEA635-8B1B-4E68-8BA1-F7352BA3CBF7}" sibTransId="{FF358261-3B3C-45EA-AEA3-7A1F43BB5C57}"/>
    <dgm:cxn modelId="{D753EA8D-1E78-4A2D-9A4C-4396A23B1E40}" srcId="{216D6FD8-D31F-4132-872D-E534EBB2D39C}" destId="{E23AE147-2CB9-4AB7-83A4-18CB84D4B842}" srcOrd="3" destOrd="0" parTransId="{84BA3A3B-51C5-47B7-A45A-37A5DB7C893A}" sibTransId="{A74B81EF-F0C4-4451-84AE-9CCD0939DC9D}"/>
    <dgm:cxn modelId="{BB08F48D-3836-4607-B3EF-B2A5BC40DF60}" type="presOf" srcId="{C485EF7D-4FD3-495F-B759-F19B392C2E82}" destId="{16075B20-7C85-40EE-9786-C2C7D2092574}" srcOrd="0" destOrd="0" presId="urn:microsoft.com/office/officeart/2018/5/layout/IconCircleLabelList"/>
    <dgm:cxn modelId="{14362298-115A-4B27-9227-5022B894B273}" srcId="{216D6FD8-D31F-4132-872D-E534EBB2D39C}" destId="{9B676A27-2D2B-4C98-8F53-4C02105C360B}" srcOrd="5" destOrd="0" parTransId="{76DCE78B-0D6C-4E39-88DE-12046733231F}" sibTransId="{7320B79D-FEB3-4FB3-A44C-935657A4C598}"/>
    <dgm:cxn modelId="{BF28BFA8-A1C0-4BD7-8698-D7CBB23D5698}" srcId="{216D6FD8-D31F-4132-872D-E534EBB2D39C}" destId="{DBE97196-D945-4DF1-8945-26592E031635}" srcOrd="0" destOrd="0" parTransId="{1ACB0E27-5151-4027-AF70-05878F0F4499}" sibTransId="{E720C0DE-679D-4726-95BB-93AB9DD17E36}"/>
    <dgm:cxn modelId="{835D5CCC-C49A-447F-8F84-329BF887375D}" srcId="{216D6FD8-D31F-4132-872D-E534EBB2D39C}" destId="{A635727C-2EE9-4503-8F2E-1075FE7E92EE}" srcOrd="1" destOrd="0" parTransId="{AB61F26A-F0D5-4BC3-8FBB-D75BB878DF98}" sibTransId="{9FA60356-5FE4-4914-8BF2-5FF6E5B34625}"/>
    <dgm:cxn modelId="{BFAFECF5-E432-4DD4-B4A2-E62A64869085}" type="presOf" srcId="{A635727C-2EE9-4503-8F2E-1075FE7E92EE}" destId="{1891B80F-83C8-48E9-A934-DD3FDD56400C}" srcOrd="0" destOrd="0" presId="urn:microsoft.com/office/officeart/2018/5/layout/IconCircleLabelList"/>
    <dgm:cxn modelId="{C7167FC9-6608-4746-8159-8A51631F76E8}" type="presParOf" srcId="{5B4582C0-C23A-4D95-9829-7E2D89D212B5}" destId="{C054E1E0-FE3F-49D6-8512-F126561E460B}" srcOrd="0" destOrd="0" presId="urn:microsoft.com/office/officeart/2018/5/layout/IconCircleLabelList"/>
    <dgm:cxn modelId="{1FFCFE7B-1A8D-471A-A9D9-CA0AE67C85DB}" type="presParOf" srcId="{C054E1E0-FE3F-49D6-8512-F126561E460B}" destId="{54B86023-6899-4CC6-BA89-EB0CBC9297E8}" srcOrd="0" destOrd="0" presId="urn:microsoft.com/office/officeart/2018/5/layout/IconCircleLabelList"/>
    <dgm:cxn modelId="{CEF82A74-7C9B-4151-8298-3C908729AF80}" type="presParOf" srcId="{C054E1E0-FE3F-49D6-8512-F126561E460B}" destId="{5676AFEA-71D6-41F1-8B6C-4D9696C1A092}" srcOrd="1" destOrd="0" presId="urn:microsoft.com/office/officeart/2018/5/layout/IconCircleLabelList"/>
    <dgm:cxn modelId="{8E20A624-F0E5-4A63-90A2-5E0B756A4C05}" type="presParOf" srcId="{C054E1E0-FE3F-49D6-8512-F126561E460B}" destId="{385B347B-1B5C-4B77-8252-B5F39747832B}" srcOrd="2" destOrd="0" presId="urn:microsoft.com/office/officeart/2018/5/layout/IconCircleLabelList"/>
    <dgm:cxn modelId="{D1025AEF-012D-4359-A43C-9E348FFABD53}" type="presParOf" srcId="{C054E1E0-FE3F-49D6-8512-F126561E460B}" destId="{0B54A192-A99D-4E48-A167-CEE1D819EE82}" srcOrd="3" destOrd="0" presId="urn:microsoft.com/office/officeart/2018/5/layout/IconCircleLabelList"/>
    <dgm:cxn modelId="{806201A5-6F66-4645-AFED-D06B6A633473}" type="presParOf" srcId="{5B4582C0-C23A-4D95-9829-7E2D89D212B5}" destId="{F0A9E57A-87B4-4691-B1E0-26DA6573D5AA}" srcOrd="1" destOrd="0" presId="urn:microsoft.com/office/officeart/2018/5/layout/IconCircleLabelList"/>
    <dgm:cxn modelId="{20CB95B5-8C2B-42F6-82AF-3FCA40C15C3F}" type="presParOf" srcId="{5B4582C0-C23A-4D95-9829-7E2D89D212B5}" destId="{2D05C3EE-A63E-4287-B2B5-372389D65C20}" srcOrd="2" destOrd="0" presId="urn:microsoft.com/office/officeart/2018/5/layout/IconCircleLabelList"/>
    <dgm:cxn modelId="{A6AE7A0C-FF64-40CE-A226-BCDAAF9D7D97}" type="presParOf" srcId="{2D05C3EE-A63E-4287-B2B5-372389D65C20}" destId="{CF74F4AC-8B72-4D40-8537-B6FCC057615F}" srcOrd="0" destOrd="0" presId="urn:microsoft.com/office/officeart/2018/5/layout/IconCircleLabelList"/>
    <dgm:cxn modelId="{141BBE77-4A4D-4981-A76F-F7BEE7B65D21}" type="presParOf" srcId="{2D05C3EE-A63E-4287-B2B5-372389D65C20}" destId="{7C80E3A5-F3C0-4ECB-A237-A13F510E8C9E}" srcOrd="1" destOrd="0" presId="urn:microsoft.com/office/officeart/2018/5/layout/IconCircleLabelList"/>
    <dgm:cxn modelId="{61B425F8-53B3-4265-95F4-A4D0C77DF6BC}" type="presParOf" srcId="{2D05C3EE-A63E-4287-B2B5-372389D65C20}" destId="{C488253C-828B-4A03-BC38-C9A61C4C67A1}" srcOrd="2" destOrd="0" presId="urn:microsoft.com/office/officeart/2018/5/layout/IconCircleLabelList"/>
    <dgm:cxn modelId="{EE6DA218-F7BC-4F01-9042-2858224EF14C}" type="presParOf" srcId="{2D05C3EE-A63E-4287-B2B5-372389D65C20}" destId="{1891B80F-83C8-48E9-A934-DD3FDD56400C}" srcOrd="3" destOrd="0" presId="urn:microsoft.com/office/officeart/2018/5/layout/IconCircleLabelList"/>
    <dgm:cxn modelId="{74B62859-02C1-4371-896A-E0826B437752}" type="presParOf" srcId="{5B4582C0-C23A-4D95-9829-7E2D89D212B5}" destId="{D0A62F3A-51DD-450B-81BA-785551F7DBA3}" srcOrd="3" destOrd="0" presId="urn:microsoft.com/office/officeart/2018/5/layout/IconCircleLabelList"/>
    <dgm:cxn modelId="{AF895456-C229-489B-B6DF-CA207444E7CE}" type="presParOf" srcId="{5B4582C0-C23A-4D95-9829-7E2D89D212B5}" destId="{FA0D506F-1D61-4980-9794-B11937D3567A}" srcOrd="4" destOrd="0" presId="urn:microsoft.com/office/officeart/2018/5/layout/IconCircleLabelList"/>
    <dgm:cxn modelId="{EA685FE9-0903-4741-8B49-3A1016748C9A}" type="presParOf" srcId="{FA0D506F-1D61-4980-9794-B11937D3567A}" destId="{4CEA63D3-739B-4F4E-87E5-B5769A6B4C49}" srcOrd="0" destOrd="0" presId="urn:microsoft.com/office/officeart/2018/5/layout/IconCircleLabelList"/>
    <dgm:cxn modelId="{E1742A3E-D0F6-463A-8DB5-977E93055B09}" type="presParOf" srcId="{FA0D506F-1D61-4980-9794-B11937D3567A}" destId="{F02D7637-9404-445D-93AD-9D87046AF9F5}" srcOrd="1" destOrd="0" presId="urn:microsoft.com/office/officeart/2018/5/layout/IconCircleLabelList"/>
    <dgm:cxn modelId="{5223D070-8224-40B5-A9AD-90CE1400ED20}" type="presParOf" srcId="{FA0D506F-1D61-4980-9794-B11937D3567A}" destId="{F44BFE93-556A-4678-B4E0-4D060B8607C2}" srcOrd="2" destOrd="0" presId="urn:microsoft.com/office/officeart/2018/5/layout/IconCircleLabelList"/>
    <dgm:cxn modelId="{BD383356-167D-460E-AB32-BB637948143D}" type="presParOf" srcId="{FA0D506F-1D61-4980-9794-B11937D3567A}" destId="{221EF929-8870-4ED1-B41A-F5FAFBF31C0B}" srcOrd="3" destOrd="0" presId="urn:microsoft.com/office/officeart/2018/5/layout/IconCircleLabelList"/>
    <dgm:cxn modelId="{FDBF12BF-C00A-4C0A-B220-5375F23826FD}" type="presParOf" srcId="{5B4582C0-C23A-4D95-9829-7E2D89D212B5}" destId="{6F491D54-4CA8-4DDA-A81F-04504D6A38EE}" srcOrd="5" destOrd="0" presId="urn:microsoft.com/office/officeart/2018/5/layout/IconCircleLabelList"/>
    <dgm:cxn modelId="{800170ED-9B85-47F4-8E33-0805DDEB038D}" type="presParOf" srcId="{5B4582C0-C23A-4D95-9829-7E2D89D212B5}" destId="{1108D67C-B112-488D-86DD-96E1C637A3AA}" srcOrd="6" destOrd="0" presId="urn:microsoft.com/office/officeart/2018/5/layout/IconCircleLabelList"/>
    <dgm:cxn modelId="{B8271536-4A43-45F7-9F15-DB45A297B9DC}" type="presParOf" srcId="{1108D67C-B112-488D-86DD-96E1C637A3AA}" destId="{8D0D82A1-02A0-409D-8FC3-54ECAA1E97B6}" srcOrd="0" destOrd="0" presId="urn:microsoft.com/office/officeart/2018/5/layout/IconCircleLabelList"/>
    <dgm:cxn modelId="{2C190666-B1FF-4541-B684-D25EBD0B4A3E}" type="presParOf" srcId="{1108D67C-B112-488D-86DD-96E1C637A3AA}" destId="{AEFDF9F2-4DD8-45A9-8E43-573F26418DE6}" srcOrd="1" destOrd="0" presId="urn:microsoft.com/office/officeart/2018/5/layout/IconCircleLabelList"/>
    <dgm:cxn modelId="{D7A528F0-A75E-48B4-BC73-45AE1D88C4AB}" type="presParOf" srcId="{1108D67C-B112-488D-86DD-96E1C637A3AA}" destId="{3C1FC09B-15DF-4912-9581-C4472A68DFF0}" srcOrd="2" destOrd="0" presId="urn:microsoft.com/office/officeart/2018/5/layout/IconCircleLabelList"/>
    <dgm:cxn modelId="{4A98A9F2-2014-4BD5-B83B-F8E71C60C075}" type="presParOf" srcId="{1108D67C-B112-488D-86DD-96E1C637A3AA}" destId="{E6F68EFF-AC8D-4AF7-B00A-5C4B6B315B1B}" srcOrd="3" destOrd="0" presId="urn:microsoft.com/office/officeart/2018/5/layout/IconCircleLabelList"/>
    <dgm:cxn modelId="{CD146E6F-7622-474B-AF35-D86D0E3EB467}" type="presParOf" srcId="{5B4582C0-C23A-4D95-9829-7E2D89D212B5}" destId="{B1535B0F-185E-4699-888B-6BCB5B1E946A}" srcOrd="7" destOrd="0" presId="urn:microsoft.com/office/officeart/2018/5/layout/IconCircleLabelList"/>
    <dgm:cxn modelId="{C8A1CAB1-C259-47DF-96D7-CAD229AD5897}" type="presParOf" srcId="{5B4582C0-C23A-4D95-9829-7E2D89D212B5}" destId="{248BEC8C-CA01-40B8-9B5D-A56E45C46770}" srcOrd="8" destOrd="0" presId="urn:microsoft.com/office/officeart/2018/5/layout/IconCircleLabelList"/>
    <dgm:cxn modelId="{0C98F556-61A5-4857-AA34-F9D0142E2AAA}" type="presParOf" srcId="{248BEC8C-CA01-40B8-9B5D-A56E45C46770}" destId="{C1728793-5B89-4C87-BB34-2995B466DF18}" srcOrd="0" destOrd="0" presId="urn:microsoft.com/office/officeart/2018/5/layout/IconCircleLabelList"/>
    <dgm:cxn modelId="{152F5964-6666-4692-A268-9FDAF698A80C}" type="presParOf" srcId="{248BEC8C-CA01-40B8-9B5D-A56E45C46770}" destId="{79C70A91-F442-45F3-8348-612C39A9EB9E}" srcOrd="1" destOrd="0" presId="urn:microsoft.com/office/officeart/2018/5/layout/IconCircleLabelList"/>
    <dgm:cxn modelId="{10A63AB6-D339-4E4B-9900-2529947E8DF6}" type="presParOf" srcId="{248BEC8C-CA01-40B8-9B5D-A56E45C46770}" destId="{AF5C5EF7-2662-4D6B-9B93-6C65A144CF37}" srcOrd="2" destOrd="0" presId="urn:microsoft.com/office/officeart/2018/5/layout/IconCircleLabelList"/>
    <dgm:cxn modelId="{4B2086B6-0D3B-4028-B728-B1EEAB8A009B}" type="presParOf" srcId="{248BEC8C-CA01-40B8-9B5D-A56E45C46770}" destId="{16075B20-7C85-40EE-9786-C2C7D2092574}" srcOrd="3" destOrd="0" presId="urn:microsoft.com/office/officeart/2018/5/layout/IconCircleLabelList"/>
    <dgm:cxn modelId="{A00C19A5-71E4-4695-8CA1-B403B6C98E3B}" type="presParOf" srcId="{5B4582C0-C23A-4D95-9829-7E2D89D212B5}" destId="{9ECB1489-8037-4B89-BDA9-AA802DD1B401}" srcOrd="9" destOrd="0" presId="urn:microsoft.com/office/officeart/2018/5/layout/IconCircleLabelList"/>
    <dgm:cxn modelId="{F850699C-5460-4FD3-947B-41BBA705C15C}" type="presParOf" srcId="{5B4582C0-C23A-4D95-9829-7E2D89D212B5}" destId="{A8B822F7-685E-4409-B0FD-28CAE309C56F}" srcOrd="10" destOrd="0" presId="urn:microsoft.com/office/officeart/2018/5/layout/IconCircleLabelList"/>
    <dgm:cxn modelId="{B2784277-57C8-4100-88F6-5147519FB929}" type="presParOf" srcId="{A8B822F7-685E-4409-B0FD-28CAE309C56F}" destId="{3AF2B8AE-339D-4B65-AA59-FF98F140636C}" srcOrd="0" destOrd="0" presId="urn:microsoft.com/office/officeart/2018/5/layout/IconCircleLabelList"/>
    <dgm:cxn modelId="{5EEBD9CB-5139-4A63-B0F9-5DC2002EB5CE}" type="presParOf" srcId="{A8B822F7-685E-4409-B0FD-28CAE309C56F}" destId="{D2E9928D-38CB-43DF-844C-29923526D0AC}" srcOrd="1" destOrd="0" presId="urn:microsoft.com/office/officeart/2018/5/layout/IconCircleLabelList"/>
    <dgm:cxn modelId="{151AAB01-2DFA-43B6-809E-982E81B12CFB}" type="presParOf" srcId="{A8B822F7-685E-4409-B0FD-28CAE309C56F}" destId="{CA4E6CF1-DE3F-4F27-A74C-04EA7A36CFFE}" srcOrd="2" destOrd="0" presId="urn:microsoft.com/office/officeart/2018/5/layout/IconCircleLabelList"/>
    <dgm:cxn modelId="{EF67AF9D-EE3B-45B3-A4FD-65D01A8AFBBB}" type="presParOf" srcId="{A8B822F7-685E-4409-B0FD-28CAE309C56F}" destId="{23F94F9F-1F0E-4809-8B91-645B70B614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4ECC575-9AF2-4438-BA74-96AB8F53DA2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8E40912-18A1-4559-B432-B6FBCED9CD96}">
      <dgm:prSet/>
      <dgm:spPr/>
      <dgm:t>
        <a:bodyPr/>
        <a:lstStyle/>
        <a:p>
          <a:pPr>
            <a:defRPr cap="all"/>
          </a:pPr>
          <a:r>
            <a:rPr lang="en-US" b="1" dirty="0"/>
            <a:t>University Careers Service: Access job listings, CV support, and one-to-one consultations.</a:t>
          </a:r>
        </a:p>
      </dgm:t>
    </dgm:pt>
    <dgm:pt modelId="{5B2A2B9C-387F-4C5E-A8C1-53EAB176B515}" type="parTrans" cxnId="{BFDA6155-F620-4745-8BD8-104B7A500A44}">
      <dgm:prSet/>
      <dgm:spPr/>
      <dgm:t>
        <a:bodyPr/>
        <a:lstStyle/>
        <a:p>
          <a:endParaRPr lang="en-US"/>
        </a:p>
      </dgm:t>
    </dgm:pt>
    <dgm:pt modelId="{0E2D3C39-03FB-4B16-818E-02FA0EE2770D}" type="sibTrans" cxnId="{BFDA6155-F620-4745-8BD8-104B7A500A44}">
      <dgm:prSet/>
      <dgm:spPr/>
      <dgm:t>
        <a:bodyPr/>
        <a:lstStyle/>
        <a:p>
          <a:endParaRPr lang="en-US"/>
        </a:p>
      </dgm:t>
    </dgm:pt>
    <dgm:pt modelId="{12395906-AA8B-4BEB-987B-E1C79B5E02FD}">
      <dgm:prSet/>
      <dgm:spPr/>
      <dgm:t>
        <a:bodyPr/>
        <a:lstStyle/>
        <a:p>
          <a:pPr>
            <a:defRPr cap="all"/>
          </a:pPr>
          <a:r>
            <a:rPr lang="en-US" b="1" dirty="0"/>
            <a:t>General Job Boards: </a:t>
          </a:r>
          <a:r>
            <a:rPr lang="en-GB" b="1" dirty="0"/>
            <a:t>NHS Jobs, trac jobs, LinkedIn, Indeed, Reed, Prospects</a:t>
          </a:r>
          <a:endParaRPr lang="en-US" b="1" dirty="0"/>
        </a:p>
      </dgm:t>
    </dgm:pt>
    <dgm:pt modelId="{1AD23563-5938-45D7-BBC4-4522097FD07D}" type="parTrans" cxnId="{8AB8D223-851A-4135-BBAA-59BC4425036E}">
      <dgm:prSet/>
      <dgm:spPr/>
      <dgm:t>
        <a:bodyPr/>
        <a:lstStyle/>
        <a:p>
          <a:endParaRPr lang="en-US"/>
        </a:p>
      </dgm:t>
    </dgm:pt>
    <dgm:pt modelId="{6A2EADB0-BD71-4985-967C-72E0FCB244E3}" type="sibTrans" cxnId="{8AB8D223-851A-4135-BBAA-59BC4425036E}">
      <dgm:prSet/>
      <dgm:spPr/>
      <dgm:t>
        <a:bodyPr/>
        <a:lstStyle/>
        <a:p>
          <a:endParaRPr lang="en-US"/>
        </a:p>
      </dgm:t>
    </dgm:pt>
    <dgm:pt modelId="{2105C1AE-DEF6-40A0-A8C1-27C8D2228499}">
      <dgm:prSet/>
      <dgm:spPr/>
      <dgm:t>
        <a:bodyPr/>
        <a:lstStyle/>
        <a:p>
          <a:pPr>
            <a:defRPr cap="all"/>
          </a:pPr>
          <a:r>
            <a:rPr lang="en-US" b="1" dirty="0"/>
            <a:t>Health &amp; Social Care Roles: NHS Jobs, care careers, Social Care Jobs UK, Care Home Jobs.</a:t>
          </a:r>
        </a:p>
      </dgm:t>
    </dgm:pt>
    <dgm:pt modelId="{584EEEF4-A6A4-4C68-B966-2C12C08457E4}" type="parTrans" cxnId="{FAFD7939-3043-4C64-AADA-6A917D729D6C}">
      <dgm:prSet/>
      <dgm:spPr/>
      <dgm:t>
        <a:bodyPr/>
        <a:lstStyle/>
        <a:p>
          <a:endParaRPr lang="en-US"/>
        </a:p>
      </dgm:t>
    </dgm:pt>
    <dgm:pt modelId="{1B9AADA3-54AB-4610-9384-F4582C1A3190}" type="sibTrans" cxnId="{FAFD7939-3043-4C64-AADA-6A917D729D6C}">
      <dgm:prSet/>
      <dgm:spPr/>
      <dgm:t>
        <a:bodyPr/>
        <a:lstStyle/>
        <a:p>
          <a:endParaRPr lang="en-US"/>
        </a:p>
      </dgm:t>
    </dgm:pt>
    <dgm:pt modelId="{5B6A05F9-FDDD-46E9-8D15-A9B258701D3E}">
      <dgm:prSet/>
      <dgm:spPr/>
      <dgm:t>
        <a:bodyPr/>
        <a:lstStyle/>
        <a:p>
          <a:pPr>
            <a:defRPr cap="all"/>
          </a:pPr>
          <a:r>
            <a:rPr lang="en-US" b="1" dirty="0"/>
            <a:t>Networking &amp; Development: LinkedIn, Prospects, Bright Network.</a:t>
          </a:r>
        </a:p>
      </dgm:t>
    </dgm:pt>
    <dgm:pt modelId="{C87CC710-A3D0-41CC-BB79-2FEA9BB0DA96}" type="parTrans" cxnId="{7C50C79B-557E-4595-B95E-2C1EE7132010}">
      <dgm:prSet/>
      <dgm:spPr/>
      <dgm:t>
        <a:bodyPr/>
        <a:lstStyle/>
        <a:p>
          <a:endParaRPr lang="en-US"/>
        </a:p>
      </dgm:t>
    </dgm:pt>
    <dgm:pt modelId="{8991FB46-2978-4204-B21E-A6D35D484C6C}" type="sibTrans" cxnId="{7C50C79B-557E-4595-B95E-2C1EE7132010}">
      <dgm:prSet/>
      <dgm:spPr/>
      <dgm:t>
        <a:bodyPr/>
        <a:lstStyle/>
        <a:p>
          <a:endParaRPr lang="en-US"/>
        </a:p>
      </dgm:t>
    </dgm:pt>
    <dgm:pt modelId="{273F800F-2EE7-4DA3-8167-0438CF5475B4}">
      <dgm:prSet/>
      <dgm:spPr/>
      <dgm:t>
        <a:bodyPr/>
        <a:lstStyle/>
        <a:p>
          <a:pPr>
            <a:defRPr cap="all"/>
          </a:pPr>
          <a:r>
            <a:rPr lang="en-US" b="1" dirty="0"/>
            <a:t> Local Authority Websites: Check local councils for opportunities in social services and community support.</a:t>
          </a:r>
        </a:p>
      </dgm:t>
    </dgm:pt>
    <dgm:pt modelId="{FB8E3193-2E60-48D7-A615-5A26ED49287C}" type="parTrans" cxnId="{A811236F-3F55-4FE2-B386-DD008DE6E36D}">
      <dgm:prSet/>
      <dgm:spPr/>
      <dgm:t>
        <a:bodyPr/>
        <a:lstStyle/>
        <a:p>
          <a:endParaRPr lang="en-US"/>
        </a:p>
      </dgm:t>
    </dgm:pt>
    <dgm:pt modelId="{A2F46EFC-966A-4C17-A376-BE74C04C3BDE}" type="sibTrans" cxnId="{A811236F-3F55-4FE2-B386-DD008DE6E36D}">
      <dgm:prSet/>
      <dgm:spPr/>
      <dgm:t>
        <a:bodyPr/>
        <a:lstStyle/>
        <a:p>
          <a:endParaRPr lang="en-US"/>
        </a:p>
      </dgm:t>
    </dgm:pt>
    <dgm:pt modelId="{5A9517B9-8ED0-4BBC-BEA9-1F09706A778A}" type="pres">
      <dgm:prSet presAssocID="{14ECC575-9AF2-4438-BA74-96AB8F53DA2A}" presName="root" presStyleCnt="0">
        <dgm:presLayoutVars>
          <dgm:dir/>
          <dgm:resizeHandles val="exact"/>
        </dgm:presLayoutVars>
      </dgm:prSet>
      <dgm:spPr/>
    </dgm:pt>
    <dgm:pt modelId="{CB956140-7EAC-48FD-A592-55B4B9387CCF}" type="pres">
      <dgm:prSet presAssocID="{F8E40912-18A1-4559-B432-B6FBCED9CD96}" presName="compNode" presStyleCnt="0"/>
      <dgm:spPr/>
    </dgm:pt>
    <dgm:pt modelId="{8F6C0855-CEDF-41B7-AD19-2A29482D29AC}" type="pres">
      <dgm:prSet presAssocID="{F8E40912-18A1-4559-B432-B6FBCED9CD96}" presName="iconBgRect" presStyleLbl="bgShp" presStyleIdx="0" presStyleCnt="5"/>
      <dgm:spPr/>
    </dgm:pt>
    <dgm:pt modelId="{6EE409EB-584C-487C-BFEE-E9F8017EA1C5}" type="pres">
      <dgm:prSet presAssocID="{F8E40912-18A1-4559-B432-B6FBCED9CD9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B66852D-A730-4142-A1A7-8FF68D96AEDF}" type="pres">
      <dgm:prSet presAssocID="{F8E40912-18A1-4559-B432-B6FBCED9CD96}" presName="spaceRect" presStyleCnt="0"/>
      <dgm:spPr/>
    </dgm:pt>
    <dgm:pt modelId="{9E6F0A98-37F0-4B34-A823-1CC5D6B5767C}" type="pres">
      <dgm:prSet presAssocID="{F8E40912-18A1-4559-B432-B6FBCED9CD96}" presName="textRect" presStyleLbl="revTx" presStyleIdx="0" presStyleCnt="5">
        <dgm:presLayoutVars>
          <dgm:chMax val="1"/>
          <dgm:chPref val="1"/>
        </dgm:presLayoutVars>
      </dgm:prSet>
      <dgm:spPr/>
    </dgm:pt>
    <dgm:pt modelId="{8EAD25D4-86EE-4CEC-A3C8-A877B7F8BBB4}" type="pres">
      <dgm:prSet presAssocID="{0E2D3C39-03FB-4B16-818E-02FA0EE2770D}" presName="sibTrans" presStyleCnt="0"/>
      <dgm:spPr/>
    </dgm:pt>
    <dgm:pt modelId="{C53FA48E-0919-4E17-8D5C-2F72F725980E}" type="pres">
      <dgm:prSet presAssocID="{12395906-AA8B-4BEB-987B-E1C79B5E02FD}" presName="compNode" presStyleCnt="0"/>
      <dgm:spPr/>
    </dgm:pt>
    <dgm:pt modelId="{CCBC831E-3A14-42AA-B5DD-F716B93CCEC8}" type="pres">
      <dgm:prSet presAssocID="{12395906-AA8B-4BEB-987B-E1C79B5E02FD}" presName="iconBgRect" presStyleLbl="bgShp" presStyleIdx="1" presStyleCnt="5"/>
      <dgm:spPr/>
    </dgm:pt>
    <dgm:pt modelId="{550B8174-F28A-41DD-A210-39718D50176E}" type="pres">
      <dgm:prSet presAssocID="{12395906-AA8B-4BEB-987B-E1C79B5E02F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6CE90AA5-029F-4E77-A45F-33786CC4879A}" type="pres">
      <dgm:prSet presAssocID="{12395906-AA8B-4BEB-987B-E1C79B5E02FD}" presName="spaceRect" presStyleCnt="0"/>
      <dgm:spPr/>
    </dgm:pt>
    <dgm:pt modelId="{1CDF392B-51D5-46B5-B88E-55F5E78D566F}" type="pres">
      <dgm:prSet presAssocID="{12395906-AA8B-4BEB-987B-E1C79B5E02FD}" presName="textRect" presStyleLbl="revTx" presStyleIdx="1" presStyleCnt="5">
        <dgm:presLayoutVars>
          <dgm:chMax val="1"/>
          <dgm:chPref val="1"/>
        </dgm:presLayoutVars>
      </dgm:prSet>
      <dgm:spPr/>
    </dgm:pt>
    <dgm:pt modelId="{C628F7E0-331F-4481-ACCC-DA831DB3F0D1}" type="pres">
      <dgm:prSet presAssocID="{6A2EADB0-BD71-4985-967C-72E0FCB244E3}" presName="sibTrans" presStyleCnt="0"/>
      <dgm:spPr/>
    </dgm:pt>
    <dgm:pt modelId="{48D30769-2020-4615-965B-DEE9D09A3103}" type="pres">
      <dgm:prSet presAssocID="{2105C1AE-DEF6-40A0-A8C1-27C8D2228499}" presName="compNode" presStyleCnt="0"/>
      <dgm:spPr/>
    </dgm:pt>
    <dgm:pt modelId="{5CCECE22-3A72-4EAE-B423-03C40A8DCA6B}" type="pres">
      <dgm:prSet presAssocID="{2105C1AE-DEF6-40A0-A8C1-27C8D2228499}" presName="iconBgRect" presStyleLbl="bgShp" presStyleIdx="2" presStyleCnt="5"/>
      <dgm:spPr/>
    </dgm:pt>
    <dgm:pt modelId="{D6C5060A-5DD3-48A9-A158-621977179029}" type="pres">
      <dgm:prSet presAssocID="{2105C1AE-DEF6-40A0-A8C1-27C8D222849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5B16F97-64C3-4D5F-9952-14B0090627F8}" type="pres">
      <dgm:prSet presAssocID="{2105C1AE-DEF6-40A0-A8C1-27C8D2228499}" presName="spaceRect" presStyleCnt="0"/>
      <dgm:spPr/>
    </dgm:pt>
    <dgm:pt modelId="{2A988BF1-5E13-4F59-9297-F6E2CE16E6E9}" type="pres">
      <dgm:prSet presAssocID="{2105C1AE-DEF6-40A0-A8C1-27C8D2228499}" presName="textRect" presStyleLbl="revTx" presStyleIdx="2" presStyleCnt="5">
        <dgm:presLayoutVars>
          <dgm:chMax val="1"/>
          <dgm:chPref val="1"/>
        </dgm:presLayoutVars>
      </dgm:prSet>
      <dgm:spPr/>
    </dgm:pt>
    <dgm:pt modelId="{05449BA7-F976-4B52-ADD1-B831522E96BB}" type="pres">
      <dgm:prSet presAssocID="{1B9AADA3-54AB-4610-9384-F4582C1A3190}" presName="sibTrans" presStyleCnt="0"/>
      <dgm:spPr/>
    </dgm:pt>
    <dgm:pt modelId="{36031F29-B643-4DAD-9055-C65EC7E2CEE8}" type="pres">
      <dgm:prSet presAssocID="{5B6A05F9-FDDD-46E9-8D15-A9B258701D3E}" presName="compNode" presStyleCnt="0"/>
      <dgm:spPr/>
    </dgm:pt>
    <dgm:pt modelId="{B8692E7F-0C5E-4AFF-8922-6BF695361570}" type="pres">
      <dgm:prSet presAssocID="{5B6A05F9-FDDD-46E9-8D15-A9B258701D3E}" presName="iconBgRect" presStyleLbl="bgShp" presStyleIdx="3" presStyleCnt="5"/>
      <dgm:spPr/>
    </dgm:pt>
    <dgm:pt modelId="{F3A90F86-8050-4307-A162-87E0E6A0DF60}" type="pres">
      <dgm:prSet presAssocID="{5B6A05F9-FDDD-46E9-8D15-A9B258701D3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7E7BBCC-8446-49F0-942A-9A2B585D5FD7}" type="pres">
      <dgm:prSet presAssocID="{5B6A05F9-FDDD-46E9-8D15-A9B258701D3E}" presName="spaceRect" presStyleCnt="0"/>
      <dgm:spPr/>
    </dgm:pt>
    <dgm:pt modelId="{6F421A12-6579-43A5-9D89-0B13A6C5D6B8}" type="pres">
      <dgm:prSet presAssocID="{5B6A05F9-FDDD-46E9-8D15-A9B258701D3E}" presName="textRect" presStyleLbl="revTx" presStyleIdx="3" presStyleCnt="5">
        <dgm:presLayoutVars>
          <dgm:chMax val="1"/>
          <dgm:chPref val="1"/>
        </dgm:presLayoutVars>
      </dgm:prSet>
      <dgm:spPr/>
    </dgm:pt>
    <dgm:pt modelId="{E1B8B6D0-5D49-4CB4-B22D-CD5AC5673D85}" type="pres">
      <dgm:prSet presAssocID="{8991FB46-2978-4204-B21E-A6D35D484C6C}" presName="sibTrans" presStyleCnt="0"/>
      <dgm:spPr/>
    </dgm:pt>
    <dgm:pt modelId="{02D603EE-F049-4319-BC99-A2F7F3377111}" type="pres">
      <dgm:prSet presAssocID="{273F800F-2EE7-4DA3-8167-0438CF5475B4}" presName="compNode" presStyleCnt="0"/>
      <dgm:spPr/>
    </dgm:pt>
    <dgm:pt modelId="{4E52FA56-EF44-4703-9A6C-F18989F39932}" type="pres">
      <dgm:prSet presAssocID="{273F800F-2EE7-4DA3-8167-0438CF5475B4}" presName="iconBgRect" presStyleLbl="bgShp" presStyleIdx="4" presStyleCnt="5"/>
      <dgm:spPr/>
    </dgm:pt>
    <dgm:pt modelId="{31765AF8-2C35-4DF6-BEAD-6C90C811D764}" type="pres">
      <dgm:prSet presAssocID="{273F800F-2EE7-4DA3-8167-0438CF5475B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9418182-7195-448A-9088-CCA888A5FD3F}" type="pres">
      <dgm:prSet presAssocID="{273F800F-2EE7-4DA3-8167-0438CF5475B4}" presName="spaceRect" presStyleCnt="0"/>
      <dgm:spPr/>
    </dgm:pt>
    <dgm:pt modelId="{A87A8E5D-94B7-4F64-A683-DD216C1ACBBA}" type="pres">
      <dgm:prSet presAssocID="{273F800F-2EE7-4DA3-8167-0438CF5475B4}" presName="textRect" presStyleLbl="revTx" presStyleIdx="4" presStyleCnt="5" custScaleX="171690">
        <dgm:presLayoutVars>
          <dgm:chMax val="1"/>
          <dgm:chPref val="1"/>
        </dgm:presLayoutVars>
      </dgm:prSet>
      <dgm:spPr/>
    </dgm:pt>
  </dgm:ptLst>
  <dgm:cxnLst>
    <dgm:cxn modelId="{8AB8D223-851A-4135-BBAA-59BC4425036E}" srcId="{14ECC575-9AF2-4438-BA74-96AB8F53DA2A}" destId="{12395906-AA8B-4BEB-987B-E1C79B5E02FD}" srcOrd="1" destOrd="0" parTransId="{1AD23563-5938-45D7-BBC4-4522097FD07D}" sibTransId="{6A2EADB0-BD71-4985-967C-72E0FCB244E3}"/>
    <dgm:cxn modelId="{5D886C25-4AEC-4382-B544-FFDFB0753BF9}" type="presOf" srcId="{12395906-AA8B-4BEB-987B-E1C79B5E02FD}" destId="{1CDF392B-51D5-46B5-B88E-55F5E78D566F}" srcOrd="0" destOrd="0" presId="urn:microsoft.com/office/officeart/2018/5/layout/IconCircleLabelList"/>
    <dgm:cxn modelId="{FAFD7939-3043-4C64-AADA-6A917D729D6C}" srcId="{14ECC575-9AF2-4438-BA74-96AB8F53DA2A}" destId="{2105C1AE-DEF6-40A0-A8C1-27C8D2228499}" srcOrd="2" destOrd="0" parTransId="{584EEEF4-A6A4-4C68-B966-2C12C08457E4}" sibTransId="{1B9AADA3-54AB-4610-9384-F4582C1A3190}"/>
    <dgm:cxn modelId="{56B0D669-6369-41CB-A936-65FD6C30BB99}" type="presOf" srcId="{F8E40912-18A1-4559-B432-B6FBCED9CD96}" destId="{9E6F0A98-37F0-4B34-A823-1CC5D6B5767C}" srcOrd="0" destOrd="0" presId="urn:microsoft.com/office/officeart/2018/5/layout/IconCircleLabelList"/>
    <dgm:cxn modelId="{A811236F-3F55-4FE2-B386-DD008DE6E36D}" srcId="{14ECC575-9AF2-4438-BA74-96AB8F53DA2A}" destId="{273F800F-2EE7-4DA3-8167-0438CF5475B4}" srcOrd="4" destOrd="0" parTransId="{FB8E3193-2E60-48D7-A615-5A26ED49287C}" sibTransId="{A2F46EFC-966A-4C17-A376-BE74C04C3BDE}"/>
    <dgm:cxn modelId="{BFDA6155-F620-4745-8BD8-104B7A500A44}" srcId="{14ECC575-9AF2-4438-BA74-96AB8F53DA2A}" destId="{F8E40912-18A1-4559-B432-B6FBCED9CD96}" srcOrd="0" destOrd="0" parTransId="{5B2A2B9C-387F-4C5E-A8C1-53EAB176B515}" sibTransId="{0E2D3C39-03FB-4B16-818E-02FA0EE2770D}"/>
    <dgm:cxn modelId="{7C50C79B-557E-4595-B95E-2C1EE7132010}" srcId="{14ECC575-9AF2-4438-BA74-96AB8F53DA2A}" destId="{5B6A05F9-FDDD-46E9-8D15-A9B258701D3E}" srcOrd="3" destOrd="0" parTransId="{C87CC710-A3D0-41CC-BB79-2FEA9BB0DA96}" sibTransId="{8991FB46-2978-4204-B21E-A6D35D484C6C}"/>
    <dgm:cxn modelId="{3EDC709C-593D-4902-8892-49E316DB6CCD}" type="presOf" srcId="{2105C1AE-DEF6-40A0-A8C1-27C8D2228499}" destId="{2A988BF1-5E13-4F59-9297-F6E2CE16E6E9}" srcOrd="0" destOrd="0" presId="urn:microsoft.com/office/officeart/2018/5/layout/IconCircleLabelList"/>
    <dgm:cxn modelId="{174722AF-032A-48E8-ABA7-CB39901DB0B2}" type="presOf" srcId="{14ECC575-9AF2-4438-BA74-96AB8F53DA2A}" destId="{5A9517B9-8ED0-4BBC-BEA9-1F09706A778A}" srcOrd="0" destOrd="0" presId="urn:microsoft.com/office/officeart/2018/5/layout/IconCircleLabelList"/>
    <dgm:cxn modelId="{30D139B1-DA2E-427A-A7E8-8C454A7FB914}" type="presOf" srcId="{5B6A05F9-FDDD-46E9-8D15-A9B258701D3E}" destId="{6F421A12-6579-43A5-9D89-0B13A6C5D6B8}" srcOrd="0" destOrd="0" presId="urn:microsoft.com/office/officeart/2018/5/layout/IconCircleLabelList"/>
    <dgm:cxn modelId="{C8E873C7-1E4C-440C-8B35-8DE22820B1B4}" type="presOf" srcId="{273F800F-2EE7-4DA3-8167-0438CF5475B4}" destId="{A87A8E5D-94B7-4F64-A683-DD216C1ACBBA}" srcOrd="0" destOrd="0" presId="urn:microsoft.com/office/officeart/2018/5/layout/IconCircleLabelList"/>
    <dgm:cxn modelId="{561599FC-B9C0-4843-BEBA-8DFE68E992AD}" type="presParOf" srcId="{5A9517B9-8ED0-4BBC-BEA9-1F09706A778A}" destId="{CB956140-7EAC-48FD-A592-55B4B9387CCF}" srcOrd="0" destOrd="0" presId="urn:microsoft.com/office/officeart/2018/5/layout/IconCircleLabelList"/>
    <dgm:cxn modelId="{C77EF4A9-2B1E-4035-9BFB-6FA10DB72588}" type="presParOf" srcId="{CB956140-7EAC-48FD-A592-55B4B9387CCF}" destId="{8F6C0855-CEDF-41B7-AD19-2A29482D29AC}" srcOrd="0" destOrd="0" presId="urn:microsoft.com/office/officeart/2018/5/layout/IconCircleLabelList"/>
    <dgm:cxn modelId="{99ED86CC-B3BD-4EB6-B419-17437F447B4E}" type="presParOf" srcId="{CB956140-7EAC-48FD-A592-55B4B9387CCF}" destId="{6EE409EB-584C-487C-BFEE-E9F8017EA1C5}" srcOrd="1" destOrd="0" presId="urn:microsoft.com/office/officeart/2018/5/layout/IconCircleLabelList"/>
    <dgm:cxn modelId="{743F63C5-AD90-43A1-9F37-8FF23D78FBCD}" type="presParOf" srcId="{CB956140-7EAC-48FD-A592-55B4B9387CCF}" destId="{3B66852D-A730-4142-A1A7-8FF68D96AEDF}" srcOrd="2" destOrd="0" presId="urn:microsoft.com/office/officeart/2018/5/layout/IconCircleLabelList"/>
    <dgm:cxn modelId="{36084D1F-3851-472B-AD21-6EE2C2ECD2C8}" type="presParOf" srcId="{CB956140-7EAC-48FD-A592-55B4B9387CCF}" destId="{9E6F0A98-37F0-4B34-A823-1CC5D6B5767C}" srcOrd="3" destOrd="0" presId="urn:microsoft.com/office/officeart/2018/5/layout/IconCircleLabelList"/>
    <dgm:cxn modelId="{F24C16CE-B6DF-431A-B989-397F85BDB29E}" type="presParOf" srcId="{5A9517B9-8ED0-4BBC-BEA9-1F09706A778A}" destId="{8EAD25D4-86EE-4CEC-A3C8-A877B7F8BBB4}" srcOrd="1" destOrd="0" presId="urn:microsoft.com/office/officeart/2018/5/layout/IconCircleLabelList"/>
    <dgm:cxn modelId="{146F33B7-E143-4477-B63D-07F5D92F5FC5}" type="presParOf" srcId="{5A9517B9-8ED0-4BBC-BEA9-1F09706A778A}" destId="{C53FA48E-0919-4E17-8D5C-2F72F725980E}" srcOrd="2" destOrd="0" presId="urn:microsoft.com/office/officeart/2018/5/layout/IconCircleLabelList"/>
    <dgm:cxn modelId="{7D7EB99E-C54D-4C8A-A8F8-2B448849C7C3}" type="presParOf" srcId="{C53FA48E-0919-4E17-8D5C-2F72F725980E}" destId="{CCBC831E-3A14-42AA-B5DD-F716B93CCEC8}" srcOrd="0" destOrd="0" presId="urn:microsoft.com/office/officeart/2018/5/layout/IconCircleLabelList"/>
    <dgm:cxn modelId="{F1D5066E-B925-40D5-9CBD-A83E584ABEFF}" type="presParOf" srcId="{C53FA48E-0919-4E17-8D5C-2F72F725980E}" destId="{550B8174-F28A-41DD-A210-39718D50176E}" srcOrd="1" destOrd="0" presId="urn:microsoft.com/office/officeart/2018/5/layout/IconCircleLabelList"/>
    <dgm:cxn modelId="{E744C4BD-744C-41E3-B6D0-EE6A7057FDF1}" type="presParOf" srcId="{C53FA48E-0919-4E17-8D5C-2F72F725980E}" destId="{6CE90AA5-029F-4E77-A45F-33786CC4879A}" srcOrd="2" destOrd="0" presId="urn:microsoft.com/office/officeart/2018/5/layout/IconCircleLabelList"/>
    <dgm:cxn modelId="{6FDEDEA4-A1A6-4CCD-916D-7468813E42F4}" type="presParOf" srcId="{C53FA48E-0919-4E17-8D5C-2F72F725980E}" destId="{1CDF392B-51D5-46B5-B88E-55F5E78D566F}" srcOrd="3" destOrd="0" presId="urn:microsoft.com/office/officeart/2018/5/layout/IconCircleLabelList"/>
    <dgm:cxn modelId="{C78CCCE4-270E-4C1D-A1F8-5E1E59F5ED9F}" type="presParOf" srcId="{5A9517B9-8ED0-4BBC-BEA9-1F09706A778A}" destId="{C628F7E0-331F-4481-ACCC-DA831DB3F0D1}" srcOrd="3" destOrd="0" presId="urn:microsoft.com/office/officeart/2018/5/layout/IconCircleLabelList"/>
    <dgm:cxn modelId="{CFC01148-077C-48C1-A2D5-D43A5BB8FD06}" type="presParOf" srcId="{5A9517B9-8ED0-4BBC-BEA9-1F09706A778A}" destId="{48D30769-2020-4615-965B-DEE9D09A3103}" srcOrd="4" destOrd="0" presId="urn:microsoft.com/office/officeart/2018/5/layout/IconCircleLabelList"/>
    <dgm:cxn modelId="{E011CAD9-5846-4DC5-9CBE-D51C610DF13B}" type="presParOf" srcId="{48D30769-2020-4615-965B-DEE9D09A3103}" destId="{5CCECE22-3A72-4EAE-B423-03C40A8DCA6B}" srcOrd="0" destOrd="0" presId="urn:microsoft.com/office/officeart/2018/5/layout/IconCircleLabelList"/>
    <dgm:cxn modelId="{6D5D0BD9-0743-47E0-B3CB-C20263C3DC93}" type="presParOf" srcId="{48D30769-2020-4615-965B-DEE9D09A3103}" destId="{D6C5060A-5DD3-48A9-A158-621977179029}" srcOrd="1" destOrd="0" presId="urn:microsoft.com/office/officeart/2018/5/layout/IconCircleLabelList"/>
    <dgm:cxn modelId="{50AFDE26-5E0D-402B-8EA4-6719A6B2C5CB}" type="presParOf" srcId="{48D30769-2020-4615-965B-DEE9D09A3103}" destId="{75B16F97-64C3-4D5F-9952-14B0090627F8}" srcOrd="2" destOrd="0" presId="urn:microsoft.com/office/officeart/2018/5/layout/IconCircleLabelList"/>
    <dgm:cxn modelId="{AA80349F-ED21-4EFC-9F0A-B15D5AE790D7}" type="presParOf" srcId="{48D30769-2020-4615-965B-DEE9D09A3103}" destId="{2A988BF1-5E13-4F59-9297-F6E2CE16E6E9}" srcOrd="3" destOrd="0" presId="urn:microsoft.com/office/officeart/2018/5/layout/IconCircleLabelList"/>
    <dgm:cxn modelId="{3FA2C21A-5BCB-4D93-8E6A-AF76C5F7B5FD}" type="presParOf" srcId="{5A9517B9-8ED0-4BBC-BEA9-1F09706A778A}" destId="{05449BA7-F976-4B52-ADD1-B831522E96BB}" srcOrd="5" destOrd="0" presId="urn:microsoft.com/office/officeart/2018/5/layout/IconCircleLabelList"/>
    <dgm:cxn modelId="{0CCA2479-9C1B-41A5-A240-B861AD2B096A}" type="presParOf" srcId="{5A9517B9-8ED0-4BBC-BEA9-1F09706A778A}" destId="{36031F29-B643-4DAD-9055-C65EC7E2CEE8}" srcOrd="6" destOrd="0" presId="urn:microsoft.com/office/officeart/2018/5/layout/IconCircleLabelList"/>
    <dgm:cxn modelId="{49270AF8-4ECC-45BD-BFE2-A7A77CF23C78}" type="presParOf" srcId="{36031F29-B643-4DAD-9055-C65EC7E2CEE8}" destId="{B8692E7F-0C5E-4AFF-8922-6BF695361570}" srcOrd="0" destOrd="0" presId="urn:microsoft.com/office/officeart/2018/5/layout/IconCircleLabelList"/>
    <dgm:cxn modelId="{7FA32A74-AAB1-4793-9217-63A75C1D396D}" type="presParOf" srcId="{36031F29-B643-4DAD-9055-C65EC7E2CEE8}" destId="{F3A90F86-8050-4307-A162-87E0E6A0DF60}" srcOrd="1" destOrd="0" presId="urn:microsoft.com/office/officeart/2018/5/layout/IconCircleLabelList"/>
    <dgm:cxn modelId="{EAFE2E3C-B788-4BF3-884D-79498BBA1DA0}" type="presParOf" srcId="{36031F29-B643-4DAD-9055-C65EC7E2CEE8}" destId="{07E7BBCC-8446-49F0-942A-9A2B585D5FD7}" srcOrd="2" destOrd="0" presId="urn:microsoft.com/office/officeart/2018/5/layout/IconCircleLabelList"/>
    <dgm:cxn modelId="{7D34A002-186A-477E-A26B-8F05810FC465}" type="presParOf" srcId="{36031F29-B643-4DAD-9055-C65EC7E2CEE8}" destId="{6F421A12-6579-43A5-9D89-0B13A6C5D6B8}" srcOrd="3" destOrd="0" presId="urn:microsoft.com/office/officeart/2018/5/layout/IconCircleLabelList"/>
    <dgm:cxn modelId="{74D224F5-3015-40A6-80BA-42838489A64C}" type="presParOf" srcId="{5A9517B9-8ED0-4BBC-BEA9-1F09706A778A}" destId="{E1B8B6D0-5D49-4CB4-B22D-CD5AC5673D85}" srcOrd="7" destOrd="0" presId="urn:microsoft.com/office/officeart/2018/5/layout/IconCircleLabelList"/>
    <dgm:cxn modelId="{47B5151C-2754-42FA-90B4-352120C25709}" type="presParOf" srcId="{5A9517B9-8ED0-4BBC-BEA9-1F09706A778A}" destId="{02D603EE-F049-4319-BC99-A2F7F3377111}" srcOrd="8" destOrd="0" presId="urn:microsoft.com/office/officeart/2018/5/layout/IconCircleLabelList"/>
    <dgm:cxn modelId="{CBA9D53C-0A9C-4380-8100-205D3059703E}" type="presParOf" srcId="{02D603EE-F049-4319-BC99-A2F7F3377111}" destId="{4E52FA56-EF44-4703-9A6C-F18989F39932}" srcOrd="0" destOrd="0" presId="urn:microsoft.com/office/officeart/2018/5/layout/IconCircleLabelList"/>
    <dgm:cxn modelId="{E0857617-7AAD-4A7F-A42F-0A92D56E1094}" type="presParOf" srcId="{02D603EE-F049-4319-BC99-A2F7F3377111}" destId="{31765AF8-2C35-4DF6-BEAD-6C90C811D764}" srcOrd="1" destOrd="0" presId="urn:microsoft.com/office/officeart/2018/5/layout/IconCircleLabelList"/>
    <dgm:cxn modelId="{4CE41A85-750D-45C1-9FF0-A3D4247D0F59}" type="presParOf" srcId="{02D603EE-F049-4319-BC99-A2F7F3377111}" destId="{59418182-7195-448A-9088-CCA888A5FD3F}" srcOrd="2" destOrd="0" presId="urn:microsoft.com/office/officeart/2018/5/layout/IconCircleLabelList"/>
    <dgm:cxn modelId="{94700C05-FBEA-4FBA-A0E3-2DB855DF4910}" type="presParOf" srcId="{02D603EE-F049-4319-BC99-A2F7F3377111}" destId="{A87A8E5D-94B7-4F64-A683-DD216C1ACB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05192AB-FD89-4C28-859B-983122E7C50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A8FC7E-16C7-4CC9-A68C-D5724251EBA3}">
      <dgm:prSet custT="1"/>
      <dgm:spPr/>
      <dgm:t>
        <a:bodyPr/>
        <a:lstStyle/>
        <a:p>
          <a:r>
            <a:rPr lang="en-US" sz="3200" b="1" dirty="0">
              <a:solidFill>
                <a:srgbClr val="C00000"/>
              </a:solidFill>
            </a:rPr>
            <a:t>S</a:t>
          </a:r>
          <a:r>
            <a:rPr lang="en-US" sz="2400" dirty="0">
              <a:solidFill>
                <a:srgbClr val="C00000"/>
              </a:solidFill>
            </a:rPr>
            <a:t> </a:t>
          </a:r>
          <a:r>
            <a:rPr lang="en-US" sz="2400" dirty="0"/>
            <a:t>- Situation: Describe the context</a:t>
          </a:r>
        </a:p>
      </dgm:t>
    </dgm:pt>
    <dgm:pt modelId="{B5FF722E-0182-4AFC-ACEB-44AB3CDC7DCE}" type="parTrans" cxnId="{21BC566F-8B0F-4BE6-BF6F-973A508E19FE}">
      <dgm:prSet/>
      <dgm:spPr/>
      <dgm:t>
        <a:bodyPr/>
        <a:lstStyle/>
        <a:p>
          <a:endParaRPr lang="en-US"/>
        </a:p>
      </dgm:t>
    </dgm:pt>
    <dgm:pt modelId="{8C0316EA-BF80-48C7-B7A4-591431022F0A}" type="sibTrans" cxnId="{21BC566F-8B0F-4BE6-BF6F-973A508E19FE}">
      <dgm:prSet/>
      <dgm:spPr/>
      <dgm:t>
        <a:bodyPr/>
        <a:lstStyle/>
        <a:p>
          <a:endParaRPr lang="en-US"/>
        </a:p>
      </dgm:t>
    </dgm:pt>
    <dgm:pt modelId="{406C70D2-66BE-404A-8EC4-70D8E7967D7F}">
      <dgm:prSet/>
      <dgm:spPr/>
      <dgm:t>
        <a:bodyPr/>
        <a:lstStyle/>
        <a:p>
          <a:r>
            <a:rPr lang="en-US" dirty="0"/>
            <a:t>Explain</a:t>
          </a:r>
        </a:p>
      </dgm:t>
    </dgm:pt>
    <dgm:pt modelId="{65A104A7-02FE-4547-BC7C-D46D440AA574}" type="parTrans" cxnId="{D68005B9-596C-41BE-AD98-08961449BB95}">
      <dgm:prSet/>
      <dgm:spPr/>
      <dgm:t>
        <a:bodyPr/>
        <a:lstStyle/>
        <a:p>
          <a:endParaRPr lang="en-US"/>
        </a:p>
      </dgm:t>
    </dgm:pt>
    <dgm:pt modelId="{8A54A4CF-5773-4707-BCAB-E3EAD34E2D3C}" type="sibTrans" cxnId="{D68005B9-596C-41BE-AD98-08961449BB95}">
      <dgm:prSet/>
      <dgm:spPr/>
      <dgm:t>
        <a:bodyPr/>
        <a:lstStyle/>
        <a:p>
          <a:endParaRPr lang="en-US"/>
        </a:p>
      </dgm:t>
    </dgm:pt>
    <dgm:pt modelId="{7E7788CD-4A27-4EA5-BA8F-D1499FBA4D36}">
      <dgm:prSet custT="1"/>
      <dgm:spPr/>
      <dgm:t>
        <a:bodyPr/>
        <a:lstStyle/>
        <a:p>
          <a:r>
            <a:rPr lang="en-US" sz="3200" b="1" dirty="0">
              <a:solidFill>
                <a:srgbClr val="002060"/>
              </a:solidFill>
            </a:rPr>
            <a:t>T</a:t>
          </a:r>
          <a:r>
            <a:rPr lang="en-US" sz="2400" dirty="0"/>
            <a:t> - Task: Explain your responsibility</a:t>
          </a:r>
        </a:p>
      </dgm:t>
    </dgm:pt>
    <dgm:pt modelId="{7A6CC9EA-198F-4876-9BF8-1ED75D563181}" type="parTrans" cxnId="{B285AAE9-DF8A-4296-B9AA-21409B34F543}">
      <dgm:prSet/>
      <dgm:spPr/>
      <dgm:t>
        <a:bodyPr/>
        <a:lstStyle/>
        <a:p>
          <a:endParaRPr lang="en-US"/>
        </a:p>
      </dgm:t>
    </dgm:pt>
    <dgm:pt modelId="{015CFE7B-A495-407E-821D-A6380DD78F3B}" type="sibTrans" cxnId="{B285AAE9-DF8A-4296-B9AA-21409B34F543}">
      <dgm:prSet/>
      <dgm:spPr/>
      <dgm:t>
        <a:bodyPr/>
        <a:lstStyle/>
        <a:p>
          <a:endParaRPr lang="en-US"/>
        </a:p>
      </dgm:t>
    </dgm:pt>
    <dgm:pt modelId="{FCA0DB55-8500-4EE0-BC17-CEF4E065EEEE}">
      <dgm:prSet custT="1"/>
      <dgm:spPr/>
      <dgm:t>
        <a:bodyPr/>
        <a:lstStyle/>
        <a:p>
          <a:r>
            <a:rPr lang="en-US" sz="3200" b="1" dirty="0">
              <a:solidFill>
                <a:srgbClr val="FFC000"/>
              </a:solidFill>
            </a:rPr>
            <a:t>A</a:t>
          </a:r>
          <a:r>
            <a:rPr lang="en-US" sz="3200" dirty="0"/>
            <a:t> </a:t>
          </a:r>
          <a:r>
            <a:rPr lang="en-US" sz="2400" dirty="0"/>
            <a:t>- Action: Detail what steps you took</a:t>
          </a:r>
        </a:p>
      </dgm:t>
    </dgm:pt>
    <dgm:pt modelId="{3F8130BA-5190-4008-9850-C4826484355E}" type="parTrans" cxnId="{FB10E758-F033-4890-AEB1-2DDAB4F637C4}">
      <dgm:prSet/>
      <dgm:spPr/>
      <dgm:t>
        <a:bodyPr/>
        <a:lstStyle/>
        <a:p>
          <a:endParaRPr lang="en-US"/>
        </a:p>
      </dgm:t>
    </dgm:pt>
    <dgm:pt modelId="{14ABDFF8-B4A2-482C-8103-18731C3F6BEF}" type="sibTrans" cxnId="{FB10E758-F033-4890-AEB1-2DDAB4F637C4}">
      <dgm:prSet/>
      <dgm:spPr/>
      <dgm:t>
        <a:bodyPr/>
        <a:lstStyle/>
        <a:p>
          <a:endParaRPr lang="en-US"/>
        </a:p>
      </dgm:t>
    </dgm:pt>
    <dgm:pt modelId="{9998DA00-9197-4D05-832C-E57519D5A46B}">
      <dgm:prSet/>
      <dgm:spPr/>
      <dgm:t>
        <a:bodyPr/>
        <a:lstStyle/>
        <a:p>
          <a:r>
            <a:rPr lang="en-US" dirty="0"/>
            <a:t>Share</a:t>
          </a:r>
        </a:p>
      </dgm:t>
    </dgm:pt>
    <dgm:pt modelId="{785F1F0C-58AB-46B9-92A1-0A08F43ACCA4}" type="parTrans" cxnId="{C4854C29-FA9D-4136-A3C4-B543DF8D2372}">
      <dgm:prSet/>
      <dgm:spPr/>
      <dgm:t>
        <a:bodyPr/>
        <a:lstStyle/>
        <a:p>
          <a:endParaRPr lang="en-US"/>
        </a:p>
      </dgm:t>
    </dgm:pt>
    <dgm:pt modelId="{BDF0FEE4-4C4D-4557-821D-E9B3DC24E901}" type="sibTrans" cxnId="{C4854C29-FA9D-4136-A3C4-B543DF8D2372}">
      <dgm:prSet/>
      <dgm:spPr/>
      <dgm:t>
        <a:bodyPr/>
        <a:lstStyle/>
        <a:p>
          <a:endParaRPr lang="en-US"/>
        </a:p>
      </dgm:t>
    </dgm:pt>
    <dgm:pt modelId="{57031BA3-E864-462A-AD52-CDC9DDFF9B6D}">
      <dgm:prSet custT="1"/>
      <dgm:spPr/>
      <dgm:t>
        <a:bodyPr/>
        <a:lstStyle/>
        <a:p>
          <a:r>
            <a:rPr lang="en-US" sz="3200" b="1" dirty="0">
              <a:solidFill>
                <a:srgbClr val="7030A0"/>
              </a:solidFill>
            </a:rPr>
            <a:t>R</a:t>
          </a:r>
          <a:r>
            <a:rPr lang="en-US" sz="2400" b="1" dirty="0">
              <a:solidFill>
                <a:srgbClr val="7030A0"/>
              </a:solidFill>
            </a:rPr>
            <a:t> </a:t>
          </a:r>
          <a:r>
            <a:rPr lang="en-US" sz="2400" dirty="0"/>
            <a:t>- Result: Share the outcome and what you learned</a:t>
          </a:r>
        </a:p>
      </dgm:t>
    </dgm:pt>
    <dgm:pt modelId="{BD9D8F17-4C1D-4DB8-B381-56780E411BC4}" type="parTrans" cxnId="{61269ECA-CB2A-4A6D-A11E-AF081B166ADE}">
      <dgm:prSet/>
      <dgm:spPr/>
      <dgm:t>
        <a:bodyPr/>
        <a:lstStyle/>
        <a:p>
          <a:endParaRPr lang="en-US"/>
        </a:p>
      </dgm:t>
    </dgm:pt>
    <dgm:pt modelId="{E1801BA4-4C9C-4F64-8439-39F9312F12C8}" type="sibTrans" cxnId="{61269ECA-CB2A-4A6D-A11E-AF081B166ADE}">
      <dgm:prSet/>
      <dgm:spPr/>
      <dgm:t>
        <a:bodyPr/>
        <a:lstStyle/>
        <a:p>
          <a:endParaRPr lang="en-US"/>
        </a:p>
      </dgm:t>
    </dgm:pt>
    <dgm:pt modelId="{673AF9DA-2B57-4F29-A54F-B1EA48BE8337}">
      <dgm:prSet/>
      <dgm:spPr/>
      <dgm:t>
        <a:bodyPr/>
        <a:lstStyle/>
        <a:p>
          <a:r>
            <a:rPr lang="en-US" dirty="0"/>
            <a:t>Practice with examples from care or service roles</a:t>
          </a:r>
        </a:p>
      </dgm:t>
    </dgm:pt>
    <dgm:pt modelId="{4F88F2E9-66E1-494E-8E73-62A4626420CC}" type="parTrans" cxnId="{246442B6-2DBE-41F4-B430-218986335DDC}">
      <dgm:prSet/>
      <dgm:spPr/>
      <dgm:t>
        <a:bodyPr/>
        <a:lstStyle/>
        <a:p>
          <a:endParaRPr lang="en-US"/>
        </a:p>
      </dgm:t>
    </dgm:pt>
    <dgm:pt modelId="{D04F2659-6853-4C1B-93AF-D19C058B0599}" type="sibTrans" cxnId="{246442B6-2DBE-41F4-B430-218986335DDC}">
      <dgm:prSet/>
      <dgm:spPr/>
      <dgm:t>
        <a:bodyPr/>
        <a:lstStyle/>
        <a:p>
          <a:endParaRPr lang="en-US"/>
        </a:p>
      </dgm:t>
    </dgm:pt>
    <dgm:pt modelId="{3F78F4B1-2B62-4E57-9032-EF152FC91F83}">
      <dgm:prSet/>
      <dgm:spPr/>
      <dgm:t>
        <a:bodyPr/>
        <a:lstStyle/>
        <a:p>
          <a:r>
            <a:rPr lang="en-US" dirty="0"/>
            <a:t>Detail</a:t>
          </a:r>
        </a:p>
      </dgm:t>
    </dgm:pt>
    <dgm:pt modelId="{7B273C53-C028-4F2C-8745-397ED2DAB03A}" type="sibTrans" cxnId="{5A9C74D4-0B56-46B0-B4C5-0F92939E12AB}">
      <dgm:prSet/>
      <dgm:spPr/>
      <dgm:t>
        <a:bodyPr/>
        <a:lstStyle/>
        <a:p>
          <a:endParaRPr lang="en-US"/>
        </a:p>
      </dgm:t>
    </dgm:pt>
    <dgm:pt modelId="{06B0DB0D-D08C-4BB0-8308-93ED7AF4E77C}" type="parTrans" cxnId="{5A9C74D4-0B56-46B0-B4C5-0F92939E12AB}">
      <dgm:prSet/>
      <dgm:spPr/>
      <dgm:t>
        <a:bodyPr/>
        <a:lstStyle/>
        <a:p>
          <a:endParaRPr lang="en-US"/>
        </a:p>
      </dgm:t>
    </dgm:pt>
    <dgm:pt modelId="{631B199D-38AA-44FE-A832-D1B26F3CC019}">
      <dgm:prSet/>
      <dgm:spPr/>
      <dgm:t>
        <a:bodyPr/>
        <a:lstStyle/>
        <a:p>
          <a:r>
            <a:rPr lang="en-US" dirty="0"/>
            <a:t>Describe</a:t>
          </a:r>
        </a:p>
      </dgm:t>
    </dgm:pt>
    <dgm:pt modelId="{11603708-FD99-43B3-A2E7-E5424A721B41}" type="sibTrans" cxnId="{AFC9CA4A-C262-4BF7-8FA6-A410B8C08234}">
      <dgm:prSet/>
      <dgm:spPr/>
      <dgm:t>
        <a:bodyPr/>
        <a:lstStyle/>
        <a:p>
          <a:endParaRPr lang="en-US"/>
        </a:p>
      </dgm:t>
    </dgm:pt>
    <dgm:pt modelId="{1000AB86-D023-4226-B734-EE223806C08A}" type="parTrans" cxnId="{AFC9CA4A-C262-4BF7-8FA6-A410B8C08234}">
      <dgm:prSet/>
      <dgm:spPr/>
      <dgm:t>
        <a:bodyPr/>
        <a:lstStyle/>
        <a:p>
          <a:endParaRPr lang="en-US"/>
        </a:p>
      </dgm:t>
    </dgm:pt>
    <dgm:pt modelId="{0D0FF6DB-6E09-4B58-B5E1-AAE0787C5055}">
      <dgm:prSet/>
      <dgm:spPr/>
      <dgm:t>
        <a:bodyPr/>
        <a:lstStyle/>
        <a:p>
          <a:r>
            <a:rPr lang="en-US" dirty="0"/>
            <a:t>Practice</a:t>
          </a:r>
        </a:p>
      </dgm:t>
    </dgm:pt>
    <dgm:pt modelId="{D733825E-1712-4043-97D1-3BECD25179A8}" type="sibTrans" cxnId="{0DBF16E9-CE05-4DC7-ABBD-C1F6F445EFD4}">
      <dgm:prSet/>
      <dgm:spPr/>
      <dgm:t>
        <a:bodyPr/>
        <a:lstStyle/>
        <a:p>
          <a:endParaRPr lang="en-US"/>
        </a:p>
      </dgm:t>
    </dgm:pt>
    <dgm:pt modelId="{C0363586-6703-4480-9992-8EF581EDC675}" type="parTrans" cxnId="{0DBF16E9-CE05-4DC7-ABBD-C1F6F445EFD4}">
      <dgm:prSet/>
      <dgm:spPr/>
      <dgm:t>
        <a:bodyPr/>
        <a:lstStyle/>
        <a:p>
          <a:endParaRPr lang="en-US"/>
        </a:p>
      </dgm:t>
    </dgm:pt>
    <dgm:pt modelId="{BEE7D27F-EFE3-4E70-96A1-94F6177EE85F}" type="pres">
      <dgm:prSet presAssocID="{105192AB-FD89-4C28-859B-983122E7C500}" presName="Name0" presStyleCnt="0">
        <dgm:presLayoutVars>
          <dgm:dir/>
          <dgm:animLvl val="lvl"/>
          <dgm:resizeHandles val="exact"/>
        </dgm:presLayoutVars>
      </dgm:prSet>
      <dgm:spPr/>
    </dgm:pt>
    <dgm:pt modelId="{4689E90A-0697-476F-B43D-31D4991E5F8D}" type="pres">
      <dgm:prSet presAssocID="{631B199D-38AA-44FE-A832-D1B26F3CC019}" presName="linNode" presStyleCnt="0"/>
      <dgm:spPr/>
    </dgm:pt>
    <dgm:pt modelId="{EF2D30E1-2BDE-4DC5-890B-29A0EBCF0DE6}" type="pres">
      <dgm:prSet presAssocID="{631B199D-38AA-44FE-A832-D1B26F3CC019}" presName="parentText" presStyleLbl="solidFgAcc1" presStyleIdx="0" presStyleCnt="5" custLinFactNeighborX="-5110" custLinFactNeighborY="-228">
        <dgm:presLayoutVars>
          <dgm:chMax val="1"/>
          <dgm:bulletEnabled/>
        </dgm:presLayoutVars>
      </dgm:prSet>
      <dgm:spPr/>
    </dgm:pt>
    <dgm:pt modelId="{147B1A70-5008-45AC-A427-4005B765D0F6}" type="pres">
      <dgm:prSet presAssocID="{631B199D-38AA-44FE-A832-D1B26F3CC019}" presName="descendantText" presStyleLbl="alignNode1" presStyleIdx="0" presStyleCnt="5">
        <dgm:presLayoutVars>
          <dgm:bulletEnabled/>
        </dgm:presLayoutVars>
      </dgm:prSet>
      <dgm:spPr/>
    </dgm:pt>
    <dgm:pt modelId="{EBFB0608-AEE9-4D4E-8295-E6AE5FE5E4C3}" type="pres">
      <dgm:prSet presAssocID="{11603708-FD99-43B3-A2E7-E5424A721B41}" presName="sp" presStyleCnt="0"/>
      <dgm:spPr/>
    </dgm:pt>
    <dgm:pt modelId="{EDA1C078-7829-406C-8893-4C48A32AD6F6}" type="pres">
      <dgm:prSet presAssocID="{406C70D2-66BE-404A-8EC4-70D8E7967D7F}" presName="linNode" presStyleCnt="0"/>
      <dgm:spPr/>
    </dgm:pt>
    <dgm:pt modelId="{773F103A-E15D-406F-B988-0BAA0ED0D6BC}" type="pres">
      <dgm:prSet presAssocID="{406C70D2-66BE-404A-8EC4-70D8E7967D7F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B4CBD4CB-D7E5-431A-BA43-8A9EEA60BADC}" type="pres">
      <dgm:prSet presAssocID="{406C70D2-66BE-404A-8EC4-70D8E7967D7F}" presName="descendantText" presStyleLbl="alignNode1" presStyleIdx="1" presStyleCnt="5">
        <dgm:presLayoutVars>
          <dgm:bulletEnabled/>
        </dgm:presLayoutVars>
      </dgm:prSet>
      <dgm:spPr/>
    </dgm:pt>
    <dgm:pt modelId="{8BD8818D-E28D-41DE-B251-3611A0A0775A}" type="pres">
      <dgm:prSet presAssocID="{8A54A4CF-5773-4707-BCAB-E3EAD34E2D3C}" presName="sp" presStyleCnt="0"/>
      <dgm:spPr/>
    </dgm:pt>
    <dgm:pt modelId="{A6F83B7C-6067-43FE-8729-C26F15AD97C2}" type="pres">
      <dgm:prSet presAssocID="{3F78F4B1-2B62-4E57-9032-EF152FC91F83}" presName="linNode" presStyleCnt="0"/>
      <dgm:spPr/>
    </dgm:pt>
    <dgm:pt modelId="{E7DF586B-B1DC-463D-AF2A-5CCEF6184BB8}" type="pres">
      <dgm:prSet presAssocID="{3F78F4B1-2B62-4E57-9032-EF152FC91F83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1745214F-9231-4F6A-8766-38D7594C57D6}" type="pres">
      <dgm:prSet presAssocID="{3F78F4B1-2B62-4E57-9032-EF152FC91F83}" presName="descendantText" presStyleLbl="alignNode1" presStyleIdx="2" presStyleCnt="5">
        <dgm:presLayoutVars>
          <dgm:bulletEnabled/>
        </dgm:presLayoutVars>
      </dgm:prSet>
      <dgm:spPr/>
    </dgm:pt>
    <dgm:pt modelId="{5CB5D0FF-8DF7-4155-B959-929916DF8988}" type="pres">
      <dgm:prSet presAssocID="{7B273C53-C028-4F2C-8745-397ED2DAB03A}" presName="sp" presStyleCnt="0"/>
      <dgm:spPr/>
    </dgm:pt>
    <dgm:pt modelId="{8F82D804-5E67-45ED-A837-F20B3AF0D3B0}" type="pres">
      <dgm:prSet presAssocID="{9998DA00-9197-4D05-832C-E57519D5A46B}" presName="linNode" presStyleCnt="0"/>
      <dgm:spPr/>
    </dgm:pt>
    <dgm:pt modelId="{8F0DF2CA-7E8C-4BB7-8B91-73DB51552224}" type="pres">
      <dgm:prSet presAssocID="{9998DA00-9197-4D05-832C-E57519D5A46B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54F02443-F5D2-4AB9-B185-112CE26758CF}" type="pres">
      <dgm:prSet presAssocID="{9998DA00-9197-4D05-832C-E57519D5A46B}" presName="descendantText" presStyleLbl="alignNode1" presStyleIdx="3" presStyleCnt="5" custLinFactNeighborX="0" custLinFactNeighborY="1049">
        <dgm:presLayoutVars>
          <dgm:bulletEnabled/>
        </dgm:presLayoutVars>
      </dgm:prSet>
      <dgm:spPr/>
    </dgm:pt>
    <dgm:pt modelId="{00B975CC-BEC9-4F54-941E-9197AAE1777E}" type="pres">
      <dgm:prSet presAssocID="{BDF0FEE4-4C4D-4557-821D-E9B3DC24E901}" presName="sp" presStyleCnt="0"/>
      <dgm:spPr/>
    </dgm:pt>
    <dgm:pt modelId="{A21E3B3A-A72D-43CF-B95B-4BD73B7DC197}" type="pres">
      <dgm:prSet presAssocID="{0D0FF6DB-6E09-4B58-B5E1-AAE0787C5055}" presName="linNode" presStyleCnt="0"/>
      <dgm:spPr/>
    </dgm:pt>
    <dgm:pt modelId="{EB27ED49-1377-4A90-98CB-55C8A5258438}" type="pres">
      <dgm:prSet presAssocID="{0D0FF6DB-6E09-4B58-B5E1-AAE0787C5055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E3E71E7D-BFB0-4B3D-91F6-A83C399C5111}" type="pres">
      <dgm:prSet presAssocID="{0D0FF6DB-6E09-4B58-B5E1-AAE0787C5055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F6091402-3176-45DF-B3C7-0C1D6AB31711}" type="presOf" srcId="{105192AB-FD89-4C28-859B-983122E7C500}" destId="{BEE7D27F-EFE3-4E70-96A1-94F6177EE85F}" srcOrd="0" destOrd="0" presId="urn:microsoft.com/office/officeart/2016/7/layout/VerticalHollowActionList"/>
    <dgm:cxn modelId="{C4854C29-FA9D-4136-A3C4-B543DF8D2372}" srcId="{105192AB-FD89-4C28-859B-983122E7C500}" destId="{9998DA00-9197-4D05-832C-E57519D5A46B}" srcOrd="3" destOrd="0" parTransId="{785F1F0C-58AB-46B9-92A1-0A08F43ACCA4}" sibTransId="{BDF0FEE4-4C4D-4557-821D-E9B3DC24E901}"/>
    <dgm:cxn modelId="{27C98945-03A8-4B8A-828D-E2D1FA7DAF1A}" type="presOf" srcId="{FCA0DB55-8500-4EE0-BC17-CEF4E065EEEE}" destId="{1745214F-9231-4F6A-8766-38D7594C57D6}" srcOrd="0" destOrd="0" presId="urn:microsoft.com/office/officeart/2016/7/layout/VerticalHollowActionList"/>
    <dgm:cxn modelId="{C9F4FA65-BB73-4471-9CAB-CCEAA12AF976}" type="presOf" srcId="{673AF9DA-2B57-4F29-A54F-B1EA48BE8337}" destId="{E3E71E7D-BFB0-4B3D-91F6-A83C399C5111}" srcOrd="0" destOrd="0" presId="urn:microsoft.com/office/officeart/2016/7/layout/VerticalHollowActionList"/>
    <dgm:cxn modelId="{AFC9CA4A-C262-4BF7-8FA6-A410B8C08234}" srcId="{105192AB-FD89-4C28-859B-983122E7C500}" destId="{631B199D-38AA-44FE-A832-D1B26F3CC019}" srcOrd="0" destOrd="0" parTransId="{1000AB86-D023-4226-B734-EE223806C08A}" sibTransId="{11603708-FD99-43B3-A2E7-E5424A721B41}"/>
    <dgm:cxn modelId="{C4F9666F-6581-47B4-868B-08DDA592D3D2}" type="presOf" srcId="{9998DA00-9197-4D05-832C-E57519D5A46B}" destId="{8F0DF2CA-7E8C-4BB7-8B91-73DB51552224}" srcOrd="0" destOrd="0" presId="urn:microsoft.com/office/officeart/2016/7/layout/VerticalHollowActionList"/>
    <dgm:cxn modelId="{21BC566F-8B0F-4BE6-BF6F-973A508E19FE}" srcId="{631B199D-38AA-44FE-A832-D1B26F3CC019}" destId="{7BA8FC7E-16C7-4CC9-A68C-D5724251EBA3}" srcOrd="0" destOrd="0" parTransId="{B5FF722E-0182-4AFC-ACEB-44AB3CDC7DCE}" sibTransId="{8C0316EA-BF80-48C7-B7A4-591431022F0A}"/>
    <dgm:cxn modelId="{96841C50-A179-4971-A57C-9D333DBA55E0}" type="presOf" srcId="{7BA8FC7E-16C7-4CC9-A68C-D5724251EBA3}" destId="{147B1A70-5008-45AC-A427-4005B765D0F6}" srcOrd="0" destOrd="0" presId="urn:microsoft.com/office/officeart/2016/7/layout/VerticalHollowActionList"/>
    <dgm:cxn modelId="{4D7B0F54-C4D5-4618-828D-8571493D72E0}" type="presOf" srcId="{3F78F4B1-2B62-4E57-9032-EF152FC91F83}" destId="{E7DF586B-B1DC-463D-AF2A-5CCEF6184BB8}" srcOrd="0" destOrd="0" presId="urn:microsoft.com/office/officeart/2016/7/layout/VerticalHollowActionList"/>
    <dgm:cxn modelId="{BB11B556-480E-4082-BEE4-5C5D9C34444C}" type="presOf" srcId="{0D0FF6DB-6E09-4B58-B5E1-AAE0787C5055}" destId="{EB27ED49-1377-4A90-98CB-55C8A5258438}" srcOrd="0" destOrd="0" presId="urn:microsoft.com/office/officeart/2016/7/layout/VerticalHollowActionList"/>
    <dgm:cxn modelId="{FB10E758-F033-4890-AEB1-2DDAB4F637C4}" srcId="{3F78F4B1-2B62-4E57-9032-EF152FC91F83}" destId="{FCA0DB55-8500-4EE0-BC17-CEF4E065EEEE}" srcOrd="0" destOrd="0" parTransId="{3F8130BA-5190-4008-9850-C4826484355E}" sibTransId="{14ABDFF8-B4A2-482C-8103-18731C3F6BEF}"/>
    <dgm:cxn modelId="{4FAC0E7E-C1E3-44B2-9E04-05EB2093A660}" type="presOf" srcId="{631B199D-38AA-44FE-A832-D1B26F3CC019}" destId="{EF2D30E1-2BDE-4DC5-890B-29A0EBCF0DE6}" srcOrd="0" destOrd="0" presId="urn:microsoft.com/office/officeart/2016/7/layout/VerticalHollowActionList"/>
    <dgm:cxn modelId="{D78DF58E-73A1-46FF-9655-94F1E891FC8F}" type="presOf" srcId="{57031BA3-E864-462A-AD52-CDC9DDFF9B6D}" destId="{54F02443-F5D2-4AB9-B185-112CE26758CF}" srcOrd="0" destOrd="0" presId="urn:microsoft.com/office/officeart/2016/7/layout/VerticalHollowActionList"/>
    <dgm:cxn modelId="{246442B6-2DBE-41F4-B430-218986335DDC}" srcId="{0D0FF6DB-6E09-4B58-B5E1-AAE0787C5055}" destId="{673AF9DA-2B57-4F29-A54F-B1EA48BE8337}" srcOrd="0" destOrd="0" parTransId="{4F88F2E9-66E1-494E-8E73-62A4626420CC}" sibTransId="{D04F2659-6853-4C1B-93AF-D19C058B0599}"/>
    <dgm:cxn modelId="{D68005B9-596C-41BE-AD98-08961449BB95}" srcId="{105192AB-FD89-4C28-859B-983122E7C500}" destId="{406C70D2-66BE-404A-8EC4-70D8E7967D7F}" srcOrd="1" destOrd="0" parTransId="{65A104A7-02FE-4547-BC7C-D46D440AA574}" sibTransId="{8A54A4CF-5773-4707-BCAB-E3EAD34E2D3C}"/>
    <dgm:cxn modelId="{6569DABB-6420-4EF0-922B-A41C452B75A8}" type="presOf" srcId="{7E7788CD-4A27-4EA5-BA8F-D1499FBA4D36}" destId="{B4CBD4CB-D7E5-431A-BA43-8A9EEA60BADC}" srcOrd="0" destOrd="0" presId="urn:microsoft.com/office/officeart/2016/7/layout/VerticalHollowActionList"/>
    <dgm:cxn modelId="{61269ECA-CB2A-4A6D-A11E-AF081B166ADE}" srcId="{9998DA00-9197-4D05-832C-E57519D5A46B}" destId="{57031BA3-E864-462A-AD52-CDC9DDFF9B6D}" srcOrd="0" destOrd="0" parTransId="{BD9D8F17-4C1D-4DB8-B381-56780E411BC4}" sibTransId="{E1801BA4-4C9C-4F64-8439-39F9312F12C8}"/>
    <dgm:cxn modelId="{3B79A7CD-C562-4769-9D19-C4D57B07B0E6}" type="presOf" srcId="{406C70D2-66BE-404A-8EC4-70D8E7967D7F}" destId="{773F103A-E15D-406F-B988-0BAA0ED0D6BC}" srcOrd="0" destOrd="0" presId="urn:microsoft.com/office/officeart/2016/7/layout/VerticalHollowActionList"/>
    <dgm:cxn modelId="{5A9C74D4-0B56-46B0-B4C5-0F92939E12AB}" srcId="{105192AB-FD89-4C28-859B-983122E7C500}" destId="{3F78F4B1-2B62-4E57-9032-EF152FC91F83}" srcOrd="2" destOrd="0" parTransId="{06B0DB0D-D08C-4BB0-8308-93ED7AF4E77C}" sibTransId="{7B273C53-C028-4F2C-8745-397ED2DAB03A}"/>
    <dgm:cxn modelId="{0DBF16E9-CE05-4DC7-ABBD-C1F6F445EFD4}" srcId="{105192AB-FD89-4C28-859B-983122E7C500}" destId="{0D0FF6DB-6E09-4B58-B5E1-AAE0787C5055}" srcOrd="4" destOrd="0" parTransId="{C0363586-6703-4480-9992-8EF581EDC675}" sibTransId="{D733825E-1712-4043-97D1-3BECD25179A8}"/>
    <dgm:cxn modelId="{B285AAE9-DF8A-4296-B9AA-21409B34F543}" srcId="{406C70D2-66BE-404A-8EC4-70D8E7967D7F}" destId="{7E7788CD-4A27-4EA5-BA8F-D1499FBA4D36}" srcOrd="0" destOrd="0" parTransId="{7A6CC9EA-198F-4876-9BF8-1ED75D563181}" sibTransId="{015CFE7B-A495-407E-821D-A6380DD78F3B}"/>
    <dgm:cxn modelId="{2DCCA866-CFFB-4128-ACF8-014D59D60D1C}" type="presParOf" srcId="{BEE7D27F-EFE3-4E70-96A1-94F6177EE85F}" destId="{4689E90A-0697-476F-B43D-31D4991E5F8D}" srcOrd="0" destOrd="0" presId="urn:microsoft.com/office/officeart/2016/7/layout/VerticalHollowActionList"/>
    <dgm:cxn modelId="{2A4BF88F-16FC-4606-BAA9-F0373339EEB3}" type="presParOf" srcId="{4689E90A-0697-476F-B43D-31D4991E5F8D}" destId="{EF2D30E1-2BDE-4DC5-890B-29A0EBCF0DE6}" srcOrd="0" destOrd="0" presId="urn:microsoft.com/office/officeart/2016/7/layout/VerticalHollowActionList"/>
    <dgm:cxn modelId="{249C7342-7906-4DB9-90E7-C72407C1D0F6}" type="presParOf" srcId="{4689E90A-0697-476F-B43D-31D4991E5F8D}" destId="{147B1A70-5008-45AC-A427-4005B765D0F6}" srcOrd="1" destOrd="0" presId="urn:microsoft.com/office/officeart/2016/7/layout/VerticalHollowActionList"/>
    <dgm:cxn modelId="{F34481D2-3F93-47AC-873C-E6860B6301C5}" type="presParOf" srcId="{BEE7D27F-EFE3-4E70-96A1-94F6177EE85F}" destId="{EBFB0608-AEE9-4D4E-8295-E6AE5FE5E4C3}" srcOrd="1" destOrd="0" presId="urn:microsoft.com/office/officeart/2016/7/layout/VerticalHollowActionList"/>
    <dgm:cxn modelId="{D9F8C2D8-2F1C-4D04-A366-D5E103E68BF9}" type="presParOf" srcId="{BEE7D27F-EFE3-4E70-96A1-94F6177EE85F}" destId="{EDA1C078-7829-406C-8893-4C48A32AD6F6}" srcOrd="2" destOrd="0" presId="urn:microsoft.com/office/officeart/2016/7/layout/VerticalHollowActionList"/>
    <dgm:cxn modelId="{D9601930-961F-4C78-B3D8-5B7AC51F4741}" type="presParOf" srcId="{EDA1C078-7829-406C-8893-4C48A32AD6F6}" destId="{773F103A-E15D-406F-B988-0BAA0ED0D6BC}" srcOrd="0" destOrd="0" presId="urn:microsoft.com/office/officeart/2016/7/layout/VerticalHollowActionList"/>
    <dgm:cxn modelId="{C40BD81D-1A9F-4683-810D-60EE37ABDC74}" type="presParOf" srcId="{EDA1C078-7829-406C-8893-4C48A32AD6F6}" destId="{B4CBD4CB-D7E5-431A-BA43-8A9EEA60BADC}" srcOrd="1" destOrd="0" presId="urn:microsoft.com/office/officeart/2016/7/layout/VerticalHollowActionList"/>
    <dgm:cxn modelId="{6DFB19FD-C1DB-4AD4-BD14-9DE9B902814E}" type="presParOf" srcId="{BEE7D27F-EFE3-4E70-96A1-94F6177EE85F}" destId="{8BD8818D-E28D-41DE-B251-3611A0A0775A}" srcOrd="3" destOrd="0" presId="urn:microsoft.com/office/officeart/2016/7/layout/VerticalHollowActionList"/>
    <dgm:cxn modelId="{A41F08B2-F27D-4A72-A8B4-45466AC045D9}" type="presParOf" srcId="{BEE7D27F-EFE3-4E70-96A1-94F6177EE85F}" destId="{A6F83B7C-6067-43FE-8729-C26F15AD97C2}" srcOrd="4" destOrd="0" presId="urn:microsoft.com/office/officeart/2016/7/layout/VerticalHollowActionList"/>
    <dgm:cxn modelId="{4710F4F9-3605-4208-AD76-02160CBB0EAD}" type="presParOf" srcId="{A6F83B7C-6067-43FE-8729-C26F15AD97C2}" destId="{E7DF586B-B1DC-463D-AF2A-5CCEF6184BB8}" srcOrd="0" destOrd="0" presId="urn:microsoft.com/office/officeart/2016/7/layout/VerticalHollowActionList"/>
    <dgm:cxn modelId="{F4616F1A-FF49-425B-B763-E1CCBC239332}" type="presParOf" srcId="{A6F83B7C-6067-43FE-8729-C26F15AD97C2}" destId="{1745214F-9231-4F6A-8766-38D7594C57D6}" srcOrd="1" destOrd="0" presId="urn:microsoft.com/office/officeart/2016/7/layout/VerticalHollowActionList"/>
    <dgm:cxn modelId="{7D7C4287-D3B4-4BA8-A7F1-14770D644986}" type="presParOf" srcId="{BEE7D27F-EFE3-4E70-96A1-94F6177EE85F}" destId="{5CB5D0FF-8DF7-4155-B959-929916DF8988}" srcOrd="5" destOrd="0" presId="urn:microsoft.com/office/officeart/2016/7/layout/VerticalHollowActionList"/>
    <dgm:cxn modelId="{C4604679-9AE6-43CF-AD60-046AB985FBDF}" type="presParOf" srcId="{BEE7D27F-EFE3-4E70-96A1-94F6177EE85F}" destId="{8F82D804-5E67-45ED-A837-F20B3AF0D3B0}" srcOrd="6" destOrd="0" presId="urn:microsoft.com/office/officeart/2016/7/layout/VerticalHollowActionList"/>
    <dgm:cxn modelId="{C6C61DCE-2E21-4B71-AD41-9B5607373FA4}" type="presParOf" srcId="{8F82D804-5E67-45ED-A837-F20B3AF0D3B0}" destId="{8F0DF2CA-7E8C-4BB7-8B91-73DB51552224}" srcOrd="0" destOrd="0" presId="urn:microsoft.com/office/officeart/2016/7/layout/VerticalHollowActionList"/>
    <dgm:cxn modelId="{FA50094E-C56F-49AF-ADBB-CBEC139311E2}" type="presParOf" srcId="{8F82D804-5E67-45ED-A837-F20B3AF0D3B0}" destId="{54F02443-F5D2-4AB9-B185-112CE26758CF}" srcOrd="1" destOrd="0" presId="urn:microsoft.com/office/officeart/2016/7/layout/VerticalHollowActionList"/>
    <dgm:cxn modelId="{59C90211-D0BA-4B56-BB57-1E97D62A8752}" type="presParOf" srcId="{BEE7D27F-EFE3-4E70-96A1-94F6177EE85F}" destId="{00B975CC-BEC9-4F54-941E-9197AAE1777E}" srcOrd="7" destOrd="0" presId="urn:microsoft.com/office/officeart/2016/7/layout/VerticalHollowActionList"/>
    <dgm:cxn modelId="{F731A056-4373-47EA-AF18-0E475B25073F}" type="presParOf" srcId="{BEE7D27F-EFE3-4E70-96A1-94F6177EE85F}" destId="{A21E3B3A-A72D-43CF-B95B-4BD73B7DC197}" srcOrd="8" destOrd="0" presId="urn:microsoft.com/office/officeart/2016/7/layout/VerticalHollowActionList"/>
    <dgm:cxn modelId="{B453F786-0337-41AA-9561-76649894EDCC}" type="presParOf" srcId="{A21E3B3A-A72D-43CF-B95B-4BD73B7DC197}" destId="{EB27ED49-1377-4A90-98CB-55C8A5258438}" srcOrd="0" destOrd="0" presId="urn:microsoft.com/office/officeart/2016/7/layout/VerticalHollowActionList"/>
    <dgm:cxn modelId="{188C0C3C-41F5-4D17-9C4F-BD471CEAC512}" type="presParOf" srcId="{A21E3B3A-A72D-43CF-B95B-4BD73B7DC197}" destId="{E3E71E7D-BFB0-4B3D-91F6-A83C399C5111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92785C2-F052-4977-834E-9E6A8EEAD60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626F03-753A-4526-A3DD-16D8DC98FC5B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Many employers now use AI supported systems during recruitment and video interviews</a:t>
          </a:r>
        </a:p>
      </dgm:t>
    </dgm:pt>
    <dgm:pt modelId="{15301882-2D69-4645-90F2-40781EBA5213}" type="parTrans" cxnId="{B80B0668-F95B-4849-9E98-C66611CAFC50}">
      <dgm:prSet/>
      <dgm:spPr/>
      <dgm:t>
        <a:bodyPr/>
        <a:lstStyle/>
        <a:p>
          <a:endParaRPr lang="en-US"/>
        </a:p>
      </dgm:t>
    </dgm:pt>
    <dgm:pt modelId="{14887F1C-6F88-4CFC-8883-5E0EAC47E2B5}" type="sibTrans" cxnId="{B80B0668-F95B-4849-9E98-C66611CAFC50}">
      <dgm:prSet/>
      <dgm:spPr/>
      <dgm:t>
        <a:bodyPr/>
        <a:lstStyle/>
        <a:p>
          <a:endParaRPr lang="en-US"/>
        </a:p>
      </dgm:t>
    </dgm:pt>
    <dgm:pt modelId="{FFADDFBB-DBCA-48AD-9828-7CFC259F669B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Maintain eye contact with the camera, speak clearly</a:t>
          </a:r>
        </a:p>
      </dgm:t>
    </dgm:pt>
    <dgm:pt modelId="{138EF600-58EF-498B-B4F5-7A49640497A1}" type="parTrans" cxnId="{0F24DC37-DEFB-4504-8D85-A59B5181E74C}">
      <dgm:prSet/>
      <dgm:spPr/>
      <dgm:t>
        <a:bodyPr/>
        <a:lstStyle/>
        <a:p>
          <a:endParaRPr lang="en-US"/>
        </a:p>
      </dgm:t>
    </dgm:pt>
    <dgm:pt modelId="{D1E8C202-9FE0-4BD1-861B-CF034B7560C6}" type="sibTrans" cxnId="{0F24DC37-DEFB-4504-8D85-A59B5181E74C}">
      <dgm:prSet/>
      <dgm:spPr/>
      <dgm:t>
        <a:bodyPr/>
        <a:lstStyle/>
        <a:p>
          <a:endParaRPr lang="en-US"/>
        </a:p>
      </dgm:t>
    </dgm:pt>
    <dgm:pt modelId="{A3690E21-EE0C-47CF-8EE3-960A4A994A2D}">
      <dgm:prSet/>
      <dgm:spPr/>
      <dgm:t>
        <a:bodyPr/>
        <a:lstStyle/>
        <a:p>
          <a:r>
            <a:rPr lang="en-US" dirty="0">
              <a:solidFill>
                <a:srgbClr val="0070C0"/>
              </a:solidFill>
            </a:rPr>
            <a:t>• </a:t>
          </a:r>
          <a:r>
            <a:rPr lang="en-US" b="1" dirty="0">
              <a:solidFill>
                <a:srgbClr val="0070C0"/>
              </a:solidFill>
            </a:rPr>
            <a:t>Use practice platforms (e.g., Big Interview, Interview Warmup)</a:t>
          </a:r>
        </a:p>
      </dgm:t>
    </dgm:pt>
    <dgm:pt modelId="{5C7BFDA6-E45B-40CB-81F4-F32120FB1DE8}" type="parTrans" cxnId="{8B4EE1B0-E40F-4670-9A6E-9CD15833D71D}">
      <dgm:prSet/>
      <dgm:spPr/>
      <dgm:t>
        <a:bodyPr/>
        <a:lstStyle/>
        <a:p>
          <a:endParaRPr lang="en-US"/>
        </a:p>
      </dgm:t>
    </dgm:pt>
    <dgm:pt modelId="{ADC384A9-5447-4FFD-AB09-1B79E6462E06}" type="sibTrans" cxnId="{8B4EE1B0-E40F-4670-9A6E-9CD15833D71D}">
      <dgm:prSet/>
      <dgm:spPr/>
      <dgm:t>
        <a:bodyPr/>
        <a:lstStyle/>
        <a:p>
          <a:endParaRPr lang="en-US"/>
        </a:p>
      </dgm:t>
    </dgm:pt>
    <dgm:pt modelId="{A9A14083-B02B-47BB-953C-418B5A36A095}">
      <dgm:prSet/>
      <dgm:spPr/>
      <dgm:t>
        <a:bodyPr/>
        <a:lstStyle/>
        <a:p>
          <a:r>
            <a:rPr lang="en-US" b="1" dirty="0">
              <a:solidFill>
                <a:srgbClr val="0070C0"/>
              </a:solidFill>
            </a:rPr>
            <a:t>• Structure your answers clearly using the STAR method</a:t>
          </a:r>
        </a:p>
      </dgm:t>
    </dgm:pt>
    <dgm:pt modelId="{0BEFD9CF-2A08-4F59-B515-1DC6E4942A9D}" type="parTrans" cxnId="{57E13B25-24C5-45F4-908B-4AFD38CBCAB6}">
      <dgm:prSet/>
      <dgm:spPr/>
      <dgm:t>
        <a:bodyPr/>
        <a:lstStyle/>
        <a:p>
          <a:endParaRPr lang="en-US"/>
        </a:p>
      </dgm:t>
    </dgm:pt>
    <dgm:pt modelId="{DD97C50A-6DFE-47A4-B304-69D1F1888D30}" type="sibTrans" cxnId="{57E13B25-24C5-45F4-908B-4AFD38CBCAB6}">
      <dgm:prSet/>
      <dgm:spPr/>
      <dgm:t>
        <a:bodyPr/>
        <a:lstStyle/>
        <a:p>
          <a:endParaRPr lang="en-US"/>
        </a:p>
      </dgm:t>
    </dgm:pt>
    <dgm:pt modelId="{A2F1D378-7F89-4BCF-A74D-7B11F96B4AA4}" type="pres">
      <dgm:prSet presAssocID="{992785C2-F052-4977-834E-9E6A8EEAD606}" presName="linear" presStyleCnt="0">
        <dgm:presLayoutVars>
          <dgm:animLvl val="lvl"/>
          <dgm:resizeHandles val="exact"/>
        </dgm:presLayoutVars>
      </dgm:prSet>
      <dgm:spPr/>
    </dgm:pt>
    <dgm:pt modelId="{9D1AB7A6-D0ED-47DD-AA42-3A028F11AEBA}" type="pres">
      <dgm:prSet presAssocID="{0F626F03-753A-4526-A3DD-16D8DC98FC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C9445EC-6DA8-4671-8A9F-B861002D638B}" type="pres">
      <dgm:prSet presAssocID="{14887F1C-6F88-4CFC-8883-5E0EAC47E2B5}" presName="spacer" presStyleCnt="0"/>
      <dgm:spPr/>
    </dgm:pt>
    <dgm:pt modelId="{4BCC5335-0850-44A9-9DA8-ED02CA1243EB}" type="pres">
      <dgm:prSet presAssocID="{FFADDFBB-DBCA-48AD-9828-7CFC259F66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1C2D1C-200E-4123-96A1-8E9F57736204}" type="pres">
      <dgm:prSet presAssocID="{D1E8C202-9FE0-4BD1-861B-CF034B7560C6}" presName="spacer" presStyleCnt="0"/>
      <dgm:spPr/>
    </dgm:pt>
    <dgm:pt modelId="{107C9709-89F3-4DBC-B35C-15417B5A918F}" type="pres">
      <dgm:prSet presAssocID="{A3690E21-EE0C-47CF-8EE3-960A4A994A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307C44-CECA-446B-810D-ECB131A723E3}" type="pres">
      <dgm:prSet presAssocID="{ADC384A9-5447-4FFD-AB09-1B79E6462E06}" presName="spacer" presStyleCnt="0"/>
      <dgm:spPr/>
    </dgm:pt>
    <dgm:pt modelId="{D6E22D37-3995-465A-AA60-BA44EAED3611}" type="pres">
      <dgm:prSet presAssocID="{A9A14083-B02B-47BB-953C-418B5A36A09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4F75D04-709E-48F1-A960-C3901CE788B8}" type="presOf" srcId="{0F626F03-753A-4526-A3DD-16D8DC98FC5B}" destId="{9D1AB7A6-D0ED-47DD-AA42-3A028F11AEBA}" srcOrd="0" destOrd="0" presId="urn:microsoft.com/office/officeart/2005/8/layout/vList2"/>
    <dgm:cxn modelId="{57E13B25-24C5-45F4-908B-4AFD38CBCAB6}" srcId="{992785C2-F052-4977-834E-9E6A8EEAD606}" destId="{A9A14083-B02B-47BB-953C-418B5A36A095}" srcOrd="3" destOrd="0" parTransId="{0BEFD9CF-2A08-4F59-B515-1DC6E4942A9D}" sibTransId="{DD97C50A-6DFE-47A4-B304-69D1F1888D30}"/>
    <dgm:cxn modelId="{839B0636-C5C7-459A-AAC9-8EE818754DE9}" type="presOf" srcId="{FFADDFBB-DBCA-48AD-9828-7CFC259F669B}" destId="{4BCC5335-0850-44A9-9DA8-ED02CA1243EB}" srcOrd="0" destOrd="0" presId="urn:microsoft.com/office/officeart/2005/8/layout/vList2"/>
    <dgm:cxn modelId="{0F24DC37-DEFB-4504-8D85-A59B5181E74C}" srcId="{992785C2-F052-4977-834E-9E6A8EEAD606}" destId="{FFADDFBB-DBCA-48AD-9828-7CFC259F669B}" srcOrd="1" destOrd="0" parTransId="{138EF600-58EF-498B-B4F5-7A49640497A1}" sibTransId="{D1E8C202-9FE0-4BD1-861B-CF034B7560C6}"/>
    <dgm:cxn modelId="{B80B0668-F95B-4849-9E98-C66611CAFC50}" srcId="{992785C2-F052-4977-834E-9E6A8EEAD606}" destId="{0F626F03-753A-4526-A3DD-16D8DC98FC5B}" srcOrd="0" destOrd="0" parTransId="{15301882-2D69-4645-90F2-40781EBA5213}" sibTransId="{14887F1C-6F88-4CFC-8883-5E0EAC47E2B5}"/>
    <dgm:cxn modelId="{A0B23478-6336-48EA-9A49-3797F6E57CDC}" type="presOf" srcId="{A9A14083-B02B-47BB-953C-418B5A36A095}" destId="{D6E22D37-3995-465A-AA60-BA44EAED3611}" srcOrd="0" destOrd="0" presId="urn:microsoft.com/office/officeart/2005/8/layout/vList2"/>
    <dgm:cxn modelId="{F0F1E583-A4B1-4508-BFBE-A9684C967BB2}" type="presOf" srcId="{992785C2-F052-4977-834E-9E6A8EEAD606}" destId="{A2F1D378-7F89-4BCF-A74D-7B11F96B4AA4}" srcOrd="0" destOrd="0" presId="urn:microsoft.com/office/officeart/2005/8/layout/vList2"/>
    <dgm:cxn modelId="{0E077BAF-33FE-49AF-9893-1401DCE33D2D}" type="presOf" srcId="{A3690E21-EE0C-47CF-8EE3-960A4A994A2D}" destId="{107C9709-89F3-4DBC-B35C-15417B5A918F}" srcOrd="0" destOrd="0" presId="urn:microsoft.com/office/officeart/2005/8/layout/vList2"/>
    <dgm:cxn modelId="{8B4EE1B0-E40F-4670-9A6E-9CD15833D71D}" srcId="{992785C2-F052-4977-834E-9E6A8EEAD606}" destId="{A3690E21-EE0C-47CF-8EE3-960A4A994A2D}" srcOrd="2" destOrd="0" parTransId="{5C7BFDA6-E45B-40CB-81F4-F32120FB1DE8}" sibTransId="{ADC384A9-5447-4FFD-AB09-1B79E6462E06}"/>
    <dgm:cxn modelId="{02305FE2-50C7-46BF-A3D5-92E9124D251D}" type="presParOf" srcId="{A2F1D378-7F89-4BCF-A74D-7B11F96B4AA4}" destId="{9D1AB7A6-D0ED-47DD-AA42-3A028F11AEBA}" srcOrd="0" destOrd="0" presId="urn:microsoft.com/office/officeart/2005/8/layout/vList2"/>
    <dgm:cxn modelId="{CDEFD0D9-67AB-4863-A334-FE8258371FB4}" type="presParOf" srcId="{A2F1D378-7F89-4BCF-A74D-7B11F96B4AA4}" destId="{FC9445EC-6DA8-4671-8A9F-B861002D638B}" srcOrd="1" destOrd="0" presId="urn:microsoft.com/office/officeart/2005/8/layout/vList2"/>
    <dgm:cxn modelId="{06CDC7FD-A49D-4E1D-B72F-7DCEC5C1B13E}" type="presParOf" srcId="{A2F1D378-7F89-4BCF-A74D-7B11F96B4AA4}" destId="{4BCC5335-0850-44A9-9DA8-ED02CA1243EB}" srcOrd="2" destOrd="0" presId="urn:microsoft.com/office/officeart/2005/8/layout/vList2"/>
    <dgm:cxn modelId="{422C4F8A-2453-4CD3-8BE6-80E6C906CFEA}" type="presParOf" srcId="{A2F1D378-7F89-4BCF-A74D-7B11F96B4AA4}" destId="{0B1C2D1C-200E-4123-96A1-8E9F57736204}" srcOrd="3" destOrd="0" presId="urn:microsoft.com/office/officeart/2005/8/layout/vList2"/>
    <dgm:cxn modelId="{DC4FB048-B7B8-4F1D-A7F1-C526AA2EDC6A}" type="presParOf" srcId="{A2F1D378-7F89-4BCF-A74D-7B11F96B4AA4}" destId="{107C9709-89F3-4DBC-B35C-15417B5A918F}" srcOrd="4" destOrd="0" presId="urn:microsoft.com/office/officeart/2005/8/layout/vList2"/>
    <dgm:cxn modelId="{31FFEA0C-7EB9-4143-A2B8-3A11E169514C}" type="presParOf" srcId="{A2F1D378-7F89-4BCF-A74D-7B11F96B4AA4}" destId="{9A307C44-CECA-446B-810D-ECB131A723E3}" srcOrd="5" destOrd="0" presId="urn:microsoft.com/office/officeart/2005/8/layout/vList2"/>
    <dgm:cxn modelId="{DECD3C0B-704B-41FD-BD82-D0AF7F88B380}" type="presParOf" srcId="{A2F1D378-7F89-4BCF-A74D-7B11F96B4AA4}" destId="{D6E22D37-3995-465A-AA60-BA44EAED36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56D7826-A62D-4E8E-A7FE-CF23BB49B3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26D7879-E004-41D1-B31D-C68C382E4E83}">
      <dgm:prSet/>
      <dgm:spPr/>
      <dgm:t>
        <a:bodyPr/>
        <a:lstStyle/>
        <a:p>
          <a:r>
            <a:rPr lang="en-US" dirty="0"/>
            <a:t>• What strengths and qualities make you unique? </a:t>
          </a:r>
          <a:br>
            <a:rPr lang="en-US" dirty="0"/>
          </a:br>
          <a:r>
            <a:rPr lang="en-US" dirty="0"/>
            <a:t>What makes you stand out from the crowd?</a:t>
          </a:r>
        </a:p>
      </dgm:t>
    </dgm:pt>
    <dgm:pt modelId="{1320BD11-EFB3-4339-98F6-FC7327C71ABE}" type="parTrans" cxnId="{75C53C9A-87D3-4A69-8DD5-7CC1CB6AAEF8}">
      <dgm:prSet/>
      <dgm:spPr/>
      <dgm:t>
        <a:bodyPr/>
        <a:lstStyle/>
        <a:p>
          <a:endParaRPr lang="en-US"/>
        </a:p>
      </dgm:t>
    </dgm:pt>
    <dgm:pt modelId="{084B52A9-9710-435A-8F1C-6CFA84A45770}" type="sibTrans" cxnId="{75C53C9A-87D3-4A69-8DD5-7CC1CB6AAEF8}">
      <dgm:prSet/>
      <dgm:spPr/>
      <dgm:t>
        <a:bodyPr/>
        <a:lstStyle/>
        <a:p>
          <a:endParaRPr lang="en-US"/>
        </a:p>
      </dgm:t>
    </dgm:pt>
    <dgm:pt modelId="{DC44102A-A5B2-42CB-A092-9127C3E5C623}">
      <dgm:prSet/>
      <dgm:spPr/>
      <dgm:t>
        <a:bodyPr/>
        <a:lstStyle/>
        <a:p>
          <a:r>
            <a:rPr lang="en-US"/>
            <a:t>• How do your values align with your career goals?</a:t>
          </a:r>
        </a:p>
      </dgm:t>
    </dgm:pt>
    <dgm:pt modelId="{B2BC7E43-F76B-4D62-8DF5-57FBD474F10E}" type="parTrans" cxnId="{09EC7A5E-F03C-4D51-B7C6-18E4FB770CD3}">
      <dgm:prSet/>
      <dgm:spPr/>
      <dgm:t>
        <a:bodyPr/>
        <a:lstStyle/>
        <a:p>
          <a:endParaRPr lang="en-US"/>
        </a:p>
      </dgm:t>
    </dgm:pt>
    <dgm:pt modelId="{67081B80-6249-4AF7-A1DF-CE3F5C6849C9}" type="sibTrans" cxnId="{09EC7A5E-F03C-4D51-B7C6-18E4FB770CD3}">
      <dgm:prSet/>
      <dgm:spPr/>
      <dgm:t>
        <a:bodyPr/>
        <a:lstStyle/>
        <a:p>
          <a:endParaRPr lang="en-US"/>
        </a:p>
      </dgm:t>
    </dgm:pt>
    <dgm:pt modelId="{D9EE7057-B8DD-4F8E-9575-1939722B2704}">
      <dgm:prSet/>
      <dgm:spPr/>
      <dgm:t>
        <a:bodyPr/>
        <a:lstStyle/>
        <a:p>
          <a:r>
            <a:rPr lang="en-US" dirty="0"/>
            <a:t>• Use Gibbs’ Reflective Cycle to learn from applications, interviews and experiences</a:t>
          </a:r>
        </a:p>
      </dgm:t>
    </dgm:pt>
    <dgm:pt modelId="{B7764160-0F28-4F67-BAEC-05D8BFBE9FAA}" type="parTrans" cxnId="{75ABC4A2-1229-4F68-B523-C3B2B66E6F59}">
      <dgm:prSet/>
      <dgm:spPr/>
      <dgm:t>
        <a:bodyPr/>
        <a:lstStyle/>
        <a:p>
          <a:endParaRPr lang="en-US"/>
        </a:p>
      </dgm:t>
    </dgm:pt>
    <dgm:pt modelId="{80A4EB52-B608-4886-AD74-1A4EB7B04EC2}" type="sibTrans" cxnId="{75ABC4A2-1229-4F68-B523-C3B2B66E6F59}">
      <dgm:prSet/>
      <dgm:spPr/>
      <dgm:t>
        <a:bodyPr/>
        <a:lstStyle/>
        <a:p>
          <a:endParaRPr lang="en-US"/>
        </a:p>
      </dgm:t>
    </dgm:pt>
    <dgm:pt modelId="{0267A42A-87FC-4E86-8C5B-AB5889CDA5AF}">
      <dgm:prSet/>
      <dgm:spPr/>
      <dgm:t>
        <a:bodyPr/>
        <a:lstStyle/>
        <a:p>
          <a:r>
            <a:rPr lang="en-US" dirty="0"/>
            <a:t>• Turn feedback into personal and professional growth opportunities</a:t>
          </a:r>
        </a:p>
      </dgm:t>
    </dgm:pt>
    <dgm:pt modelId="{B8306C9C-D677-4BBE-94D7-15211C6CFA6A}" type="parTrans" cxnId="{C348FCB3-29A3-4A0B-A2E0-84B2CB7EDEFA}">
      <dgm:prSet/>
      <dgm:spPr/>
      <dgm:t>
        <a:bodyPr/>
        <a:lstStyle/>
        <a:p>
          <a:endParaRPr lang="en-US"/>
        </a:p>
      </dgm:t>
    </dgm:pt>
    <dgm:pt modelId="{5D9D2FD3-6F26-4CBF-9997-1D23E00B64F4}" type="sibTrans" cxnId="{C348FCB3-29A3-4A0B-A2E0-84B2CB7EDEFA}">
      <dgm:prSet/>
      <dgm:spPr/>
      <dgm:t>
        <a:bodyPr/>
        <a:lstStyle/>
        <a:p>
          <a:endParaRPr lang="en-US"/>
        </a:p>
      </dgm:t>
    </dgm:pt>
    <dgm:pt modelId="{F2C69786-D8C7-418A-A70F-9A4CB7C0BD8A}" type="pres">
      <dgm:prSet presAssocID="{656D7826-A62D-4E8E-A7FE-CF23BB49B3D7}" presName="root" presStyleCnt="0">
        <dgm:presLayoutVars>
          <dgm:dir/>
          <dgm:resizeHandles val="exact"/>
        </dgm:presLayoutVars>
      </dgm:prSet>
      <dgm:spPr/>
    </dgm:pt>
    <dgm:pt modelId="{68FED2F8-FDF5-4E02-A613-966EB84EDE9F}" type="pres">
      <dgm:prSet presAssocID="{726D7879-E004-41D1-B31D-C68C382E4E83}" presName="compNode" presStyleCnt="0"/>
      <dgm:spPr/>
    </dgm:pt>
    <dgm:pt modelId="{C1A49F27-9735-47A2-A83B-54EE3F230DC5}" type="pres">
      <dgm:prSet presAssocID="{726D7879-E004-41D1-B31D-C68C382E4E83}" presName="bgRect" presStyleLbl="bgShp" presStyleIdx="0" presStyleCnt="4"/>
      <dgm:spPr/>
    </dgm:pt>
    <dgm:pt modelId="{C06DB71B-AFF6-47A2-85CE-495618FF9ECF}" type="pres">
      <dgm:prSet presAssocID="{726D7879-E004-41D1-B31D-C68C382E4E8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3442CB7-8E4F-4CF8-936D-FBAC96D84B85}" type="pres">
      <dgm:prSet presAssocID="{726D7879-E004-41D1-B31D-C68C382E4E83}" presName="spaceRect" presStyleCnt="0"/>
      <dgm:spPr/>
    </dgm:pt>
    <dgm:pt modelId="{C532CAB6-EBC2-43D8-BB1E-BD81C975AAD8}" type="pres">
      <dgm:prSet presAssocID="{726D7879-E004-41D1-B31D-C68C382E4E83}" presName="parTx" presStyleLbl="revTx" presStyleIdx="0" presStyleCnt="4">
        <dgm:presLayoutVars>
          <dgm:chMax val="0"/>
          <dgm:chPref val="0"/>
        </dgm:presLayoutVars>
      </dgm:prSet>
      <dgm:spPr/>
    </dgm:pt>
    <dgm:pt modelId="{DE010FC5-7527-4D8E-AA79-0B5B6377FDEC}" type="pres">
      <dgm:prSet presAssocID="{084B52A9-9710-435A-8F1C-6CFA84A45770}" presName="sibTrans" presStyleCnt="0"/>
      <dgm:spPr/>
    </dgm:pt>
    <dgm:pt modelId="{7C23D32C-2D76-4E47-A52A-DBE8FBC25436}" type="pres">
      <dgm:prSet presAssocID="{DC44102A-A5B2-42CB-A092-9127C3E5C623}" presName="compNode" presStyleCnt="0"/>
      <dgm:spPr/>
    </dgm:pt>
    <dgm:pt modelId="{613FED6F-9ADA-446C-9246-2E0EAF20C57B}" type="pres">
      <dgm:prSet presAssocID="{DC44102A-A5B2-42CB-A092-9127C3E5C623}" presName="bgRect" presStyleLbl="bgShp" presStyleIdx="1" presStyleCnt="4"/>
      <dgm:spPr/>
    </dgm:pt>
    <dgm:pt modelId="{D2890A05-40B1-4E4F-B847-EB061B1498A3}" type="pres">
      <dgm:prSet presAssocID="{DC44102A-A5B2-42CB-A092-9127C3E5C62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912204F-2CA0-4E5F-961C-74A75D606A8A}" type="pres">
      <dgm:prSet presAssocID="{DC44102A-A5B2-42CB-A092-9127C3E5C623}" presName="spaceRect" presStyleCnt="0"/>
      <dgm:spPr/>
    </dgm:pt>
    <dgm:pt modelId="{0261E9C5-936B-43C4-835D-B9B96526449B}" type="pres">
      <dgm:prSet presAssocID="{DC44102A-A5B2-42CB-A092-9127C3E5C623}" presName="parTx" presStyleLbl="revTx" presStyleIdx="1" presStyleCnt="4">
        <dgm:presLayoutVars>
          <dgm:chMax val="0"/>
          <dgm:chPref val="0"/>
        </dgm:presLayoutVars>
      </dgm:prSet>
      <dgm:spPr/>
    </dgm:pt>
    <dgm:pt modelId="{09E079CB-6417-4034-90A1-A739B8222391}" type="pres">
      <dgm:prSet presAssocID="{67081B80-6249-4AF7-A1DF-CE3F5C6849C9}" presName="sibTrans" presStyleCnt="0"/>
      <dgm:spPr/>
    </dgm:pt>
    <dgm:pt modelId="{7A0D6099-694E-4235-85D9-BA907A52F043}" type="pres">
      <dgm:prSet presAssocID="{D9EE7057-B8DD-4F8E-9575-1939722B2704}" presName="compNode" presStyleCnt="0"/>
      <dgm:spPr/>
    </dgm:pt>
    <dgm:pt modelId="{4DB46D06-AE17-4C9F-AE16-E96D758D21DA}" type="pres">
      <dgm:prSet presAssocID="{D9EE7057-B8DD-4F8E-9575-1939722B2704}" presName="bgRect" presStyleLbl="bgShp" presStyleIdx="2" presStyleCnt="4"/>
      <dgm:spPr/>
    </dgm:pt>
    <dgm:pt modelId="{C384E9EF-E8D1-4BC2-BF07-C043314F4692}" type="pres">
      <dgm:prSet presAssocID="{D9EE7057-B8DD-4F8E-9575-1939722B270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BE54F0A3-BF3B-468B-987E-22430DD88F5B}" type="pres">
      <dgm:prSet presAssocID="{D9EE7057-B8DD-4F8E-9575-1939722B2704}" presName="spaceRect" presStyleCnt="0"/>
      <dgm:spPr/>
    </dgm:pt>
    <dgm:pt modelId="{EAD09F50-77E5-4939-B198-FAB9ACAB7B63}" type="pres">
      <dgm:prSet presAssocID="{D9EE7057-B8DD-4F8E-9575-1939722B2704}" presName="parTx" presStyleLbl="revTx" presStyleIdx="2" presStyleCnt="4">
        <dgm:presLayoutVars>
          <dgm:chMax val="0"/>
          <dgm:chPref val="0"/>
        </dgm:presLayoutVars>
      </dgm:prSet>
      <dgm:spPr/>
    </dgm:pt>
    <dgm:pt modelId="{6BCBE0BD-E2A1-435B-99D3-38835B76BC85}" type="pres">
      <dgm:prSet presAssocID="{80A4EB52-B608-4886-AD74-1A4EB7B04EC2}" presName="sibTrans" presStyleCnt="0"/>
      <dgm:spPr/>
    </dgm:pt>
    <dgm:pt modelId="{7156F635-25BC-4858-94E3-5A6DAEC50D43}" type="pres">
      <dgm:prSet presAssocID="{0267A42A-87FC-4E86-8C5B-AB5889CDA5AF}" presName="compNode" presStyleCnt="0"/>
      <dgm:spPr/>
    </dgm:pt>
    <dgm:pt modelId="{E0AD2D50-9AEE-4A08-961D-E4C85060359B}" type="pres">
      <dgm:prSet presAssocID="{0267A42A-87FC-4E86-8C5B-AB5889CDA5AF}" presName="bgRect" presStyleLbl="bgShp" presStyleIdx="3" presStyleCnt="4"/>
      <dgm:spPr/>
    </dgm:pt>
    <dgm:pt modelId="{3A054826-8B01-4797-B47D-543CC1E5F2CA}" type="pres">
      <dgm:prSet presAssocID="{0267A42A-87FC-4E86-8C5B-AB5889CDA5A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76C593A-70BF-4729-AA25-C58CC00A793F}" type="pres">
      <dgm:prSet presAssocID="{0267A42A-87FC-4E86-8C5B-AB5889CDA5AF}" presName="spaceRect" presStyleCnt="0"/>
      <dgm:spPr/>
    </dgm:pt>
    <dgm:pt modelId="{9F4E9566-2A81-40E5-8291-8381EE524D1C}" type="pres">
      <dgm:prSet presAssocID="{0267A42A-87FC-4E86-8C5B-AB5889CDA5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4C40410-C4C3-46A6-8A5A-CEB7B3D58CAB}" type="presOf" srcId="{0267A42A-87FC-4E86-8C5B-AB5889CDA5AF}" destId="{9F4E9566-2A81-40E5-8291-8381EE524D1C}" srcOrd="0" destOrd="0" presId="urn:microsoft.com/office/officeart/2018/2/layout/IconVerticalSolidList"/>
    <dgm:cxn modelId="{76903219-8DDD-4590-8061-F5B5FB7C81D8}" type="presOf" srcId="{726D7879-E004-41D1-B31D-C68C382E4E83}" destId="{C532CAB6-EBC2-43D8-BB1E-BD81C975AAD8}" srcOrd="0" destOrd="0" presId="urn:microsoft.com/office/officeart/2018/2/layout/IconVerticalSolidList"/>
    <dgm:cxn modelId="{09EC7A5E-F03C-4D51-B7C6-18E4FB770CD3}" srcId="{656D7826-A62D-4E8E-A7FE-CF23BB49B3D7}" destId="{DC44102A-A5B2-42CB-A092-9127C3E5C623}" srcOrd="1" destOrd="0" parTransId="{B2BC7E43-F76B-4D62-8DF5-57FBD474F10E}" sibTransId="{67081B80-6249-4AF7-A1DF-CE3F5C6849C9}"/>
    <dgm:cxn modelId="{626F6699-430B-44C0-B4BB-23B5491A63DC}" type="presOf" srcId="{656D7826-A62D-4E8E-A7FE-CF23BB49B3D7}" destId="{F2C69786-D8C7-418A-A70F-9A4CB7C0BD8A}" srcOrd="0" destOrd="0" presId="urn:microsoft.com/office/officeart/2018/2/layout/IconVerticalSolidList"/>
    <dgm:cxn modelId="{75C53C9A-87D3-4A69-8DD5-7CC1CB6AAEF8}" srcId="{656D7826-A62D-4E8E-A7FE-CF23BB49B3D7}" destId="{726D7879-E004-41D1-B31D-C68C382E4E83}" srcOrd="0" destOrd="0" parTransId="{1320BD11-EFB3-4339-98F6-FC7327C71ABE}" sibTransId="{084B52A9-9710-435A-8F1C-6CFA84A45770}"/>
    <dgm:cxn modelId="{75ABC4A2-1229-4F68-B523-C3B2B66E6F59}" srcId="{656D7826-A62D-4E8E-A7FE-CF23BB49B3D7}" destId="{D9EE7057-B8DD-4F8E-9575-1939722B2704}" srcOrd="2" destOrd="0" parTransId="{B7764160-0F28-4F67-BAEC-05D8BFBE9FAA}" sibTransId="{80A4EB52-B608-4886-AD74-1A4EB7B04EC2}"/>
    <dgm:cxn modelId="{C348FCB3-29A3-4A0B-A2E0-84B2CB7EDEFA}" srcId="{656D7826-A62D-4E8E-A7FE-CF23BB49B3D7}" destId="{0267A42A-87FC-4E86-8C5B-AB5889CDA5AF}" srcOrd="3" destOrd="0" parTransId="{B8306C9C-D677-4BBE-94D7-15211C6CFA6A}" sibTransId="{5D9D2FD3-6F26-4CBF-9997-1D23E00B64F4}"/>
    <dgm:cxn modelId="{220E98F5-3575-490C-8285-423D1A7FFCAD}" type="presOf" srcId="{D9EE7057-B8DD-4F8E-9575-1939722B2704}" destId="{EAD09F50-77E5-4939-B198-FAB9ACAB7B63}" srcOrd="0" destOrd="0" presId="urn:microsoft.com/office/officeart/2018/2/layout/IconVerticalSolidList"/>
    <dgm:cxn modelId="{DBF708FC-EDF6-4AF3-8CEF-914F3C8D7412}" type="presOf" srcId="{DC44102A-A5B2-42CB-A092-9127C3E5C623}" destId="{0261E9C5-936B-43C4-835D-B9B96526449B}" srcOrd="0" destOrd="0" presId="urn:microsoft.com/office/officeart/2018/2/layout/IconVerticalSolidList"/>
    <dgm:cxn modelId="{C947A0FE-8097-41CB-A50D-C24EB3595204}" type="presParOf" srcId="{F2C69786-D8C7-418A-A70F-9A4CB7C0BD8A}" destId="{68FED2F8-FDF5-4E02-A613-966EB84EDE9F}" srcOrd="0" destOrd="0" presId="urn:microsoft.com/office/officeart/2018/2/layout/IconVerticalSolidList"/>
    <dgm:cxn modelId="{64239D1B-1E54-4335-830C-84935538C26A}" type="presParOf" srcId="{68FED2F8-FDF5-4E02-A613-966EB84EDE9F}" destId="{C1A49F27-9735-47A2-A83B-54EE3F230DC5}" srcOrd="0" destOrd="0" presId="urn:microsoft.com/office/officeart/2018/2/layout/IconVerticalSolidList"/>
    <dgm:cxn modelId="{89C810F0-8A50-4857-883D-44A255CF156F}" type="presParOf" srcId="{68FED2F8-FDF5-4E02-A613-966EB84EDE9F}" destId="{C06DB71B-AFF6-47A2-85CE-495618FF9ECF}" srcOrd="1" destOrd="0" presId="urn:microsoft.com/office/officeart/2018/2/layout/IconVerticalSolidList"/>
    <dgm:cxn modelId="{45BB9440-892A-4388-BFD8-2230C78D7FE1}" type="presParOf" srcId="{68FED2F8-FDF5-4E02-A613-966EB84EDE9F}" destId="{B3442CB7-8E4F-4CF8-936D-FBAC96D84B85}" srcOrd="2" destOrd="0" presId="urn:microsoft.com/office/officeart/2018/2/layout/IconVerticalSolidList"/>
    <dgm:cxn modelId="{8F1A90CF-4119-4A15-877A-59AB92BF3020}" type="presParOf" srcId="{68FED2F8-FDF5-4E02-A613-966EB84EDE9F}" destId="{C532CAB6-EBC2-43D8-BB1E-BD81C975AAD8}" srcOrd="3" destOrd="0" presId="urn:microsoft.com/office/officeart/2018/2/layout/IconVerticalSolidList"/>
    <dgm:cxn modelId="{207410B4-4E77-480A-B040-9EF3F0B30B2B}" type="presParOf" srcId="{F2C69786-D8C7-418A-A70F-9A4CB7C0BD8A}" destId="{DE010FC5-7527-4D8E-AA79-0B5B6377FDEC}" srcOrd="1" destOrd="0" presId="urn:microsoft.com/office/officeart/2018/2/layout/IconVerticalSolidList"/>
    <dgm:cxn modelId="{AA8B7AD9-B85E-4B07-93A5-6B5C976F1FB3}" type="presParOf" srcId="{F2C69786-D8C7-418A-A70F-9A4CB7C0BD8A}" destId="{7C23D32C-2D76-4E47-A52A-DBE8FBC25436}" srcOrd="2" destOrd="0" presId="urn:microsoft.com/office/officeart/2018/2/layout/IconVerticalSolidList"/>
    <dgm:cxn modelId="{71FE035A-0849-42C7-9341-F0CC2EE08850}" type="presParOf" srcId="{7C23D32C-2D76-4E47-A52A-DBE8FBC25436}" destId="{613FED6F-9ADA-446C-9246-2E0EAF20C57B}" srcOrd="0" destOrd="0" presId="urn:microsoft.com/office/officeart/2018/2/layout/IconVerticalSolidList"/>
    <dgm:cxn modelId="{FB0CA90E-5A69-4CFB-8F06-C455B11203E2}" type="presParOf" srcId="{7C23D32C-2D76-4E47-A52A-DBE8FBC25436}" destId="{D2890A05-40B1-4E4F-B847-EB061B1498A3}" srcOrd="1" destOrd="0" presId="urn:microsoft.com/office/officeart/2018/2/layout/IconVerticalSolidList"/>
    <dgm:cxn modelId="{BC2CB6D7-1141-46A3-88DC-95665B790A57}" type="presParOf" srcId="{7C23D32C-2D76-4E47-A52A-DBE8FBC25436}" destId="{0912204F-2CA0-4E5F-961C-74A75D606A8A}" srcOrd="2" destOrd="0" presId="urn:microsoft.com/office/officeart/2018/2/layout/IconVerticalSolidList"/>
    <dgm:cxn modelId="{1E6EA53F-FF3B-47A6-A39F-3ACDF6D90CFD}" type="presParOf" srcId="{7C23D32C-2D76-4E47-A52A-DBE8FBC25436}" destId="{0261E9C5-936B-43C4-835D-B9B96526449B}" srcOrd="3" destOrd="0" presId="urn:microsoft.com/office/officeart/2018/2/layout/IconVerticalSolidList"/>
    <dgm:cxn modelId="{DB318D64-095A-406E-8763-C3B53851232A}" type="presParOf" srcId="{F2C69786-D8C7-418A-A70F-9A4CB7C0BD8A}" destId="{09E079CB-6417-4034-90A1-A739B8222391}" srcOrd="3" destOrd="0" presId="urn:microsoft.com/office/officeart/2018/2/layout/IconVerticalSolidList"/>
    <dgm:cxn modelId="{0E721DA2-BB44-481D-9154-044314433CD3}" type="presParOf" srcId="{F2C69786-D8C7-418A-A70F-9A4CB7C0BD8A}" destId="{7A0D6099-694E-4235-85D9-BA907A52F043}" srcOrd="4" destOrd="0" presId="urn:microsoft.com/office/officeart/2018/2/layout/IconVerticalSolidList"/>
    <dgm:cxn modelId="{1BCED7B3-4481-450F-A1E5-CBED0AD0DDA3}" type="presParOf" srcId="{7A0D6099-694E-4235-85D9-BA907A52F043}" destId="{4DB46D06-AE17-4C9F-AE16-E96D758D21DA}" srcOrd="0" destOrd="0" presId="urn:microsoft.com/office/officeart/2018/2/layout/IconVerticalSolidList"/>
    <dgm:cxn modelId="{447A07B5-DE16-4336-8AA3-626BA9044A83}" type="presParOf" srcId="{7A0D6099-694E-4235-85D9-BA907A52F043}" destId="{C384E9EF-E8D1-4BC2-BF07-C043314F4692}" srcOrd="1" destOrd="0" presId="urn:microsoft.com/office/officeart/2018/2/layout/IconVerticalSolidList"/>
    <dgm:cxn modelId="{91329422-1AB5-42C4-BCA3-DD16C0BC1ECB}" type="presParOf" srcId="{7A0D6099-694E-4235-85D9-BA907A52F043}" destId="{BE54F0A3-BF3B-468B-987E-22430DD88F5B}" srcOrd="2" destOrd="0" presId="urn:microsoft.com/office/officeart/2018/2/layout/IconVerticalSolidList"/>
    <dgm:cxn modelId="{ECD30328-6294-4F30-A960-5D8D2A03811C}" type="presParOf" srcId="{7A0D6099-694E-4235-85D9-BA907A52F043}" destId="{EAD09F50-77E5-4939-B198-FAB9ACAB7B63}" srcOrd="3" destOrd="0" presId="urn:microsoft.com/office/officeart/2018/2/layout/IconVerticalSolidList"/>
    <dgm:cxn modelId="{B155BCB6-998D-42C9-A516-281AFC193457}" type="presParOf" srcId="{F2C69786-D8C7-418A-A70F-9A4CB7C0BD8A}" destId="{6BCBE0BD-E2A1-435B-99D3-38835B76BC85}" srcOrd="5" destOrd="0" presId="urn:microsoft.com/office/officeart/2018/2/layout/IconVerticalSolidList"/>
    <dgm:cxn modelId="{112701DB-9624-4D4E-BEDD-923C77483D99}" type="presParOf" srcId="{F2C69786-D8C7-418A-A70F-9A4CB7C0BD8A}" destId="{7156F635-25BC-4858-94E3-5A6DAEC50D43}" srcOrd="6" destOrd="0" presId="urn:microsoft.com/office/officeart/2018/2/layout/IconVerticalSolidList"/>
    <dgm:cxn modelId="{DC1C8F4B-AE63-43BC-B697-89AAD9B15C70}" type="presParOf" srcId="{7156F635-25BC-4858-94E3-5A6DAEC50D43}" destId="{E0AD2D50-9AEE-4A08-961D-E4C85060359B}" srcOrd="0" destOrd="0" presId="urn:microsoft.com/office/officeart/2018/2/layout/IconVerticalSolidList"/>
    <dgm:cxn modelId="{30C60284-AF48-4070-B8F7-2731B897848C}" type="presParOf" srcId="{7156F635-25BC-4858-94E3-5A6DAEC50D43}" destId="{3A054826-8B01-4797-B47D-543CC1E5F2CA}" srcOrd="1" destOrd="0" presId="urn:microsoft.com/office/officeart/2018/2/layout/IconVerticalSolidList"/>
    <dgm:cxn modelId="{353E532C-3E35-46E1-8160-CA0F091549A0}" type="presParOf" srcId="{7156F635-25BC-4858-94E3-5A6DAEC50D43}" destId="{076C593A-70BF-4729-AA25-C58CC00A793F}" srcOrd="2" destOrd="0" presId="urn:microsoft.com/office/officeart/2018/2/layout/IconVerticalSolidList"/>
    <dgm:cxn modelId="{B34B4EDE-3805-4051-8FAC-104BF739871B}" type="presParOf" srcId="{7156F635-25BC-4858-94E3-5A6DAEC50D43}" destId="{9F4E9566-2A81-40E5-8291-8381EE524D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415C6FD0-A2CB-4B33-BA01-069562DF67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AEBD9F8-5967-45FE-9220-33A61D8753EE}">
      <dgm:prSet/>
      <dgm:spPr/>
      <dgm:t>
        <a:bodyPr/>
        <a:lstStyle/>
        <a:p>
          <a:r>
            <a:rPr lang="en-GB"/>
            <a:t>We have explored how political and economic ideologies shape employment landscapes.</a:t>
          </a:r>
          <a:endParaRPr lang="en-US"/>
        </a:p>
      </dgm:t>
    </dgm:pt>
    <dgm:pt modelId="{20A53699-D187-4321-A1F5-BF7EF0CC9DCF}" type="parTrans" cxnId="{F7243434-8588-4E78-9EBF-DC87D8B92401}">
      <dgm:prSet/>
      <dgm:spPr/>
      <dgm:t>
        <a:bodyPr/>
        <a:lstStyle/>
        <a:p>
          <a:endParaRPr lang="en-US"/>
        </a:p>
      </dgm:t>
    </dgm:pt>
    <dgm:pt modelId="{C0BD0DFA-6DD3-466D-8049-57FC06EDF6AA}" type="sibTrans" cxnId="{F7243434-8588-4E78-9EBF-DC87D8B92401}">
      <dgm:prSet/>
      <dgm:spPr/>
      <dgm:t>
        <a:bodyPr/>
        <a:lstStyle/>
        <a:p>
          <a:endParaRPr lang="en-US"/>
        </a:p>
      </dgm:t>
    </dgm:pt>
    <dgm:pt modelId="{50167FC2-9711-4F11-8BD2-3DF6EB14ACCF}">
      <dgm:prSet/>
      <dgm:spPr/>
      <dgm:t>
        <a:bodyPr/>
        <a:lstStyle/>
        <a:p>
          <a:r>
            <a:rPr lang="en-GB"/>
            <a:t>We have examined the current state of the labour market and key sector challenges.</a:t>
          </a:r>
          <a:endParaRPr lang="en-US"/>
        </a:p>
      </dgm:t>
    </dgm:pt>
    <dgm:pt modelId="{E1D7D08B-434D-46B1-9CBC-A72779DF7FE8}" type="parTrans" cxnId="{AA2132B0-1195-4187-B777-0A5DED5325FF}">
      <dgm:prSet/>
      <dgm:spPr/>
      <dgm:t>
        <a:bodyPr/>
        <a:lstStyle/>
        <a:p>
          <a:endParaRPr lang="en-US"/>
        </a:p>
      </dgm:t>
    </dgm:pt>
    <dgm:pt modelId="{34AC86A1-2095-458C-B755-DB42439B26BB}" type="sibTrans" cxnId="{AA2132B0-1195-4187-B777-0A5DED5325FF}">
      <dgm:prSet/>
      <dgm:spPr/>
      <dgm:t>
        <a:bodyPr/>
        <a:lstStyle/>
        <a:p>
          <a:endParaRPr lang="en-US"/>
        </a:p>
      </dgm:t>
    </dgm:pt>
    <dgm:pt modelId="{6AFEEFBA-87E6-46BB-950B-FFBD8F6FC78B}">
      <dgm:prSet/>
      <dgm:spPr/>
      <dgm:t>
        <a:bodyPr/>
        <a:lstStyle/>
        <a:p>
          <a:r>
            <a:rPr lang="en-GB"/>
            <a:t>You now understand the importance of transferable skills, personal branding, and practical job-seeking tools.</a:t>
          </a:r>
          <a:endParaRPr lang="en-US"/>
        </a:p>
      </dgm:t>
    </dgm:pt>
    <dgm:pt modelId="{CD34CB9E-339A-4C85-8CE4-D0CBDCC58007}" type="parTrans" cxnId="{9BF89557-5825-46B2-98F1-94ED2471E545}">
      <dgm:prSet/>
      <dgm:spPr/>
      <dgm:t>
        <a:bodyPr/>
        <a:lstStyle/>
        <a:p>
          <a:endParaRPr lang="en-US"/>
        </a:p>
      </dgm:t>
    </dgm:pt>
    <dgm:pt modelId="{AC50BCF6-6C28-4461-9C72-3DD0B60DFA42}" type="sibTrans" cxnId="{9BF89557-5825-46B2-98F1-94ED2471E545}">
      <dgm:prSet/>
      <dgm:spPr/>
      <dgm:t>
        <a:bodyPr/>
        <a:lstStyle/>
        <a:p>
          <a:endParaRPr lang="en-US"/>
        </a:p>
      </dgm:t>
    </dgm:pt>
    <dgm:pt modelId="{5C0AB538-D0B6-4842-AB6B-3B850CF110EA}">
      <dgm:prSet/>
      <dgm:spPr/>
      <dgm:t>
        <a:bodyPr/>
        <a:lstStyle/>
        <a:p>
          <a:r>
            <a:rPr lang="en-GB" dirty="0"/>
            <a:t>Remember: LinkedIn is your professional digital presence; STAR and Gibbs methods can support interview success and professional reflection</a:t>
          </a:r>
          <a:endParaRPr lang="en-US" dirty="0"/>
        </a:p>
      </dgm:t>
    </dgm:pt>
    <dgm:pt modelId="{C8865D4D-B7D1-4220-9276-AC2BC99EE50B}" type="parTrans" cxnId="{994D009D-D39C-44CA-A7A7-B12E6CD5F3CD}">
      <dgm:prSet/>
      <dgm:spPr/>
      <dgm:t>
        <a:bodyPr/>
        <a:lstStyle/>
        <a:p>
          <a:endParaRPr lang="en-US"/>
        </a:p>
      </dgm:t>
    </dgm:pt>
    <dgm:pt modelId="{4B383E5C-66C0-44E5-B3C8-8BCF835771E8}" type="sibTrans" cxnId="{994D009D-D39C-44CA-A7A7-B12E6CD5F3CD}">
      <dgm:prSet/>
      <dgm:spPr/>
      <dgm:t>
        <a:bodyPr/>
        <a:lstStyle/>
        <a:p>
          <a:endParaRPr lang="en-US"/>
        </a:p>
      </dgm:t>
    </dgm:pt>
    <dgm:pt modelId="{B0CD536D-1F13-4178-8A8C-D37D1AC1EF70}">
      <dgm:prSet/>
      <dgm:spPr/>
      <dgm:t>
        <a:bodyPr/>
        <a:lstStyle/>
        <a:p>
          <a:r>
            <a:rPr lang="en-GB"/>
            <a:t>Keep reflecting, keep growing, and stay proactive! </a:t>
          </a:r>
          <a:endParaRPr lang="en-US"/>
        </a:p>
      </dgm:t>
    </dgm:pt>
    <dgm:pt modelId="{8AB9B850-F893-4CDC-851C-9768675C17EC}" type="parTrans" cxnId="{F162B62C-CC9F-42FE-9FBF-FCD109F9EEEF}">
      <dgm:prSet/>
      <dgm:spPr/>
      <dgm:t>
        <a:bodyPr/>
        <a:lstStyle/>
        <a:p>
          <a:endParaRPr lang="en-US"/>
        </a:p>
      </dgm:t>
    </dgm:pt>
    <dgm:pt modelId="{C8C5F4F3-FBD5-42FF-8A4C-92564CDC6747}" type="sibTrans" cxnId="{F162B62C-CC9F-42FE-9FBF-FCD109F9EEEF}">
      <dgm:prSet/>
      <dgm:spPr/>
      <dgm:t>
        <a:bodyPr/>
        <a:lstStyle/>
        <a:p>
          <a:endParaRPr lang="en-US"/>
        </a:p>
      </dgm:t>
    </dgm:pt>
    <dgm:pt modelId="{11739DE6-CA42-457B-884C-E49E05F44511}" type="pres">
      <dgm:prSet presAssocID="{415C6FD0-A2CB-4B33-BA01-069562DF6798}" presName="root" presStyleCnt="0">
        <dgm:presLayoutVars>
          <dgm:dir/>
          <dgm:resizeHandles val="exact"/>
        </dgm:presLayoutVars>
      </dgm:prSet>
      <dgm:spPr/>
    </dgm:pt>
    <dgm:pt modelId="{F3A29CA1-B765-4F35-A4BE-0D236949F4EA}" type="pres">
      <dgm:prSet presAssocID="{AAEBD9F8-5967-45FE-9220-33A61D8753EE}" presName="compNode" presStyleCnt="0"/>
      <dgm:spPr/>
    </dgm:pt>
    <dgm:pt modelId="{50223FAE-BDE1-4416-9FD6-FCEA9428BECB}" type="pres">
      <dgm:prSet presAssocID="{AAEBD9F8-5967-45FE-9220-33A61D8753EE}" presName="bgRect" presStyleLbl="bgShp" presStyleIdx="0" presStyleCnt="5"/>
      <dgm:spPr/>
    </dgm:pt>
    <dgm:pt modelId="{EB722B00-C08E-48E4-8957-25B89FA07B7B}" type="pres">
      <dgm:prSet presAssocID="{AAEBD9F8-5967-45FE-9220-33A61D8753E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3F9497C-B725-4ADA-AF95-CC7D5690F39E}" type="pres">
      <dgm:prSet presAssocID="{AAEBD9F8-5967-45FE-9220-33A61D8753EE}" presName="spaceRect" presStyleCnt="0"/>
      <dgm:spPr/>
    </dgm:pt>
    <dgm:pt modelId="{1628EA5F-7EEE-4FBB-9E0A-0EAAD55D08CE}" type="pres">
      <dgm:prSet presAssocID="{AAEBD9F8-5967-45FE-9220-33A61D8753EE}" presName="parTx" presStyleLbl="revTx" presStyleIdx="0" presStyleCnt="5">
        <dgm:presLayoutVars>
          <dgm:chMax val="0"/>
          <dgm:chPref val="0"/>
        </dgm:presLayoutVars>
      </dgm:prSet>
      <dgm:spPr/>
    </dgm:pt>
    <dgm:pt modelId="{3B4ED8FB-D257-4073-9132-23663ED29198}" type="pres">
      <dgm:prSet presAssocID="{C0BD0DFA-6DD3-466D-8049-57FC06EDF6AA}" presName="sibTrans" presStyleCnt="0"/>
      <dgm:spPr/>
    </dgm:pt>
    <dgm:pt modelId="{3352C512-7E4E-41C1-BE1C-393136132038}" type="pres">
      <dgm:prSet presAssocID="{50167FC2-9711-4F11-8BD2-3DF6EB14ACCF}" presName="compNode" presStyleCnt="0"/>
      <dgm:spPr/>
    </dgm:pt>
    <dgm:pt modelId="{82D41289-7E6C-4474-802D-984DA219B7A3}" type="pres">
      <dgm:prSet presAssocID="{50167FC2-9711-4F11-8BD2-3DF6EB14ACCF}" presName="bgRect" presStyleLbl="bgShp" presStyleIdx="1" presStyleCnt="5"/>
      <dgm:spPr/>
    </dgm:pt>
    <dgm:pt modelId="{2E31026C-E0F4-4C5A-9263-AEB24E3D6769}" type="pres">
      <dgm:prSet presAssocID="{50167FC2-9711-4F11-8BD2-3DF6EB14ACC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58138A3-09D1-407F-A22C-ECF9974371F1}" type="pres">
      <dgm:prSet presAssocID="{50167FC2-9711-4F11-8BD2-3DF6EB14ACCF}" presName="spaceRect" presStyleCnt="0"/>
      <dgm:spPr/>
    </dgm:pt>
    <dgm:pt modelId="{AF90A5BE-924D-4433-93C0-A0AD01051B09}" type="pres">
      <dgm:prSet presAssocID="{50167FC2-9711-4F11-8BD2-3DF6EB14ACCF}" presName="parTx" presStyleLbl="revTx" presStyleIdx="1" presStyleCnt="5">
        <dgm:presLayoutVars>
          <dgm:chMax val="0"/>
          <dgm:chPref val="0"/>
        </dgm:presLayoutVars>
      </dgm:prSet>
      <dgm:spPr/>
    </dgm:pt>
    <dgm:pt modelId="{0F9F5393-1384-4A93-B0BF-418405CD0582}" type="pres">
      <dgm:prSet presAssocID="{34AC86A1-2095-458C-B755-DB42439B26BB}" presName="sibTrans" presStyleCnt="0"/>
      <dgm:spPr/>
    </dgm:pt>
    <dgm:pt modelId="{0E9C0B84-EAE0-4764-A010-FE28D0A9800B}" type="pres">
      <dgm:prSet presAssocID="{6AFEEFBA-87E6-46BB-950B-FFBD8F6FC78B}" presName="compNode" presStyleCnt="0"/>
      <dgm:spPr/>
    </dgm:pt>
    <dgm:pt modelId="{2451143E-A1FD-416B-A6E3-4F5AB1A0C047}" type="pres">
      <dgm:prSet presAssocID="{6AFEEFBA-87E6-46BB-950B-FFBD8F6FC78B}" presName="bgRect" presStyleLbl="bgShp" presStyleIdx="2" presStyleCnt="5"/>
      <dgm:spPr/>
    </dgm:pt>
    <dgm:pt modelId="{08839648-C6BB-4501-86D8-EDA4D67D019C}" type="pres">
      <dgm:prSet presAssocID="{6AFEEFBA-87E6-46BB-950B-FFBD8F6FC78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A7EB850-F72A-4EAD-B898-16C50630BE81}" type="pres">
      <dgm:prSet presAssocID="{6AFEEFBA-87E6-46BB-950B-FFBD8F6FC78B}" presName="spaceRect" presStyleCnt="0"/>
      <dgm:spPr/>
    </dgm:pt>
    <dgm:pt modelId="{824542D4-1BE4-4A48-B7C0-D5AA400D85F5}" type="pres">
      <dgm:prSet presAssocID="{6AFEEFBA-87E6-46BB-950B-FFBD8F6FC78B}" presName="parTx" presStyleLbl="revTx" presStyleIdx="2" presStyleCnt="5">
        <dgm:presLayoutVars>
          <dgm:chMax val="0"/>
          <dgm:chPref val="0"/>
        </dgm:presLayoutVars>
      </dgm:prSet>
      <dgm:spPr/>
    </dgm:pt>
    <dgm:pt modelId="{97C88A9E-2FFC-48A5-9C3C-922240C9E0AF}" type="pres">
      <dgm:prSet presAssocID="{AC50BCF6-6C28-4461-9C72-3DD0B60DFA42}" presName="sibTrans" presStyleCnt="0"/>
      <dgm:spPr/>
    </dgm:pt>
    <dgm:pt modelId="{4117D4FF-147D-4F9B-B9BE-32CBBED7549D}" type="pres">
      <dgm:prSet presAssocID="{5C0AB538-D0B6-4842-AB6B-3B850CF110EA}" presName="compNode" presStyleCnt="0"/>
      <dgm:spPr/>
    </dgm:pt>
    <dgm:pt modelId="{D1AAAC70-4445-441D-8839-3D4332ADF518}" type="pres">
      <dgm:prSet presAssocID="{5C0AB538-D0B6-4842-AB6B-3B850CF110EA}" presName="bgRect" presStyleLbl="bgShp" presStyleIdx="3" presStyleCnt="5"/>
      <dgm:spPr/>
    </dgm:pt>
    <dgm:pt modelId="{4DCB28EE-07CB-411B-8EE3-FAED922B5E97}" type="pres">
      <dgm:prSet presAssocID="{5C0AB538-D0B6-4842-AB6B-3B850CF110E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F1AFF55-EC13-4250-85E1-DD9328247809}" type="pres">
      <dgm:prSet presAssocID="{5C0AB538-D0B6-4842-AB6B-3B850CF110EA}" presName="spaceRect" presStyleCnt="0"/>
      <dgm:spPr/>
    </dgm:pt>
    <dgm:pt modelId="{86C64474-21DB-4E32-86BB-33D898BAF79F}" type="pres">
      <dgm:prSet presAssocID="{5C0AB538-D0B6-4842-AB6B-3B850CF110EA}" presName="parTx" presStyleLbl="revTx" presStyleIdx="3" presStyleCnt="5">
        <dgm:presLayoutVars>
          <dgm:chMax val="0"/>
          <dgm:chPref val="0"/>
        </dgm:presLayoutVars>
      </dgm:prSet>
      <dgm:spPr/>
    </dgm:pt>
    <dgm:pt modelId="{4980AD4C-AD44-4FBE-9E63-7BF2D4C1FDD2}" type="pres">
      <dgm:prSet presAssocID="{4B383E5C-66C0-44E5-B3C8-8BCF835771E8}" presName="sibTrans" presStyleCnt="0"/>
      <dgm:spPr/>
    </dgm:pt>
    <dgm:pt modelId="{3696E0D8-366F-4DF9-81E1-C595A463FC20}" type="pres">
      <dgm:prSet presAssocID="{B0CD536D-1F13-4178-8A8C-D37D1AC1EF70}" presName="compNode" presStyleCnt="0"/>
      <dgm:spPr/>
    </dgm:pt>
    <dgm:pt modelId="{D5A22ADD-6991-46AD-9C8A-FDCDB9E2BBCC}" type="pres">
      <dgm:prSet presAssocID="{B0CD536D-1F13-4178-8A8C-D37D1AC1EF70}" presName="bgRect" presStyleLbl="bgShp" presStyleIdx="4" presStyleCnt="5"/>
      <dgm:spPr/>
    </dgm:pt>
    <dgm:pt modelId="{1C278458-238C-45BA-837F-794A4CBD23E0}" type="pres">
      <dgm:prSet presAssocID="{B0CD536D-1F13-4178-8A8C-D37D1AC1EF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3880F435-3A0F-401D-BA3A-3D01FE242048}" type="pres">
      <dgm:prSet presAssocID="{B0CD536D-1F13-4178-8A8C-D37D1AC1EF70}" presName="spaceRect" presStyleCnt="0"/>
      <dgm:spPr/>
    </dgm:pt>
    <dgm:pt modelId="{E91B93BB-D567-400F-B605-931E3A3699A4}" type="pres">
      <dgm:prSet presAssocID="{B0CD536D-1F13-4178-8A8C-D37D1AC1EF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96032A-9DA5-4052-B5CE-871D03C13433}" type="presOf" srcId="{5C0AB538-D0B6-4842-AB6B-3B850CF110EA}" destId="{86C64474-21DB-4E32-86BB-33D898BAF79F}" srcOrd="0" destOrd="0" presId="urn:microsoft.com/office/officeart/2018/2/layout/IconVerticalSolidList"/>
    <dgm:cxn modelId="{F162B62C-CC9F-42FE-9FBF-FCD109F9EEEF}" srcId="{415C6FD0-A2CB-4B33-BA01-069562DF6798}" destId="{B0CD536D-1F13-4178-8A8C-D37D1AC1EF70}" srcOrd="4" destOrd="0" parTransId="{8AB9B850-F893-4CDC-851C-9768675C17EC}" sibTransId="{C8C5F4F3-FBD5-42FF-8A4C-92564CDC6747}"/>
    <dgm:cxn modelId="{F7243434-8588-4E78-9EBF-DC87D8B92401}" srcId="{415C6FD0-A2CB-4B33-BA01-069562DF6798}" destId="{AAEBD9F8-5967-45FE-9220-33A61D8753EE}" srcOrd="0" destOrd="0" parTransId="{20A53699-D187-4321-A1F5-BF7EF0CC9DCF}" sibTransId="{C0BD0DFA-6DD3-466D-8049-57FC06EDF6AA}"/>
    <dgm:cxn modelId="{09A67C64-194F-49F4-ADAD-6C9B5A030948}" type="presOf" srcId="{6AFEEFBA-87E6-46BB-950B-FFBD8F6FC78B}" destId="{824542D4-1BE4-4A48-B7C0-D5AA400D85F5}" srcOrd="0" destOrd="0" presId="urn:microsoft.com/office/officeart/2018/2/layout/IconVerticalSolidList"/>
    <dgm:cxn modelId="{9BF89557-5825-46B2-98F1-94ED2471E545}" srcId="{415C6FD0-A2CB-4B33-BA01-069562DF6798}" destId="{6AFEEFBA-87E6-46BB-950B-FFBD8F6FC78B}" srcOrd="2" destOrd="0" parTransId="{CD34CB9E-339A-4C85-8CE4-D0CBDCC58007}" sibTransId="{AC50BCF6-6C28-4461-9C72-3DD0B60DFA42}"/>
    <dgm:cxn modelId="{BAF1CF59-CBB0-4787-BA4A-4281334AE2B3}" type="presOf" srcId="{50167FC2-9711-4F11-8BD2-3DF6EB14ACCF}" destId="{AF90A5BE-924D-4433-93C0-A0AD01051B09}" srcOrd="0" destOrd="0" presId="urn:microsoft.com/office/officeart/2018/2/layout/IconVerticalSolidList"/>
    <dgm:cxn modelId="{994D009D-D39C-44CA-A7A7-B12E6CD5F3CD}" srcId="{415C6FD0-A2CB-4B33-BA01-069562DF6798}" destId="{5C0AB538-D0B6-4842-AB6B-3B850CF110EA}" srcOrd="3" destOrd="0" parTransId="{C8865D4D-B7D1-4220-9276-AC2BC99EE50B}" sibTransId="{4B383E5C-66C0-44E5-B3C8-8BCF835771E8}"/>
    <dgm:cxn modelId="{BD5C14A1-A4D2-44E8-AA3D-998CF9944F74}" type="presOf" srcId="{AAEBD9F8-5967-45FE-9220-33A61D8753EE}" destId="{1628EA5F-7EEE-4FBB-9E0A-0EAAD55D08CE}" srcOrd="0" destOrd="0" presId="urn:microsoft.com/office/officeart/2018/2/layout/IconVerticalSolidList"/>
    <dgm:cxn modelId="{AA2132B0-1195-4187-B777-0A5DED5325FF}" srcId="{415C6FD0-A2CB-4B33-BA01-069562DF6798}" destId="{50167FC2-9711-4F11-8BD2-3DF6EB14ACCF}" srcOrd="1" destOrd="0" parTransId="{E1D7D08B-434D-46B1-9CBC-A72779DF7FE8}" sibTransId="{34AC86A1-2095-458C-B755-DB42439B26BB}"/>
    <dgm:cxn modelId="{EC6CEDCE-5A53-44BB-852B-7D4C00406773}" type="presOf" srcId="{B0CD536D-1F13-4178-8A8C-D37D1AC1EF70}" destId="{E91B93BB-D567-400F-B605-931E3A3699A4}" srcOrd="0" destOrd="0" presId="urn:microsoft.com/office/officeart/2018/2/layout/IconVerticalSolidList"/>
    <dgm:cxn modelId="{2EBC6DD5-4C90-4158-8A8B-3DC1C4BC6FC5}" type="presOf" srcId="{415C6FD0-A2CB-4B33-BA01-069562DF6798}" destId="{11739DE6-CA42-457B-884C-E49E05F44511}" srcOrd="0" destOrd="0" presId="urn:microsoft.com/office/officeart/2018/2/layout/IconVerticalSolidList"/>
    <dgm:cxn modelId="{59C81881-A577-468D-ACC0-49D23C39060A}" type="presParOf" srcId="{11739DE6-CA42-457B-884C-E49E05F44511}" destId="{F3A29CA1-B765-4F35-A4BE-0D236949F4EA}" srcOrd="0" destOrd="0" presId="urn:microsoft.com/office/officeart/2018/2/layout/IconVerticalSolidList"/>
    <dgm:cxn modelId="{FB70A941-C522-452F-A015-3381A5EE517C}" type="presParOf" srcId="{F3A29CA1-B765-4F35-A4BE-0D236949F4EA}" destId="{50223FAE-BDE1-4416-9FD6-FCEA9428BECB}" srcOrd="0" destOrd="0" presId="urn:microsoft.com/office/officeart/2018/2/layout/IconVerticalSolidList"/>
    <dgm:cxn modelId="{6919B56C-F0F3-4C34-8E4A-00B2643D0ED1}" type="presParOf" srcId="{F3A29CA1-B765-4F35-A4BE-0D236949F4EA}" destId="{EB722B00-C08E-48E4-8957-25B89FA07B7B}" srcOrd="1" destOrd="0" presId="urn:microsoft.com/office/officeart/2018/2/layout/IconVerticalSolidList"/>
    <dgm:cxn modelId="{4430D93F-E078-4336-82E2-C69FC45FF867}" type="presParOf" srcId="{F3A29CA1-B765-4F35-A4BE-0D236949F4EA}" destId="{13F9497C-B725-4ADA-AF95-CC7D5690F39E}" srcOrd="2" destOrd="0" presId="urn:microsoft.com/office/officeart/2018/2/layout/IconVerticalSolidList"/>
    <dgm:cxn modelId="{CC4358BF-B576-468E-A796-05F6CC874600}" type="presParOf" srcId="{F3A29CA1-B765-4F35-A4BE-0D236949F4EA}" destId="{1628EA5F-7EEE-4FBB-9E0A-0EAAD55D08CE}" srcOrd="3" destOrd="0" presId="urn:microsoft.com/office/officeart/2018/2/layout/IconVerticalSolidList"/>
    <dgm:cxn modelId="{3B0D48D1-9C2D-4A8B-ABF7-ED7FBFA4E78F}" type="presParOf" srcId="{11739DE6-CA42-457B-884C-E49E05F44511}" destId="{3B4ED8FB-D257-4073-9132-23663ED29198}" srcOrd="1" destOrd="0" presId="urn:microsoft.com/office/officeart/2018/2/layout/IconVerticalSolidList"/>
    <dgm:cxn modelId="{09867010-D2B7-4400-A0CB-02D7C24300D7}" type="presParOf" srcId="{11739DE6-CA42-457B-884C-E49E05F44511}" destId="{3352C512-7E4E-41C1-BE1C-393136132038}" srcOrd="2" destOrd="0" presId="urn:microsoft.com/office/officeart/2018/2/layout/IconVerticalSolidList"/>
    <dgm:cxn modelId="{FDF52935-CC49-4FA9-AA1C-0A72EDF66B77}" type="presParOf" srcId="{3352C512-7E4E-41C1-BE1C-393136132038}" destId="{82D41289-7E6C-4474-802D-984DA219B7A3}" srcOrd="0" destOrd="0" presId="urn:microsoft.com/office/officeart/2018/2/layout/IconVerticalSolidList"/>
    <dgm:cxn modelId="{F67A1AA9-4309-4C78-B191-26604BD40BB7}" type="presParOf" srcId="{3352C512-7E4E-41C1-BE1C-393136132038}" destId="{2E31026C-E0F4-4C5A-9263-AEB24E3D6769}" srcOrd="1" destOrd="0" presId="urn:microsoft.com/office/officeart/2018/2/layout/IconVerticalSolidList"/>
    <dgm:cxn modelId="{9A95636B-AF58-4149-85FF-5378363971D7}" type="presParOf" srcId="{3352C512-7E4E-41C1-BE1C-393136132038}" destId="{C58138A3-09D1-407F-A22C-ECF9974371F1}" srcOrd="2" destOrd="0" presId="urn:microsoft.com/office/officeart/2018/2/layout/IconVerticalSolidList"/>
    <dgm:cxn modelId="{1B44E7C4-E725-4C56-BEF7-7AA2AADE7E9D}" type="presParOf" srcId="{3352C512-7E4E-41C1-BE1C-393136132038}" destId="{AF90A5BE-924D-4433-93C0-A0AD01051B09}" srcOrd="3" destOrd="0" presId="urn:microsoft.com/office/officeart/2018/2/layout/IconVerticalSolidList"/>
    <dgm:cxn modelId="{1C87D537-97A5-4538-8FE0-33C6A6737D48}" type="presParOf" srcId="{11739DE6-CA42-457B-884C-E49E05F44511}" destId="{0F9F5393-1384-4A93-B0BF-418405CD0582}" srcOrd="3" destOrd="0" presId="urn:microsoft.com/office/officeart/2018/2/layout/IconVerticalSolidList"/>
    <dgm:cxn modelId="{2D7A385A-DC99-4EDF-BA0C-5D84F808B854}" type="presParOf" srcId="{11739DE6-CA42-457B-884C-E49E05F44511}" destId="{0E9C0B84-EAE0-4764-A010-FE28D0A9800B}" srcOrd="4" destOrd="0" presId="urn:microsoft.com/office/officeart/2018/2/layout/IconVerticalSolidList"/>
    <dgm:cxn modelId="{53E602EA-6344-42ED-B06E-92A95819E533}" type="presParOf" srcId="{0E9C0B84-EAE0-4764-A010-FE28D0A9800B}" destId="{2451143E-A1FD-416B-A6E3-4F5AB1A0C047}" srcOrd="0" destOrd="0" presId="urn:microsoft.com/office/officeart/2018/2/layout/IconVerticalSolidList"/>
    <dgm:cxn modelId="{FBA8F7DE-BC1D-46A4-B659-00AE9DFE0284}" type="presParOf" srcId="{0E9C0B84-EAE0-4764-A010-FE28D0A9800B}" destId="{08839648-C6BB-4501-86D8-EDA4D67D019C}" srcOrd="1" destOrd="0" presId="urn:microsoft.com/office/officeart/2018/2/layout/IconVerticalSolidList"/>
    <dgm:cxn modelId="{DD445498-8074-4D01-A56B-617652220098}" type="presParOf" srcId="{0E9C0B84-EAE0-4764-A010-FE28D0A9800B}" destId="{4A7EB850-F72A-4EAD-B898-16C50630BE81}" srcOrd="2" destOrd="0" presId="urn:microsoft.com/office/officeart/2018/2/layout/IconVerticalSolidList"/>
    <dgm:cxn modelId="{107222DC-068A-43E9-B0A1-C50D821E404C}" type="presParOf" srcId="{0E9C0B84-EAE0-4764-A010-FE28D0A9800B}" destId="{824542D4-1BE4-4A48-B7C0-D5AA400D85F5}" srcOrd="3" destOrd="0" presId="urn:microsoft.com/office/officeart/2018/2/layout/IconVerticalSolidList"/>
    <dgm:cxn modelId="{1730BA69-5AA5-4770-A0EE-A47ED8E8744C}" type="presParOf" srcId="{11739DE6-CA42-457B-884C-E49E05F44511}" destId="{97C88A9E-2FFC-48A5-9C3C-922240C9E0AF}" srcOrd="5" destOrd="0" presId="urn:microsoft.com/office/officeart/2018/2/layout/IconVerticalSolidList"/>
    <dgm:cxn modelId="{D7FE3B03-C694-4309-BC68-5E428C12B4B3}" type="presParOf" srcId="{11739DE6-CA42-457B-884C-E49E05F44511}" destId="{4117D4FF-147D-4F9B-B9BE-32CBBED7549D}" srcOrd="6" destOrd="0" presId="urn:microsoft.com/office/officeart/2018/2/layout/IconVerticalSolidList"/>
    <dgm:cxn modelId="{319D607D-98BA-4D32-A228-B9B9B2C377AF}" type="presParOf" srcId="{4117D4FF-147D-4F9B-B9BE-32CBBED7549D}" destId="{D1AAAC70-4445-441D-8839-3D4332ADF518}" srcOrd="0" destOrd="0" presId="urn:microsoft.com/office/officeart/2018/2/layout/IconVerticalSolidList"/>
    <dgm:cxn modelId="{2FC8DD1E-D5C1-4239-A140-F13F7C1D007B}" type="presParOf" srcId="{4117D4FF-147D-4F9B-B9BE-32CBBED7549D}" destId="{4DCB28EE-07CB-411B-8EE3-FAED922B5E97}" srcOrd="1" destOrd="0" presId="urn:microsoft.com/office/officeart/2018/2/layout/IconVerticalSolidList"/>
    <dgm:cxn modelId="{38666460-49F7-44EA-8B4F-94DFD619B790}" type="presParOf" srcId="{4117D4FF-147D-4F9B-B9BE-32CBBED7549D}" destId="{9F1AFF55-EC13-4250-85E1-DD9328247809}" srcOrd="2" destOrd="0" presId="urn:microsoft.com/office/officeart/2018/2/layout/IconVerticalSolidList"/>
    <dgm:cxn modelId="{26DAF97F-5F3B-429F-A24A-B57669B50040}" type="presParOf" srcId="{4117D4FF-147D-4F9B-B9BE-32CBBED7549D}" destId="{86C64474-21DB-4E32-86BB-33D898BAF79F}" srcOrd="3" destOrd="0" presId="urn:microsoft.com/office/officeart/2018/2/layout/IconVerticalSolidList"/>
    <dgm:cxn modelId="{7C37D73D-D9B4-457F-8ABF-1331D0220156}" type="presParOf" srcId="{11739DE6-CA42-457B-884C-E49E05F44511}" destId="{4980AD4C-AD44-4FBE-9E63-7BF2D4C1FDD2}" srcOrd="7" destOrd="0" presId="urn:microsoft.com/office/officeart/2018/2/layout/IconVerticalSolidList"/>
    <dgm:cxn modelId="{7DE68364-1C49-4BE8-923D-D41E0CA29410}" type="presParOf" srcId="{11739DE6-CA42-457B-884C-E49E05F44511}" destId="{3696E0D8-366F-4DF9-81E1-C595A463FC20}" srcOrd="8" destOrd="0" presId="urn:microsoft.com/office/officeart/2018/2/layout/IconVerticalSolidList"/>
    <dgm:cxn modelId="{5EBE118E-74BE-49B8-8CF3-94612228942D}" type="presParOf" srcId="{3696E0D8-366F-4DF9-81E1-C595A463FC20}" destId="{D5A22ADD-6991-46AD-9C8A-FDCDB9E2BBCC}" srcOrd="0" destOrd="0" presId="urn:microsoft.com/office/officeart/2018/2/layout/IconVerticalSolidList"/>
    <dgm:cxn modelId="{2DCB4CBE-1317-4C51-BA97-562BB9E232F3}" type="presParOf" srcId="{3696E0D8-366F-4DF9-81E1-C595A463FC20}" destId="{1C278458-238C-45BA-837F-794A4CBD23E0}" srcOrd="1" destOrd="0" presId="urn:microsoft.com/office/officeart/2018/2/layout/IconVerticalSolidList"/>
    <dgm:cxn modelId="{019F2298-EB9C-4520-8F0E-19E7AA1C7750}" type="presParOf" srcId="{3696E0D8-366F-4DF9-81E1-C595A463FC20}" destId="{3880F435-3A0F-401D-BA3A-3D01FE242048}" srcOrd="2" destOrd="0" presId="urn:microsoft.com/office/officeart/2018/2/layout/IconVerticalSolidList"/>
    <dgm:cxn modelId="{A4EB80DC-680A-4B67-82B9-E96035CFC3C4}" type="presParOf" srcId="{3696E0D8-366F-4DF9-81E1-C595A463FC20}" destId="{E91B93BB-D567-400F-B605-931E3A3699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BFB41-3693-409D-B503-04568D73F71F}">
      <dsp:nvSpPr>
        <dsp:cNvPr id="0" name=""/>
        <dsp:cNvSpPr/>
      </dsp:nvSpPr>
      <dsp:spPr>
        <a:xfrm>
          <a:off x="0" y="1805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05AF9-02C6-4803-A75F-54D39D36436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012B0-E08F-486A-AA0B-7E9529A16A99}">
      <dsp:nvSpPr>
        <dsp:cNvPr id="0" name=""/>
        <dsp:cNvSpPr/>
      </dsp:nvSpPr>
      <dsp:spPr>
        <a:xfrm>
          <a:off x="1057183" y="1805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By the end of this session, students will be able to:</a:t>
          </a:r>
          <a:endParaRPr lang="en-US" sz="1700" b="1" kern="1200" dirty="0"/>
        </a:p>
      </dsp:txBody>
      <dsp:txXfrm>
        <a:off x="1057183" y="1805"/>
        <a:ext cx="6829516" cy="915310"/>
      </dsp:txXfrm>
    </dsp:sp>
    <dsp:sp modelId="{8543598C-1E8F-4C20-A7C1-0E75A4AB6AAF}">
      <dsp:nvSpPr>
        <dsp:cNvPr id="0" name=""/>
        <dsp:cNvSpPr/>
      </dsp:nvSpPr>
      <dsp:spPr>
        <a:xfrm>
          <a:off x="0" y="1145944"/>
          <a:ext cx="78867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6390E7-BD99-4528-A27C-EBA37C691919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1B8A4-F044-4234-B838-962E6C991791}">
      <dsp:nvSpPr>
        <dsp:cNvPr id="0" name=""/>
        <dsp:cNvSpPr/>
      </dsp:nvSpPr>
      <dsp:spPr>
        <a:xfrm>
          <a:off x="1057183" y="1145944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Analyse how political, economic, and social factors influence employment opportunities and workforce trends in Health and Social Care.</a:t>
          </a:r>
          <a:endParaRPr lang="en-US" sz="1700" kern="1200" dirty="0"/>
        </a:p>
      </dsp:txBody>
      <dsp:txXfrm>
        <a:off x="1057183" y="1145944"/>
        <a:ext cx="6829516" cy="915310"/>
      </dsp:txXfrm>
    </dsp:sp>
    <dsp:sp modelId="{94C65898-81B9-4F6A-86F1-B7BB519FD657}">
      <dsp:nvSpPr>
        <dsp:cNvPr id="0" name=""/>
        <dsp:cNvSpPr/>
      </dsp:nvSpPr>
      <dsp:spPr>
        <a:xfrm>
          <a:off x="0" y="2290082"/>
          <a:ext cx="78867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100BC-3038-4D09-8EB7-DDA84C42001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DA294-75C1-464A-B14F-D69C382828FD}">
      <dsp:nvSpPr>
        <dsp:cNvPr id="0" name=""/>
        <dsp:cNvSpPr/>
      </dsp:nvSpPr>
      <dsp:spPr>
        <a:xfrm>
          <a:off x="1057183" y="2290082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Evaluate personal employability through the development of transferable skills, reflective practice, and strategic use of professional platforms such as LinkedIn.</a:t>
          </a:r>
          <a:endParaRPr lang="en-US" sz="1700" kern="1200"/>
        </a:p>
      </dsp:txBody>
      <dsp:txXfrm>
        <a:off x="1057183" y="2290082"/>
        <a:ext cx="6829516" cy="915310"/>
      </dsp:txXfrm>
    </dsp:sp>
    <dsp:sp modelId="{8C79998E-3429-4A4C-B253-58B05CF1119A}">
      <dsp:nvSpPr>
        <dsp:cNvPr id="0" name=""/>
        <dsp:cNvSpPr/>
      </dsp:nvSpPr>
      <dsp:spPr>
        <a:xfrm>
          <a:off x="0" y="3434221"/>
          <a:ext cx="78867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707BA-9185-4CAE-8CBD-7679B5EDE8C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7E192-3B94-404E-82B9-6AE2B76B4FF7}">
      <dsp:nvSpPr>
        <dsp:cNvPr id="0" name=""/>
        <dsp:cNvSpPr/>
      </dsp:nvSpPr>
      <dsp:spPr>
        <a:xfrm>
          <a:off x="1057183" y="3434221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Apply effective job-seeking strategies including tailored applications, interview preparation, and personal branding to enhance career readiness.</a:t>
          </a:r>
          <a:endParaRPr lang="en-US" sz="1700" kern="1200"/>
        </a:p>
      </dsp:txBody>
      <dsp:txXfrm>
        <a:off x="1057183" y="3434221"/>
        <a:ext cx="68295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7D38F-1E38-4625-9C35-50A54DBF6D7F}">
      <dsp:nvSpPr>
        <dsp:cNvPr id="0" name=""/>
        <dsp:cNvSpPr/>
      </dsp:nvSpPr>
      <dsp:spPr>
        <a:xfrm>
          <a:off x="0" y="1407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B6ED7-6684-48AC-8DC7-B6FA5D2160A2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C1287-662F-4C73-A6AD-1EC2F6DB40B1}">
      <dsp:nvSpPr>
        <dsp:cNvPr id="0" name=""/>
        <dsp:cNvSpPr/>
      </dsp:nvSpPr>
      <dsp:spPr>
        <a:xfrm>
          <a:off x="692764" y="1407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Work is more than earning a wage. It’s about:</a:t>
          </a:r>
          <a:endParaRPr lang="en-US" sz="2400" b="1" kern="1200" dirty="0"/>
        </a:p>
      </dsp:txBody>
      <dsp:txXfrm>
        <a:off x="692764" y="1407"/>
        <a:ext cx="7193935" cy="599796"/>
      </dsp:txXfrm>
    </dsp:sp>
    <dsp:sp modelId="{C71593D8-4A63-45C6-AFE3-59D873510498}">
      <dsp:nvSpPr>
        <dsp:cNvPr id="0" name=""/>
        <dsp:cNvSpPr/>
      </dsp:nvSpPr>
      <dsp:spPr>
        <a:xfrm>
          <a:off x="0" y="751152"/>
          <a:ext cx="78867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CFAC3-C94B-4462-B11B-280934755DD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8E0C6-41FF-4557-A797-A40459CAC53F}">
      <dsp:nvSpPr>
        <dsp:cNvPr id="0" name=""/>
        <dsp:cNvSpPr/>
      </dsp:nvSpPr>
      <dsp:spPr>
        <a:xfrm>
          <a:off x="692764" y="751152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Creating value</a:t>
          </a:r>
          <a:r>
            <a:rPr lang="en-GB" sz="1600" kern="1200"/>
            <a:t> through innovation and effort</a:t>
          </a:r>
          <a:endParaRPr lang="en-US" sz="1600" kern="1200"/>
        </a:p>
      </dsp:txBody>
      <dsp:txXfrm>
        <a:off x="692764" y="751152"/>
        <a:ext cx="7193935" cy="599796"/>
      </dsp:txXfrm>
    </dsp:sp>
    <dsp:sp modelId="{0685C4F4-29F1-41B1-8D84-68A87E911DC4}">
      <dsp:nvSpPr>
        <dsp:cNvPr id="0" name=""/>
        <dsp:cNvSpPr/>
      </dsp:nvSpPr>
      <dsp:spPr>
        <a:xfrm>
          <a:off x="0" y="1500898"/>
          <a:ext cx="78867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666110-B256-4DA8-8739-01472B8289AC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93457-8E53-42C3-8735-A50E988F9D2B}">
      <dsp:nvSpPr>
        <dsp:cNvPr id="0" name=""/>
        <dsp:cNvSpPr/>
      </dsp:nvSpPr>
      <dsp:spPr>
        <a:xfrm>
          <a:off x="692764" y="150089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Improving lives—our own and others</a:t>
          </a:r>
          <a:endParaRPr lang="en-US" sz="1600" b="1" kern="1200" dirty="0"/>
        </a:p>
      </dsp:txBody>
      <dsp:txXfrm>
        <a:off x="692764" y="1500898"/>
        <a:ext cx="7193935" cy="599796"/>
      </dsp:txXfrm>
    </dsp:sp>
    <dsp:sp modelId="{5CE813D5-8B43-48F1-8608-61114B1B323C}">
      <dsp:nvSpPr>
        <dsp:cNvPr id="0" name=""/>
        <dsp:cNvSpPr/>
      </dsp:nvSpPr>
      <dsp:spPr>
        <a:xfrm>
          <a:off x="0" y="2250643"/>
          <a:ext cx="78867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FE47D-D63B-4BA8-9540-BD687F27690F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4AB1A-4ED9-4BBE-B6ED-A4C655AA6E76}">
      <dsp:nvSpPr>
        <dsp:cNvPr id="0" name=""/>
        <dsp:cNvSpPr/>
      </dsp:nvSpPr>
      <dsp:spPr>
        <a:xfrm>
          <a:off x="692764" y="2250643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Driving societal progress through shared knowledge and enterprise</a:t>
          </a:r>
          <a:endParaRPr lang="en-US" sz="1600" b="1" kern="1200" dirty="0"/>
        </a:p>
      </dsp:txBody>
      <dsp:txXfrm>
        <a:off x="692764" y="2250643"/>
        <a:ext cx="7193935" cy="599796"/>
      </dsp:txXfrm>
    </dsp:sp>
    <dsp:sp modelId="{B7F59530-CC28-4946-B284-1F786F4A5372}">
      <dsp:nvSpPr>
        <dsp:cNvPr id="0" name=""/>
        <dsp:cNvSpPr/>
      </dsp:nvSpPr>
      <dsp:spPr>
        <a:xfrm>
          <a:off x="0" y="3000388"/>
          <a:ext cx="78867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15BF5-582F-4792-B584-12C40CE60FF3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373DC-685A-4C9B-8500-6D8D237FF625}">
      <dsp:nvSpPr>
        <dsp:cNvPr id="0" name=""/>
        <dsp:cNvSpPr/>
      </dsp:nvSpPr>
      <dsp:spPr>
        <a:xfrm>
          <a:off x="692764" y="3000388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Building systems that support health, education, and wellbeing</a:t>
          </a:r>
          <a:endParaRPr lang="en-US" sz="1600" b="1" kern="1200" dirty="0"/>
        </a:p>
      </dsp:txBody>
      <dsp:txXfrm>
        <a:off x="692764" y="3000388"/>
        <a:ext cx="7193935" cy="599796"/>
      </dsp:txXfrm>
    </dsp:sp>
    <dsp:sp modelId="{54F2BE63-9898-41D6-9DD6-E603443F901A}">
      <dsp:nvSpPr>
        <dsp:cNvPr id="0" name=""/>
        <dsp:cNvSpPr/>
      </dsp:nvSpPr>
      <dsp:spPr>
        <a:xfrm>
          <a:off x="0" y="3750134"/>
          <a:ext cx="78867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6EFBE5-098B-48F1-B531-5315D93647E3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C7228-1DD6-4E75-A3CC-7491B03D4542}">
      <dsp:nvSpPr>
        <dsp:cNvPr id="0" name=""/>
        <dsp:cNvSpPr/>
      </dsp:nvSpPr>
      <dsp:spPr>
        <a:xfrm>
          <a:off x="692764" y="3750134"/>
          <a:ext cx="71939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kern="1200" dirty="0"/>
            <a:t>But- How we work, and how resources and opportunities are distributed, can be influenced by political and economic systems.</a:t>
          </a:r>
          <a:endParaRPr lang="en-US" sz="1600" b="1" i="1" kern="1200" dirty="0"/>
        </a:p>
      </dsp:txBody>
      <dsp:txXfrm>
        <a:off x="692764" y="3750134"/>
        <a:ext cx="7193935" cy="5997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DDABA8-00AE-405A-B166-415EC7835F2C}">
      <dsp:nvSpPr>
        <dsp:cNvPr id="0" name=""/>
        <dsp:cNvSpPr/>
      </dsp:nvSpPr>
      <dsp:spPr>
        <a:xfrm>
          <a:off x="0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87809-EB88-463D-B824-3156E0E59278}">
      <dsp:nvSpPr>
        <dsp:cNvPr id="0" name=""/>
        <dsp:cNvSpPr/>
      </dsp:nvSpPr>
      <dsp:spPr>
        <a:xfrm>
          <a:off x="259778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Political and economic ideologies shape our job markets and social care systems.</a:t>
          </a:r>
        </a:p>
      </dsp:txBody>
      <dsp:txXfrm>
        <a:off x="303261" y="1551442"/>
        <a:ext cx="2251039" cy="1397667"/>
      </dsp:txXfrm>
    </dsp:sp>
    <dsp:sp modelId="{00C9EC27-8810-4924-897D-9641AEE96647}">
      <dsp:nvSpPr>
        <dsp:cNvPr id="0" name=""/>
        <dsp:cNvSpPr/>
      </dsp:nvSpPr>
      <dsp:spPr>
        <a:xfrm>
          <a:off x="2857562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6427D-F907-4866-AF1E-DB5B30C79FE4}">
      <dsp:nvSpPr>
        <dsp:cNvPr id="0" name=""/>
        <dsp:cNvSpPr/>
      </dsp:nvSpPr>
      <dsp:spPr>
        <a:xfrm>
          <a:off x="3117340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Capitalism and Socialism represent different approaches to funding, service provision, and job opportunities.</a:t>
          </a:r>
        </a:p>
      </dsp:txBody>
      <dsp:txXfrm>
        <a:off x="3160823" y="1551442"/>
        <a:ext cx="2251039" cy="1397667"/>
      </dsp:txXfrm>
    </dsp:sp>
    <dsp:sp modelId="{E5DDB8C1-D67A-438F-9F9B-40CE47CD367C}">
      <dsp:nvSpPr>
        <dsp:cNvPr id="0" name=""/>
        <dsp:cNvSpPr/>
      </dsp:nvSpPr>
      <dsp:spPr>
        <a:xfrm>
          <a:off x="5715124" y="1261170"/>
          <a:ext cx="2338005" cy="14846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35233-1349-40F7-963A-1F299EA79FB4}">
      <dsp:nvSpPr>
        <dsp:cNvPr id="0" name=""/>
        <dsp:cNvSpPr/>
      </dsp:nvSpPr>
      <dsp:spPr>
        <a:xfrm>
          <a:off x="5974903" y="1507959"/>
          <a:ext cx="2338005" cy="14846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Understanding these helps you navigate the world of work and public services.</a:t>
          </a:r>
        </a:p>
      </dsp:txBody>
      <dsp:txXfrm>
        <a:off x="6018386" y="1551442"/>
        <a:ext cx="2251039" cy="13976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5A685-FDAD-4E20-A580-B2789C5998D8}">
      <dsp:nvSpPr>
        <dsp:cNvPr id="0" name=""/>
        <dsp:cNvSpPr/>
      </dsp:nvSpPr>
      <dsp:spPr>
        <a:xfrm>
          <a:off x="86101" y="1136650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AEC7F-39BB-40D3-AC5E-C043E346BE16}">
      <dsp:nvSpPr>
        <dsp:cNvPr id="0" name=""/>
        <dsp:cNvSpPr/>
      </dsp:nvSpPr>
      <dsp:spPr>
        <a:xfrm>
          <a:off x="318443" y="1368992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51FBA-47D0-4DED-9BC8-24ED7FDC1DF3}">
      <dsp:nvSpPr>
        <dsp:cNvPr id="0" name=""/>
        <dsp:cNvSpPr/>
      </dsp:nvSpPr>
      <dsp:spPr>
        <a:xfrm>
          <a:off x="1429575" y="1136650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Private ownership of the means of production</a:t>
          </a:r>
        </a:p>
      </dsp:txBody>
      <dsp:txXfrm>
        <a:off x="1429575" y="1136650"/>
        <a:ext cx="2607920" cy="1106390"/>
      </dsp:txXfrm>
    </dsp:sp>
    <dsp:sp modelId="{1C1BE5C6-097E-4FEF-8647-89C6B74054FB}">
      <dsp:nvSpPr>
        <dsp:cNvPr id="0" name=""/>
        <dsp:cNvSpPr/>
      </dsp:nvSpPr>
      <dsp:spPr>
        <a:xfrm>
          <a:off x="4491906" y="1136650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77BF3-4112-4CF5-BA77-A3A994F33CD8}">
      <dsp:nvSpPr>
        <dsp:cNvPr id="0" name=""/>
        <dsp:cNvSpPr/>
      </dsp:nvSpPr>
      <dsp:spPr>
        <a:xfrm>
          <a:off x="4724248" y="1368992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DDF63-9F69-4F47-98EE-DDE366A54809}">
      <dsp:nvSpPr>
        <dsp:cNvPr id="0" name=""/>
        <dsp:cNvSpPr/>
      </dsp:nvSpPr>
      <dsp:spPr>
        <a:xfrm>
          <a:off x="5835380" y="1136650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Driven by profit and market competition</a:t>
          </a:r>
        </a:p>
      </dsp:txBody>
      <dsp:txXfrm>
        <a:off x="5835380" y="1136650"/>
        <a:ext cx="2607920" cy="1106390"/>
      </dsp:txXfrm>
    </dsp:sp>
    <dsp:sp modelId="{A0284413-3A77-4387-ABA3-2B7687241D15}">
      <dsp:nvSpPr>
        <dsp:cNvPr id="0" name=""/>
        <dsp:cNvSpPr/>
      </dsp:nvSpPr>
      <dsp:spPr>
        <a:xfrm>
          <a:off x="86101" y="3161876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6CD14-6CD0-48C4-B71F-22E480DBD422}">
      <dsp:nvSpPr>
        <dsp:cNvPr id="0" name=""/>
        <dsp:cNvSpPr/>
      </dsp:nvSpPr>
      <dsp:spPr>
        <a:xfrm>
          <a:off x="318443" y="3394218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8D807-EAA2-4CF8-9766-84AA474F0E6C}">
      <dsp:nvSpPr>
        <dsp:cNvPr id="0" name=""/>
        <dsp:cNvSpPr/>
      </dsp:nvSpPr>
      <dsp:spPr>
        <a:xfrm>
          <a:off x="1429575" y="3161876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Individuals exchange labour for wages</a:t>
          </a:r>
        </a:p>
      </dsp:txBody>
      <dsp:txXfrm>
        <a:off x="1429575" y="3161876"/>
        <a:ext cx="2607920" cy="1106390"/>
      </dsp:txXfrm>
    </dsp:sp>
    <dsp:sp modelId="{8E10AD4A-1F58-470C-A6E5-69C366F88950}">
      <dsp:nvSpPr>
        <dsp:cNvPr id="0" name=""/>
        <dsp:cNvSpPr/>
      </dsp:nvSpPr>
      <dsp:spPr>
        <a:xfrm>
          <a:off x="4491906" y="3161876"/>
          <a:ext cx="1106390" cy="110639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996D48-7AB3-40CC-B427-27803FC86774}">
      <dsp:nvSpPr>
        <dsp:cNvPr id="0" name=""/>
        <dsp:cNvSpPr/>
      </dsp:nvSpPr>
      <dsp:spPr>
        <a:xfrm>
          <a:off x="4724248" y="3394218"/>
          <a:ext cx="641706" cy="641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AD363-EC8F-4169-8442-D10ECAAD510E}">
      <dsp:nvSpPr>
        <dsp:cNvPr id="0" name=""/>
        <dsp:cNvSpPr/>
      </dsp:nvSpPr>
      <dsp:spPr>
        <a:xfrm>
          <a:off x="5835380" y="3161876"/>
          <a:ext cx="2607920" cy="1106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Promotes innovation, but can increase inequality </a:t>
          </a:r>
          <a:r>
            <a:rPr lang="en-GB" sz="1800" kern="1200" dirty="0"/>
            <a:t>and unequal access to resources</a:t>
          </a:r>
          <a:endParaRPr lang="en-US" sz="1800" kern="1200" dirty="0"/>
        </a:p>
      </dsp:txBody>
      <dsp:txXfrm>
        <a:off x="5835380" y="3161876"/>
        <a:ext cx="2607920" cy="11063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70856-6410-4FA6-8662-1E84759FE3E7}">
      <dsp:nvSpPr>
        <dsp:cNvPr id="0" name=""/>
        <dsp:cNvSpPr/>
      </dsp:nvSpPr>
      <dsp:spPr>
        <a:xfrm>
          <a:off x="0" y="1600"/>
          <a:ext cx="8262309" cy="6822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97729-B3E0-4839-ABE7-A1FAAC6F2974}">
      <dsp:nvSpPr>
        <dsp:cNvPr id="0" name=""/>
        <dsp:cNvSpPr/>
      </dsp:nvSpPr>
      <dsp:spPr>
        <a:xfrm>
          <a:off x="206367" y="155097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C7A0F-C630-49A6-BD40-70F1F6CBA348}">
      <dsp:nvSpPr>
        <dsp:cNvPr id="0" name=""/>
        <dsp:cNvSpPr/>
      </dsp:nvSpPr>
      <dsp:spPr>
        <a:xfrm>
          <a:off x="787948" y="1600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Every job exists within a wider system</a:t>
          </a:r>
          <a:endParaRPr lang="en-US" sz="1600" kern="1200" dirty="0"/>
        </a:p>
      </dsp:txBody>
      <dsp:txXfrm>
        <a:off x="787948" y="1600"/>
        <a:ext cx="7474360" cy="682206"/>
      </dsp:txXfrm>
    </dsp:sp>
    <dsp:sp modelId="{F7CDCD07-DEC2-4DC5-BAF8-C8017A6050D5}">
      <dsp:nvSpPr>
        <dsp:cNvPr id="0" name=""/>
        <dsp:cNvSpPr/>
      </dsp:nvSpPr>
      <dsp:spPr>
        <a:xfrm>
          <a:off x="0" y="854358"/>
          <a:ext cx="8262309" cy="6822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E1B6B-14D2-4D98-8B84-B538108652EC}">
      <dsp:nvSpPr>
        <dsp:cNvPr id="0" name=""/>
        <dsp:cNvSpPr/>
      </dsp:nvSpPr>
      <dsp:spPr>
        <a:xfrm>
          <a:off x="206367" y="1007854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A7965-A30B-41AC-8771-392FD35CCE1C}">
      <dsp:nvSpPr>
        <dsp:cNvPr id="0" name=""/>
        <dsp:cNvSpPr/>
      </dsp:nvSpPr>
      <dsp:spPr>
        <a:xfrm>
          <a:off x="787948" y="854358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Whether you're working in health, social care, education, or business—your opportunities, pay, working conditions, and even the availability of roles are shaped by political decisions.</a:t>
          </a:r>
          <a:endParaRPr lang="en-US" sz="1500" b="1" kern="1200" dirty="0"/>
        </a:p>
      </dsp:txBody>
      <dsp:txXfrm>
        <a:off x="787948" y="854358"/>
        <a:ext cx="7474360" cy="682206"/>
      </dsp:txXfrm>
    </dsp:sp>
    <dsp:sp modelId="{A863F79D-4E03-4ECA-91C4-2C43FE4A3CA7}">
      <dsp:nvSpPr>
        <dsp:cNvPr id="0" name=""/>
        <dsp:cNvSpPr/>
      </dsp:nvSpPr>
      <dsp:spPr>
        <a:xfrm>
          <a:off x="0" y="1707116"/>
          <a:ext cx="8262309" cy="68220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760D3-5907-47FD-9018-C87D6722435B}">
      <dsp:nvSpPr>
        <dsp:cNvPr id="0" name=""/>
        <dsp:cNvSpPr/>
      </dsp:nvSpPr>
      <dsp:spPr>
        <a:xfrm>
          <a:off x="206367" y="1860612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FD4FF1-A263-48C6-8D28-D376710FCF08}">
      <dsp:nvSpPr>
        <dsp:cNvPr id="0" name=""/>
        <dsp:cNvSpPr/>
      </dsp:nvSpPr>
      <dsp:spPr>
        <a:xfrm>
          <a:off x="787948" y="1707116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Understanding political ideologies helps you:</a:t>
          </a:r>
          <a:endParaRPr lang="en-US" sz="1500" kern="1200" dirty="0"/>
        </a:p>
      </dsp:txBody>
      <dsp:txXfrm>
        <a:off x="787948" y="1707116"/>
        <a:ext cx="7474360" cy="682206"/>
      </dsp:txXfrm>
    </dsp:sp>
    <dsp:sp modelId="{2D2B432E-E9E0-41ED-94F6-E15341F73700}">
      <dsp:nvSpPr>
        <dsp:cNvPr id="0" name=""/>
        <dsp:cNvSpPr/>
      </dsp:nvSpPr>
      <dsp:spPr>
        <a:xfrm>
          <a:off x="0" y="2559873"/>
          <a:ext cx="8262309" cy="68220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5182C-E594-4737-A520-014BB0F7F517}">
      <dsp:nvSpPr>
        <dsp:cNvPr id="0" name=""/>
        <dsp:cNvSpPr/>
      </dsp:nvSpPr>
      <dsp:spPr>
        <a:xfrm>
          <a:off x="206367" y="2713370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303E8-DAE9-4185-ACED-DB83EFB6DBC7}">
      <dsp:nvSpPr>
        <dsp:cNvPr id="0" name=""/>
        <dsp:cNvSpPr/>
      </dsp:nvSpPr>
      <dsp:spPr>
        <a:xfrm>
          <a:off x="787948" y="2559873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Make sense of how services like healthcare and social care are funded</a:t>
          </a:r>
          <a:endParaRPr lang="en-US" sz="1500" b="1" kern="1200" dirty="0"/>
        </a:p>
      </dsp:txBody>
      <dsp:txXfrm>
        <a:off x="787948" y="2559873"/>
        <a:ext cx="7474360" cy="682206"/>
      </dsp:txXfrm>
    </dsp:sp>
    <dsp:sp modelId="{0F31477F-82E0-42B9-A324-02D25B6BE0CE}">
      <dsp:nvSpPr>
        <dsp:cNvPr id="0" name=""/>
        <dsp:cNvSpPr/>
      </dsp:nvSpPr>
      <dsp:spPr>
        <a:xfrm>
          <a:off x="0" y="3412631"/>
          <a:ext cx="8262309" cy="68220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07B7A-3544-4729-ACD9-5C88EDB0C3BA}">
      <dsp:nvSpPr>
        <dsp:cNvPr id="0" name=""/>
        <dsp:cNvSpPr/>
      </dsp:nvSpPr>
      <dsp:spPr>
        <a:xfrm>
          <a:off x="206367" y="3566127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B8B6C-DCD9-4C0A-AB87-5136EDEBFA4B}">
      <dsp:nvSpPr>
        <dsp:cNvPr id="0" name=""/>
        <dsp:cNvSpPr/>
      </dsp:nvSpPr>
      <dsp:spPr>
        <a:xfrm>
          <a:off x="787948" y="3412631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Understand why some sectors face staff shortages or funding cuts</a:t>
          </a:r>
          <a:endParaRPr lang="en-US" sz="1500" b="1" kern="1200" dirty="0"/>
        </a:p>
      </dsp:txBody>
      <dsp:txXfrm>
        <a:off x="787948" y="3412631"/>
        <a:ext cx="7474360" cy="682206"/>
      </dsp:txXfrm>
    </dsp:sp>
    <dsp:sp modelId="{C5075D97-A4DE-482D-8BAA-101CE295F438}">
      <dsp:nvSpPr>
        <dsp:cNvPr id="0" name=""/>
        <dsp:cNvSpPr/>
      </dsp:nvSpPr>
      <dsp:spPr>
        <a:xfrm>
          <a:off x="0" y="4265388"/>
          <a:ext cx="8262309" cy="6822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E51CC-B255-40B9-BFD4-B223FBA48E31}">
      <dsp:nvSpPr>
        <dsp:cNvPr id="0" name=""/>
        <dsp:cNvSpPr/>
      </dsp:nvSpPr>
      <dsp:spPr>
        <a:xfrm>
          <a:off x="206367" y="4418885"/>
          <a:ext cx="375213" cy="375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65BD9A-F106-4BC6-970A-A1DFB7F4DE0C}">
      <dsp:nvSpPr>
        <dsp:cNvPr id="0" name=""/>
        <dsp:cNvSpPr/>
      </dsp:nvSpPr>
      <dsp:spPr>
        <a:xfrm>
          <a:off x="787948" y="4265388"/>
          <a:ext cx="7474360" cy="682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200" tIns="72200" rIns="72200" bIns="722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Recognise how policies influence your career path and job security</a:t>
          </a:r>
          <a:endParaRPr lang="en-US" sz="1500" b="1" kern="1200" dirty="0"/>
        </a:p>
      </dsp:txBody>
      <dsp:txXfrm>
        <a:off x="787948" y="4265388"/>
        <a:ext cx="7474360" cy="682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F58927-ACF7-4F35-B47E-2D1266299BD3}">
      <dsp:nvSpPr>
        <dsp:cNvPr id="0" name=""/>
        <dsp:cNvSpPr/>
      </dsp:nvSpPr>
      <dsp:spPr>
        <a:xfrm>
          <a:off x="140912" y="1078391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10C035-AEDB-4F60-8814-63162E7E718B}">
      <dsp:nvSpPr>
        <dsp:cNvPr id="0" name=""/>
        <dsp:cNvSpPr/>
      </dsp:nvSpPr>
      <dsp:spPr>
        <a:xfrm>
          <a:off x="377728" y="1315207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71553-82FC-497C-B2E4-85665942D39B}">
      <dsp:nvSpPr>
        <dsp:cNvPr id="0" name=""/>
        <dsp:cNvSpPr/>
      </dsp:nvSpPr>
      <dsp:spPr>
        <a:xfrm>
          <a:off x="1510259" y="1078391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C00000"/>
              </a:solidFill>
            </a:rPr>
            <a:t>Left: </a:t>
          </a:r>
          <a:r>
            <a:rPr lang="en-US" sz="1400" kern="1200" dirty="0"/>
            <a:t>Government intervention,</a:t>
          </a:r>
          <a:r>
            <a:rPr lang="en-GB" sz="1400" kern="1200" dirty="0"/>
            <a:t> reducing inequality through taxation and public spending</a:t>
          </a:r>
          <a:r>
            <a:rPr lang="en-US" sz="1400" kern="1200" dirty="0"/>
            <a:t>, strong public sector</a:t>
          </a:r>
        </a:p>
      </dsp:txBody>
      <dsp:txXfrm>
        <a:off x="1510259" y="1078391"/>
        <a:ext cx="2658144" cy="1127697"/>
      </dsp:txXfrm>
    </dsp:sp>
    <dsp:sp modelId="{23ABB597-D55F-4880-A44F-0F382185A19F}">
      <dsp:nvSpPr>
        <dsp:cNvPr id="0" name=""/>
        <dsp:cNvSpPr/>
      </dsp:nvSpPr>
      <dsp:spPr>
        <a:xfrm>
          <a:off x="4631564" y="1078391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F521F-BA30-4DD9-BFD7-E614E8BE6A6C}">
      <dsp:nvSpPr>
        <dsp:cNvPr id="0" name=""/>
        <dsp:cNvSpPr/>
      </dsp:nvSpPr>
      <dsp:spPr>
        <a:xfrm>
          <a:off x="4868381" y="1315207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841B4-6978-4207-BBAC-93ADE56E05D6}">
      <dsp:nvSpPr>
        <dsp:cNvPr id="0" name=""/>
        <dsp:cNvSpPr/>
      </dsp:nvSpPr>
      <dsp:spPr>
        <a:xfrm>
          <a:off x="6000911" y="1078391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B050"/>
              </a:solidFill>
            </a:rPr>
            <a:t>Centre: </a:t>
          </a:r>
          <a:r>
            <a:rPr lang="en-US" sz="1400" kern="1200" dirty="0"/>
            <a:t>Mixed economy, balance between private enterprise and public welfare</a:t>
          </a:r>
        </a:p>
      </dsp:txBody>
      <dsp:txXfrm>
        <a:off x="6000911" y="1078391"/>
        <a:ext cx="2658144" cy="1127697"/>
      </dsp:txXfrm>
    </dsp:sp>
    <dsp:sp modelId="{D1C2AB9B-5A70-41A0-9B39-14B6614D3863}">
      <dsp:nvSpPr>
        <dsp:cNvPr id="0" name=""/>
        <dsp:cNvSpPr/>
      </dsp:nvSpPr>
      <dsp:spPr>
        <a:xfrm>
          <a:off x="140912" y="3109787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820FA-DC17-41E3-9255-17A2D35AA0CD}">
      <dsp:nvSpPr>
        <dsp:cNvPr id="0" name=""/>
        <dsp:cNvSpPr/>
      </dsp:nvSpPr>
      <dsp:spPr>
        <a:xfrm>
          <a:off x="377728" y="3346603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C54E4-3067-460F-99AF-B5DC8AE92EE4}">
      <dsp:nvSpPr>
        <dsp:cNvPr id="0" name=""/>
        <dsp:cNvSpPr/>
      </dsp:nvSpPr>
      <dsp:spPr>
        <a:xfrm>
          <a:off x="1510259" y="3109787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rgbClr val="0070C0"/>
              </a:solidFill>
            </a:rPr>
            <a:t>Right: </a:t>
          </a:r>
          <a:r>
            <a:rPr lang="en-US" sz="1400" kern="1200" dirty="0"/>
            <a:t>Free markets, low taxes, reduced government intervention</a:t>
          </a:r>
        </a:p>
      </dsp:txBody>
      <dsp:txXfrm>
        <a:off x="1510259" y="3109787"/>
        <a:ext cx="2658144" cy="1127697"/>
      </dsp:txXfrm>
    </dsp:sp>
    <dsp:sp modelId="{B300BAFB-4B58-4050-B70F-3A0C56C04576}">
      <dsp:nvSpPr>
        <dsp:cNvPr id="0" name=""/>
        <dsp:cNvSpPr/>
      </dsp:nvSpPr>
      <dsp:spPr>
        <a:xfrm>
          <a:off x="4631564" y="3109787"/>
          <a:ext cx="1127697" cy="112769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1508B-8CB1-496B-812E-995793A39032}">
      <dsp:nvSpPr>
        <dsp:cNvPr id="0" name=""/>
        <dsp:cNvSpPr/>
      </dsp:nvSpPr>
      <dsp:spPr>
        <a:xfrm>
          <a:off x="4868381" y="3346603"/>
          <a:ext cx="654064" cy="6540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F2493-1E5E-4813-859E-F050B284F6A7}">
      <dsp:nvSpPr>
        <dsp:cNvPr id="0" name=""/>
        <dsp:cNvSpPr/>
      </dsp:nvSpPr>
      <dsp:spPr>
        <a:xfrm>
          <a:off x="6000911" y="3109787"/>
          <a:ext cx="2658144" cy="1127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/>
            <a:t>Most modern governments use a mix of left-, and right-wing ideas which in</a:t>
          </a:r>
          <a:r>
            <a:rPr lang="en-US" sz="1400" b="1" i="1" kern="1200" dirty="0"/>
            <a:t>fluence employment laws, welfare policies, and healthcare funding</a:t>
          </a:r>
        </a:p>
      </dsp:txBody>
      <dsp:txXfrm>
        <a:off x="6000911" y="3109787"/>
        <a:ext cx="2658144" cy="11276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AC475-3EC4-48C0-AA34-0C8D730EDB34}">
      <dsp:nvSpPr>
        <dsp:cNvPr id="0" name=""/>
        <dsp:cNvSpPr/>
      </dsp:nvSpPr>
      <dsp:spPr>
        <a:xfrm>
          <a:off x="0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152,000+ vacancies in adult social care in England</a:t>
          </a:r>
        </a:p>
      </dsp:txBody>
      <dsp:txXfrm>
        <a:off x="0" y="724035"/>
        <a:ext cx="2775422" cy="1665253"/>
      </dsp:txXfrm>
    </dsp:sp>
    <dsp:sp modelId="{8521456A-C761-4DA5-9E07-8329B0929298}">
      <dsp:nvSpPr>
        <dsp:cNvPr id="0" name=""/>
        <dsp:cNvSpPr/>
      </dsp:nvSpPr>
      <dsp:spPr>
        <a:xfrm>
          <a:off x="3052965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6.4% of Welsh care staff were EU nationals (pre-Brexit)</a:t>
          </a:r>
        </a:p>
      </dsp:txBody>
      <dsp:txXfrm>
        <a:off x="3052965" y="724035"/>
        <a:ext cx="2775422" cy="1665253"/>
      </dsp:txXfrm>
    </dsp:sp>
    <dsp:sp modelId="{AEC9113B-2128-45D3-BD71-D84705ECF5F4}">
      <dsp:nvSpPr>
        <dsp:cNvPr id="0" name=""/>
        <dsp:cNvSpPr/>
      </dsp:nvSpPr>
      <dsp:spPr>
        <a:xfrm>
          <a:off x="6105930" y="724035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28% turnover rate in social care workforce</a:t>
          </a:r>
        </a:p>
      </dsp:txBody>
      <dsp:txXfrm>
        <a:off x="6105930" y="724035"/>
        <a:ext cx="2775422" cy="1665253"/>
      </dsp:txXfrm>
    </dsp:sp>
    <dsp:sp modelId="{8C6A3087-1599-480E-9736-A51E4AD3650A}">
      <dsp:nvSpPr>
        <dsp:cNvPr id="0" name=""/>
        <dsp:cNvSpPr/>
      </dsp:nvSpPr>
      <dsp:spPr>
        <a:xfrm>
          <a:off x="1526482" y="2666831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NHS EU nursing registrations fell sharply since Brexit</a:t>
          </a:r>
        </a:p>
      </dsp:txBody>
      <dsp:txXfrm>
        <a:off x="1526482" y="2666831"/>
        <a:ext cx="2775422" cy="1665253"/>
      </dsp:txXfrm>
    </dsp:sp>
    <dsp:sp modelId="{5443F2D4-1821-4B1D-8AE7-FC3193CB6985}">
      <dsp:nvSpPr>
        <dsp:cNvPr id="0" name=""/>
        <dsp:cNvSpPr/>
      </dsp:nvSpPr>
      <dsp:spPr>
        <a:xfrm>
          <a:off x="4579447" y="2666831"/>
          <a:ext cx="2775422" cy="166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Recruitment and retention remain major workforce challenges</a:t>
          </a:r>
        </a:p>
      </dsp:txBody>
      <dsp:txXfrm>
        <a:off x="4579447" y="2666831"/>
        <a:ext cx="2775422" cy="16652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BBFD8-1A1B-4C17-ACA9-DCDAD709EC38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FF867-6B71-4A34-A69E-A794CA2E814C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FDF33-94B3-48CD-A9B7-2629EEC7BBFD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UK Shared Prosperity Fund (UKSPF) was introduced to replace some former EU funding</a:t>
          </a:r>
        </a:p>
      </dsp:txBody>
      <dsp:txXfrm>
        <a:off x="869886" y="3535"/>
        <a:ext cx="7359713" cy="753148"/>
      </dsp:txXfrm>
    </dsp:sp>
    <dsp:sp modelId="{FDEE8022-A2FF-4291-8AE0-0F13BAAAF634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0FFEC-B523-469E-8BB1-64B084392C43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56133-DB52-4924-8C3D-E7020949B1D4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Replaces EU funds like the European Social Fund (ESF) but seen as less generous</a:t>
          </a:r>
        </a:p>
      </dsp:txBody>
      <dsp:txXfrm>
        <a:off x="869886" y="944971"/>
        <a:ext cx="7359713" cy="753148"/>
      </dsp:txXfrm>
    </dsp:sp>
    <dsp:sp modelId="{D034D7B5-9D07-4EF0-BD40-0177DF6F19C8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9F935-C714-491F-8C20-46655DD86CD1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B6497-EBAD-40DD-ACC3-2987F844D190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Additional programmes: Levelling Up Fund and Community Renewal Fund</a:t>
          </a:r>
        </a:p>
      </dsp:txBody>
      <dsp:txXfrm>
        <a:off x="869886" y="1886407"/>
        <a:ext cx="7359713" cy="753148"/>
      </dsp:txXfrm>
    </dsp:sp>
    <dsp:sp modelId="{43426E95-3A18-47C2-BD5A-F288B68512BF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8721A-FAB7-4801-AEE0-1645575AECFC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CFB8A-EAF3-4F45-8357-9901D84470DA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Skilled Worker Visa introduced to support workforce recruitment</a:t>
          </a:r>
        </a:p>
      </dsp:txBody>
      <dsp:txXfrm>
        <a:off x="869886" y="2827842"/>
        <a:ext cx="7359713" cy="753148"/>
      </dsp:txXfrm>
    </dsp:sp>
    <dsp:sp modelId="{3FE934EC-C8E3-4F5F-A580-E044A402FF3B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68196-0B49-499A-AA72-2AD795A6C764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61557-B890-4C75-9F72-73E9EF204445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Concerns remain about whether replacement systems are fully effective</a:t>
          </a:r>
        </a:p>
      </dsp:txBody>
      <dsp:txXfrm>
        <a:off x="869886" y="3769278"/>
        <a:ext cx="7359713" cy="7531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CF9B4-B49E-4EBC-A88D-0175B0C550D3}">
      <dsp:nvSpPr>
        <dsp:cNvPr id="0" name=""/>
        <dsp:cNvSpPr/>
      </dsp:nvSpPr>
      <dsp:spPr>
        <a:xfrm>
          <a:off x="0" y="1880"/>
          <a:ext cx="5200720" cy="801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38A0C-EFDA-406F-9435-B2A0DD07561E}">
      <dsp:nvSpPr>
        <dsp:cNvPr id="0" name=""/>
        <dsp:cNvSpPr/>
      </dsp:nvSpPr>
      <dsp:spPr>
        <a:xfrm>
          <a:off x="242386" y="182168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9DE2F-611E-4E27-8ABD-7777DA03531F}">
      <dsp:nvSpPr>
        <dsp:cNvPr id="0" name=""/>
        <dsp:cNvSpPr/>
      </dsp:nvSpPr>
      <dsp:spPr>
        <a:xfrm>
          <a:off x="925477" y="1880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NHS Long-Term Workforce Plan:</a:t>
          </a:r>
        </a:p>
      </dsp:txBody>
      <dsp:txXfrm>
        <a:off x="925477" y="1880"/>
        <a:ext cx="4275242" cy="801279"/>
      </dsp:txXfrm>
    </dsp:sp>
    <dsp:sp modelId="{14269799-3086-46C3-9819-1EFC4C0D00D1}">
      <dsp:nvSpPr>
        <dsp:cNvPr id="0" name=""/>
        <dsp:cNvSpPr/>
      </dsp:nvSpPr>
      <dsp:spPr>
        <a:xfrm>
          <a:off x="0" y="1003479"/>
          <a:ext cx="5200720" cy="8012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6841A-5BE3-4C0F-9DAE-61251CB13FE3}">
      <dsp:nvSpPr>
        <dsp:cNvPr id="0" name=""/>
        <dsp:cNvSpPr/>
      </dsp:nvSpPr>
      <dsp:spPr>
        <a:xfrm>
          <a:off x="242386" y="1183767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D70E3-60B9-4CA7-8B51-EA782EDC241A}">
      <dsp:nvSpPr>
        <dsp:cNvPr id="0" name=""/>
        <dsp:cNvSpPr/>
      </dsp:nvSpPr>
      <dsp:spPr>
        <a:xfrm>
          <a:off x="925477" y="1003479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More nursing/apprenticeship places</a:t>
          </a:r>
        </a:p>
      </dsp:txBody>
      <dsp:txXfrm>
        <a:off x="925477" y="1003479"/>
        <a:ext cx="4275242" cy="801279"/>
      </dsp:txXfrm>
    </dsp:sp>
    <dsp:sp modelId="{D6658DA2-30A9-4A74-ADF1-EBEEFCA1DCBC}">
      <dsp:nvSpPr>
        <dsp:cNvPr id="0" name=""/>
        <dsp:cNvSpPr/>
      </dsp:nvSpPr>
      <dsp:spPr>
        <a:xfrm>
          <a:off x="0" y="2005078"/>
          <a:ext cx="5200720" cy="8012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99597-02C6-4C15-B0CF-56AD8729A808}">
      <dsp:nvSpPr>
        <dsp:cNvPr id="0" name=""/>
        <dsp:cNvSpPr/>
      </dsp:nvSpPr>
      <dsp:spPr>
        <a:xfrm>
          <a:off x="242386" y="2185366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5E35D-8C98-4761-B508-85161B61E9DF}">
      <dsp:nvSpPr>
        <dsp:cNvPr id="0" name=""/>
        <dsp:cNvSpPr/>
      </dsp:nvSpPr>
      <dsp:spPr>
        <a:xfrm>
          <a:off x="925477" y="2005078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Focus on retention, flexible work and career development</a:t>
          </a:r>
        </a:p>
      </dsp:txBody>
      <dsp:txXfrm>
        <a:off x="925477" y="2005078"/>
        <a:ext cx="4275242" cy="801279"/>
      </dsp:txXfrm>
    </dsp:sp>
    <dsp:sp modelId="{444EB124-CF43-4CFD-8CF5-5754DEA23416}">
      <dsp:nvSpPr>
        <dsp:cNvPr id="0" name=""/>
        <dsp:cNvSpPr/>
      </dsp:nvSpPr>
      <dsp:spPr>
        <a:xfrm>
          <a:off x="0" y="3006677"/>
          <a:ext cx="5200720" cy="8012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6A6C6-3D78-4B49-A0CE-D64B3BC7C2D6}">
      <dsp:nvSpPr>
        <dsp:cNvPr id="0" name=""/>
        <dsp:cNvSpPr/>
      </dsp:nvSpPr>
      <dsp:spPr>
        <a:xfrm>
          <a:off x="242386" y="3186965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726FB-4087-48F3-BE57-7E54A58CFE79}">
      <dsp:nvSpPr>
        <dsp:cNvPr id="0" name=""/>
        <dsp:cNvSpPr/>
      </dsp:nvSpPr>
      <dsp:spPr>
        <a:xfrm>
          <a:off x="925477" y="3006677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UK nations developing different workforce and training strategies</a:t>
          </a:r>
          <a:endParaRPr lang="en-US" sz="1500" kern="1200" dirty="0"/>
        </a:p>
      </dsp:txBody>
      <dsp:txXfrm>
        <a:off x="925477" y="3006677"/>
        <a:ext cx="4275242" cy="801279"/>
      </dsp:txXfrm>
    </dsp:sp>
    <dsp:sp modelId="{FF401745-C11D-4E73-B8E4-3278D0ED7445}">
      <dsp:nvSpPr>
        <dsp:cNvPr id="0" name=""/>
        <dsp:cNvSpPr/>
      </dsp:nvSpPr>
      <dsp:spPr>
        <a:xfrm>
          <a:off x="0" y="4008276"/>
          <a:ext cx="5200720" cy="80127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F9763-5349-4EC6-9F41-1FE2C1D3F7F2}">
      <dsp:nvSpPr>
        <dsp:cNvPr id="0" name=""/>
        <dsp:cNvSpPr/>
      </dsp:nvSpPr>
      <dsp:spPr>
        <a:xfrm>
          <a:off x="242386" y="4188564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59825-4616-4AE7-9E4E-96C7153F8E28}">
      <dsp:nvSpPr>
        <dsp:cNvPr id="0" name=""/>
        <dsp:cNvSpPr/>
      </dsp:nvSpPr>
      <dsp:spPr>
        <a:xfrm>
          <a:off x="925477" y="4008276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DHSC 'Made with Care' Campaign: </a:t>
          </a:r>
          <a:r>
            <a:rPr lang="en-GB" sz="1500" kern="1200" dirty="0"/>
            <a:t>promotes recruitment into care</a:t>
          </a:r>
          <a:endParaRPr lang="en-US" sz="1500" kern="1200" dirty="0"/>
        </a:p>
      </dsp:txBody>
      <dsp:txXfrm>
        <a:off x="925477" y="4008276"/>
        <a:ext cx="4275242" cy="801279"/>
      </dsp:txXfrm>
    </dsp:sp>
    <dsp:sp modelId="{5B51588F-E16D-4CAF-A367-F6DD1197D8A1}">
      <dsp:nvSpPr>
        <dsp:cNvPr id="0" name=""/>
        <dsp:cNvSpPr/>
      </dsp:nvSpPr>
      <dsp:spPr>
        <a:xfrm>
          <a:off x="0" y="5009875"/>
          <a:ext cx="5200720" cy="801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3B388-E415-4C44-A275-5BFCC9A387AC}">
      <dsp:nvSpPr>
        <dsp:cNvPr id="0" name=""/>
        <dsp:cNvSpPr/>
      </dsp:nvSpPr>
      <dsp:spPr>
        <a:xfrm>
          <a:off x="242386" y="5190163"/>
          <a:ext cx="440703" cy="4407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F1E36-626C-4947-9E74-5ADDDF9C55A6}">
      <dsp:nvSpPr>
        <dsp:cNvPr id="0" name=""/>
        <dsp:cNvSpPr/>
      </dsp:nvSpPr>
      <dsp:spPr>
        <a:xfrm>
          <a:off x="925477" y="5009875"/>
          <a:ext cx="4275242" cy="801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02" tIns="84802" rIns="84802" bIns="8480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Ongoing push to </a:t>
          </a:r>
          <a:r>
            <a:rPr lang="en-US" sz="1500" kern="1200" dirty="0" err="1"/>
            <a:t>professionalise</a:t>
          </a:r>
          <a:r>
            <a:rPr lang="en-US" sz="1500" kern="1200" dirty="0"/>
            <a:t> social care and reduce dependence on overseas </a:t>
          </a:r>
          <a:r>
            <a:rPr lang="en-US" sz="1500" kern="1200" dirty="0" err="1"/>
            <a:t>labour</a:t>
          </a:r>
          <a:r>
            <a:rPr lang="en-US" sz="1500" kern="1200" dirty="0"/>
            <a:t> and a g</a:t>
          </a:r>
          <a:r>
            <a:rPr lang="en-GB" sz="1500" kern="1200" dirty="0" err="1"/>
            <a:t>reater</a:t>
          </a:r>
          <a:r>
            <a:rPr lang="en-GB" sz="1500" kern="1200" dirty="0"/>
            <a:t> focus on building a stable care workforce</a:t>
          </a:r>
          <a:endParaRPr lang="en-US" sz="1500" kern="1200" dirty="0"/>
        </a:p>
      </dsp:txBody>
      <dsp:txXfrm>
        <a:off x="925477" y="5009875"/>
        <a:ext cx="4275242" cy="80127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57C6D-2BEE-450A-9F81-BF6B05017E9C}">
      <dsp:nvSpPr>
        <dsp:cNvPr id="0" name=""/>
        <dsp:cNvSpPr/>
      </dsp:nvSpPr>
      <dsp:spPr>
        <a:xfrm>
          <a:off x="0" y="84953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Continued workforce shortages remain a major challenge</a:t>
          </a:r>
          <a:endParaRPr lang="en-US" sz="2600" kern="1200" dirty="0"/>
        </a:p>
      </dsp:txBody>
      <dsp:txXfrm>
        <a:off x="50420" y="135373"/>
        <a:ext cx="8128760" cy="932014"/>
      </dsp:txXfrm>
    </dsp:sp>
    <dsp:sp modelId="{60609D3F-3EC9-4A59-8655-8AEB782B25DD}">
      <dsp:nvSpPr>
        <dsp:cNvPr id="0" name=""/>
        <dsp:cNvSpPr/>
      </dsp:nvSpPr>
      <dsp:spPr>
        <a:xfrm>
          <a:off x="0" y="1192687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Greater focus on domestic training and apprenticeships</a:t>
          </a:r>
          <a:endParaRPr lang="en-US" sz="2600" kern="1200" dirty="0"/>
        </a:p>
      </dsp:txBody>
      <dsp:txXfrm>
        <a:off x="50420" y="1243107"/>
        <a:ext cx="8128760" cy="932014"/>
      </dsp:txXfrm>
    </dsp:sp>
    <dsp:sp modelId="{E3EEC73B-448A-4694-864C-538F32A385D2}">
      <dsp:nvSpPr>
        <dsp:cNvPr id="0" name=""/>
        <dsp:cNvSpPr/>
      </dsp:nvSpPr>
      <dsp:spPr>
        <a:xfrm>
          <a:off x="0" y="2300421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Ongoing debate around social care funding and workforce planning</a:t>
          </a:r>
          <a:endParaRPr lang="en-US" sz="2600" kern="1200" dirty="0"/>
        </a:p>
      </dsp:txBody>
      <dsp:txXfrm>
        <a:off x="50420" y="2350841"/>
        <a:ext cx="8128760" cy="932014"/>
      </dsp:txXfrm>
    </dsp:sp>
    <dsp:sp modelId="{8CCF3B4A-97E1-4278-810E-F1B69F2387E1}">
      <dsp:nvSpPr>
        <dsp:cNvPr id="0" name=""/>
        <dsp:cNvSpPr/>
      </dsp:nvSpPr>
      <dsp:spPr>
        <a:xfrm>
          <a:off x="0" y="3408155"/>
          <a:ext cx="8229600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Recruitment and retention remain key priorities for government and employers</a:t>
          </a:r>
          <a:endParaRPr lang="en-US" sz="2600" kern="1200" dirty="0"/>
        </a:p>
      </dsp:txBody>
      <dsp:txXfrm>
        <a:off x="50420" y="3458575"/>
        <a:ext cx="8128760" cy="93201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EB8AF-2CE2-4F6A-A757-A4B5E3E5149C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1BEE4-D4D4-4FAC-9271-B1F28268CBB5}">
      <dsp:nvSpPr>
        <dsp:cNvPr id="0" name=""/>
        <dsp:cNvSpPr/>
      </dsp:nvSpPr>
      <dsp:spPr>
        <a:xfrm>
          <a:off x="0" y="2209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Unemployment </a:t>
          </a:r>
          <a:r>
            <a:rPr lang="en-US" sz="2100" kern="1200" dirty="0" err="1"/>
            <a:t>Ratemremained</a:t>
          </a:r>
          <a:r>
            <a:rPr lang="en-US" sz="2100" kern="1200" dirty="0"/>
            <a:t> relatively stable in comparison to 2024/25</a:t>
          </a:r>
        </a:p>
      </dsp:txBody>
      <dsp:txXfrm>
        <a:off x="0" y="2209"/>
        <a:ext cx="8229600" cy="753590"/>
      </dsp:txXfrm>
    </dsp:sp>
    <dsp:sp modelId="{A884B153-6E53-4E32-B569-6C7DB9F35AB7}">
      <dsp:nvSpPr>
        <dsp:cNvPr id="0" name=""/>
        <dsp:cNvSpPr/>
      </dsp:nvSpPr>
      <dsp:spPr>
        <a:xfrm>
          <a:off x="0" y="7558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4DD9B-AE6B-4CAE-A6AE-DBE467A45338}">
      <dsp:nvSpPr>
        <dsp:cNvPr id="0" name=""/>
        <dsp:cNvSpPr/>
      </dsp:nvSpPr>
      <dsp:spPr>
        <a:xfrm>
          <a:off x="0" y="75580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Employment levels remained around 75%</a:t>
          </a:r>
          <a:endParaRPr lang="en-US" sz="2100" kern="1200" dirty="0"/>
        </a:p>
      </dsp:txBody>
      <dsp:txXfrm>
        <a:off x="0" y="755800"/>
        <a:ext cx="8229600" cy="753590"/>
      </dsp:txXfrm>
    </dsp:sp>
    <dsp:sp modelId="{E562D381-A2AE-4124-B21B-62D7EEB5D89B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5AA96-E8A2-43D1-A47E-B4DB79A85BCC}">
      <dsp:nvSpPr>
        <dsp:cNvPr id="0" name=""/>
        <dsp:cNvSpPr/>
      </dsp:nvSpPr>
      <dsp:spPr>
        <a:xfrm>
          <a:off x="0" y="150939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Economic inactivity continued to affect the labour market</a:t>
          </a:r>
          <a:endParaRPr lang="en-US" sz="2100" kern="1200" dirty="0"/>
        </a:p>
      </dsp:txBody>
      <dsp:txXfrm>
        <a:off x="0" y="1509390"/>
        <a:ext cx="8229600" cy="753590"/>
      </dsp:txXfrm>
    </dsp:sp>
    <dsp:sp modelId="{EA62735F-9BEE-4094-A3AA-4CBCBEF3464B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CD4A-6C91-4F50-9262-731917690CA6}">
      <dsp:nvSpPr>
        <dsp:cNvPr id="0" name=""/>
        <dsp:cNvSpPr/>
      </dsp:nvSpPr>
      <dsp:spPr>
        <a:xfrm>
          <a:off x="0" y="2262981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London and some urban areas experienced higher unemployment rates</a:t>
          </a:r>
          <a:endParaRPr lang="en-US" sz="2100" kern="1200" dirty="0"/>
        </a:p>
      </dsp:txBody>
      <dsp:txXfrm>
        <a:off x="0" y="2262981"/>
        <a:ext cx="8229600" cy="753590"/>
      </dsp:txXfrm>
    </dsp:sp>
    <dsp:sp modelId="{5B216F38-FC40-484D-B2E9-088E1BDC4B70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5E764-E30E-4DF9-B518-5330FE12E638}">
      <dsp:nvSpPr>
        <dsp:cNvPr id="0" name=""/>
        <dsp:cNvSpPr/>
      </dsp:nvSpPr>
      <dsp:spPr>
        <a:xfrm>
          <a:off x="0" y="301657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</a:t>
          </a:r>
          <a:r>
            <a:rPr lang="en-US" sz="2100" kern="1200" dirty="0"/>
            <a:t>Job vacancies continued to decline across many sectors</a:t>
          </a:r>
        </a:p>
      </dsp:txBody>
      <dsp:txXfrm>
        <a:off x="0" y="3016572"/>
        <a:ext cx="8229600" cy="753590"/>
      </dsp:txXfrm>
    </dsp:sp>
    <dsp:sp modelId="{B8803D9B-22D6-4136-AA77-59B62DF4D3CA}">
      <dsp:nvSpPr>
        <dsp:cNvPr id="0" name=""/>
        <dsp:cNvSpPr/>
      </dsp:nvSpPr>
      <dsp:spPr>
        <a:xfrm>
          <a:off x="0" y="377016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C7A68-0B02-41DB-9187-645BD95CCABC}">
      <dsp:nvSpPr>
        <dsp:cNvPr id="0" name=""/>
        <dsp:cNvSpPr/>
      </dsp:nvSpPr>
      <dsp:spPr>
        <a:xfrm>
          <a:off x="0" y="377016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</a:t>
          </a:r>
          <a:r>
            <a:rPr lang="en-US" sz="2100" kern="1200" dirty="0"/>
            <a:t>Wage growth increased, but cost-of-living pressures remained high</a:t>
          </a:r>
        </a:p>
      </dsp:txBody>
      <dsp:txXfrm>
        <a:off x="0" y="3770162"/>
        <a:ext cx="8229600" cy="75359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8E525-F203-4D9D-A104-A7B761FA8D84}">
      <dsp:nvSpPr>
        <dsp:cNvPr id="0" name=""/>
        <dsp:cNvSpPr/>
      </dsp:nvSpPr>
      <dsp:spPr>
        <a:xfrm>
          <a:off x="0" y="1878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6C390-E9A5-4AC4-AC1B-35F320E0D7E1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87F40D-5FF0-404B-9B2B-51EB9B9EB90A}">
      <dsp:nvSpPr>
        <dsp:cNvPr id="0" name=""/>
        <dsp:cNvSpPr/>
      </dsp:nvSpPr>
      <dsp:spPr>
        <a:xfrm>
          <a:off x="1099610" y="1878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Claimant Count Unemployment Rate increased to 77,715</a:t>
          </a:r>
        </a:p>
      </dsp:txBody>
      <dsp:txXfrm>
        <a:off x="1099610" y="1878"/>
        <a:ext cx="7587189" cy="952043"/>
      </dsp:txXfrm>
    </dsp:sp>
    <dsp:sp modelId="{EB90CC53-E6D7-4594-B635-ED1E50893706}">
      <dsp:nvSpPr>
        <dsp:cNvPr id="0" name=""/>
        <dsp:cNvSpPr/>
      </dsp:nvSpPr>
      <dsp:spPr>
        <a:xfrm>
          <a:off x="0" y="1191932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B104E-6A7D-4DE6-B23E-04E4C77CF3D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1C0E2-F62A-4FAE-A1D0-EC549D325498}">
      <dsp:nvSpPr>
        <dsp:cNvPr id="0" name=""/>
        <dsp:cNvSpPr/>
      </dsp:nvSpPr>
      <dsp:spPr>
        <a:xfrm>
          <a:off x="1099610" y="1191932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Claimant rate reached 13.6%, the h</a:t>
          </a:r>
          <a:r>
            <a:rPr lang="en-US" sz="2100" kern="1200" dirty="0" err="1"/>
            <a:t>ighest</a:t>
          </a:r>
          <a:r>
            <a:rPr lang="en-US" sz="2100" kern="1200" dirty="0"/>
            <a:t> among UK core cities; national average is 4.9%</a:t>
          </a:r>
        </a:p>
      </dsp:txBody>
      <dsp:txXfrm>
        <a:off x="1099610" y="1191932"/>
        <a:ext cx="7587189" cy="952043"/>
      </dsp:txXfrm>
    </dsp:sp>
    <dsp:sp modelId="{0B0D9B53-FCCA-4CFB-A895-54F3A8C654D8}">
      <dsp:nvSpPr>
        <dsp:cNvPr id="0" name=""/>
        <dsp:cNvSpPr/>
      </dsp:nvSpPr>
      <dsp:spPr>
        <a:xfrm>
          <a:off x="0" y="2381986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E111C-B64B-474C-957F-A2AEF85971D6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E1477-AA9A-4FC7-A6F3-DB72602E68EA}">
      <dsp:nvSpPr>
        <dsp:cNvPr id="0" name=""/>
        <dsp:cNvSpPr/>
      </dsp:nvSpPr>
      <dsp:spPr>
        <a:xfrm>
          <a:off x="1099610" y="2381986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Retail, manufacturing, and health and social care continue to face workforce pressures</a:t>
          </a:r>
          <a:endParaRPr lang="en-US" sz="2100" kern="1200" dirty="0"/>
        </a:p>
      </dsp:txBody>
      <dsp:txXfrm>
        <a:off x="1099610" y="2381986"/>
        <a:ext cx="7587189" cy="952043"/>
      </dsp:txXfrm>
    </dsp:sp>
    <dsp:sp modelId="{7F40A17B-CCA7-461E-AB7A-6E1F9AA50522}">
      <dsp:nvSpPr>
        <dsp:cNvPr id="0" name=""/>
        <dsp:cNvSpPr/>
      </dsp:nvSpPr>
      <dsp:spPr>
        <a:xfrm>
          <a:off x="0" y="3572041"/>
          <a:ext cx="86868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A4DD2-7C3A-4FCA-9C2E-0C74E53AC967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A5696-74A9-40E9-B3B7-9D567EE59D51}">
      <dsp:nvSpPr>
        <dsp:cNvPr id="0" name=""/>
        <dsp:cNvSpPr/>
      </dsp:nvSpPr>
      <dsp:spPr>
        <a:xfrm>
          <a:off x="1099610" y="3572041"/>
          <a:ext cx="75871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Local </a:t>
          </a:r>
          <a:r>
            <a:rPr lang="en-GB" sz="2100" kern="1200" dirty="0"/>
            <a:t>employment support includes training schemes, employability programmes, and careers services across Birmingham</a:t>
          </a:r>
          <a:endParaRPr lang="en-US" sz="2100" kern="1200" dirty="0"/>
        </a:p>
      </dsp:txBody>
      <dsp:txXfrm>
        <a:off x="1099610" y="3572041"/>
        <a:ext cx="7587189" cy="95204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D383A-16B3-405F-96DC-059FA8D1113E}">
      <dsp:nvSpPr>
        <dsp:cNvPr id="0" name=""/>
        <dsp:cNvSpPr/>
      </dsp:nvSpPr>
      <dsp:spPr>
        <a:xfrm>
          <a:off x="0" y="2288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8A8A0-712D-4E95-BA45-A7EC54F96034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827A5-731C-4839-B9E7-5F466691E115}">
      <dsp:nvSpPr>
        <dsp:cNvPr id="0" name=""/>
        <dsp:cNvSpPr/>
      </dsp:nvSpPr>
      <dsp:spPr>
        <a:xfrm>
          <a:off x="1339618" y="2288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£2.6 billion fund supporting communities across the UK</a:t>
          </a:r>
        </a:p>
      </dsp:txBody>
      <dsp:txXfrm>
        <a:off x="1339618" y="2288"/>
        <a:ext cx="3433549" cy="1159843"/>
      </dsp:txXfrm>
    </dsp:sp>
    <dsp:sp modelId="{86FB356C-290B-4CE5-BBDA-3DA763FBFEDE}">
      <dsp:nvSpPr>
        <dsp:cNvPr id="0" name=""/>
        <dsp:cNvSpPr/>
      </dsp:nvSpPr>
      <dsp:spPr>
        <a:xfrm>
          <a:off x="0" y="1452092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3FC30-FB75-41C3-B92D-7834C5DCB617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C5BFA-260A-4376-BD90-48A0382A9070}">
      <dsp:nvSpPr>
        <dsp:cNvPr id="0" name=""/>
        <dsp:cNvSpPr/>
      </dsp:nvSpPr>
      <dsp:spPr>
        <a:xfrm>
          <a:off x="1339618" y="1452092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Delivered through Local Authorities and regional partnerships</a:t>
          </a:r>
        </a:p>
      </dsp:txBody>
      <dsp:txXfrm>
        <a:off x="1339618" y="1452092"/>
        <a:ext cx="3433549" cy="1159843"/>
      </dsp:txXfrm>
    </dsp:sp>
    <dsp:sp modelId="{232659DC-6C38-419A-B7E8-32CC2F1D73F0}">
      <dsp:nvSpPr>
        <dsp:cNvPr id="0" name=""/>
        <dsp:cNvSpPr/>
      </dsp:nvSpPr>
      <dsp:spPr>
        <a:xfrm>
          <a:off x="0" y="2901896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D7A1A-F048-4DBA-80E6-4EA2047905B8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9AAB3-BA50-43C8-8030-CDADBCBA1552}">
      <dsp:nvSpPr>
        <dsp:cNvPr id="0" name=""/>
        <dsp:cNvSpPr/>
      </dsp:nvSpPr>
      <dsp:spPr>
        <a:xfrm>
          <a:off x="1339618" y="2901896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Funding supports employment, skills, training and local and business growth</a:t>
          </a:r>
        </a:p>
      </dsp:txBody>
      <dsp:txXfrm>
        <a:off x="1339618" y="2901896"/>
        <a:ext cx="3433549" cy="1159843"/>
      </dsp:txXfrm>
    </dsp:sp>
    <dsp:sp modelId="{5CA857AD-FB5B-4483-8C14-D79493F73695}">
      <dsp:nvSpPr>
        <dsp:cNvPr id="0" name=""/>
        <dsp:cNvSpPr/>
      </dsp:nvSpPr>
      <dsp:spPr>
        <a:xfrm>
          <a:off x="0" y="4351700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F5CF4-CB73-421F-9051-19E3476B8930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5C3B4-9C5F-4B97-914E-430DDC34F83F}">
      <dsp:nvSpPr>
        <dsp:cNvPr id="0" name=""/>
        <dsp:cNvSpPr/>
      </dsp:nvSpPr>
      <dsp:spPr>
        <a:xfrm>
          <a:off x="1339618" y="4351700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Aims to reduce regional inequality and improve local opportunities</a:t>
          </a:r>
          <a:endParaRPr lang="en-US" sz="2000" kern="1200" dirty="0"/>
        </a:p>
      </dsp:txBody>
      <dsp:txXfrm>
        <a:off x="1339618" y="4351700"/>
        <a:ext cx="3433549" cy="115984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87F55-BB43-4B3B-91C2-2210E3674852}">
      <dsp:nvSpPr>
        <dsp:cNvPr id="0" name=""/>
        <dsp:cNvSpPr/>
      </dsp:nvSpPr>
      <dsp:spPr>
        <a:xfrm>
          <a:off x="0" y="81342"/>
          <a:ext cx="5175384" cy="103552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The </a:t>
          </a:r>
          <a:r>
            <a:rPr lang="en-GB" sz="1700" b="0" i="0" kern="1200" dirty="0"/>
            <a:t>social care vacancy rate in England is falling but remains higher than the overall unemployment rate</a:t>
          </a:r>
          <a:endParaRPr lang="en-US" sz="1700" kern="1200" dirty="0"/>
        </a:p>
      </dsp:txBody>
      <dsp:txXfrm>
        <a:off x="50550" y="131892"/>
        <a:ext cx="5074284" cy="934423"/>
      </dsp:txXfrm>
    </dsp:sp>
    <dsp:sp modelId="{709CABB9-A861-43B2-9D87-4BC4B51781A1}">
      <dsp:nvSpPr>
        <dsp:cNvPr id="0" name=""/>
        <dsp:cNvSpPr/>
      </dsp:nvSpPr>
      <dsp:spPr>
        <a:xfrm>
          <a:off x="0" y="1165825"/>
          <a:ext cx="5175384" cy="1035523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High staff turnover remains a particular challenge across the care sector</a:t>
          </a:r>
        </a:p>
      </dsp:txBody>
      <dsp:txXfrm>
        <a:off x="50550" y="1216375"/>
        <a:ext cx="5074284" cy="934423"/>
      </dsp:txXfrm>
    </dsp:sp>
    <dsp:sp modelId="{8C089E85-FA54-4BEE-BEF7-A8D323F72A44}">
      <dsp:nvSpPr>
        <dsp:cNvPr id="0" name=""/>
        <dsp:cNvSpPr/>
      </dsp:nvSpPr>
      <dsp:spPr>
        <a:xfrm>
          <a:off x="0" y="2250308"/>
          <a:ext cx="5175384" cy="1035523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
Recruitment and retention remain difficult in nursing and social care</a:t>
          </a:r>
        </a:p>
      </dsp:txBody>
      <dsp:txXfrm>
        <a:off x="50550" y="2300858"/>
        <a:ext cx="5074284" cy="934423"/>
      </dsp:txXfrm>
    </dsp:sp>
    <dsp:sp modelId="{F3A77926-15DE-4AC9-BF55-0F512F1580A1}">
      <dsp:nvSpPr>
        <dsp:cNvPr id="0" name=""/>
        <dsp:cNvSpPr/>
      </dsp:nvSpPr>
      <dsp:spPr>
        <a:xfrm>
          <a:off x="0" y="3334792"/>
          <a:ext cx="5175384" cy="1035523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Workforce pressures increased following Brexit and post-pandemic demand</a:t>
          </a:r>
        </a:p>
      </dsp:txBody>
      <dsp:txXfrm>
        <a:off x="50550" y="3385342"/>
        <a:ext cx="5074284" cy="934423"/>
      </dsp:txXfrm>
    </dsp:sp>
    <dsp:sp modelId="{740FED6C-B484-404A-B6C0-014BB214CE1C}">
      <dsp:nvSpPr>
        <dsp:cNvPr id="0" name=""/>
        <dsp:cNvSpPr/>
      </dsp:nvSpPr>
      <dsp:spPr>
        <a:xfrm>
          <a:off x="0" y="4419275"/>
          <a:ext cx="5175384" cy="103552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Ongoing focus on domestic recruitment, training and retention strategies</a:t>
          </a:r>
        </a:p>
      </dsp:txBody>
      <dsp:txXfrm>
        <a:off x="50550" y="4469825"/>
        <a:ext cx="5074284" cy="93442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0865E-3326-4D42-A1A5-BB898DADF558}">
      <dsp:nvSpPr>
        <dsp:cNvPr id="0" name=""/>
        <dsp:cNvSpPr/>
      </dsp:nvSpPr>
      <dsp:spPr>
        <a:xfrm>
          <a:off x="0" y="0"/>
          <a:ext cx="6371333" cy="8434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Adult social care workforce reached approximately </a:t>
          </a:r>
          <a:r>
            <a:rPr lang="en-GB" sz="1600" b="1" kern="1200" dirty="0"/>
            <a:t>1.60 million filled posts</a:t>
          </a:r>
          <a:r>
            <a:rPr lang="en-GB" sz="1600" kern="1200" dirty="0"/>
            <a:t> in England</a:t>
          </a:r>
          <a:br>
            <a:rPr lang="en-GB" sz="1600" kern="1200" dirty="0"/>
          </a:br>
          <a:r>
            <a:rPr lang="en-GB" sz="1600" kern="1200" dirty="0"/>
            <a:t>However- around </a:t>
          </a:r>
          <a:r>
            <a:rPr lang="en-GB" sz="1600" b="1" kern="1200" dirty="0"/>
            <a:t>111,000 vacant posts </a:t>
          </a:r>
          <a:r>
            <a:rPr lang="en-GB" sz="1600" b="0" kern="1200" dirty="0"/>
            <a:t>remain</a:t>
          </a:r>
          <a:endParaRPr lang="en-US" sz="1600" kern="1200" dirty="0"/>
        </a:p>
      </dsp:txBody>
      <dsp:txXfrm>
        <a:off x="24705" y="24705"/>
        <a:ext cx="5362447" cy="794085"/>
      </dsp:txXfrm>
    </dsp:sp>
    <dsp:sp modelId="{DFC56AE4-866D-48AB-B7A3-28813DE535F6}">
      <dsp:nvSpPr>
        <dsp:cNvPr id="0" name=""/>
        <dsp:cNvSpPr/>
      </dsp:nvSpPr>
      <dsp:spPr>
        <a:xfrm>
          <a:off x="475781" y="960647"/>
          <a:ext cx="6371333" cy="8434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Vacancy rates have fallen, but recruitment and retention remain major challenges</a:t>
          </a:r>
          <a:endParaRPr lang="en-US" sz="1600" kern="1200" dirty="0"/>
        </a:p>
      </dsp:txBody>
      <dsp:txXfrm>
        <a:off x="500486" y="985352"/>
        <a:ext cx="5297870" cy="794085"/>
      </dsp:txXfrm>
    </dsp:sp>
    <dsp:sp modelId="{B04C6FA7-D1AF-4326-8FC7-EE02BDBCA341}">
      <dsp:nvSpPr>
        <dsp:cNvPr id="0" name=""/>
        <dsp:cNvSpPr/>
      </dsp:nvSpPr>
      <dsp:spPr>
        <a:xfrm>
          <a:off x="951562" y="1921294"/>
          <a:ext cx="6371333" cy="8434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
</a:t>
          </a:r>
          <a:r>
            <a:rPr lang="en-GB" sz="1600" kern="1200" dirty="0"/>
            <a:t>Workforce growth has been supported heavily by </a:t>
          </a:r>
          <a:r>
            <a:rPr lang="en-GB" sz="1600" b="1" kern="1200" dirty="0"/>
            <a:t>international recruitment</a:t>
          </a:r>
          <a:endParaRPr lang="en-GB" sz="1400" kern="1200" dirty="0"/>
        </a:p>
      </dsp:txBody>
      <dsp:txXfrm>
        <a:off x="976267" y="1945999"/>
        <a:ext cx="5297870" cy="794085"/>
      </dsp:txXfrm>
    </dsp:sp>
    <dsp:sp modelId="{82366EA6-040B-453C-95CA-F7EAB6E9E8D3}">
      <dsp:nvSpPr>
        <dsp:cNvPr id="0" name=""/>
        <dsp:cNvSpPr/>
      </dsp:nvSpPr>
      <dsp:spPr>
        <a:xfrm>
          <a:off x="1427344" y="2881942"/>
          <a:ext cx="6371333" cy="84349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High turnover, workload pressures, and pay concerns continue to affect the sector</a:t>
          </a:r>
          <a:endParaRPr lang="en-US" sz="1600" kern="1200" dirty="0"/>
        </a:p>
      </dsp:txBody>
      <dsp:txXfrm>
        <a:off x="1452049" y="2906647"/>
        <a:ext cx="5297870" cy="794085"/>
      </dsp:txXfrm>
    </dsp:sp>
    <dsp:sp modelId="{F7B9E0E3-5AC9-40FB-9CEE-370C6C93FC9F}">
      <dsp:nvSpPr>
        <dsp:cNvPr id="0" name=""/>
        <dsp:cNvSpPr/>
      </dsp:nvSpPr>
      <dsp:spPr>
        <a:xfrm>
          <a:off x="1903125" y="3842589"/>
          <a:ext cx="6371333" cy="84349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Demand for care workers is expected to increase further due to an ageing population</a:t>
          </a:r>
          <a:endParaRPr lang="en-US" sz="1600" kern="1200" dirty="0"/>
        </a:p>
      </dsp:txBody>
      <dsp:txXfrm>
        <a:off x="1927830" y="3867294"/>
        <a:ext cx="5297870" cy="794085"/>
      </dsp:txXfrm>
    </dsp:sp>
    <dsp:sp modelId="{21B887A9-163E-4627-8C9E-EA424C8BA7FD}">
      <dsp:nvSpPr>
        <dsp:cNvPr id="0" name=""/>
        <dsp:cNvSpPr/>
      </dsp:nvSpPr>
      <dsp:spPr>
        <a:xfrm>
          <a:off x="5823061" y="616220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5946422" y="616220"/>
        <a:ext cx="301549" cy="412574"/>
      </dsp:txXfrm>
    </dsp:sp>
    <dsp:sp modelId="{CB3C0EA8-2E8A-4859-90C0-03CE357D7349}">
      <dsp:nvSpPr>
        <dsp:cNvPr id="0" name=""/>
        <dsp:cNvSpPr/>
      </dsp:nvSpPr>
      <dsp:spPr>
        <a:xfrm>
          <a:off x="6298842" y="1576867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6422203" y="1576867"/>
        <a:ext cx="301549" cy="412574"/>
      </dsp:txXfrm>
    </dsp:sp>
    <dsp:sp modelId="{C9350C19-F5E5-4AB0-A15B-DDDA4273A05A}">
      <dsp:nvSpPr>
        <dsp:cNvPr id="0" name=""/>
        <dsp:cNvSpPr/>
      </dsp:nvSpPr>
      <dsp:spPr>
        <a:xfrm>
          <a:off x="6774624" y="2523456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6897985" y="2523456"/>
        <a:ext cx="301549" cy="412574"/>
      </dsp:txXfrm>
    </dsp:sp>
    <dsp:sp modelId="{B338A697-CFD2-4135-A2D6-E4AFB3D3FD24}">
      <dsp:nvSpPr>
        <dsp:cNvPr id="0" name=""/>
        <dsp:cNvSpPr/>
      </dsp:nvSpPr>
      <dsp:spPr>
        <a:xfrm>
          <a:off x="7250405" y="3493476"/>
          <a:ext cx="548271" cy="548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373766" y="3493476"/>
        <a:ext cx="301549" cy="41257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72EFC-66C5-403E-8062-1477B0CF7D77}">
      <dsp:nvSpPr>
        <dsp:cNvPr id="0" name=""/>
        <dsp:cNvSpPr/>
      </dsp:nvSpPr>
      <dsp:spPr>
        <a:xfrm>
          <a:off x="0" y="4164"/>
          <a:ext cx="8881448" cy="8871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127E2-67F3-408A-82EE-0AE42D729896}">
      <dsp:nvSpPr>
        <dsp:cNvPr id="0" name=""/>
        <dsp:cNvSpPr/>
      </dsp:nvSpPr>
      <dsp:spPr>
        <a:xfrm>
          <a:off x="268348" y="203763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319A9-DA05-495C-B280-CB3A510B7709}">
      <dsp:nvSpPr>
        <dsp:cNvPr id="0" name=""/>
        <dsp:cNvSpPr/>
      </dsp:nvSpPr>
      <dsp:spPr>
        <a:xfrm>
          <a:off x="1024604" y="416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have now taken a look at the current employment landscape across the UK and Birmingham.</a:t>
          </a:r>
          <a:endParaRPr lang="en-US" sz="1600" kern="1200" dirty="0"/>
        </a:p>
      </dsp:txBody>
      <dsp:txXfrm>
        <a:off x="1024604" y="4164"/>
        <a:ext cx="7856843" cy="887103"/>
      </dsp:txXfrm>
    </dsp:sp>
    <dsp:sp modelId="{3E25A811-61F6-4BBE-9074-6893CDCE299B}">
      <dsp:nvSpPr>
        <dsp:cNvPr id="0" name=""/>
        <dsp:cNvSpPr/>
      </dsp:nvSpPr>
      <dsp:spPr>
        <a:xfrm>
          <a:off x="0" y="1113044"/>
          <a:ext cx="8881448" cy="8871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7A809-A029-47FC-969F-8859B4CEB3C2}">
      <dsp:nvSpPr>
        <dsp:cNvPr id="0" name=""/>
        <dsp:cNvSpPr/>
      </dsp:nvSpPr>
      <dsp:spPr>
        <a:xfrm>
          <a:off x="268348" y="131264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125E5-89C6-4931-B882-06BA88340BC6}">
      <dsp:nvSpPr>
        <dsp:cNvPr id="0" name=""/>
        <dsp:cNvSpPr/>
      </dsp:nvSpPr>
      <dsp:spPr>
        <a:xfrm>
          <a:off x="1024604" y="111304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have explored the impacts of recent political, social, and economic changes-including Brexit and its consequences- on job availability and sector-specific challenges, especially in Health and Social Care.</a:t>
          </a:r>
          <a:endParaRPr lang="en-US" sz="1600" kern="1200" dirty="0"/>
        </a:p>
      </dsp:txBody>
      <dsp:txXfrm>
        <a:off x="1024604" y="1113044"/>
        <a:ext cx="7856843" cy="887103"/>
      </dsp:txXfrm>
    </dsp:sp>
    <dsp:sp modelId="{ACACD4C5-84B4-424A-912F-3E613BC210AF}">
      <dsp:nvSpPr>
        <dsp:cNvPr id="0" name=""/>
        <dsp:cNvSpPr/>
      </dsp:nvSpPr>
      <dsp:spPr>
        <a:xfrm>
          <a:off x="0" y="2221924"/>
          <a:ext cx="8881448" cy="8871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3242B-56F7-46C6-A0C3-AD90D22D9AEF}">
      <dsp:nvSpPr>
        <dsp:cNvPr id="0" name=""/>
        <dsp:cNvSpPr/>
      </dsp:nvSpPr>
      <dsp:spPr>
        <a:xfrm>
          <a:off x="268348" y="242152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B7D97-0C7E-4D8E-8FC7-F11B129599C4}">
      <dsp:nvSpPr>
        <dsp:cNvPr id="0" name=""/>
        <dsp:cNvSpPr/>
      </dsp:nvSpPr>
      <dsp:spPr>
        <a:xfrm>
          <a:off x="1024604" y="2221924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Now it is time to shift our focus from the challenges of the job market to the opportunities you can seize.</a:t>
          </a:r>
          <a:endParaRPr lang="en-US" sz="1600" kern="1200"/>
        </a:p>
      </dsp:txBody>
      <dsp:txXfrm>
        <a:off x="1024604" y="2221924"/>
        <a:ext cx="7856843" cy="887103"/>
      </dsp:txXfrm>
    </dsp:sp>
    <dsp:sp modelId="{9FFB676F-9F6C-41FB-9C6B-618B5FB5949B}">
      <dsp:nvSpPr>
        <dsp:cNvPr id="0" name=""/>
        <dsp:cNvSpPr/>
      </dsp:nvSpPr>
      <dsp:spPr>
        <a:xfrm>
          <a:off x="0" y="3330803"/>
          <a:ext cx="8881448" cy="8871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DCDD7-204E-4DA2-AFD9-CBD65A2DEA74}">
      <dsp:nvSpPr>
        <dsp:cNvPr id="0" name=""/>
        <dsp:cNvSpPr/>
      </dsp:nvSpPr>
      <dsp:spPr>
        <a:xfrm>
          <a:off x="268348" y="3530402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D3C29-9BE6-421D-88A5-BE90A74771AE}">
      <dsp:nvSpPr>
        <dsp:cNvPr id="0" name=""/>
        <dsp:cNvSpPr/>
      </dsp:nvSpPr>
      <dsp:spPr>
        <a:xfrm>
          <a:off x="1024604" y="3330803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the next section, we will explore the essential skills, personal branding strategies, and practical tools you can use to secure your ideal role in Health and Social Care.</a:t>
          </a:r>
          <a:endParaRPr lang="en-US" sz="1600" kern="1200"/>
        </a:p>
      </dsp:txBody>
      <dsp:txXfrm>
        <a:off x="1024604" y="3330803"/>
        <a:ext cx="7856843" cy="887103"/>
      </dsp:txXfrm>
    </dsp:sp>
    <dsp:sp modelId="{FAD9ED37-CE86-4820-94C8-88464DBCB219}">
      <dsp:nvSpPr>
        <dsp:cNvPr id="0" name=""/>
        <dsp:cNvSpPr/>
      </dsp:nvSpPr>
      <dsp:spPr>
        <a:xfrm>
          <a:off x="0" y="4439683"/>
          <a:ext cx="8881448" cy="88710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A589B-9C14-43BC-81DE-F755C797A7CF}">
      <dsp:nvSpPr>
        <dsp:cNvPr id="0" name=""/>
        <dsp:cNvSpPr/>
      </dsp:nvSpPr>
      <dsp:spPr>
        <a:xfrm>
          <a:off x="268348" y="4639281"/>
          <a:ext cx="487907" cy="4879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81F79-8009-4F45-84CC-00BA0715CB4E}">
      <dsp:nvSpPr>
        <dsp:cNvPr id="0" name=""/>
        <dsp:cNvSpPr/>
      </dsp:nvSpPr>
      <dsp:spPr>
        <a:xfrm>
          <a:off x="1024604" y="4439683"/>
          <a:ext cx="7856843" cy="887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85" tIns="93885" rIns="93885" bIns="9388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is where you take the insights from our analysis and turn them into your personal plan for success</a:t>
          </a:r>
          <a:endParaRPr lang="en-US" sz="1600" kern="1200"/>
        </a:p>
      </dsp:txBody>
      <dsp:txXfrm>
        <a:off x="1024604" y="4439683"/>
        <a:ext cx="7856843" cy="88710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86023-6899-4CC6-BA89-EB0CBC9297E8}">
      <dsp:nvSpPr>
        <dsp:cNvPr id="0" name=""/>
        <dsp:cNvSpPr/>
      </dsp:nvSpPr>
      <dsp:spPr>
        <a:xfrm>
          <a:off x="650665" y="924"/>
          <a:ext cx="1088349" cy="10883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6AFEA-71D6-41F1-8B6C-4D9696C1A092}">
      <dsp:nvSpPr>
        <dsp:cNvPr id="0" name=""/>
        <dsp:cNvSpPr/>
      </dsp:nvSpPr>
      <dsp:spPr>
        <a:xfrm>
          <a:off x="882609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4A192-A99D-4E48-A167-CEE1D819EE82}">
      <dsp:nvSpPr>
        <dsp:cNvPr id="0" name=""/>
        <dsp:cNvSpPr/>
      </dsp:nvSpPr>
      <dsp:spPr>
        <a:xfrm>
          <a:off x="302750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AI literacy and digital confidence</a:t>
          </a:r>
        </a:p>
      </dsp:txBody>
      <dsp:txXfrm>
        <a:off x="302750" y="1428268"/>
        <a:ext cx="1784179" cy="713671"/>
      </dsp:txXfrm>
    </dsp:sp>
    <dsp:sp modelId="{CF74F4AC-8B72-4D40-8537-B6FCC057615F}">
      <dsp:nvSpPr>
        <dsp:cNvPr id="0" name=""/>
        <dsp:cNvSpPr/>
      </dsp:nvSpPr>
      <dsp:spPr>
        <a:xfrm>
          <a:off x="2747077" y="924"/>
          <a:ext cx="1088349" cy="10883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0E3A5-F3C0-4ECB-A237-A13F510E8C9E}">
      <dsp:nvSpPr>
        <dsp:cNvPr id="0" name=""/>
        <dsp:cNvSpPr/>
      </dsp:nvSpPr>
      <dsp:spPr>
        <a:xfrm>
          <a:off x="2979020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1B80F-83C8-48E9-A934-DD3FDD56400C}">
      <dsp:nvSpPr>
        <dsp:cNvPr id="0" name=""/>
        <dsp:cNvSpPr/>
      </dsp:nvSpPr>
      <dsp:spPr>
        <a:xfrm>
          <a:off x="2399162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Adaptability to technological change</a:t>
          </a:r>
        </a:p>
      </dsp:txBody>
      <dsp:txXfrm>
        <a:off x="2399162" y="1428268"/>
        <a:ext cx="1784179" cy="713671"/>
      </dsp:txXfrm>
    </dsp:sp>
    <dsp:sp modelId="{4CEA63D3-739B-4F4E-87E5-B5769A6B4C49}">
      <dsp:nvSpPr>
        <dsp:cNvPr id="0" name=""/>
        <dsp:cNvSpPr/>
      </dsp:nvSpPr>
      <dsp:spPr>
        <a:xfrm>
          <a:off x="4843488" y="924"/>
          <a:ext cx="1088349" cy="10883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D7637-9404-445D-93AD-9D87046AF9F5}">
      <dsp:nvSpPr>
        <dsp:cNvPr id="0" name=""/>
        <dsp:cNvSpPr/>
      </dsp:nvSpPr>
      <dsp:spPr>
        <a:xfrm>
          <a:off x="5075431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EF929-8870-4ED1-B41A-F5FAFBF31C0B}">
      <dsp:nvSpPr>
        <dsp:cNvPr id="0" name=""/>
        <dsp:cNvSpPr/>
      </dsp:nvSpPr>
      <dsp:spPr>
        <a:xfrm>
          <a:off x="4495573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Critical thinking and decision making</a:t>
          </a:r>
        </a:p>
      </dsp:txBody>
      <dsp:txXfrm>
        <a:off x="4495573" y="1428268"/>
        <a:ext cx="1784179" cy="713671"/>
      </dsp:txXfrm>
    </dsp:sp>
    <dsp:sp modelId="{8D0D82A1-02A0-409D-8FC3-54ECAA1E97B6}">
      <dsp:nvSpPr>
        <dsp:cNvPr id="0" name=""/>
        <dsp:cNvSpPr/>
      </dsp:nvSpPr>
      <dsp:spPr>
        <a:xfrm>
          <a:off x="6939899" y="924"/>
          <a:ext cx="1088349" cy="10883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DF9F2-4DD8-45A9-8E43-573F26418DE6}">
      <dsp:nvSpPr>
        <dsp:cNvPr id="0" name=""/>
        <dsp:cNvSpPr/>
      </dsp:nvSpPr>
      <dsp:spPr>
        <a:xfrm>
          <a:off x="7171842" y="232867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68EFF-AC8D-4AF7-B00A-5C4B6B315B1B}">
      <dsp:nvSpPr>
        <dsp:cNvPr id="0" name=""/>
        <dsp:cNvSpPr/>
      </dsp:nvSpPr>
      <dsp:spPr>
        <a:xfrm>
          <a:off x="6591984" y="142826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Emotional intelligence and resilience</a:t>
          </a:r>
        </a:p>
      </dsp:txBody>
      <dsp:txXfrm>
        <a:off x="6591984" y="1428268"/>
        <a:ext cx="1784179" cy="713671"/>
      </dsp:txXfrm>
    </dsp:sp>
    <dsp:sp modelId="{C1728793-5B89-4C87-BB34-2995B466DF18}">
      <dsp:nvSpPr>
        <dsp:cNvPr id="0" name=""/>
        <dsp:cNvSpPr/>
      </dsp:nvSpPr>
      <dsp:spPr>
        <a:xfrm>
          <a:off x="2272940" y="2587984"/>
          <a:ext cx="1088349" cy="10883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70A91-F442-45F3-8348-612C39A9EB9E}">
      <dsp:nvSpPr>
        <dsp:cNvPr id="0" name=""/>
        <dsp:cNvSpPr/>
      </dsp:nvSpPr>
      <dsp:spPr>
        <a:xfrm>
          <a:off x="2504883" y="2819928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75B20-7C85-40EE-9786-C2C7D2092574}">
      <dsp:nvSpPr>
        <dsp:cNvPr id="0" name=""/>
        <dsp:cNvSpPr/>
      </dsp:nvSpPr>
      <dsp:spPr>
        <a:xfrm>
          <a:off x="1925025" y="4015328"/>
          <a:ext cx="1784179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Sustainability awareness</a:t>
          </a:r>
        </a:p>
      </dsp:txBody>
      <dsp:txXfrm>
        <a:off x="1925025" y="4015328"/>
        <a:ext cx="1784179" cy="713671"/>
      </dsp:txXfrm>
    </dsp:sp>
    <dsp:sp modelId="{3AF2B8AE-339D-4B65-AA59-FF98F140636C}">
      <dsp:nvSpPr>
        <dsp:cNvPr id="0" name=""/>
        <dsp:cNvSpPr/>
      </dsp:nvSpPr>
      <dsp:spPr>
        <a:xfrm>
          <a:off x="4843488" y="2587984"/>
          <a:ext cx="1088349" cy="10883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9928D-38CB-43DF-844C-29923526D0AC}">
      <dsp:nvSpPr>
        <dsp:cNvPr id="0" name=""/>
        <dsp:cNvSpPr/>
      </dsp:nvSpPr>
      <dsp:spPr>
        <a:xfrm>
          <a:off x="5075431" y="2819928"/>
          <a:ext cx="624462" cy="6244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94F9F-1F0E-4809-8B91-645B70B614F4}">
      <dsp:nvSpPr>
        <dsp:cNvPr id="0" name=""/>
        <dsp:cNvSpPr/>
      </dsp:nvSpPr>
      <dsp:spPr>
        <a:xfrm>
          <a:off x="4021436" y="4015328"/>
          <a:ext cx="2732453" cy="713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Communication in digital and face-to-face environments</a:t>
          </a:r>
        </a:p>
      </dsp:txBody>
      <dsp:txXfrm>
        <a:off x="4021436" y="4015328"/>
        <a:ext cx="2732453" cy="71367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6C0855-CEDF-41B7-AD19-2A29482D29AC}">
      <dsp:nvSpPr>
        <dsp:cNvPr id="0" name=""/>
        <dsp:cNvSpPr/>
      </dsp:nvSpPr>
      <dsp:spPr>
        <a:xfrm>
          <a:off x="1568339" y="43489"/>
          <a:ext cx="1237994" cy="12379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E409EB-584C-487C-BFEE-E9F8017EA1C5}">
      <dsp:nvSpPr>
        <dsp:cNvPr id="0" name=""/>
        <dsp:cNvSpPr/>
      </dsp:nvSpPr>
      <dsp:spPr>
        <a:xfrm>
          <a:off x="1832174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F0A98-37F0-4B34-A823-1CC5D6B5767C}">
      <dsp:nvSpPr>
        <dsp:cNvPr id="0" name=""/>
        <dsp:cNvSpPr/>
      </dsp:nvSpPr>
      <dsp:spPr>
        <a:xfrm>
          <a:off x="1172587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University Careers Service: Access job listings, CV support, and one-to-one consultations.</a:t>
          </a:r>
        </a:p>
      </dsp:txBody>
      <dsp:txXfrm>
        <a:off x="1172587" y="1667089"/>
        <a:ext cx="2029499" cy="720000"/>
      </dsp:txXfrm>
    </dsp:sp>
    <dsp:sp modelId="{CCBC831E-3A14-42AA-B5DD-F716B93CCEC8}">
      <dsp:nvSpPr>
        <dsp:cNvPr id="0" name=""/>
        <dsp:cNvSpPr/>
      </dsp:nvSpPr>
      <dsp:spPr>
        <a:xfrm>
          <a:off x="3953002" y="43489"/>
          <a:ext cx="1237994" cy="12379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0B8174-F28A-41DD-A210-39718D50176E}">
      <dsp:nvSpPr>
        <dsp:cNvPr id="0" name=""/>
        <dsp:cNvSpPr/>
      </dsp:nvSpPr>
      <dsp:spPr>
        <a:xfrm>
          <a:off x="4216837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F392B-51D5-46B5-B88E-55F5E78D566F}">
      <dsp:nvSpPr>
        <dsp:cNvPr id="0" name=""/>
        <dsp:cNvSpPr/>
      </dsp:nvSpPr>
      <dsp:spPr>
        <a:xfrm>
          <a:off x="3557249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General Job Boards: </a:t>
          </a:r>
          <a:r>
            <a:rPr lang="en-GB" sz="1200" b="1" kern="1200" dirty="0"/>
            <a:t>NHS Jobs, trac jobs, LinkedIn, Indeed, Reed, Prospects</a:t>
          </a:r>
          <a:endParaRPr lang="en-US" sz="1200" b="1" kern="1200" dirty="0"/>
        </a:p>
      </dsp:txBody>
      <dsp:txXfrm>
        <a:off x="3557249" y="1667089"/>
        <a:ext cx="2029499" cy="720000"/>
      </dsp:txXfrm>
    </dsp:sp>
    <dsp:sp modelId="{5CCECE22-3A72-4EAE-B423-03C40A8DCA6B}">
      <dsp:nvSpPr>
        <dsp:cNvPr id="0" name=""/>
        <dsp:cNvSpPr/>
      </dsp:nvSpPr>
      <dsp:spPr>
        <a:xfrm>
          <a:off x="6337664" y="43489"/>
          <a:ext cx="1237994" cy="12379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5060A-5DD3-48A9-A158-621977179029}">
      <dsp:nvSpPr>
        <dsp:cNvPr id="0" name=""/>
        <dsp:cNvSpPr/>
      </dsp:nvSpPr>
      <dsp:spPr>
        <a:xfrm>
          <a:off x="6601499" y="307324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88BF1-5E13-4F59-9297-F6E2CE16E6E9}">
      <dsp:nvSpPr>
        <dsp:cNvPr id="0" name=""/>
        <dsp:cNvSpPr/>
      </dsp:nvSpPr>
      <dsp:spPr>
        <a:xfrm>
          <a:off x="5941911" y="1667089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Health &amp; Social Care Roles: NHS Jobs, care careers, Social Care Jobs UK, Care Home Jobs.</a:t>
          </a:r>
        </a:p>
      </dsp:txBody>
      <dsp:txXfrm>
        <a:off x="5941911" y="1667089"/>
        <a:ext cx="2029499" cy="720000"/>
      </dsp:txXfrm>
    </dsp:sp>
    <dsp:sp modelId="{B8692E7F-0C5E-4AFF-8922-6BF695361570}">
      <dsp:nvSpPr>
        <dsp:cNvPr id="0" name=""/>
        <dsp:cNvSpPr/>
      </dsp:nvSpPr>
      <dsp:spPr>
        <a:xfrm>
          <a:off x="2033196" y="2894463"/>
          <a:ext cx="1237994" cy="12379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90F86-8050-4307-A162-87E0E6A0DF60}">
      <dsp:nvSpPr>
        <dsp:cNvPr id="0" name=""/>
        <dsp:cNvSpPr/>
      </dsp:nvSpPr>
      <dsp:spPr>
        <a:xfrm>
          <a:off x="2297031" y="3158298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21A12-6579-43A5-9D89-0B13A6C5D6B8}">
      <dsp:nvSpPr>
        <dsp:cNvPr id="0" name=""/>
        <dsp:cNvSpPr/>
      </dsp:nvSpPr>
      <dsp:spPr>
        <a:xfrm>
          <a:off x="1637444" y="4518063"/>
          <a:ext cx="20294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Networking &amp; Development: LinkedIn, Prospects, Bright Network.</a:t>
          </a:r>
        </a:p>
      </dsp:txBody>
      <dsp:txXfrm>
        <a:off x="1637444" y="4518063"/>
        <a:ext cx="2029499" cy="720000"/>
      </dsp:txXfrm>
    </dsp:sp>
    <dsp:sp modelId="{4E52FA56-EF44-4703-9A6C-F18989F39932}">
      <dsp:nvSpPr>
        <dsp:cNvPr id="0" name=""/>
        <dsp:cNvSpPr/>
      </dsp:nvSpPr>
      <dsp:spPr>
        <a:xfrm>
          <a:off x="5145333" y="2894463"/>
          <a:ext cx="1237994" cy="123799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765AF8-2C35-4DF6-BEAD-6C90C811D764}">
      <dsp:nvSpPr>
        <dsp:cNvPr id="0" name=""/>
        <dsp:cNvSpPr/>
      </dsp:nvSpPr>
      <dsp:spPr>
        <a:xfrm>
          <a:off x="5409168" y="3158298"/>
          <a:ext cx="710324" cy="7103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8E5D-94B7-4F64-A683-DD216C1ACBBA}">
      <dsp:nvSpPr>
        <dsp:cNvPr id="0" name=""/>
        <dsp:cNvSpPr/>
      </dsp:nvSpPr>
      <dsp:spPr>
        <a:xfrm>
          <a:off x="4022106" y="4518063"/>
          <a:ext cx="34844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/>
            <a:t> Local Authority Websites: Check local councils for opportunities in social services and community support.</a:t>
          </a:r>
        </a:p>
      </dsp:txBody>
      <dsp:txXfrm>
        <a:off x="4022106" y="4518063"/>
        <a:ext cx="3484448" cy="720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7B1A70-5008-45AC-A427-4005B765D0F6}">
      <dsp:nvSpPr>
        <dsp:cNvPr id="0" name=""/>
        <dsp:cNvSpPr/>
      </dsp:nvSpPr>
      <dsp:spPr>
        <a:xfrm>
          <a:off x="1706578" y="206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C00000"/>
              </a:solidFill>
            </a:rPr>
            <a:t>S</a:t>
          </a:r>
          <a:r>
            <a:rPr lang="en-US" sz="2400" kern="1200" dirty="0">
              <a:solidFill>
                <a:srgbClr val="C00000"/>
              </a:solidFill>
            </a:rPr>
            <a:t> </a:t>
          </a:r>
          <a:r>
            <a:rPr lang="en-US" sz="2400" kern="1200" dirty="0"/>
            <a:t>- Situation: Describe the context</a:t>
          </a:r>
        </a:p>
      </dsp:txBody>
      <dsp:txXfrm>
        <a:off x="1706578" y="2060"/>
        <a:ext cx="6826312" cy="903981"/>
      </dsp:txXfrm>
    </dsp:sp>
    <dsp:sp modelId="{EF2D30E1-2BDE-4DC5-890B-29A0EBCF0DE6}">
      <dsp:nvSpPr>
        <dsp:cNvPr id="0" name=""/>
        <dsp:cNvSpPr/>
      </dsp:nvSpPr>
      <dsp:spPr>
        <a:xfrm>
          <a:off x="0" y="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Describe</a:t>
          </a:r>
        </a:p>
      </dsp:txBody>
      <dsp:txXfrm>
        <a:off x="0" y="0"/>
        <a:ext cx="1706578" cy="903981"/>
      </dsp:txXfrm>
    </dsp:sp>
    <dsp:sp modelId="{B4CBD4CB-D7E5-431A-BA43-8A9EEA60BADC}">
      <dsp:nvSpPr>
        <dsp:cNvPr id="0" name=""/>
        <dsp:cNvSpPr/>
      </dsp:nvSpPr>
      <dsp:spPr>
        <a:xfrm>
          <a:off x="1706578" y="96028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002060"/>
              </a:solidFill>
            </a:rPr>
            <a:t>T</a:t>
          </a:r>
          <a:r>
            <a:rPr lang="en-US" sz="2400" kern="1200" dirty="0"/>
            <a:t> - Task: Explain your responsibility</a:t>
          </a:r>
        </a:p>
      </dsp:txBody>
      <dsp:txXfrm>
        <a:off x="1706578" y="960280"/>
        <a:ext cx="6826312" cy="903981"/>
      </dsp:txXfrm>
    </dsp:sp>
    <dsp:sp modelId="{773F103A-E15D-406F-B988-0BAA0ED0D6BC}">
      <dsp:nvSpPr>
        <dsp:cNvPr id="0" name=""/>
        <dsp:cNvSpPr/>
      </dsp:nvSpPr>
      <dsp:spPr>
        <a:xfrm>
          <a:off x="0" y="96028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Explain</a:t>
          </a:r>
        </a:p>
      </dsp:txBody>
      <dsp:txXfrm>
        <a:off x="0" y="960280"/>
        <a:ext cx="1706578" cy="903981"/>
      </dsp:txXfrm>
    </dsp:sp>
    <dsp:sp modelId="{1745214F-9231-4F6A-8766-38D7594C57D6}">
      <dsp:nvSpPr>
        <dsp:cNvPr id="0" name=""/>
        <dsp:cNvSpPr/>
      </dsp:nvSpPr>
      <dsp:spPr>
        <a:xfrm>
          <a:off x="1706578" y="1918500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FFC000"/>
              </a:solidFill>
            </a:rPr>
            <a:t>A</a:t>
          </a:r>
          <a:r>
            <a:rPr lang="en-US" sz="3200" kern="1200" dirty="0"/>
            <a:t> </a:t>
          </a:r>
          <a:r>
            <a:rPr lang="en-US" sz="2400" kern="1200" dirty="0"/>
            <a:t>- Action: Detail what steps you took</a:t>
          </a:r>
        </a:p>
      </dsp:txBody>
      <dsp:txXfrm>
        <a:off x="1706578" y="1918500"/>
        <a:ext cx="6826312" cy="903981"/>
      </dsp:txXfrm>
    </dsp:sp>
    <dsp:sp modelId="{E7DF586B-B1DC-463D-AF2A-5CCEF6184BB8}">
      <dsp:nvSpPr>
        <dsp:cNvPr id="0" name=""/>
        <dsp:cNvSpPr/>
      </dsp:nvSpPr>
      <dsp:spPr>
        <a:xfrm>
          <a:off x="0" y="1918500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Detail</a:t>
          </a:r>
        </a:p>
      </dsp:txBody>
      <dsp:txXfrm>
        <a:off x="0" y="1918500"/>
        <a:ext cx="1706578" cy="903981"/>
      </dsp:txXfrm>
    </dsp:sp>
    <dsp:sp modelId="{54F02443-F5D2-4AB9-B185-112CE26758CF}">
      <dsp:nvSpPr>
        <dsp:cNvPr id="0" name=""/>
        <dsp:cNvSpPr/>
      </dsp:nvSpPr>
      <dsp:spPr>
        <a:xfrm>
          <a:off x="1706578" y="2886203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rgbClr val="7030A0"/>
              </a:solidFill>
            </a:rPr>
            <a:t>R</a:t>
          </a:r>
          <a:r>
            <a:rPr lang="en-US" sz="2400" b="1" kern="1200" dirty="0">
              <a:solidFill>
                <a:srgbClr val="7030A0"/>
              </a:solidFill>
            </a:rPr>
            <a:t> </a:t>
          </a:r>
          <a:r>
            <a:rPr lang="en-US" sz="2400" kern="1200" dirty="0"/>
            <a:t>- Result: Share the outcome and what you learned</a:t>
          </a:r>
        </a:p>
      </dsp:txBody>
      <dsp:txXfrm>
        <a:off x="1706578" y="2886203"/>
        <a:ext cx="6826312" cy="903981"/>
      </dsp:txXfrm>
    </dsp:sp>
    <dsp:sp modelId="{8F0DF2CA-7E8C-4BB7-8B91-73DB51552224}">
      <dsp:nvSpPr>
        <dsp:cNvPr id="0" name=""/>
        <dsp:cNvSpPr/>
      </dsp:nvSpPr>
      <dsp:spPr>
        <a:xfrm>
          <a:off x="0" y="2876721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Share</a:t>
          </a:r>
        </a:p>
      </dsp:txBody>
      <dsp:txXfrm>
        <a:off x="0" y="2876721"/>
        <a:ext cx="1706578" cy="903981"/>
      </dsp:txXfrm>
    </dsp:sp>
    <dsp:sp modelId="{E3E71E7D-BFB0-4B3D-91F6-A83C399C5111}">
      <dsp:nvSpPr>
        <dsp:cNvPr id="0" name=""/>
        <dsp:cNvSpPr/>
      </dsp:nvSpPr>
      <dsp:spPr>
        <a:xfrm>
          <a:off x="1706578" y="3834941"/>
          <a:ext cx="6826312" cy="9039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449" tIns="229611" rIns="132449" bIns="2296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Practice with examples from care or service roles</a:t>
          </a:r>
        </a:p>
      </dsp:txBody>
      <dsp:txXfrm>
        <a:off x="1706578" y="3834941"/>
        <a:ext cx="6826312" cy="903981"/>
      </dsp:txXfrm>
    </dsp:sp>
    <dsp:sp modelId="{EB27ED49-1377-4A90-98CB-55C8A5258438}">
      <dsp:nvSpPr>
        <dsp:cNvPr id="0" name=""/>
        <dsp:cNvSpPr/>
      </dsp:nvSpPr>
      <dsp:spPr>
        <a:xfrm>
          <a:off x="0" y="3834941"/>
          <a:ext cx="1706578" cy="9039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6" tIns="89293" rIns="90306" bIns="892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Practice</a:t>
          </a:r>
        </a:p>
      </dsp:txBody>
      <dsp:txXfrm>
        <a:off x="0" y="3834941"/>
        <a:ext cx="1706578" cy="903981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1AB7A6-D0ED-47DD-AA42-3A028F11AEBA}">
      <dsp:nvSpPr>
        <dsp:cNvPr id="0" name=""/>
        <dsp:cNvSpPr/>
      </dsp:nvSpPr>
      <dsp:spPr>
        <a:xfrm>
          <a:off x="0" y="7187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Many employers now use AI supported systems during recruitment and video interviews</a:t>
          </a:r>
        </a:p>
      </dsp:txBody>
      <dsp:txXfrm>
        <a:off x="72479" y="144358"/>
        <a:ext cx="5130879" cy="1339772"/>
      </dsp:txXfrm>
    </dsp:sp>
    <dsp:sp modelId="{4BCC5335-0850-44A9-9DA8-ED02CA1243EB}">
      <dsp:nvSpPr>
        <dsp:cNvPr id="0" name=""/>
        <dsp:cNvSpPr/>
      </dsp:nvSpPr>
      <dsp:spPr>
        <a:xfrm>
          <a:off x="0" y="163436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Maintain eye contact with the camera, speak clearly</a:t>
          </a:r>
        </a:p>
      </dsp:txBody>
      <dsp:txXfrm>
        <a:off x="72479" y="1706848"/>
        <a:ext cx="5130879" cy="1339772"/>
      </dsp:txXfrm>
    </dsp:sp>
    <dsp:sp modelId="{107C9709-89F3-4DBC-B35C-15417B5A918F}">
      <dsp:nvSpPr>
        <dsp:cNvPr id="0" name=""/>
        <dsp:cNvSpPr/>
      </dsp:nvSpPr>
      <dsp:spPr>
        <a:xfrm>
          <a:off x="0" y="319685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rgbClr val="0070C0"/>
              </a:solidFill>
            </a:rPr>
            <a:t>• </a:t>
          </a:r>
          <a:r>
            <a:rPr lang="en-US" sz="2700" b="1" kern="1200" dirty="0">
              <a:solidFill>
                <a:srgbClr val="0070C0"/>
              </a:solidFill>
            </a:rPr>
            <a:t>Use practice platforms (e.g., Big Interview, Interview Warmup)</a:t>
          </a:r>
        </a:p>
      </dsp:txBody>
      <dsp:txXfrm>
        <a:off x="72479" y="3269338"/>
        <a:ext cx="5130879" cy="1339772"/>
      </dsp:txXfrm>
    </dsp:sp>
    <dsp:sp modelId="{D6E22D37-3995-465A-AA60-BA44EAED3611}">
      <dsp:nvSpPr>
        <dsp:cNvPr id="0" name=""/>
        <dsp:cNvSpPr/>
      </dsp:nvSpPr>
      <dsp:spPr>
        <a:xfrm>
          <a:off x="0" y="4759349"/>
          <a:ext cx="5275837" cy="148473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0070C0"/>
              </a:solidFill>
            </a:rPr>
            <a:t>• Structure your answers clearly using the STAR method</a:t>
          </a:r>
        </a:p>
      </dsp:txBody>
      <dsp:txXfrm>
        <a:off x="72479" y="4831828"/>
        <a:ext cx="5130879" cy="133977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49F27-9735-47A2-A83B-54EE3F230DC5}">
      <dsp:nvSpPr>
        <dsp:cNvPr id="0" name=""/>
        <dsp:cNvSpPr/>
      </dsp:nvSpPr>
      <dsp:spPr>
        <a:xfrm>
          <a:off x="0" y="2745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6DB71B-AFF6-47A2-85CE-495618FF9ECF}">
      <dsp:nvSpPr>
        <dsp:cNvPr id="0" name=""/>
        <dsp:cNvSpPr/>
      </dsp:nvSpPr>
      <dsp:spPr>
        <a:xfrm>
          <a:off x="420858" y="315780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2CAB6-EBC2-43D8-BB1E-BD81C975AAD8}">
      <dsp:nvSpPr>
        <dsp:cNvPr id="0" name=""/>
        <dsp:cNvSpPr/>
      </dsp:nvSpPr>
      <dsp:spPr>
        <a:xfrm>
          <a:off x="1606915" y="2745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What strengths and qualities make you unique? </a:t>
          </a:r>
          <a:br>
            <a:rPr lang="en-US" sz="1900" kern="1200" dirty="0"/>
          </a:br>
          <a:r>
            <a:rPr lang="en-US" sz="1900" kern="1200" dirty="0"/>
            <a:t>What makes you stand out from the crowd?</a:t>
          </a:r>
        </a:p>
      </dsp:txBody>
      <dsp:txXfrm>
        <a:off x="1606915" y="2745"/>
        <a:ext cx="3814022" cy="1391268"/>
      </dsp:txXfrm>
    </dsp:sp>
    <dsp:sp modelId="{613FED6F-9ADA-446C-9246-2E0EAF20C57B}">
      <dsp:nvSpPr>
        <dsp:cNvPr id="0" name=""/>
        <dsp:cNvSpPr/>
      </dsp:nvSpPr>
      <dsp:spPr>
        <a:xfrm>
          <a:off x="0" y="1741830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90A05-40B1-4E4F-B847-EB061B1498A3}">
      <dsp:nvSpPr>
        <dsp:cNvPr id="0" name=""/>
        <dsp:cNvSpPr/>
      </dsp:nvSpPr>
      <dsp:spPr>
        <a:xfrm>
          <a:off x="420858" y="2054866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1E9C5-936B-43C4-835D-B9B96526449B}">
      <dsp:nvSpPr>
        <dsp:cNvPr id="0" name=""/>
        <dsp:cNvSpPr/>
      </dsp:nvSpPr>
      <dsp:spPr>
        <a:xfrm>
          <a:off x="1606915" y="1741830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How do your values align with your career goals?</a:t>
          </a:r>
        </a:p>
      </dsp:txBody>
      <dsp:txXfrm>
        <a:off x="1606915" y="1741830"/>
        <a:ext cx="3814022" cy="1391268"/>
      </dsp:txXfrm>
    </dsp:sp>
    <dsp:sp modelId="{4DB46D06-AE17-4C9F-AE16-E96D758D21DA}">
      <dsp:nvSpPr>
        <dsp:cNvPr id="0" name=""/>
        <dsp:cNvSpPr/>
      </dsp:nvSpPr>
      <dsp:spPr>
        <a:xfrm>
          <a:off x="0" y="3480916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4E9EF-E8D1-4BC2-BF07-C043314F4692}">
      <dsp:nvSpPr>
        <dsp:cNvPr id="0" name=""/>
        <dsp:cNvSpPr/>
      </dsp:nvSpPr>
      <dsp:spPr>
        <a:xfrm>
          <a:off x="420858" y="3793952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09F50-77E5-4939-B198-FAB9ACAB7B63}">
      <dsp:nvSpPr>
        <dsp:cNvPr id="0" name=""/>
        <dsp:cNvSpPr/>
      </dsp:nvSpPr>
      <dsp:spPr>
        <a:xfrm>
          <a:off x="1606915" y="3480916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Use Gibbs’ Reflective Cycle to learn from applications, interviews and experiences</a:t>
          </a:r>
        </a:p>
      </dsp:txBody>
      <dsp:txXfrm>
        <a:off x="1606915" y="3480916"/>
        <a:ext cx="3814022" cy="1391268"/>
      </dsp:txXfrm>
    </dsp:sp>
    <dsp:sp modelId="{E0AD2D50-9AEE-4A08-961D-E4C85060359B}">
      <dsp:nvSpPr>
        <dsp:cNvPr id="0" name=""/>
        <dsp:cNvSpPr/>
      </dsp:nvSpPr>
      <dsp:spPr>
        <a:xfrm>
          <a:off x="0" y="5220002"/>
          <a:ext cx="5420938" cy="13912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54826-8B01-4797-B47D-543CC1E5F2CA}">
      <dsp:nvSpPr>
        <dsp:cNvPr id="0" name=""/>
        <dsp:cNvSpPr/>
      </dsp:nvSpPr>
      <dsp:spPr>
        <a:xfrm>
          <a:off x="420858" y="5533037"/>
          <a:ext cx="765197" cy="7651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E9566-2A81-40E5-8291-8381EE524D1C}">
      <dsp:nvSpPr>
        <dsp:cNvPr id="0" name=""/>
        <dsp:cNvSpPr/>
      </dsp:nvSpPr>
      <dsp:spPr>
        <a:xfrm>
          <a:off x="1606915" y="5220002"/>
          <a:ext cx="3814022" cy="1391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43" tIns="147243" rIns="147243" bIns="1472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Turn feedback into personal and professional growth opportunities</a:t>
          </a:r>
        </a:p>
      </dsp:txBody>
      <dsp:txXfrm>
        <a:off x="1606915" y="5220002"/>
        <a:ext cx="3814022" cy="139126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23FAE-BDE1-4416-9FD6-FCEA9428BECB}">
      <dsp:nvSpPr>
        <dsp:cNvPr id="0" name=""/>
        <dsp:cNvSpPr/>
      </dsp:nvSpPr>
      <dsp:spPr>
        <a:xfrm>
          <a:off x="0" y="3895"/>
          <a:ext cx="7886700" cy="8296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22B00-C08E-48E4-8957-25B89FA07B7B}">
      <dsp:nvSpPr>
        <dsp:cNvPr id="0" name=""/>
        <dsp:cNvSpPr/>
      </dsp:nvSpPr>
      <dsp:spPr>
        <a:xfrm>
          <a:off x="250968" y="190565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8EA5F-7EEE-4FBB-9E0A-0EAAD55D08CE}">
      <dsp:nvSpPr>
        <dsp:cNvPr id="0" name=""/>
        <dsp:cNvSpPr/>
      </dsp:nvSpPr>
      <dsp:spPr>
        <a:xfrm>
          <a:off x="958241" y="3895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have explored how political and economic ideologies shape employment landscapes.</a:t>
          </a:r>
          <a:endParaRPr lang="en-US" sz="1800" kern="1200"/>
        </a:p>
      </dsp:txBody>
      <dsp:txXfrm>
        <a:off x="958241" y="3895"/>
        <a:ext cx="6928458" cy="829646"/>
      </dsp:txXfrm>
    </dsp:sp>
    <dsp:sp modelId="{82D41289-7E6C-4474-802D-984DA219B7A3}">
      <dsp:nvSpPr>
        <dsp:cNvPr id="0" name=""/>
        <dsp:cNvSpPr/>
      </dsp:nvSpPr>
      <dsp:spPr>
        <a:xfrm>
          <a:off x="0" y="1040952"/>
          <a:ext cx="7886700" cy="8296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1026C-E0F4-4C5A-9263-AEB24E3D6769}">
      <dsp:nvSpPr>
        <dsp:cNvPr id="0" name=""/>
        <dsp:cNvSpPr/>
      </dsp:nvSpPr>
      <dsp:spPr>
        <a:xfrm>
          <a:off x="250968" y="1227623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0A5BE-924D-4433-93C0-A0AD01051B09}">
      <dsp:nvSpPr>
        <dsp:cNvPr id="0" name=""/>
        <dsp:cNvSpPr/>
      </dsp:nvSpPr>
      <dsp:spPr>
        <a:xfrm>
          <a:off x="958241" y="1040952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have examined the current state of the labour market and key sector challenges.</a:t>
          </a:r>
          <a:endParaRPr lang="en-US" sz="1800" kern="1200"/>
        </a:p>
      </dsp:txBody>
      <dsp:txXfrm>
        <a:off x="958241" y="1040952"/>
        <a:ext cx="6928458" cy="829646"/>
      </dsp:txXfrm>
    </dsp:sp>
    <dsp:sp modelId="{2451143E-A1FD-416B-A6E3-4F5AB1A0C047}">
      <dsp:nvSpPr>
        <dsp:cNvPr id="0" name=""/>
        <dsp:cNvSpPr/>
      </dsp:nvSpPr>
      <dsp:spPr>
        <a:xfrm>
          <a:off x="0" y="2078010"/>
          <a:ext cx="7886700" cy="8296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39648-C6BB-4501-86D8-EDA4D67D019C}">
      <dsp:nvSpPr>
        <dsp:cNvPr id="0" name=""/>
        <dsp:cNvSpPr/>
      </dsp:nvSpPr>
      <dsp:spPr>
        <a:xfrm>
          <a:off x="250968" y="2264681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542D4-1BE4-4A48-B7C0-D5AA400D85F5}">
      <dsp:nvSpPr>
        <dsp:cNvPr id="0" name=""/>
        <dsp:cNvSpPr/>
      </dsp:nvSpPr>
      <dsp:spPr>
        <a:xfrm>
          <a:off x="958241" y="2078010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now understand the importance of transferable skills, personal branding, and practical job-seeking tools.</a:t>
          </a:r>
          <a:endParaRPr lang="en-US" sz="1800" kern="1200"/>
        </a:p>
      </dsp:txBody>
      <dsp:txXfrm>
        <a:off x="958241" y="2078010"/>
        <a:ext cx="6928458" cy="829646"/>
      </dsp:txXfrm>
    </dsp:sp>
    <dsp:sp modelId="{D1AAAC70-4445-441D-8839-3D4332ADF518}">
      <dsp:nvSpPr>
        <dsp:cNvPr id="0" name=""/>
        <dsp:cNvSpPr/>
      </dsp:nvSpPr>
      <dsp:spPr>
        <a:xfrm>
          <a:off x="0" y="3115068"/>
          <a:ext cx="7886700" cy="8296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CB28EE-07CB-411B-8EE3-FAED922B5E97}">
      <dsp:nvSpPr>
        <dsp:cNvPr id="0" name=""/>
        <dsp:cNvSpPr/>
      </dsp:nvSpPr>
      <dsp:spPr>
        <a:xfrm>
          <a:off x="250968" y="3301739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64474-21DB-4E32-86BB-33D898BAF79F}">
      <dsp:nvSpPr>
        <dsp:cNvPr id="0" name=""/>
        <dsp:cNvSpPr/>
      </dsp:nvSpPr>
      <dsp:spPr>
        <a:xfrm>
          <a:off x="958241" y="3115068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Remember: LinkedIn is your professional digital presence; STAR and Gibbs methods can support interview success and professional reflection</a:t>
          </a:r>
          <a:endParaRPr lang="en-US" sz="1800" kern="1200" dirty="0"/>
        </a:p>
      </dsp:txBody>
      <dsp:txXfrm>
        <a:off x="958241" y="3115068"/>
        <a:ext cx="6928458" cy="829646"/>
      </dsp:txXfrm>
    </dsp:sp>
    <dsp:sp modelId="{D5A22ADD-6991-46AD-9C8A-FDCDB9E2BBCC}">
      <dsp:nvSpPr>
        <dsp:cNvPr id="0" name=""/>
        <dsp:cNvSpPr/>
      </dsp:nvSpPr>
      <dsp:spPr>
        <a:xfrm>
          <a:off x="0" y="4152126"/>
          <a:ext cx="7886700" cy="8296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78458-238C-45BA-837F-794A4CBD23E0}">
      <dsp:nvSpPr>
        <dsp:cNvPr id="0" name=""/>
        <dsp:cNvSpPr/>
      </dsp:nvSpPr>
      <dsp:spPr>
        <a:xfrm>
          <a:off x="250968" y="4338797"/>
          <a:ext cx="456305" cy="4563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B93BB-D567-400F-B605-931E3A3699A4}">
      <dsp:nvSpPr>
        <dsp:cNvPr id="0" name=""/>
        <dsp:cNvSpPr/>
      </dsp:nvSpPr>
      <dsp:spPr>
        <a:xfrm>
          <a:off x="958241" y="4152126"/>
          <a:ext cx="6928458" cy="829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804" tIns="87804" rIns="87804" bIns="878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Keep reflecting, keep growing, and stay proactive! </a:t>
          </a:r>
          <a:endParaRPr lang="en-US" sz="1800" kern="1200"/>
        </a:p>
      </dsp:txBody>
      <dsp:txXfrm>
        <a:off x="958241" y="4152126"/>
        <a:ext cx="6928458" cy="829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6E1EC-9D52-463F-88E0-FE8DB04D29D7}" type="datetimeFigureOut">
              <a:rPr lang="en-GB" smtClean="0"/>
              <a:t>20/05/2026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98E8FC-3A0C-47AD-8238-963C3CDC3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09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beyond money and survival.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Discuss purpose, achievement, identity, and contribution to society.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 innovation to improvements in healthcare and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Ask whether progress benefits everybody equally.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21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 Forbes- American publishing executive and politician who is the editor-in-chief of Forbes, a business magazine.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Introduce this as one perspective on prosperity and economic growth.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Human ingenuity refers to creativity, innovation, and problem solving.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 innovation to healthcare developments and employability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critically think about who benefits from economic growth.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766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Work influences society, healthcare, education, and wellbeing.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Innovation and enterprise can improve quality of life.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Political and economic systems influence opportunities and resources.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 this to Health and Social Care funding and employment.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059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Political ideologies shape policies, public services, and employment.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Different systems approach healthcare and welfare differently.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Understanding these ideas helps students critically analyse society and workplaces.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Keep discussion balanced and focused on sector impact rather than personal politics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03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 countries combine capitalist economies with strong welfare systems.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Often referred to as social democracies rather than purely socialist states.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Aim to reduce inequality through taxation and public services.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Challenges can include high taxation and public spending pressures.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Capitalist systems often prioritise competition, enterprise, and market growth.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Can encourage innovation and employment opportunities.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Critics argue some groups may have less equal access to resources and services.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Most modern countries operate mixed economies rather than purely capitalist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357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could look at the following link and discuss how different news providers have different political leanings? https://yougov.co.uk/politics/articles/17715-how-left-or-right-wing-are-uks-newspapers </a:t>
            </a:r>
          </a:p>
          <a:p>
            <a:r>
              <a:rPr lang="en-GB" dirty="0"/>
              <a:t>This slide shows a simplified political spectrum.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Political ideologies influence how societies organise healthcare, welfare, employment, and education.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Most countries today operate mixed economies rather than existing at one extreme.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Understanding these ideas helps explain differences in public services and policy.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86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Explain that communism was originally developed by Karl Marx as a theory focused on equality and collective ownership and aims to create a classless society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 practice, some states that adopted communist systems became authoritarian.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important to separate political theory from how systems were implemented historically.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critically rather than emotionally about political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74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fascism is considered an extreme far-right ideology.</a:t>
            </a:r>
          </a:p>
          <a:p>
            <a:r>
              <a:rPr lang="en-GB" dirty="0"/>
              <a:t>Historically associated with dictatorships and authoritarian governments.</a:t>
            </a:r>
          </a:p>
          <a:p>
            <a:r>
              <a:rPr lang="en-GB" dirty="0"/>
              <a:t>Encourage students to identify how power, control, and discrimination can affect societies and public wellbeing.</a:t>
            </a:r>
          </a:p>
          <a:p>
            <a:r>
              <a:rPr lang="en-GB" dirty="0"/>
              <a:t>Link discussion back to health, inequality, and human rights.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267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provides a simplified overview of the UK political landscape and where some major parties are generally positioned on the political spectrum.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Political ideologies influence decisions around healthcare, welfare, education, employment, taxation, and public spending, which is why this is relevant to Health and Social Care.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Centre left parties often place greater emphasis on public services, welfare support, and reducing inequality.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Centre right approaches are more likely to emphasise markets, individual responsibility, and lower levels of government intervention.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parties, such as Plaid Cymru, the SNP, and Sinn Féin, also include nationalist or independence-focused elements linked to Wales, Scotland, and Northern Ireland.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Reform UK is included because it has become increasingly visible in UK politics and discussions around immigration, national sovereignty, and political reform.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important to remember that political parties are broad organisations and can contain a range of views internally.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Their policies may also change over time.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is intended to support understanding and discussion rather than promote any political viewpoint.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how political decisions can directly affect: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NHS funding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Social care provision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Welfare 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Employment opportunities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Public health initiatives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could finish by asking: Why might health and social care professionals benefit from understanding politics and policy?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98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Politics affects jobs, wages, public services, and working conditions.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Government decisions influence healthcare, social care, welfare, and education funding.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Different political ideologies prioritise spending and public services differently.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Understanding politics helps explain issues such as staff shortages, funding pressures, and service availability.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Ask students: How could political decisions affect your future career?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6877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political spectrum is a simple way of organising political ideas.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Left wing approaches usually support stronger public services and reducing inequality.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Right wing approaches usually support free markets and lower government involvement.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Centre positions combine ideas from both sides.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Most modern governments use a mix of left and right wing ideas.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92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E51DE-AFB7-5523-2CDE-FB4A2131A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3F1597-B048-FCDF-7FA8-5537F8B5B5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57416D-406E-EA20-9DD5-DF94FBA8BA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activity is designed to help connect political ideologies with real UK political parties.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may be some overlap between parties, so answers are not always completely fixed.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discussion rather than focusing only on right or wrong answers.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can work individually, in pairs, or as a class.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Suggested answers: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1 = Labour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2 = Conservative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3 = Green Party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4 = Liberal Democrats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5 = Reform UK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1D43E-2459-6FFF-0C10-C7DC1991C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755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short reflective activity rather than a test. </a:t>
            </a:r>
          </a:p>
          <a:p>
            <a:r>
              <a:rPr lang="en-GB" dirty="0"/>
              <a:t>The aim is to explore how values and beliefs may align with different political viewpoints. </a:t>
            </a:r>
          </a:p>
          <a:p>
            <a:r>
              <a:rPr lang="en-GB" dirty="0"/>
              <a:t>Students do not need to share their results unless they want to. </a:t>
            </a:r>
          </a:p>
          <a:p>
            <a:r>
              <a:rPr lang="en-GB" dirty="0"/>
              <a:t>Remind students to approach discussions respectfully, as political beliefs can differ widely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332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question encourages students to think critically about how politics shapes health and social care.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Political decisions influence funding, staffing, migration, training opportunities, and public services.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students may identify include: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 creation of the NHS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Austerity and public spending cuts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Brexit and workforce shortages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COVID-19 policy responses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Changes to social care funding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Encourage students to think about how these decisions may affect their own future careers, job opportunities, workload, and service delivery.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There are no single correct answers here. The aim is discussion and reflection.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088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Brexit affected workforce movement between the UK and EU countries.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previously relied heavily on overseas workers.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Recruitment and staffing pressures increased in some sectors after Brexit. </a:t>
            </a:r>
          </a:p>
          <a:p>
            <a:r>
              <a:rPr lang="en-GB" dirty="0"/>
              <a:t>Encourage students to think critically about how political decisions affect employment and public services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910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Staffing shortages remain one of the biggest challenges in health and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Brexit contributed to some recruitment difficulties, particularly in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However, workload, burnout, pay, and working conditions are also important factors.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demonstrates how political and economic decisions can directly affect frontline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175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After Brexit, the UK introduced replacement funding schemes.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is debate around whether these fully replace previous EU support.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government also introduced immigration changes to support recruitment.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735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Skilled Worker Visa allows eligible overseas workers to work in the UK.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organisations can sponsor workers in shortage roles.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While the policy has supported recruitment, challenges still remain.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is a good example of how immigration policy can directly affect workforce planning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815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is a government campaign designed to improve recruitment into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sector has struggled with staffing shortages for several years.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campaign focuses on the emotional and rewarding side of care work.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is an example of politics influencing employment and workforce planning.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806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campaign uses different types of media to reach potential workers.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particularly targets people looking for stable and rewarding careers.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can also use the campaign to advertise vacancies.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Ask students whether recruitment campaigns alone can solve workforce shortages, or whether pay and working conditions also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038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looks at long term strategies to strengthen the health and social care workforce.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NHS Workforce Plan focuses on increasing training and apprenticeship opportunities.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is also more focus on staff retention, flexible working, and career development.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Different UK nations may use slightly different workforce strategies due to devolved policy.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Made with Care campaign aims to encourage more people into care careers.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Overall, the goal is to build a more stable and sustainable workforce.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594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table summarises the key political and economic changes discussed in this section.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Brexit affected workforce mobility and contributed to staffing shortages in health and social care.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Skilled Worker Visa was introduced to help recruitment, although challenges remain.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Changes to EU and regional funding have affected training, investment, and local services.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NHS Workforce Plan and Made with Care campaign aim to strengthen recruitment, training, and retention.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Overall, political decisions have a direct impact on employment opportunities and workforce pressures within the sector.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551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social care will continue to face workforce challenges in the coming years.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Governments and employers are focusing more on recruitment, training, and retention.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entering the sector may see increased career opportunities, but also ongoing pressures within services.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links back to the idea that politics and policy shape employment and public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2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introduces the wider UK job market before focusing on health and social care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Employment levels remained relatively high across the UK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Cost-of-living pressures continued to affect many workers despite employment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Financial pressures can influence career choices, overtime, and job stability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continued to experience major workforce shortages and recruitment challenges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Links into the next section on unemployment and workforce pressures in care sectors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684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Highlights the link between unemployment and workforce shortages in health and social care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Despite unemployment across the UK, the care sector still faces major staffing shortages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Recruitment and retention remain ongoing challenges for health and social care services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Brexit and post-pandemic pressures increased strain on the workforce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Government responses include the NHS Workforce Plan and the ‘Made with Care’ campaign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Regional differences continue to affect recruitment and vacancy levels across the UK and some areas face greater recruitment challenges than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15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provides a general overview of the labour market in England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Employment remained relatively stable, but regional differences still exist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urban areas experienced higher unemployment levels than others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Job vacancies began to decline after post-pandemic peaks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Rising wages did not always offset cost-of-living pressures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Links into the next slide focusing specifically on Birmingham and regional inequality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82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Birmingham has one of the highest claimant unemployment rates in the UK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Young adults are particularly affected by unemployment locally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sectors still face workforce instability and recruitment pressures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continue to experience staffing shortages Local initiatives aim to improve skills, employability, and access to work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Demonstrates how unemployment and inequality vary regionally across the UK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019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moves from the national picture to the local Birmingham context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important to recognise that unemployment does not affect all areas equally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Birmingham’s unemployment level remains a major concern compared with other UK cities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Workforce pressures are not only about unemployment, but also recruitment, retention, and skills shortages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can experience both staff shortages and high local deprivation at the same time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Local employability programmes aim to improve skills, training access, and routes into work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is a useful example of how local councils respond to economic and workforce challenges differently across regions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939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Introduces the UK Shared Prosperity Fund as a replacement for EU structural funding after Brexit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Funding supports employment, skills, training, and local economic development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Delivered through local authorities and regional partnerships across the UK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Aims to reduce regional inequality and improve local opportunities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criticism remains that funding does not fully replace previous EU support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Links to wider discussions about employment opportunities and workforce development in health and social care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731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still offers strong employment opportunities despite economic pressures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Staff shortages remain a major issue across care and healthcare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now expect graduates to demonstrate transferable skills as well as academic knowledge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Communication, leadership, teamwork, digital confidence, and critical thinking are highly valued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should be proactive by gaining experience, tailoring applications, and developing professional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Degree qualifications improve opportunities, but employability also depends on attitude, adaptability, and experience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their own future career plans and readiness for employment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402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Social care continues to experience workforce shortages across the UK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Retention is a major issue, with many staff leaving due to workload and pay pressures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Nursing and care vacancies place pressure on services and existing staff Brexit and the pandemic both increased workforce challenges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Government and employers are focusing more on recruitment, training, and keeping staff in the sector </a:t>
            </a:r>
          </a:p>
          <a:p>
            <a:r>
              <a:rPr lang="en-GB" dirty="0"/>
              <a:t>Links directly to employment opportunities for graduates entering health and social care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101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CB4BE-27A9-95C4-228E-33592DC4C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6A1081-F1C1-FBF2-338A-6A7006E2C6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F43D6-F943-9D2E-8E22-507174ECC6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Social care remains one of the largest employment sectors in England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Vacancy levels are still high despite recent improvements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Recruitment has improved partly because of international workers entering the sector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Retention remains difficult due to workload, stress, and pay pressures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Demand for care staff is expected to rise as the population ages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Creates strong employment opportunities for graduates entering health and social care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B6959-5D0C-5540-0CCC-24427E392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7605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section acts as a transition from labour market analysis to employability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should now start thinking about how these wider issues affect their own career plans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Understanding the sector helps students prepare for recruitment and future professional roles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next section focuses on employability skills, confidence, applications, and career development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Encourages students to connect academic learning with real-world employment opportunities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92251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increasingly value transferable skills alongside qualifications.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Many graduates have degrees, but employers look for communication, adaptability, and professionalism.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Ask students which skills they think employers value most.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 discussion to placements, volunteering, coursework, and group work experiences.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553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 are skills students can transfer across different roles and sectors.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Health and social care employers increasingly value resilience, communication, and adaptability.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Critical thinking and reflective practice are especially important in graduate-level roles.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examples they can use in interviews.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0971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are increasingly looking for adaptable graduates with both technical and interpersonal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Digital confidence and AI awareness are becoming important across all sectors, including health and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Communication, emotional intelligence, and resilience remain essential in people-focused professions.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Critical thinking helps professionals make safe and informed decisions.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 skills can all be developed through placements, coursework, volunteering, and work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124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should use multiple platforms rather than relying on one website.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NHS Jobs and Trac are especially important for healthcare careers.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is useful for networking and graduate opportunities.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regularly use the university careers service for CV and interview support.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Local authorities often advertise community and social care roles directly.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is one of the most widely used professional networking platforms.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helps students connect with employers, organisations, and professionals within their sector.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can search and apply for jobs, placements, and volunteering opportunities.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also helps build a professional digital presence, which is increasingly important for employability.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begin developing their professional identity before graduation.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76731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helps students build connections within their chosen sector.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Recruiters often review LinkedIn profiles alongside CVs.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can showcase volunteering, placements, coursework, and achievements.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strong online professional presence can improve employability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6931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is increasingly used by employers to assess professionalism, communication, and engagement.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regularly update their profiles and present themselves professionally online.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AI tools can support profile writing, but content should remain authentic and personalised.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Briefly introduce the embedded LinkedIn Learning video as an example of how students can use free short courses and platform tools to strengthen employability and professional development.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Emphasise that even small updates, certifications, and active engagement can improve visibility to employers.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1417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contains a longer practical video on creating an effective LinkedIn profile.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Depending on session timing, you may choose to briefly introduce the video in class and encourage students to watch the full version independently afterwards.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video provides useful guidance on profile photos, headlines, summaries, skills, and professional presentation.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LinkedIn profiles are increasingly viewed by employers and recruiters alongside traditional CVs.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begin building their professional digital presence early, even if they have limited work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693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activity is designed to help students begin building or improving their professional online presence.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Depending on class timing and engagement on the day, you may choose to complete some of the activity during the session or encourage students to complete it independently afterwards.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Read the room and decide what works best for the group, as some cohorts may engage well with a live practical activity while others may prefer independent follow-up.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LinkedIn profiles develop over time and do not need to be perfect immediately.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begin networking professionally and engaging with organisations within the Health and Social Care sector.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QR code provides quick access to LinkedIn resources and guidance.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94306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There is a tip sheet for this on the week 3 Moodle tile.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can usually recognise generic applications very quickly.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tailor every CV, cover letter, and application to the specific role.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to use examples and evidence rather than simply listing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Highlight the importance of professionalism, attention to detail, and proofreading.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Emphasise that small changes to applications can significantly improve interview chances.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there is a supporting tip sheet available on the Week 3 Moodle tile to help guide them through applications and cover letter writing.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Explain that applications written entirely by AI are inappropriate and often easy for employers to identify.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AI tools may support proofreading or idea generation, but applications should reflect the student’s own experiences, skills, and authentic voice.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Link this to the Component 2 report by reminding students that they are required to discuss applications for job roles within the assessment. While including a CV or cover letter is not compulsory, strong examples can strengthen the quality and professionalism of their work.( and potentially increase their marks?)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3419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Interviews are designed to assess whether a candidate is suitable for both the role and the organisation.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Different employers use different interview styles depending on the role and level of responsibility.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One-to-one interviews are the most common and usually involve direct questioning from a manager or recruiter.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Group interviews assess communication, teamwork, confidence, and interpersonal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Panel interviews can feel more formal because multiple interviewers ask questions from different perspectives.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Online interviews have become increasingly common in Health and Social Care, particularly for initial screening stages.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Behavioural interviews often use competency-based questions such as “Tell me about a time when…”. Encourage students to use the STAR approach (we will look at this shortly) when answering these questions.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Working interviews or practical tasks may assess communication, professionalism, problem solving, or practical ability.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Informal interviews or networking conversations may still influence recruitment decisions, so professionalism remains important throughout the process.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preparation is key. Researching the organisation and practising answers can significantly improve confidence and performance.</a:t>
            </a:r>
            <a:endParaRPr lang="en-GB" b="0" i="0" dirty="0">
              <a:solidFill>
                <a:srgbClr val="2D2D2D"/>
              </a:solidFill>
              <a:effectLst/>
              <a:latin typeface="Noto Sans" panose="020B0502040504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6562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STAR method is commonly used in competency-based interviews.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helps students structure answers clearly and professionally.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Situation</a:t>
            </a:r>
            <a:r>
              <a:rPr lang="en-GB" dirty="0"/>
              <a:t> explains the context.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Task</a:t>
            </a:r>
            <a:r>
              <a:rPr lang="en-GB" dirty="0"/>
              <a:t> explains responsibility or challenge.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Action</a:t>
            </a:r>
            <a:r>
              <a:rPr lang="en-GB" dirty="0"/>
              <a:t> focuses on what the student personally did.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Result</a:t>
            </a:r>
            <a:r>
              <a:rPr lang="en-GB" dirty="0"/>
              <a:t> explains the outcome and learning gained.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focus most heavily on the Action section, as this demonstrates skills and decision-making.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examples can come from placements, volunteering, university work, employment, or everyday situations.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5641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activity encourages students to apply the STAR framework to realistic interview questions.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examples from university, placements, volunteering, previous jobs, or personal experiences.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employers value reflection and learning, not perfection.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time allows, students can discuss answers in pairs or small groups.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concise answers that remain structured and focused.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80852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builds on the STAR technique discussed previously and focuses on broader interview preparation strategies.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employers are looking for clear examples that demonstrate skills, professionalism, and values.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use STAR structured answers when discussing teamwork, leadership, communication, conflict resolution, or problem-solving.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Preparation is essential. Students should research the organisation, understand the role requirements, and review the person specification carefully.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Positive body language, confidence, eye contact, and active listening can strongly influence first impressions.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prepare two or three thoughtful questions to ask at the end of the interview.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online interviews require the same level of professionalism as face-to-face interviews.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Many Health and Social Care employers assess values, empathy, communication, and professionalism alongside qualifications and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6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Increasingly, organisations use digital recruitment tools and AI-supported interview systems during early recruitment stages.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 systems may analyse communication, confidence, keywords, clarity, and response structure.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professionalism still matters in online interviews, including eye contact, clear speaking, suitable lighting, and preparation.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STAR method can help students give structured and focused responses during recorded interviews.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not to become overly anxious about AI. Human recruiters still make most final hiring decisions.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Practising interview responses aloud can significantly improve confidence and delivery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1173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encourages students to think beyond qualifications and reflect on what makes them valuable as individuals and future professionals.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Employers are often looking for qualities such as empathy, resilience, communication, professionalism, and self-awareness alongside technical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experiences from university, placements, volunteering, employment, or personal challenges that have shaped them.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can help students identify strengths, areas for development, and long-term career goals.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Gibbs’ Reflective Cycle is a useful framework for learning from applications, interviews, feedback, and professional experiences.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feedback, rejection, or setbacks are normal parts of career development and can support future growth and confidence.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think about how their personal values align with careers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98E8FC-3A0C-47AD-8238-963C3CDC3F83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14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slide is a brief reminder of Gibbs’ Reflective Cycle, which students will already have used in previous modules and assessments.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is an important skill within Health and Social Care because it supports continuous professional development and self-awareness.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move beyond simple description and focus on analysis, learning, and future improvement.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can be applied to placements, interviews, applications, teamwork, communication challenges, and professional experiences.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action plan section is especially important because employers value individuals who can learn from experience and adapt their practice.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model can also help students reflect on feedback received during their studies or job applications.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7193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735ACD-DA36-E740-81C2-AD8AD8CD2425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44083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session has explored how wider political, economic, and social factors influence employment opportunities within Health and Social Care.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Students have considered current labour market challenges, employability skills, applications, interviews, and professional development.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Reflection, adaptability, communication, and professionalism are essential skills for long-term career success.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continue developing their digital presence, confidence, and professional identity throughout their studies.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Remind students that employability is an ongoing process rather than a single event.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 students to make use of university careers support, LinkedIn, and reflective practice tools moving forward.</a:t>
            </a:r>
            <a:endParaRPr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otecompass.uk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rmingham.gov.uk/downloads/file/31577/unemployment_update_-_april_2026" TargetMode="External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sv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sv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SY3BfECMv8?feature=oembed" TargetMode="Externa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G4NF-2tt4c?feature=oembed" TargetMode="External"/><Relationship Id="rId4" Type="http://schemas.openxmlformats.org/officeDocument/2006/relationships/image" Target="../media/image7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AqAgM_tfmU?feature=oembed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sv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hyperlink" Target="https://socialcare.wales/" TargetMode="External"/><Relationship Id="rId3" Type="http://schemas.openxmlformats.org/officeDocument/2006/relationships/hyperlink" Target="https://www.finder.com/uk/banking/disposable-income-around-the-uk" TargetMode="External"/><Relationship Id="rId7" Type="http://schemas.openxmlformats.org/officeDocument/2006/relationships/hyperlink" Target="https://www.ons.gov.uk/employmentandlabourmarket/peopleinwork/employmentandemployeetypes/bulletins/uklabourmarket/july2025?utm_source=chatgpt.com" TargetMode="External"/><Relationship Id="rId2" Type="http://schemas.openxmlformats.org/officeDocument/2006/relationships/hyperlink" Target="https://www.birmingham.gov.uk/downloads/file/31577/unemployment_update_-_april_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linkedin.com/resources/workplace-learning-report" TargetMode="External"/><Relationship Id="rId11" Type="http://schemas.openxmlformats.org/officeDocument/2006/relationships/hyperlink" Target="https://www.gov.wales/welsh-economy-numbers-interactive-dashboard" TargetMode="External"/><Relationship Id="rId5" Type="http://schemas.openxmlformats.org/officeDocument/2006/relationships/hyperlink" Target="https://www.instituteforgovernment.org.uk/regional-economic-policy" TargetMode="External"/><Relationship Id="rId10" Type="http://schemas.openxmlformats.org/officeDocument/2006/relationships/hyperlink" Target="https://www.weforum.org/reports/the-future-of-jobs-report-2023" TargetMode="External"/><Relationship Id="rId4" Type="http://schemas.openxmlformats.org/officeDocument/2006/relationships/hyperlink" Target="https://www.gov.uk/government/publications/uk-shared-prosperity-fund-prospectus" TargetMode="External"/><Relationship Id="rId9" Type="http://schemas.openxmlformats.org/officeDocument/2006/relationships/hyperlink" Target="https://www.skillsforcare.org.uk/stateo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1E29E33E-74DC-9762-F5A9-30F7EEE3CA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4324" r="1067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914402"/>
            <a:ext cx="7886700" cy="298592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</a:rPr>
              <a:t>Employment Search - Week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072040"/>
            <a:ext cx="7886700" cy="13843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Changemakers: Building your Personal Brand for Sustainable Employment</a:t>
            </a:r>
          </a:p>
          <a:p>
            <a:pPr>
              <a:lnSpc>
                <a:spcPct val="90000"/>
              </a:lnSpc>
            </a:pPr>
            <a:endParaRPr lang="en-GB" sz="2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BE6BE-5488-5734-56BA-CC7FFF79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4900" b="1" dirty="0">
                <a:latin typeface="+mn-lt"/>
              </a:rPr>
              <a:t>Learning Outcomes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3D221-763A-1019-3D17-35314BF858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79346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3345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87052396-28F1-1270-9CD0-32061E4C20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24" r="21091" b="-1"/>
          <a:stretch>
            <a:fillRect/>
          </a:stretch>
        </p:blipFill>
        <p:spPr>
          <a:xfrm>
            <a:off x="21" y="10"/>
            <a:ext cx="5542676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01C06-3DE0-7A4A-50CA-E32256879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983" y="1779261"/>
            <a:ext cx="2526926" cy="3447832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800" b="1" i="1" dirty="0"/>
              <a:t>Why do humans work, innovate, and strive for progress and what impact does this have on society?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39732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The Power of Human Ingenuity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425" y="389744"/>
            <a:ext cx="5488185" cy="580578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“People are the creators of prosperity. Without human ingenuity and innovation, we would still be living in caves and have a life expectancy of 25 years. More people, in an environment of freedom and free markets, means more prosperity.”</a:t>
            </a:r>
          </a:p>
          <a:p>
            <a:pPr marL="0" indent="0">
              <a:buNone/>
            </a:pPr>
            <a:r>
              <a:rPr lang="en-GB" sz="2400" dirty="0"/>
              <a:t>      - Steve Forbes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D6777-EF90-9F40-1E57-DCD5DD297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+mn-lt"/>
              </a:rPr>
              <a:t>Context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4E6CD7-959C-6AFD-409B-715B270ED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4527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7558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487" y="403986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Discuss Political Ideologies?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6BA5D-18F1-CABC-1BB9-D77195D2DF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623012"/>
              </p:ext>
            </p:extLst>
          </p:nvPr>
        </p:nvGraphicFramePr>
        <p:xfrm>
          <a:off x="347764" y="1820206"/>
          <a:ext cx="8312909" cy="4253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735" y="374226"/>
            <a:ext cx="8229600" cy="1143000"/>
          </a:xfrm>
        </p:spPr>
        <p:txBody>
          <a:bodyPr>
            <a:normAutofit/>
          </a:bodyPr>
          <a:lstStyle/>
          <a:p>
            <a:r>
              <a:rPr sz="5400" b="1" dirty="0">
                <a:latin typeface="+mn-lt"/>
              </a:rPr>
              <a:t>Capitalism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3A88521-2692-6BA4-C543-2B631D840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5219388"/>
              </p:ext>
            </p:extLst>
          </p:nvPr>
        </p:nvGraphicFramePr>
        <p:xfrm>
          <a:off x="457199" y="1276539"/>
          <a:ext cx="8529403" cy="5404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262" y="3617047"/>
            <a:ext cx="2871328" cy="2452687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C00000"/>
                </a:solidFill>
                <a:latin typeface="+mn-lt"/>
              </a:rPr>
              <a:t>Socialism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C8F278FA-E3C8-783F-2F68-568431BA22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893" b="5153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590" y="3867463"/>
            <a:ext cx="5976014" cy="268503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Collective or government ownership of resources</a:t>
            </a:r>
          </a:p>
          <a:p>
            <a:r>
              <a:rPr lang="en-GB" sz="2000" dirty="0"/>
              <a:t>Emphasis on equal access to services like healthcare and education</a:t>
            </a:r>
          </a:p>
          <a:p>
            <a:r>
              <a:rPr lang="en-GB" sz="2000" dirty="0"/>
              <a:t>Distribution based on need rather than profit</a:t>
            </a:r>
          </a:p>
          <a:p>
            <a:r>
              <a:rPr lang="en-GB" sz="2000" dirty="0"/>
              <a:t>Prioritises welfare and equality, though some argue it can reduce competition and efficiency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041E6-B627-8669-F83B-91191C761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13" y="591829"/>
            <a:ext cx="7381677" cy="13255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800" b="1" dirty="0">
                <a:latin typeface="Arial" panose="020B0604020202020204" pitchFamily="34" charset="0"/>
              </a:rPr>
              <a:t>Examples of more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r>
              <a:rPr lang="en-US" altLang="en-US" sz="3800" b="1" dirty="0">
                <a:latin typeface="Arial" panose="020B0604020202020204" pitchFamily="34" charset="0"/>
              </a:rPr>
              <a:t>Socialist Approaches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endParaRPr lang="en-GB" sz="3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DA9ABA-45FD-97E0-A561-CA421D9F78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302229"/>
              </p:ext>
            </p:extLst>
          </p:nvPr>
        </p:nvGraphicFramePr>
        <p:xfrm>
          <a:off x="628649" y="1733386"/>
          <a:ext cx="8035661" cy="47498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6853">
                  <a:extLst>
                    <a:ext uri="{9D8B030D-6E8A-4147-A177-3AD203B41FA5}">
                      <a16:colId xmlns:a16="http://schemas.microsoft.com/office/drawing/2014/main" val="3630293650"/>
                    </a:ext>
                  </a:extLst>
                </a:gridCol>
                <a:gridCol w="2981220">
                  <a:extLst>
                    <a:ext uri="{9D8B030D-6E8A-4147-A177-3AD203B41FA5}">
                      <a16:colId xmlns:a16="http://schemas.microsoft.com/office/drawing/2014/main" val="3974545761"/>
                    </a:ext>
                  </a:extLst>
                </a:gridCol>
                <a:gridCol w="2997588">
                  <a:extLst>
                    <a:ext uri="{9D8B030D-6E8A-4147-A177-3AD203B41FA5}">
                      <a16:colId xmlns:a16="http://schemas.microsoft.com/office/drawing/2014/main" val="1289587747"/>
                    </a:ext>
                  </a:extLst>
                </a:gridCol>
              </a:tblGrid>
              <a:tr h="8449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Country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7030A0"/>
                          </a:solidFill>
                        </a:rPr>
                        <a:t>Features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Challenges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2702110857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Sweden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Strong social welfare, free healthcare &amp; education, low poverty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Higher taxation 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823139361"/>
                  </a:ext>
                </a:extLst>
              </a:tr>
              <a:tr h="15300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Norway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Public investment in healthcare and welfare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Reliance on natural resource wealth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50825801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Denmark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Free education &amp; healthcare, Strong labour protections and public services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High public spending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20879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999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E290C0-08FA-2EF9-4039-6BA810B81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9A994E-2B1E-E621-4DC3-4839FB956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682E4-9B1B-3BA0-0538-2BACC0FA6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13" y="591829"/>
            <a:ext cx="7381677" cy="13255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800" b="1" dirty="0">
                <a:latin typeface="Arial" panose="020B0604020202020204" pitchFamily="34" charset="0"/>
              </a:rPr>
              <a:t>Examples of more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r>
              <a:rPr lang="en-US" altLang="en-US" sz="3800" b="1" dirty="0">
                <a:latin typeface="Arial" panose="020B0604020202020204" pitchFamily="34" charset="0"/>
              </a:rPr>
              <a:t>Capitalist Approaches </a:t>
            </a:r>
            <a:br>
              <a:rPr lang="en-US" altLang="en-US" sz="3800" b="1" dirty="0">
                <a:latin typeface="Arial" panose="020B0604020202020204" pitchFamily="34" charset="0"/>
              </a:rPr>
            </a:br>
            <a:endParaRPr lang="en-GB" sz="3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62A21B-2D38-64AA-A4C7-E60EE3A95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C638DA73-EA97-D6F0-9BF7-7405580D0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4FC0DB20-F80C-E24D-1718-15EA80F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7CAA43DB-EFF0-4235-6BF2-08C902F6E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91A866-F74D-0337-E1FF-370B11A7DF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739232"/>
              </p:ext>
            </p:extLst>
          </p:nvPr>
        </p:nvGraphicFramePr>
        <p:xfrm>
          <a:off x="628649" y="1733386"/>
          <a:ext cx="8035661" cy="47498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6853">
                  <a:extLst>
                    <a:ext uri="{9D8B030D-6E8A-4147-A177-3AD203B41FA5}">
                      <a16:colId xmlns:a16="http://schemas.microsoft.com/office/drawing/2014/main" val="3630293650"/>
                    </a:ext>
                  </a:extLst>
                </a:gridCol>
                <a:gridCol w="2981220">
                  <a:extLst>
                    <a:ext uri="{9D8B030D-6E8A-4147-A177-3AD203B41FA5}">
                      <a16:colId xmlns:a16="http://schemas.microsoft.com/office/drawing/2014/main" val="3974545761"/>
                    </a:ext>
                  </a:extLst>
                </a:gridCol>
                <a:gridCol w="2997588">
                  <a:extLst>
                    <a:ext uri="{9D8B030D-6E8A-4147-A177-3AD203B41FA5}">
                      <a16:colId xmlns:a16="http://schemas.microsoft.com/office/drawing/2014/main" val="1289587747"/>
                    </a:ext>
                  </a:extLst>
                </a:gridCol>
              </a:tblGrid>
              <a:tr h="8449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Country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7030A0"/>
                          </a:solidFill>
                        </a:rPr>
                        <a:t>Features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Challenges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2702110857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United States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Strong private enterprise, innovation, competition</a:t>
                      </a:r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Healthcare inequalities and income gaps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823139361"/>
                  </a:ext>
                </a:extLst>
              </a:tr>
              <a:tr h="15300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Singapore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Business-focused economy and economic growth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High cost of living and competitive pressure</a:t>
                      </a:r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50825801"/>
                  </a:ext>
                </a:extLst>
              </a:tr>
              <a:tr h="11874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United Kingdom</a:t>
                      </a:r>
                      <a:endParaRPr lang="en-GB" sz="2400" dirty="0"/>
                    </a:p>
                  </a:txBody>
                  <a:tcPr marL="97194" marR="97194" marT="48597" marB="4859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Mixed economy with private and public sectors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R</a:t>
                      </a:r>
                      <a:r>
                        <a:rPr lang="en-GB" dirty="0"/>
                        <a:t>egional inequalities and NHS funding pressures</a:t>
                      </a:r>
                      <a:endParaRPr lang="en-GB" sz="1800" dirty="0"/>
                    </a:p>
                  </a:txBody>
                  <a:tcPr marL="97194" marR="97194" marT="48597" marB="48597" anchor="ctr"/>
                </a:tc>
                <a:extLst>
                  <a:ext uri="{0D108BD9-81ED-4DB2-BD59-A6C34878D82A}">
                    <a16:rowId xmlns:a16="http://schemas.microsoft.com/office/drawing/2014/main" val="13208794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432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60E874-9E7D-EECA-73A1-B91F8685D1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847" b="14796"/>
          <a:stretch>
            <a:fillRect/>
          </a:stretch>
        </p:blipFill>
        <p:spPr>
          <a:xfrm>
            <a:off x="89941" y="194872"/>
            <a:ext cx="8971613" cy="637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51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6FD41-83EF-397C-3B6A-84B5E0E5D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Important Points: </a:t>
            </a:r>
            <a:r>
              <a:rPr lang="en-GB" sz="4800" b="1" dirty="0">
                <a:solidFill>
                  <a:srgbClr val="C00000"/>
                </a:solidFill>
                <a:latin typeface="+mn-lt"/>
              </a:rPr>
              <a:t>Communism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E98D2-5D71-72D6-3188-D957D0CC2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Core Ideas</a:t>
            </a:r>
          </a:p>
          <a:p>
            <a:r>
              <a:rPr lang="en-GB" dirty="0"/>
              <a:t>Shared ownership of resources</a:t>
            </a:r>
          </a:p>
          <a:p>
            <a:r>
              <a:rPr lang="en-GB" dirty="0"/>
              <a:t>Wealth distributed according to need</a:t>
            </a:r>
          </a:p>
          <a:p>
            <a:r>
              <a:rPr lang="en-GB" dirty="0"/>
              <a:t>Aim of reducing inequality and class divisions</a:t>
            </a:r>
          </a:p>
          <a:p>
            <a:r>
              <a:rPr lang="en-GB" dirty="0"/>
              <a:t>Strong focus on collective welfare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Historical Challenges in Some Communist States</a:t>
            </a:r>
          </a:p>
          <a:p>
            <a:r>
              <a:rPr lang="en-GB" dirty="0"/>
              <a:t>Centralised control of government and economy</a:t>
            </a:r>
          </a:p>
          <a:p>
            <a:r>
              <a:rPr lang="en-GB" dirty="0"/>
              <a:t>Restrictions on political freedoms in some regimes</a:t>
            </a:r>
          </a:p>
          <a:p>
            <a:r>
              <a:rPr lang="en-GB" dirty="0"/>
              <a:t>Economic inefficiencies and shortages</a:t>
            </a:r>
          </a:p>
          <a:p>
            <a:r>
              <a:rPr lang="en-GB" dirty="0"/>
              <a:t>Human rights concerns in certain historical examples</a:t>
            </a:r>
          </a:p>
        </p:txBody>
      </p:sp>
    </p:spTree>
    <p:extLst>
      <p:ext uri="{BB962C8B-B14F-4D97-AF65-F5344CB8AC3E}">
        <p14:creationId xmlns:p14="http://schemas.microsoft.com/office/powerpoint/2010/main" val="1697086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F7FC2-8460-E6A0-1D0E-5F3116910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93" y="329784"/>
            <a:ext cx="8229600" cy="1290222"/>
          </a:xfrm>
        </p:spPr>
        <p:txBody>
          <a:bodyPr>
            <a:normAutofit fontScale="90000"/>
          </a:bodyPr>
          <a:lstStyle/>
          <a:p>
            <a:r>
              <a:rPr lang="en-GB" sz="5300" b="1" dirty="0">
                <a:latin typeface="+mn-lt"/>
              </a:rPr>
              <a:t>Important Points: </a:t>
            </a:r>
            <a:r>
              <a:rPr lang="en-GB" sz="5300" b="1" dirty="0">
                <a:solidFill>
                  <a:srgbClr val="0070C0"/>
                </a:solidFill>
              </a:rPr>
              <a:t>Fascism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DD57F-027F-D626-C20A-B73FC8F1B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33" y="1349115"/>
            <a:ext cx="7540052" cy="46871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Common Characteristics</a:t>
            </a:r>
          </a:p>
          <a:p>
            <a:r>
              <a:rPr lang="en-GB" sz="2400" dirty="0"/>
              <a:t>Strong centralised leadership</a:t>
            </a:r>
          </a:p>
          <a:p>
            <a:r>
              <a:rPr lang="en-GB" sz="2400" dirty="0"/>
              <a:t>Extreme nationalism</a:t>
            </a:r>
          </a:p>
          <a:p>
            <a:r>
              <a:rPr lang="en-GB" sz="2400" dirty="0"/>
              <a:t>Limited political opposition</a:t>
            </a:r>
          </a:p>
          <a:p>
            <a:r>
              <a:rPr lang="en-GB" sz="2400" dirty="0"/>
              <a:t>Heavy control of media and public opinion</a:t>
            </a:r>
          </a:p>
          <a:p>
            <a:r>
              <a:rPr lang="en-GB" sz="2400" dirty="0"/>
              <a:t>Restriction of civil liberties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Historical Consequences</a:t>
            </a:r>
          </a:p>
          <a:p>
            <a:r>
              <a:rPr lang="en-GB" sz="2400" dirty="0"/>
              <a:t>Political repression</a:t>
            </a:r>
          </a:p>
          <a:p>
            <a:r>
              <a:rPr lang="en-GB" sz="2400" dirty="0"/>
              <a:t>Discrimination against minority groups</a:t>
            </a:r>
          </a:p>
          <a:p>
            <a:r>
              <a:rPr lang="en-GB" sz="2400" dirty="0"/>
              <a:t>Use of propaganda and fear</a:t>
            </a:r>
          </a:p>
          <a:p>
            <a:r>
              <a:rPr lang="en-GB" sz="2400" dirty="0"/>
              <a:t>Human rights abuses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787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551B7-B5DF-7939-A97D-66E33418D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495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UK’s Political Landscape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E0169B-0E63-E95C-530A-0EB9FAFB2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009026"/>
              </p:ext>
            </p:extLst>
          </p:nvPr>
        </p:nvGraphicFramePr>
        <p:xfrm>
          <a:off x="457200" y="1157211"/>
          <a:ext cx="8229600" cy="5689594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423636058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53423672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293869826"/>
                    </a:ext>
                  </a:extLst>
                </a:gridCol>
              </a:tblGrid>
              <a:tr h="2470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Party/Movement</a:t>
                      </a:r>
                      <a:endParaRPr lang="en-GB" sz="1600" dirty="0">
                        <a:solidFill>
                          <a:srgbClr val="FF000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</a:rPr>
                        <a:t>Position on Spectrum</a:t>
                      </a:r>
                      <a:endParaRPr lang="en-GB" sz="1600" dirty="0">
                        <a:solidFill>
                          <a:srgbClr val="0070C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solidFill>
                            <a:srgbClr val="7030A0"/>
                          </a:solidFill>
                        </a:rPr>
                        <a:t>General Focus</a:t>
                      </a:r>
                      <a:endParaRPr lang="en-GB" sz="1600" dirty="0">
                        <a:solidFill>
                          <a:srgbClr val="7030A0"/>
                        </a:solidFill>
                      </a:endParaRP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208235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Labour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Left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Public services, welfare, reducing inequality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8491667"/>
                  </a:ext>
                </a:extLst>
              </a:tr>
              <a:tr h="7902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Liberal Democrats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Left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Civil liberties and social reform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6659324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Conservative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Centre Right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Free markets, individual responsibility, lower state intervention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8319883"/>
                  </a:ext>
                </a:extLst>
              </a:tr>
              <a:tr h="7902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Green Party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Left/Centre Left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Environmental sustainability, wealth redistribution, and social equality.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93303"/>
                  </a:ext>
                </a:extLst>
              </a:tr>
              <a:tr h="6195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Reform UK</a:t>
                      </a:r>
                      <a:endParaRPr lang="en-GB" sz="16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Right Wing 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Immigration, national sovereignty, criticism of established political institutions</a:t>
                      </a:r>
                      <a:endParaRPr lang="fr-FR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053901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Plaid Cymru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buNone/>
                      </a:pPr>
                      <a:r>
                        <a:rPr lang="en-GB" sz="1400" dirty="0"/>
                        <a:t>(Wales)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Centre Left/Nationalist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Welsh independence, Welsh language and culture, public services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8219450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Scottish National Party (SNP)</a:t>
                      </a:r>
                    </a:p>
                    <a:p>
                      <a:pPr>
                        <a:buNone/>
                      </a:pPr>
                      <a:r>
                        <a:rPr lang="en-GB" sz="1400" b="0" dirty="0"/>
                        <a:t>(Scotland)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Centre Left/Nationalist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3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Scottish independence, social democracy, public services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4527858"/>
                  </a:ext>
                </a:extLst>
              </a:tr>
              <a:tr h="6078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Sinn Féin</a:t>
                      </a:r>
                      <a:br>
                        <a:rPr lang="en-GB" sz="1600" b="1" dirty="0"/>
                      </a:br>
                      <a:r>
                        <a:rPr lang="en-GB" sz="1400" b="0" dirty="0"/>
                        <a:t>(Northern Ireland)</a:t>
                      </a:r>
                      <a:endParaRPr lang="en-GB" sz="1600" b="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Left Wing/Nationalist</a:t>
                      </a:r>
                    </a:p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Irish reunification, social welfare, public services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4943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26975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539F4-C230-2C69-46F5-61D0C26CF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59" y="209864"/>
            <a:ext cx="8095624" cy="162325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latin typeface="+mn-lt"/>
              </a:rPr>
              <a:t>Why Does Politics Matter in Employment?</a:t>
            </a:r>
            <a:br>
              <a:rPr lang="en-GB" sz="3600" b="1" dirty="0">
                <a:latin typeface="+mn-lt"/>
              </a:rPr>
            </a:br>
            <a:endParaRPr lang="en-GB" sz="3600" dirty="0">
              <a:latin typeface="+mn-l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204ED7-208C-09BD-AB19-99020D2C7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270903"/>
              </p:ext>
            </p:extLst>
          </p:nvPr>
        </p:nvGraphicFramePr>
        <p:xfrm>
          <a:off x="536917" y="1551992"/>
          <a:ext cx="8262309" cy="494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1704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1386"/>
            <a:ext cx="8229600" cy="1143000"/>
          </a:xfrm>
        </p:spPr>
        <p:txBody>
          <a:bodyPr>
            <a:noAutofit/>
          </a:bodyPr>
          <a:lstStyle/>
          <a:p>
            <a:r>
              <a:rPr b="1" dirty="0">
                <a:latin typeface="+mn-lt"/>
              </a:rPr>
              <a:t>Understanding the Political Spectrum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BF1724-8836-1DCF-60A8-D1E7873E2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109421"/>
              </p:ext>
            </p:extLst>
          </p:nvPr>
        </p:nvGraphicFramePr>
        <p:xfrm>
          <a:off x="271604" y="1267486"/>
          <a:ext cx="8799968" cy="5315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353D06-3BB6-5F47-3719-C13690B40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76832-D6A6-42D8-36E3-8A3B2237E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694" y="280335"/>
            <a:ext cx="5605629" cy="99417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Activity: Identify the Political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3DBF-6ACD-EB37-6E77-D75E48E51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64" y="1353823"/>
            <a:ext cx="6374961" cy="5009744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Match the ideologies with the UK Political Parties: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Which Party…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1. Supports stronger welfare systems and public healthcare?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2. Emphasises lower taxes and private sector growth?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3. Advocates for both environmental action and social equity?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4. Promotes civil liberties, centrism, and closer relationships with        Europe?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5. Campaigns for stronger immigration controls, Brexit support, and criticism of established political institutions?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Parties: </a:t>
            </a:r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Conservative</a:t>
            </a:r>
            <a:r>
              <a:rPr lang="en-GB" sz="2400" b="1" dirty="0"/>
              <a:t> 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C00000"/>
                </a:solidFill>
              </a:rPr>
              <a:t>Labour</a:t>
            </a:r>
            <a:r>
              <a:rPr lang="en-GB" sz="2400" dirty="0"/>
              <a:t> | </a:t>
            </a:r>
            <a:r>
              <a:rPr lang="en-GB" sz="2400" b="1" dirty="0">
                <a:solidFill>
                  <a:srgbClr val="FFC000"/>
                </a:solidFill>
              </a:rPr>
              <a:t>Liberal Democrats 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7030A0"/>
                </a:solidFill>
              </a:rPr>
              <a:t>Reform UK</a:t>
            </a:r>
            <a:r>
              <a:rPr lang="en-GB" sz="2400" dirty="0"/>
              <a:t>| </a:t>
            </a:r>
            <a:r>
              <a:rPr lang="en-GB" sz="2400" b="1" dirty="0">
                <a:solidFill>
                  <a:srgbClr val="00B050"/>
                </a:solidFill>
              </a:rPr>
              <a:t>Green Party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141BC0-B1F4-AB76-63BF-95481D5F8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DD84C43-E873-1952-3BE3-1D19665EC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4EED5491-50E2-2913-4A32-C57A532935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071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9157" y="665922"/>
            <a:ext cx="4260783" cy="1804323"/>
          </a:xfrm>
        </p:spPr>
        <p:txBody>
          <a:bodyPr anchor="ctr">
            <a:noAutofit/>
          </a:bodyPr>
          <a:lstStyle/>
          <a:p>
            <a:r>
              <a:rPr lang="en-GB" sz="4800" b="1" dirty="0">
                <a:latin typeface="+mn-lt"/>
              </a:rPr>
              <a:t>Activity: </a:t>
            </a:r>
            <a:br>
              <a:rPr lang="en-GB" sz="4800" b="1" dirty="0">
                <a:latin typeface="+mn-lt"/>
              </a:rPr>
            </a:br>
            <a:r>
              <a:rPr lang="en-GB" sz="4800" b="1" dirty="0">
                <a:latin typeface="+mn-lt"/>
              </a:rPr>
              <a:t>Exploring Your Political Views?</a:t>
            </a:r>
          </a:p>
        </p:txBody>
      </p:sp>
      <p:pic>
        <p:nvPicPr>
          <p:cNvPr id="14" name="Picture 13" descr="Multi-colored push pins connected by a black wire">
            <a:extLst>
              <a:ext uri="{FF2B5EF4-FFF2-40B4-BE49-F238E27FC236}">
                <a16:creationId xmlns:a16="http://schemas.microsoft.com/office/drawing/2014/main" id="{412D4F3A-0123-5F66-FA82-9BF711F753D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69" r="52250" b="-2"/>
          <a:stretch/>
        </p:blipFill>
        <p:spPr>
          <a:xfrm>
            <a:off x="0" y="0"/>
            <a:ext cx="3727453" cy="6858002"/>
          </a:xfrm>
          <a:prstGeom prst="rect">
            <a:avLst/>
          </a:prstGeom>
        </p:spPr>
      </p:pic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4139952" y="2211828"/>
            <a:ext cx="4311692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 dirty="0"/>
              <a:t>Click on the following link and  take the short Quiz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https://votecompass.uk/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9AB5F-41EC-1065-CFBF-AFBF8917DE43}"/>
              </a:ext>
            </a:extLst>
          </p:cNvPr>
          <p:cNvSpPr txBox="1"/>
          <p:nvPr/>
        </p:nvSpPr>
        <p:spPr>
          <a:xfrm>
            <a:off x="4108769" y="5601855"/>
            <a:ext cx="4744386" cy="92333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This activity is designed to help you reflect on how political beliefs and values connect to public services, employment, and society.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76A24-3DB9-76BE-5166-31667DE9F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8" y="190185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i="1" dirty="0"/>
              <a:t>What key changes in British politics have most significantly impacted the Health and Social Care sector - and why do they matter to your future employment?</a:t>
            </a:r>
            <a:endParaRPr lang="en-GB" i="1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2609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157" y="139283"/>
            <a:ext cx="5254555" cy="1708242"/>
          </a:xfrm>
        </p:spPr>
        <p:txBody>
          <a:bodyPr anchor="ctr">
            <a:noAutofit/>
          </a:bodyPr>
          <a:lstStyle/>
          <a:p>
            <a:r>
              <a:rPr lang="en-GB" b="1" dirty="0">
                <a:latin typeface="+mn-lt"/>
              </a:rPr>
              <a:t>Brexit and Employment Impacts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73" y="1986807"/>
            <a:ext cx="6270791" cy="4629765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Brexit ended EU freedom of movement affecting workforce mobility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Fewer EU workers contributed to staff shortages in some sectors (including H+SC)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New immigration policies changed recruitment in health and social care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New immigration rules prioritise 'skilled workers', creating social care and hospitality gaps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Post-Brexit uncertainty continues to affect some industries and regional economies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Increased pressure on recruitment and retention across public services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85C0B0-6340-9C4E-FE1F-0EB99A4C28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086" r="18401" b="-1"/>
          <a:stretch>
            <a:fillRect/>
          </a:stretch>
        </p:blipFill>
        <p:spPr>
          <a:xfrm>
            <a:off x="6498236" y="-10886"/>
            <a:ext cx="264576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571" y="296358"/>
            <a:ext cx="6361888" cy="1143000"/>
          </a:xfrm>
        </p:spPr>
        <p:txBody>
          <a:bodyPr>
            <a:noAutofit/>
          </a:bodyPr>
          <a:lstStyle/>
          <a:p>
            <a:r>
              <a:rPr b="1" dirty="0"/>
              <a:t>Key Impacts on </a:t>
            </a:r>
            <a:br>
              <a:rPr lang="en-GB" b="1" dirty="0"/>
            </a:br>
            <a:r>
              <a:rPr b="1" dirty="0"/>
              <a:t>Health </a:t>
            </a:r>
            <a:r>
              <a:rPr lang="en-GB" b="1" dirty="0"/>
              <a:t>+</a:t>
            </a:r>
            <a:r>
              <a:rPr b="1" dirty="0"/>
              <a:t> Social Care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A5B0769-2F43-D15C-6A56-0AB957761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64004"/>
              </p:ext>
            </p:extLst>
          </p:nvPr>
        </p:nvGraphicFramePr>
        <p:xfrm>
          <a:off x="184826" y="1427367"/>
          <a:ext cx="8881353" cy="5056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3876D1F-76AD-0462-6FA5-A7C5EC5C442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005" b="35887"/>
          <a:stretch/>
        </p:blipFill>
        <p:spPr>
          <a:xfrm>
            <a:off x="7422204" y="99540"/>
            <a:ext cx="1643975" cy="177789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+mn-lt"/>
              </a:rPr>
              <a:t>Replacing Lost Funding and Workforce Post-Brexit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EAFDE6-9C7B-E8DE-7674-A64F6FB665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2628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C593441-C945-77FD-C971-871D062E1AE7}"/>
              </a:ext>
            </a:extLst>
          </p:cNvPr>
          <p:cNvSpPr txBox="1"/>
          <p:nvPr/>
        </p:nvSpPr>
        <p:spPr>
          <a:xfrm>
            <a:off x="4906979" y="6444862"/>
            <a:ext cx="31506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(Gov.UK, 2025; Institute for Government, 2025)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D8E5-7701-AC55-5CCD-369D7D9C5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Skilled Worker Visa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C4C5D-9536-CC55-9A1F-14044FFF2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64" y="1536838"/>
            <a:ext cx="4114800" cy="4983162"/>
          </a:xfrm>
          <a:ln w="19050">
            <a:solidFill>
              <a:schemeClr val="accent1"/>
            </a:solidFill>
          </a:ln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200" dirty="0"/>
              <a:t>Introduced in </a:t>
            </a:r>
            <a:r>
              <a:rPr lang="en-GB" sz="6200" b="1" dirty="0"/>
              <a:t>2020</a:t>
            </a:r>
            <a:r>
              <a:rPr lang="en-GB" sz="6200" dirty="0"/>
              <a:t> to fill labour shortages post-Brexit.</a:t>
            </a:r>
          </a:p>
          <a:p>
            <a:pPr marL="0" indent="0">
              <a:buNone/>
            </a:pPr>
            <a:endParaRPr lang="en-GB" sz="4900" dirty="0"/>
          </a:p>
          <a:p>
            <a:r>
              <a:rPr lang="en-GB" sz="4900" dirty="0"/>
              <a:t>Allows overseas workers to take up eligible skilled roles in the UK.</a:t>
            </a:r>
          </a:p>
          <a:p>
            <a:r>
              <a:rPr lang="en-GB" sz="4900" dirty="0"/>
              <a:t>Offers a path to long-term residency and family sponsorship.</a:t>
            </a:r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endParaRPr lang="en-GB" sz="4900" dirty="0"/>
          </a:p>
          <a:p>
            <a:pPr marL="0" indent="0">
              <a:buNone/>
            </a:pPr>
            <a:r>
              <a:rPr lang="en-GB" sz="4900" b="1" dirty="0"/>
              <a:t>✅ </a:t>
            </a:r>
            <a:r>
              <a:rPr lang="en-GB" sz="5500" b="1" dirty="0"/>
              <a:t>Eligibility Criteria</a:t>
            </a:r>
            <a:br>
              <a:rPr lang="en-GB" sz="5500" b="1" dirty="0"/>
            </a:br>
            <a:endParaRPr lang="en-GB" sz="5500" b="1" dirty="0"/>
          </a:p>
          <a:p>
            <a:r>
              <a:rPr lang="en-GB" sz="4900" dirty="0"/>
              <a:t>Job offer from a Home Office-approved sponsor.</a:t>
            </a:r>
          </a:p>
          <a:p>
            <a:r>
              <a:rPr lang="en-GB" sz="4900" dirty="0"/>
              <a:t>Meet English language requirements.</a:t>
            </a:r>
          </a:p>
          <a:p>
            <a:r>
              <a:rPr lang="en-GB" sz="4900" dirty="0"/>
              <a:t>Earn above a minimum salary threshold:</a:t>
            </a:r>
          </a:p>
          <a:p>
            <a:r>
              <a:rPr lang="en-GB" sz="4900" dirty="0"/>
              <a:t>Standard: Minimum salary requirements apply and vary depending on the role. </a:t>
            </a:r>
          </a:p>
          <a:p>
            <a:r>
              <a:rPr lang="en-GB" sz="4900" dirty="0"/>
              <a:t>Much safer academically.</a:t>
            </a:r>
          </a:p>
          <a:p>
            <a:r>
              <a:rPr lang="en-GB" sz="4900" dirty="0"/>
              <a:t>Lower thresholds for shortage occupations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8EEBF2-7348-0D75-E7F6-063C4CD0ABFA}"/>
              </a:ext>
            </a:extLst>
          </p:cNvPr>
          <p:cNvSpPr txBox="1"/>
          <p:nvPr/>
        </p:nvSpPr>
        <p:spPr>
          <a:xfrm>
            <a:off x="4572000" y="1701267"/>
            <a:ext cx="4474564" cy="4247317"/>
          </a:xfrm>
          <a:prstGeom prst="rect">
            <a:avLst/>
          </a:prstGeom>
          <a:noFill/>
          <a:ln w="254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Intended Impact on Care Sector</a:t>
            </a:r>
            <a:br>
              <a:rPr lang="en-GB" b="1" dirty="0"/>
            </a:b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Address chronic staff shortages in adult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recruitment of care workers and home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Align with campaigns like Made with Care.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⚠️ Challenges &amp; Limitations</a:t>
            </a:r>
            <a:br>
              <a:rPr lang="en-GB" b="1" dirty="0"/>
            </a:b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Sponsorship can be expensive for employers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Salary requirements may limit recruitment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Workforce shortages still remain</a:t>
            </a:r>
          </a:p>
        </p:txBody>
      </p:sp>
    </p:spTree>
    <p:extLst>
      <p:ext uri="{BB962C8B-B14F-4D97-AF65-F5344CB8AC3E}">
        <p14:creationId xmlns:p14="http://schemas.microsoft.com/office/powerpoint/2010/main" val="3567449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9E3A3-1639-7B47-5849-28887E9E7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74" y="552110"/>
            <a:ext cx="4564698" cy="1546899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/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CFE65-56FE-CE0A-2F14-43C6CECE3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427" y="2393509"/>
            <a:ext cx="4652192" cy="3632493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The latest phase ran from </a:t>
            </a:r>
            <a:r>
              <a:rPr lang="en-GB" sz="1700" b="1" dirty="0"/>
              <a:t> October 2025 to  March 2026</a:t>
            </a:r>
            <a:r>
              <a:rPr lang="en-GB" sz="1700" dirty="0"/>
              <a:t>, with updated messaging and a significant media push.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Campaign Context (2025-2026):The campaign aligns with a 10-year, £700 million plan to invest in the adult social care workforce and support training. 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It showcases the daily impact of care work, celebrating staff who help people lead fulfilling lives.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50784B00-17BA-D135-8C0F-30E5B651D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24068" y="974449"/>
            <a:ext cx="2877772" cy="190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29D2915A-4727-357D-1C93-95DB8AC34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2176" y="4001552"/>
            <a:ext cx="2899663" cy="152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8907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B98AA2-8713-90BF-A1C0-219E70D88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920BB9E2-A8C2-5D67-F03F-22CE9105D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5CA72A71-2CE5-DC31-27CB-E3384732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D4ABD61E-170E-886D-3AD8-56B687D28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8D49EBF4-A785-8B11-CDCA-582FE39A7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4A2CD40C-0F3E-ADD6-98C6-2EF7CB3BD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F4D5B-8361-A7CB-9DAB-141956D99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768" y="482138"/>
            <a:ext cx="4663652" cy="161009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+mn-lt"/>
              </a:rPr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47AD6CF-46B4-AF8B-CED6-0D7A59D20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B1C68-F0D5-1197-F58A-A884D651C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504" y="2109798"/>
            <a:ext cx="7664711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National campaign to recruit more people into adult social care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Promotes care work as meaningful and rewarding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Uses real stories from care workers and service users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Aims to address workforce shortages in the sector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Supported through government funding and media campaigns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E43954D7-0F6D-CC05-6F05-4A0607D27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5000"/>
            <a:ext cx="1538480" cy="10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4FF86B2D-6BEC-242B-2D64-6FDDD5DBC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08847"/>
            <a:ext cx="1543411" cy="81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1153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2BA311-70B2-6735-CD4E-17A177470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A9D85053-00B7-FDF8-5907-22BD9DAFC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520509B0-CBD9-B383-1F49-A0D5DE940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487837" y="2732147"/>
            <a:ext cx="5860051" cy="395784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FF1C085D-3764-3360-B3BB-06D34DE50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9058F96E-FF38-4279-CB53-AF0AF146A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B84A3DDB-2006-CFE8-61E4-2E281FD21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46" y="517897"/>
            <a:ext cx="8333796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A12CE-3CBE-D664-38DE-37436A46E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768" y="482138"/>
            <a:ext cx="4663652" cy="161009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+mn-lt"/>
              </a:rPr>
              <a:t>‘Made with Care’ Recruitment Campaign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D1F0FBE1-D170-AFDA-1276-4D565C1B8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1785" y="2263365"/>
            <a:ext cx="37033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B2391-272A-92DE-ABC9-EA0DD896B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839" y="2393509"/>
            <a:ext cx="7664711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Key Aspects of the Campaign:</a:t>
            </a:r>
            <a:br>
              <a:rPr lang="en-GB" sz="2000" b="1" dirty="0"/>
            </a:br>
            <a:endParaRPr lang="en-GB" sz="2000" b="1" dirty="0"/>
          </a:p>
          <a:p>
            <a:r>
              <a:rPr lang="en-GB" sz="1700" dirty="0"/>
              <a:t>Goal: To fill the high number of vacancies (approx. 152,000 daily) with committed, compassionate staff.</a:t>
            </a:r>
          </a:p>
          <a:p>
            <a:r>
              <a:rPr lang="en-GB" sz="1700" dirty="0"/>
              <a:t>Media campaign across TV, radio, and social media</a:t>
            </a:r>
          </a:p>
          <a:p>
            <a:r>
              <a:rPr lang="en-GB" sz="1700" dirty="0"/>
              <a:t>Focuses on real stories from care workers</a:t>
            </a:r>
          </a:p>
          <a:p>
            <a:r>
              <a:rPr lang="en-GB" sz="1700" dirty="0"/>
              <a:t>Targets people looking for meaningful careers</a:t>
            </a:r>
          </a:p>
          <a:p>
            <a:r>
              <a:rPr lang="en-GB" sz="1700" dirty="0"/>
              <a:t>Employers can advertise vacancies through the campaign</a:t>
            </a:r>
          </a:p>
        </p:txBody>
      </p:sp>
      <p:pic>
        <p:nvPicPr>
          <p:cNvPr id="4100" name="Picture 4" descr="A workforce 'Made with Care' – Social care">
            <a:extLst>
              <a:ext uri="{FF2B5EF4-FFF2-40B4-BE49-F238E27FC236}">
                <a16:creationId xmlns:a16="http://schemas.microsoft.com/office/drawing/2014/main" id="{A0C1D13D-D485-3332-11E0-493FF18A2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5000"/>
            <a:ext cx="1538480" cy="10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ommunity Integrated Care features in Made With Care campaign">
            <a:extLst>
              <a:ext uri="{FF2B5EF4-FFF2-40B4-BE49-F238E27FC236}">
                <a16:creationId xmlns:a16="http://schemas.microsoft.com/office/drawing/2014/main" id="{4F14CACF-BFDA-EE6F-7DAD-8A5D6B791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3143" y="1308847"/>
            <a:ext cx="1543411" cy="81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001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721" y="418951"/>
            <a:ext cx="3024598" cy="558312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latin typeface="+mn-lt"/>
              </a:rPr>
              <a:t>Long-Term Sector Strategies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B54764-2366-2C53-283C-DF4A0697F6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0478580"/>
              </p:ext>
            </p:extLst>
          </p:nvPr>
        </p:nvGraphicFramePr>
        <p:xfrm>
          <a:off x="3806760" y="530795"/>
          <a:ext cx="5200720" cy="5813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EEF6A-8FAE-26D9-CEFD-A068803F2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28" y="260715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40BAAD8-F7B9-AB35-31AC-99AF8AE43A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221948"/>
              </p:ext>
            </p:extLst>
          </p:nvPr>
        </p:nvGraphicFramePr>
        <p:xfrm>
          <a:off x="780338" y="1403715"/>
          <a:ext cx="7743580" cy="5052472"/>
        </p:xfrm>
        <a:graphic>
          <a:graphicData uri="http://schemas.openxmlformats.org/drawingml/2006/table">
            <a:tbl>
              <a:tblPr/>
              <a:tblGrid>
                <a:gridCol w="3871790">
                  <a:extLst>
                    <a:ext uri="{9D8B030D-6E8A-4147-A177-3AD203B41FA5}">
                      <a16:colId xmlns:a16="http://schemas.microsoft.com/office/drawing/2014/main" val="1670067139"/>
                    </a:ext>
                  </a:extLst>
                </a:gridCol>
                <a:gridCol w="3871790">
                  <a:extLst>
                    <a:ext uri="{9D8B030D-6E8A-4147-A177-3AD203B41FA5}">
                      <a16:colId xmlns:a16="http://schemas.microsoft.com/office/drawing/2014/main" val="3465743185"/>
                    </a:ext>
                  </a:extLst>
                </a:gridCol>
              </a:tblGrid>
              <a:tr h="263403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solidFill>
                            <a:srgbClr val="7030A0"/>
                          </a:solidFill>
                          <a:effectLst/>
                        </a:rPr>
                        <a:t>Political Change</a:t>
                      </a:r>
                      <a:endParaRPr lang="en-GB" sz="1600" b="0" dirty="0">
                        <a:solidFill>
                          <a:srgbClr val="7030A0"/>
                        </a:solidFill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solidFill>
                            <a:srgbClr val="C00000"/>
                          </a:solidFill>
                          <a:effectLst/>
                        </a:rPr>
                        <a:t>Impact on Health &amp; Social Care</a:t>
                      </a:r>
                      <a:endParaRPr lang="en-GB" sz="1600" b="0" dirty="0">
                        <a:solidFill>
                          <a:srgbClr val="C00000"/>
                        </a:solidFill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898936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Brexit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Loss of EU workforce; reduced workforce mobility; staffing shortages in care and nursing roles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6374816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Skilled Worker Visa 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Introduced to fill gaps, but salary thresholds limit effectiveness for care sector recruitment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3449792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Loss of EU Structural Funding</a:t>
                      </a:r>
                      <a:endParaRPr lang="en-GB" sz="1600" b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UK Shared Prosperity Fund replaces EU funds but is less generous, affecting training and services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4306277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Regional Funding Changes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New funding streams aim to reduce inequality but often fall short of previous EU support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217091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NHS Long-Term Workforce Plan</a:t>
                      </a:r>
                      <a:endParaRPr lang="en-GB" sz="1600" b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Focuses on domestic training, retention, and apprenticeships to reduce reliance on overseas staff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2573011"/>
                  </a:ext>
                </a:extLst>
              </a:tr>
              <a:tr h="60979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‘Made with Care’ Recruitment Campaign</a:t>
                      </a:r>
                      <a:endParaRPr lang="en-GB" sz="1600" b="0" dirty="0">
                        <a:effectLst/>
                      </a:endParaRP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Promotes care careers nationally to address vacancies and improve sector image</a:t>
                      </a:r>
                    </a:p>
                  </a:txBody>
                  <a:tcPr marL="72165" marR="48110" marT="48110" marB="4209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546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0037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740" y="274638"/>
            <a:ext cx="8229600" cy="1143000"/>
          </a:xfrm>
        </p:spPr>
        <p:txBody>
          <a:bodyPr/>
          <a:lstStyle/>
          <a:p>
            <a:r>
              <a:rPr b="1" dirty="0">
                <a:latin typeface="+mn-lt"/>
              </a:rPr>
              <a:t>Future Outlook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D2E9C6-6DA9-3D21-2607-4FD061E70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06414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659C554-9AC5-1FB5-4FD6-7DB2AB1ABDE9}"/>
              </a:ext>
            </a:extLst>
          </p:cNvPr>
          <p:cNvSpPr txBox="1"/>
          <p:nvPr/>
        </p:nvSpPr>
        <p:spPr>
          <a:xfrm>
            <a:off x="6889686" y="6142409"/>
            <a:ext cx="1982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2025)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Overview of the UK Job Market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4" y="780266"/>
            <a:ext cx="4817216" cy="49309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UK employment remained relatively high at around 74–75%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Wage growth continued, but cost-of-living pressures remained significant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Many workers continued to experience financial pressure despite employment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Rising living costs influenced career choices, overtime, and second jobs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Health and social care continued to face major recruitment challenges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2EE811-A7C3-DE56-2539-D28B22C32A93}"/>
              </a:ext>
            </a:extLst>
          </p:cNvPr>
          <p:cNvSpPr txBox="1"/>
          <p:nvPr/>
        </p:nvSpPr>
        <p:spPr>
          <a:xfrm>
            <a:off x="7581305" y="6142943"/>
            <a:ext cx="1321522" cy="32173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(ONS, 2025)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079" y="224852"/>
            <a:ext cx="5889885" cy="14867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+mn-lt"/>
              </a:rPr>
              <a:t>Unemployment in the UK and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055" y="2015746"/>
            <a:ext cx="5248460" cy="4412222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Overall the UK unemployment rate remained around 4–5% during 2025 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Health and social care continued to face 152,000+ vacancies in England 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Ongoing challenges: EU workforce loss, post-pandemic pressures, and pay and retention pressures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NHS Long-Term Workforce Plan aims to expand training and improve retention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'Made with Care' campaign promotes domestic upskilling and recruitment into care</a:t>
            </a:r>
            <a:br>
              <a:rPr lang="en-GB" sz="1900" dirty="0"/>
            </a:b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Regional differences continue to affect vacancy and recruitment rates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3E145B56-D166-76AE-306D-21E5E54CA3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F9791D-990C-43C0-8889-FB9594CA1FF7}"/>
              </a:ext>
            </a:extLst>
          </p:cNvPr>
          <p:cNvSpPr txBox="1"/>
          <p:nvPr/>
        </p:nvSpPr>
        <p:spPr>
          <a:xfrm>
            <a:off x="5215182" y="6512179"/>
            <a:ext cx="28195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(ONS, 2025; Skills for Care, 2024)</a:t>
            </a:r>
            <a:endParaRPr lang="en-GB" sz="11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28" y="274638"/>
            <a:ext cx="8614372" cy="1143000"/>
          </a:xfrm>
        </p:spPr>
        <p:txBody>
          <a:bodyPr>
            <a:normAutofit/>
          </a:bodyPr>
          <a:lstStyle/>
          <a:p>
            <a:r>
              <a:rPr b="1" dirty="0">
                <a:latin typeface="+mn-lt"/>
              </a:rPr>
              <a:t>Unemployment in England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238562-64B3-9696-B2CD-4540DF850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3505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C30884B-F326-D4A0-FF8E-F51DDD202A0C}"/>
              </a:ext>
            </a:extLst>
          </p:cNvPr>
          <p:cNvSpPr txBox="1"/>
          <p:nvPr/>
        </p:nvSpPr>
        <p:spPr>
          <a:xfrm>
            <a:off x="7804088" y="6429473"/>
            <a:ext cx="1204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(ONS, 2025)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b="1" dirty="0"/>
              <a:t>Unemployment in Birmingham </a:t>
            </a:r>
            <a:r>
              <a:rPr lang="en-GB" b="1" dirty="0"/>
              <a:t>–</a:t>
            </a:r>
            <a:br>
              <a:rPr lang="en-GB" b="1" dirty="0"/>
            </a:br>
            <a:r>
              <a:rPr lang="en-GB" b="1" dirty="0"/>
              <a:t> April 2026 </a:t>
            </a:r>
            <a:endParaRPr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E64074-51F0-628F-89C2-2C6B4DE88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976599"/>
              </p:ext>
            </p:extLst>
          </p:nvPr>
        </p:nvGraphicFramePr>
        <p:xfrm>
          <a:off x="176134" y="155167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E6F3BCE-E84F-A4E6-5122-40A3888AB705}"/>
              </a:ext>
            </a:extLst>
          </p:cNvPr>
          <p:cNvSpPr txBox="1"/>
          <p:nvPr/>
        </p:nvSpPr>
        <p:spPr>
          <a:xfrm>
            <a:off x="6503802" y="6341386"/>
            <a:ext cx="2571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(Birmingham City Council, 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131BEA-A558-4BE6-B299-F814CDABFE68}"/>
              </a:ext>
            </a:extLst>
          </p:cNvPr>
          <p:cNvSpPr txBox="1"/>
          <p:nvPr/>
        </p:nvSpPr>
        <p:spPr>
          <a:xfrm>
            <a:off x="464695" y="617210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Unemployment update - April 2026 | Birmingham City Council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87772-99C2-4064-D195-37156D329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564" y="463324"/>
            <a:ext cx="8266872" cy="99417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+mn-lt"/>
              </a:rPr>
              <a:t>2026 Comparison of Unemployment in Birmingham with other UK Cities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C1A2E5-A53B-30C5-80F9-74F7B1F9BC20}"/>
              </a:ext>
            </a:extLst>
          </p:cNvPr>
          <p:cNvSpPr txBox="1"/>
          <p:nvPr/>
        </p:nvSpPr>
        <p:spPr>
          <a:xfrm>
            <a:off x="5848539" y="6394676"/>
            <a:ext cx="26436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(Birmingham City Council, 2026)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4B520124-CBC4-5AE6-CA55-6FE3D630A4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263337"/>
              </p:ext>
            </p:extLst>
          </p:nvPr>
        </p:nvGraphicFramePr>
        <p:xfrm>
          <a:off x="1486117" y="1600199"/>
          <a:ext cx="6171765" cy="4525966"/>
        </p:xfrm>
        <a:graphic>
          <a:graphicData uri="http://schemas.openxmlformats.org/drawingml/2006/table">
            <a:tbl>
              <a:tblPr/>
              <a:tblGrid>
                <a:gridCol w="1234353">
                  <a:extLst>
                    <a:ext uri="{9D8B030D-6E8A-4147-A177-3AD203B41FA5}">
                      <a16:colId xmlns:a16="http://schemas.microsoft.com/office/drawing/2014/main" val="1122772544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785288396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689447757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474121542"/>
                    </a:ext>
                  </a:extLst>
                </a:gridCol>
                <a:gridCol w="1234353">
                  <a:extLst>
                    <a:ext uri="{9D8B030D-6E8A-4147-A177-3AD203B41FA5}">
                      <a16:colId xmlns:a16="http://schemas.microsoft.com/office/drawing/2014/main" val="2443465623"/>
                    </a:ext>
                  </a:extLst>
                </a:gridCol>
              </a:tblGrid>
              <a:tr h="6857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Area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Claimant Count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Claimant Rate %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Monthly Change in Claimants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Monthly Change in Rate %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8305071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Birmingham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77,715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13.6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1,625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4439328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Nottingham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14,105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380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977674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Manchester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25,365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8.0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835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149851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Liverpool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19,405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7.5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856501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Glasgow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22,155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6.8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670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332915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Leeds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25,975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695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733435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Newcastle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8,755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90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1195240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Belfast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9,140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5.7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165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0444803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Sheffield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16,750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5.6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1891391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Cardiff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10,175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205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0250777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Bristol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12,890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4.7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120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8805012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Edinburgh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10,270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3.3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410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8491474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UK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1,722,830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4.9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36,245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0.1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2611412"/>
                  </a:ext>
                </a:extLst>
              </a:tr>
              <a:tr h="274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London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351,085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6.8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6,060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0.2</a:t>
                      </a:r>
                    </a:p>
                  </a:txBody>
                  <a:tcPr marL="68575" marR="68575" marT="34288" marB="342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396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94431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333" y="274049"/>
            <a:ext cx="7972556" cy="839528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UK Shared Prosperity Fund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26C964-EBDA-F7C2-79B1-1E7876CE31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771444"/>
              </p:ext>
            </p:extLst>
          </p:nvPr>
        </p:nvGraphicFramePr>
        <p:xfrm>
          <a:off x="3992499" y="119050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1598C92-8837-0E9B-586C-E49E7660786D}"/>
              </a:ext>
            </a:extLst>
          </p:cNvPr>
          <p:cNvSpPr txBox="1"/>
          <p:nvPr/>
        </p:nvSpPr>
        <p:spPr>
          <a:xfrm>
            <a:off x="682575" y="2274838"/>
            <a:ext cx="248970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The UK government’s replacement for EU structural funding after Brexit.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AA0502-865A-A094-D17C-23EC94660A1A}"/>
              </a:ext>
            </a:extLst>
          </p:cNvPr>
          <p:cNvSpPr txBox="1"/>
          <p:nvPr/>
        </p:nvSpPr>
        <p:spPr>
          <a:xfrm>
            <a:off x="234397" y="5663076"/>
            <a:ext cx="3374211" cy="92333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Some critics argue that this funding does not fully replace previous EU support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AC4D8-A516-C68A-15FF-AD6FC543E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9960" y="2345743"/>
            <a:ext cx="3604497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7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5FE0E8E5-10EC-F7FE-2D4C-62F486FEDF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165125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78A0B-725E-0C3A-64C7-0555D6859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86" y="554637"/>
            <a:ext cx="2840507" cy="205097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latin typeface="+mn-lt"/>
              </a:rPr>
              <a:t>Do Students Have More Job Opportunities Now?</a:t>
            </a:r>
            <a:br>
              <a:rPr lang="en-GB" sz="2400" b="1" dirty="0"/>
            </a:br>
            <a:endParaRPr lang="en-GB" sz="24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F6DFB70-D177-C950-B6DF-2BF47F789B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52" r="38909" b="-3"/>
          <a:stretch>
            <a:fillRect/>
          </a:stretch>
        </p:blipFill>
        <p:spPr>
          <a:xfrm>
            <a:off x="20" y="2768743"/>
            <a:ext cx="3208693" cy="408925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323271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EDE6EFF7-76E0-8D95-AF4A-8E722D915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5133" y="554637"/>
            <a:ext cx="5239063" cy="60185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C00000"/>
                </a:solidFill>
              </a:rPr>
              <a:t>Yes - but with challenges!</a:t>
            </a:r>
            <a:br>
              <a:rPr lang="en-GB" sz="2000" b="1" dirty="0">
                <a:solidFill>
                  <a:srgbClr val="C00000"/>
                </a:solidFill>
              </a:rPr>
            </a:br>
            <a:endParaRPr lang="en-GB" sz="2000" dirty="0">
              <a:solidFill>
                <a:srgbClr val="C00000"/>
              </a:solidFill>
            </a:endParaRPr>
          </a:p>
          <a:p>
            <a:r>
              <a:rPr lang="en-GB" sz="1800" dirty="0"/>
              <a:t>Health and social care continues to face significant </a:t>
            </a:r>
            <a:r>
              <a:rPr lang="en-GB" sz="1800" b="1" dirty="0"/>
              <a:t>staff shortages </a:t>
            </a:r>
            <a:r>
              <a:rPr lang="en-GB" sz="1800" dirty="0"/>
              <a:t>in England</a:t>
            </a:r>
          </a:p>
          <a:p>
            <a:endParaRPr lang="en-GB" sz="1800" dirty="0"/>
          </a:p>
          <a:p>
            <a:r>
              <a:rPr lang="en-GB" sz="1800" b="1" dirty="0"/>
              <a:t>High demand</a:t>
            </a:r>
            <a:r>
              <a:rPr lang="en-GB" sz="1800" dirty="0"/>
              <a:t> for skilled, qualified professionals. Some low paid jobs have high turnover</a:t>
            </a:r>
          </a:p>
          <a:p>
            <a:endParaRPr lang="en-GB" sz="1800" dirty="0"/>
          </a:p>
          <a:p>
            <a:r>
              <a:rPr lang="en-GB" sz="1800" dirty="0"/>
              <a:t>Employers are actively seeking graduates with communication, leadership, digital, and critical thinking skills</a:t>
            </a:r>
            <a:br>
              <a:rPr lang="en-GB" sz="1800" dirty="0"/>
            </a:br>
            <a:endParaRPr lang="en-GB" sz="1800" dirty="0"/>
          </a:p>
          <a:p>
            <a:r>
              <a:rPr lang="en-GB" sz="1800" dirty="0"/>
              <a:t>Your BSc equips you with the </a:t>
            </a:r>
            <a:r>
              <a:rPr lang="en-GB" sz="1800" b="1" dirty="0"/>
              <a:t>knowledge, professionalism, values</a:t>
            </a:r>
            <a:r>
              <a:rPr lang="en-GB" sz="1800" dirty="0"/>
              <a:t> and transferable skills needed in the sector to make a real impact</a:t>
            </a:r>
          </a:p>
          <a:p>
            <a:endParaRPr lang="en-GB" sz="1800" dirty="0"/>
          </a:p>
          <a:p>
            <a:r>
              <a:rPr lang="en-GB" sz="1800" dirty="0"/>
              <a:t>Competition for graduate jobs is constantly increasing, so</a:t>
            </a:r>
            <a:r>
              <a:rPr lang="en-GB" sz="1800" b="1" dirty="0"/>
              <a:t> students must be proactive</a:t>
            </a:r>
            <a:r>
              <a:rPr lang="en-GB" sz="1800" dirty="0"/>
              <a:t>: build skills, tailor applications, and understand the sector</a:t>
            </a:r>
          </a:p>
          <a:p>
            <a:endParaRPr lang="en-GB" sz="17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15319" y="3404996"/>
            <a:ext cx="6858002" cy="4800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1048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b="1" dirty="0">
                <a:latin typeface="+mn-lt"/>
              </a:rPr>
              <a:t>Social Care Sector Staffing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73DFA-A8D6-D2C8-2E55-9FA42B47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394470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86F4AA-2926-2721-F3BA-0FCB43216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A8D93-6578-09A7-281C-30AE35B15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b="1">
                <a:solidFill>
                  <a:srgbClr val="FFFFFF"/>
                </a:solidFill>
                <a:latin typeface="+mn-lt"/>
              </a:rPr>
              <a:t>Social Care Sector Staffing</a:t>
            </a:r>
            <a:br>
              <a:rPr lang="en-GB" sz="3500" b="1">
                <a:solidFill>
                  <a:srgbClr val="FFFFFF"/>
                </a:solidFill>
                <a:latin typeface="+mn-lt"/>
              </a:rPr>
            </a:br>
            <a:r>
              <a:rPr lang="en-GB" sz="3500" b="1">
                <a:solidFill>
                  <a:srgbClr val="FFFFFF"/>
                </a:solidFill>
                <a:latin typeface="+mn-lt"/>
              </a:rPr>
              <a:t>(England)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36ABD5-9C7C-64ED-A9DC-7DB05280A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338031"/>
              </p:ext>
            </p:extLst>
          </p:nvPr>
        </p:nvGraphicFramePr>
        <p:xfrm>
          <a:off x="483042" y="2171313"/>
          <a:ext cx="8274459" cy="4686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03160B6-5011-61C9-BEEE-4182072EF4CF}"/>
              </a:ext>
            </a:extLst>
          </p:cNvPr>
          <p:cNvSpPr txBox="1"/>
          <p:nvPr/>
        </p:nvSpPr>
        <p:spPr>
          <a:xfrm>
            <a:off x="269388" y="6370635"/>
            <a:ext cx="15365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(Skills for Care, 2025)</a:t>
            </a:r>
          </a:p>
        </p:txBody>
      </p:sp>
    </p:spTree>
    <p:extLst>
      <p:ext uri="{BB962C8B-B14F-4D97-AF65-F5344CB8AC3E}">
        <p14:creationId xmlns:p14="http://schemas.microsoft.com/office/powerpoint/2010/main" val="39742954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89DBE-28F4-FE53-3517-47760169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26" y="314476"/>
            <a:ext cx="8169032" cy="1014984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Bridging the Gap: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From Challenges to Opportunities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FF140-3E08-C7B1-061C-928D1DDF6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226686"/>
              </p:ext>
            </p:extLst>
          </p:nvPr>
        </p:nvGraphicFramePr>
        <p:xfrm>
          <a:off x="172017" y="1399032"/>
          <a:ext cx="8881448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7737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6BACC1-9109-C9C2-DCE8-CBCED1D925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19200"/>
            <a:ext cx="8229600" cy="4114800"/>
          </a:xfrm>
          <a:prstGeom prst="rect">
            <a:avLst/>
          </a:prstGeom>
        </p:spPr>
      </p:pic>
      <p:sp>
        <p:nvSpPr>
          <p:cNvPr id="4" name="AutoShape 2" descr="Employment: Meaning, Importance, Basic Terms of Employment and ...">
            <a:extLst>
              <a:ext uri="{FF2B5EF4-FFF2-40B4-BE49-F238E27FC236}">
                <a16:creationId xmlns:a16="http://schemas.microsoft.com/office/drawing/2014/main" id="{EA437C53-CC86-BB98-ED4F-61478ED17DF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978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6055-284E-6E11-BE9A-98F78708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01" y="122548"/>
            <a:ext cx="4317183" cy="20224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Desired Skills for Employment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896A08-3C26-2877-B62D-344E0D235662}"/>
              </a:ext>
            </a:extLst>
          </p:cNvPr>
          <p:cNvSpPr txBox="1"/>
          <p:nvPr/>
        </p:nvSpPr>
        <p:spPr>
          <a:xfrm>
            <a:off x="709127" y="2736043"/>
            <a:ext cx="5365481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Many employers experience recruitment difficulties. One of the many of reasons include individuals lacking the necessary </a:t>
            </a:r>
            <a:r>
              <a:rPr lang="en-US" sz="1700" b="1" i="1" dirty="0"/>
              <a:t>transferable skills.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i="1" dirty="0"/>
              <a:t>What transferable skills do you think are desired by employers and why?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i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he Complete Guide to Transferable Skills">
            <a:extLst>
              <a:ext uri="{FF2B5EF4-FFF2-40B4-BE49-F238E27FC236}">
                <a16:creationId xmlns:a16="http://schemas.microsoft.com/office/drawing/2014/main" id="{B1EA1C05-5DCD-A735-852C-4F1114E2B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465" y="2418198"/>
            <a:ext cx="2708601" cy="156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6302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6055-284E-6E11-BE9A-98F78708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82" y="150829"/>
            <a:ext cx="5128181" cy="1994161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ln w="22225">
                  <a:solidFill>
                    <a:srgbClr val="FFFFFF"/>
                  </a:solidFill>
                </a:ln>
                <a:latin typeface="+mn-lt"/>
              </a:rPr>
              <a:t>Desired Skills for Employment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8A569F-C5FC-D4DF-EE24-AC49D4A24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800" b="1" i="1" dirty="0"/>
              <a:t>Transferable Skills: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Self-discipline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Creativity and originality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Critical thinking and analysis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Problem solving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Resilience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Adaptability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Effective Communication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Leadership and Management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Teamwork and interpersonal skills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Reflection </a:t>
            </a:r>
          </a:p>
          <a:p>
            <a:pPr>
              <a:lnSpc>
                <a:spcPct val="90000"/>
              </a:lnSpc>
            </a:pPr>
            <a:r>
              <a:rPr lang="en-US" sz="1800" b="1" dirty="0"/>
              <a:t>Digital literacy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Person holding a puzzle piece">
            <a:extLst>
              <a:ext uri="{FF2B5EF4-FFF2-40B4-BE49-F238E27FC236}">
                <a16:creationId xmlns:a16="http://schemas.microsoft.com/office/drawing/2014/main" id="{AFAC1EC2-53F8-7E04-ABBF-62972E4272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768" r="34983" b="-1"/>
          <a:stretch>
            <a:fillRect/>
          </a:stretch>
        </p:blipFill>
        <p:spPr>
          <a:xfrm>
            <a:off x="5738722" y="909081"/>
            <a:ext cx="2264403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060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+mn-lt"/>
              </a:rPr>
              <a:t>Top Skills for Employment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FF961-A6BE-C5CE-3135-E187F1E2F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533586"/>
              </p:ext>
            </p:extLst>
          </p:nvPr>
        </p:nvGraphicFramePr>
        <p:xfrm>
          <a:off x="126746" y="1865685"/>
          <a:ext cx="8678915" cy="4729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+mn-lt"/>
              </a:rPr>
              <a:t>Where to Search for Jobs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08E42E-22BC-7950-5A2B-A67B52E0DB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464747"/>
              </p:ext>
            </p:extLst>
          </p:nvPr>
        </p:nvGraphicFramePr>
        <p:xfrm>
          <a:off x="0" y="1648874"/>
          <a:ext cx="9143999" cy="5281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658E5A-B3A4-3D17-EEAE-1DD9C147B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401" y="14408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latin typeface="+mn-lt"/>
              </a:rPr>
              <a:t>Using LinkedIn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4AEE7-00FF-22DF-BBCC-1FC60120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64" y="1081229"/>
            <a:ext cx="5461805" cy="468465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0" i="0" dirty="0">
                <a:effectLst/>
              </a:rPr>
              <a:t>LinkedIn is a </a:t>
            </a:r>
            <a:r>
              <a:rPr lang="en-GB" sz="2000" dirty="0"/>
              <a:t>professional networking platform used for careers, networking, and recruitment</a:t>
            </a:r>
            <a:r>
              <a:rPr lang="en-GB" sz="2000" b="0" i="0" dirty="0">
                <a:effectLst/>
              </a:rPr>
              <a:t> designed specifically for the business community to…</a:t>
            </a:r>
            <a:br>
              <a:rPr lang="en-GB" sz="1700" b="0" i="0" dirty="0">
                <a:effectLst/>
              </a:rPr>
            </a:br>
            <a:endParaRPr lang="en-GB" sz="1700" dirty="0"/>
          </a:p>
          <a:p>
            <a:pPr lvl="1">
              <a:lnSpc>
                <a:spcPct val="90000"/>
              </a:lnSpc>
            </a:pPr>
            <a:r>
              <a:rPr lang="en-GB" sz="1800" dirty="0"/>
              <a:t>Establish professional networks 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Search and apply for jobs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Promote your professional profile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Free to use with optional premium features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Support career development and progression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Build a professional digital presence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1E87CED8-0AE4-001C-F212-3EB953227B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462" r="18806"/>
          <a:stretch>
            <a:fillRect/>
          </a:stretch>
        </p:blipFill>
        <p:spPr>
          <a:xfrm>
            <a:off x="6306532" y="-10886"/>
            <a:ext cx="2837468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05536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BB4A-505E-4FE6-A030-31A449346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285" y="423530"/>
            <a:ext cx="5605629" cy="994172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LinkedIn Benefits </a:t>
            </a:r>
            <a:endParaRPr lang="en-US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729E-E439-D9A6-51ED-7867E7063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475" y="1774479"/>
            <a:ext cx="5297067" cy="424169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Connect with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Get seen by employers looking to hire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Learn more about work you are interested 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Find and apply for jobs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Get advice and support from experienced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Share achievements, skills and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/>
              <a:t>Build a professional digital presence</a:t>
            </a:r>
          </a:p>
          <a:p>
            <a:pPr marL="0" indent="0">
              <a:buNone/>
            </a:pPr>
            <a:endParaRPr lang="en-US" sz="2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B094039C-7867-9AD9-F369-948DC75497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877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atin typeface="+mn-lt"/>
              </a:rPr>
              <a:t>Enhancing Your LinkedIn Profile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457" y="1965757"/>
            <a:ext cx="5381026" cy="431026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Use AI-assisted summaries to craft compelling biographies</a:t>
            </a:r>
          </a:p>
          <a:p>
            <a:r>
              <a:rPr lang="en-GB" sz="2000" dirty="0"/>
              <a:t>Upload video cover stories to personalise your profile</a:t>
            </a:r>
          </a:p>
          <a:p>
            <a:r>
              <a:rPr lang="en-GB" sz="2000" dirty="0"/>
              <a:t>Explore Career Explorer tool for job path insights</a:t>
            </a:r>
          </a:p>
          <a:p>
            <a:r>
              <a:rPr lang="en-GB" sz="2000" dirty="0"/>
              <a:t>Complete LinkedIn Learning courses to showcase ongoing professional development</a:t>
            </a:r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6F453F78-F386-2A6D-D748-BA11F6206A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5450" b="-2"/>
          <a:stretch>
            <a:fillRect/>
          </a:stretch>
        </p:blipFill>
        <p:spPr>
          <a:xfrm>
            <a:off x="5663940" y="1"/>
            <a:ext cx="3485178" cy="6858000"/>
          </a:xfrm>
          <a:prstGeom prst="rect">
            <a:avLst/>
          </a:prstGeom>
        </p:spPr>
      </p:pic>
      <p:pic>
        <p:nvPicPr>
          <p:cNvPr id="7" name="Online Media 3" descr="Welcome to the LinkedIn Learning channel!">
            <a:hlinkClick r:id="" action="ppaction://media"/>
            <a:extLst>
              <a:ext uri="{FF2B5EF4-FFF2-40B4-BE49-F238E27FC236}">
                <a16:creationId xmlns:a16="http://schemas.microsoft.com/office/drawing/2014/main" id="{1BF17502-6E8A-F0CF-AAFC-C0A262E33D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423135" y="2078879"/>
            <a:ext cx="1966787" cy="1701270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4D46E-4FAB-29CB-0D63-0D8A630AE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1" y="1170432"/>
            <a:ext cx="8182230" cy="937046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ctr"/>
            <a:r>
              <a:rPr lang="en-US" sz="4950" b="1" dirty="0">
                <a:latin typeface="+mn-lt"/>
              </a:rPr>
              <a:t>Creating a LinkedIn Profile </a:t>
            </a:r>
          </a:p>
        </p:txBody>
      </p:sp>
      <p:pic>
        <p:nvPicPr>
          <p:cNvPr id="4" name="Online Media 3" descr="How To Get STARTED On LinkedIn in 2023 - (Step-By-Step For BEGINNERS)">
            <a:hlinkClick r:id="" action="ppaction://media"/>
            <a:extLst>
              <a:ext uri="{FF2B5EF4-FFF2-40B4-BE49-F238E27FC236}">
                <a16:creationId xmlns:a16="http://schemas.microsoft.com/office/drawing/2014/main" id="{9B2E134F-7F46-344E-B59C-C69CD1F0FCC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8754" y="2508600"/>
            <a:ext cx="5626493" cy="317896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0968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CC649-9A93-FD42-A504-B36825136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59" y="1677"/>
            <a:ext cx="4468116" cy="1930818"/>
          </a:xfrm>
        </p:spPr>
        <p:txBody>
          <a:bodyPr>
            <a:normAutofit/>
          </a:bodyPr>
          <a:lstStyle/>
          <a:p>
            <a:r>
              <a:rPr lang="en-GB" sz="4800" b="1" dirty="0" err="1"/>
              <a:t>Linkedin</a:t>
            </a:r>
            <a:r>
              <a:rPr lang="en-GB" sz="4800" b="1" dirty="0"/>
              <a:t>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2E97D-1E2B-723C-907F-C8E2D6FCC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938" y="1600803"/>
            <a:ext cx="4996205" cy="4901938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Instructions: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160000"/>
              </a:lnSpc>
            </a:pPr>
            <a:r>
              <a:rPr lang="en-GB" sz="1700" b="1" dirty="0"/>
              <a:t>Create or update your LinkedIn profile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Add a professional photo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Write a compelling headline and summary that reflects your values and career aspirations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Include your education, experience, and key skills</a:t>
            </a:r>
          </a:p>
          <a:p>
            <a:pPr>
              <a:lnSpc>
                <a:spcPct val="160000"/>
              </a:lnSpc>
            </a:pPr>
            <a:r>
              <a:rPr lang="en-GB" sz="1700" b="1" dirty="0"/>
              <a:t>Explore LinkedIn Learning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Choose one free course related to Health and Social Care, communication, or leadership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Add it to your profile once completed</a:t>
            </a:r>
          </a:p>
          <a:p>
            <a:pPr>
              <a:lnSpc>
                <a:spcPct val="160000"/>
              </a:lnSpc>
            </a:pPr>
            <a:r>
              <a:rPr lang="en-GB" sz="1700" b="1" dirty="0"/>
              <a:t>Connect and engage</a:t>
            </a:r>
            <a:endParaRPr lang="en-GB" sz="1700" dirty="0"/>
          </a:p>
          <a:p>
            <a:pPr lvl="1">
              <a:lnSpc>
                <a:spcPct val="160000"/>
              </a:lnSpc>
            </a:pPr>
            <a:r>
              <a:rPr lang="en-GB" sz="1700" dirty="0"/>
              <a:t>Follow at least 3 organisations or professionals in Health and Social Care</a:t>
            </a:r>
          </a:p>
          <a:p>
            <a:pPr lvl="1">
              <a:lnSpc>
                <a:spcPct val="160000"/>
              </a:lnSpc>
            </a:pPr>
            <a:r>
              <a:rPr lang="en-GB" sz="1700" dirty="0"/>
              <a:t>Share or comment on one post that resonates with your career interests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1AC1F315-3781-C77A-E5CF-AA0A2FE6C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4055" y="2138706"/>
            <a:ext cx="2642031" cy="258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48962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1FB62-BF6E-DC20-5046-4DDE73B80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95" y="-214867"/>
            <a:ext cx="7937370" cy="1970161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atin typeface="+mn-lt"/>
              </a:rPr>
              <a:t>Tailoring Applications </a:t>
            </a:r>
            <a:br>
              <a:rPr lang="en-GB" sz="4800" b="1" dirty="0">
                <a:latin typeface="+mn-lt"/>
              </a:rPr>
            </a:br>
            <a:r>
              <a:rPr lang="en-GB" sz="4800" b="1" dirty="0">
                <a:latin typeface="+mn-lt"/>
              </a:rPr>
              <a:t>and Cover Letters</a:t>
            </a:r>
            <a:endParaRPr lang="en-US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93EF0-9578-4507-77BB-997151AC4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5" y="1755294"/>
            <a:ext cx="6439062" cy="450410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It is vitally important that you customise every application and cover letter for each role.</a:t>
            </a:r>
            <a:br>
              <a:rPr lang="en-GB" sz="1800" dirty="0"/>
            </a:br>
            <a:endParaRPr lang="en-GB" sz="18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Address key requirements in the job advert – show them you’re the perfect match!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Highlight relevant skills, experience, and transferrable skills clearly.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Start cover letters confidently and keep your writing clear and professional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Keep your CV updated and tailored- highlight key skills.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Use examples and evidence to demonstrate your skills and achievements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Top tips for application forms: </a:t>
            </a:r>
            <a:br>
              <a:rPr lang="en-GB" sz="1800" dirty="0"/>
            </a:b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Use clear language, check spelling and grammar carefully, and always review applications before submitting</a:t>
            </a:r>
            <a:br>
              <a:rPr lang="en-GB" sz="1300" dirty="0"/>
            </a:br>
            <a:endParaRPr lang="en-US" sz="1300" dirty="0"/>
          </a:p>
        </p:txBody>
      </p:sp>
      <p:pic>
        <p:nvPicPr>
          <p:cNvPr id="5" name="Graphic 4" descr="Open envelope with solid fill">
            <a:extLst>
              <a:ext uri="{FF2B5EF4-FFF2-40B4-BE49-F238E27FC236}">
                <a16:creationId xmlns:a16="http://schemas.microsoft.com/office/drawing/2014/main" id="{EAA86261-8758-5A99-0123-63194E5D2E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6707" y="2624127"/>
            <a:ext cx="2250510" cy="225051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048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31B5-0F87-D813-FF7E-8403F78A7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118" y="121755"/>
            <a:ext cx="8263890" cy="1075811"/>
          </a:xfrm>
        </p:spPr>
        <p:txBody>
          <a:bodyPr anchor="b">
            <a:normAutofit/>
          </a:bodyPr>
          <a:lstStyle/>
          <a:p>
            <a:r>
              <a:rPr lang="en-US" sz="4500" b="1" dirty="0">
                <a:latin typeface="+mn-lt"/>
              </a:rPr>
              <a:t>Interview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EB915-2B47-D286-3BED-2CD5E6A3F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758" y="2303792"/>
            <a:ext cx="5035164" cy="308937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A formal meeting in which an applicant is asked questions to determine their suitability for a particular job.</a:t>
            </a:r>
          </a:p>
          <a:p>
            <a:pPr marL="0" indent="0">
              <a:buNone/>
            </a:pPr>
            <a:r>
              <a:rPr lang="en-GB" sz="1800" dirty="0"/>
              <a:t>Types of Interviews: </a:t>
            </a:r>
          </a:p>
          <a:p>
            <a:r>
              <a:rPr lang="en-GB" sz="1800" dirty="0"/>
              <a:t>One-to-one </a:t>
            </a:r>
          </a:p>
          <a:p>
            <a:r>
              <a:rPr lang="en-GB" sz="1800" dirty="0"/>
              <a:t>Group </a:t>
            </a:r>
          </a:p>
          <a:p>
            <a:r>
              <a:rPr lang="en-GB" sz="1800" dirty="0"/>
              <a:t>Panel </a:t>
            </a:r>
          </a:p>
          <a:p>
            <a:r>
              <a:rPr lang="en-GB" sz="1800" dirty="0"/>
              <a:t>Online / Virtual (Microsoft Teams, Zoom etc.)</a:t>
            </a:r>
          </a:p>
          <a:p>
            <a:r>
              <a:rPr lang="en-GB" sz="1800" dirty="0"/>
              <a:t>Working Interview / Practical Task</a:t>
            </a:r>
          </a:p>
          <a:p>
            <a:r>
              <a:rPr lang="en-GB" sz="1800" dirty="0"/>
              <a:t>Informal / Networking</a:t>
            </a:r>
          </a:p>
          <a:p>
            <a:r>
              <a:rPr lang="en-GB" sz="1800" dirty="0"/>
              <a:t>Behavioural 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068F7-6697-A35E-40BD-60272D5438AF}"/>
              </a:ext>
            </a:extLst>
          </p:cNvPr>
          <p:cNvSpPr txBox="1"/>
          <p:nvPr/>
        </p:nvSpPr>
        <p:spPr>
          <a:xfrm>
            <a:off x="124150" y="1378369"/>
            <a:ext cx="8847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So… Your application has been submitted and you have an interview!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439ADF-7507-62DF-1BC0-8AE20D6E83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815"/>
          <a:stretch/>
        </p:blipFill>
        <p:spPr>
          <a:xfrm>
            <a:off x="5237922" y="2968052"/>
            <a:ext cx="3191888" cy="262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+mn-lt"/>
              </a:rPr>
              <a:t>The STAR Method for Interview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7477A8-186F-580C-1CF9-DBABD5BBE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835963"/>
              </p:ext>
            </p:extLst>
          </p:nvPr>
        </p:nvGraphicFramePr>
        <p:xfrm>
          <a:off x="457199" y="1702051"/>
          <a:ext cx="8532891" cy="474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04FA0-7545-7187-7C9A-C679D4D44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5" y="405353"/>
            <a:ext cx="8263890" cy="843892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latin typeface="+mn-lt"/>
              </a:rPr>
              <a:t>Applying the STAR Method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D6D31F-94AA-80F0-DF85-9B5F46882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387" y="1696826"/>
            <a:ext cx="5035164" cy="487365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Using the STAR method, can you explore the following: </a:t>
            </a:r>
          </a:p>
          <a:p>
            <a:r>
              <a:rPr lang="en-GB" sz="2400" dirty="0"/>
              <a:t>A conflict that was resolved successfully</a:t>
            </a:r>
          </a:p>
          <a:p>
            <a:r>
              <a:rPr lang="en-GB" sz="2400" dirty="0"/>
              <a:t> A challenge that you successfully overcame</a:t>
            </a:r>
          </a:p>
          <a:p>
            <a:r>
              <a:rPr lang="en-GB" sz="2400" dirty="0"/>
              <a:t>A mistake or setback that you learned from and helped you develop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72FB20-0CF9-D683-C944-29995DCD27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3352" y="2561566"/>
            <a:ext cx="3557324" cy="298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66144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30" name="Picture 13329" descr="A group of people discussing something&#10;&#10;Description automatically generated">
            <a:extLst>
              <a:ext uri="{FF2B5EF4-FFF2-40B4-BE49-F238E27FC236}">
                <a16:creationId xmlns:a16="http://schemas.microsoft.com/office/drawing/2014/main" id="{115E2EE0-368A-F5DE-B68B-C415E8A288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921" r="41879"/>
          <a:stretch/>
        </p:blipFill>
        <p:spPr>
          <a:xfrm>
            <a:off x="254" y="0"/>
            <a:ext cx="3365038" cy="68580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F5621-A33D-F26A-1002-011015F91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8108" y="2122551"/>
            <a:ext cx="4365759" cy="2612898"/>
          </a:xfrm>
        </p:spPr>
        <p:txBody>
          <a:bodyPr>
            <a:noAutofit/>
          </a:bodyPr>
          <a:lstStyle/>
          <a:p>
            <a:r>
              <a:rPr lang="en-GB" sz="2000" dirty="0"/>
              <a:t>Research the organisation and role</a:t>
            </a:r>
          </a:p>
          <a:p>
            <a:r>
              <a:rPr lang="en-GB" sz="2000" dirty="0"/>
              <a:t>Understand the job requirements</a:t>
            </a:r>
          </a:p>
          <a:p>
            <a:r>
              <a:rPr lang="en-GB" sz="2000" dirty="0"/>
              <a:t>Practice common interview questions (use the STAR technique?)</a:t>
            </a:r>
          </a:p>
          <a:p>
            <a:r>
              <a:rPr lang="en-GB" sz="2000" dirty="0"/>
              <a:t>Prepare your own questions</a:t>
            </a:r>
          </a:p>
          <a:p>
            <a:r>
              <a:rPr lang="en-GB" sz="2000" dirty="0"/>
              <a:t>Dress appropriately</a:t>
            </a:r>
          </a:p>
          <a:p>
            <a:r>
              <a:rPr lang="en-GB" sz="2000" dirty="0"/>
              <a:t>Arrive early and stay organised</a:t>
            </a:r>
          </a:p>
          <a:p>
            <a:r>
              <a:rPr lang="en-GB" sz="2000" dirty="0"/>
              <a:t>Display positive body language</a:t>
            </a:r>
          </a:p>
          <a:p>
            <a:r>
              <a:rPr lang="en-GB" sz="2000" dirty="0"/>
              <a:t>Showcase your accomplishments using examples to demonstrate your skills and achievements</a:t>
            </a:r>
          </a:p>
          <a:p>
            <a:r>
              <a:rPr lang="en-GB" sz="2000" dirty="0"/>
              <a:t>Be concise and focused</a:t>
            </a:r>
            <a:endParaRPr lang="en-US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522C2D-7370-2C89-FA27-268034EBEDC0}"/>
              </a:ext>
            </a:extLst>
          </p:cNvPr>
          <p:cNvSpPr txBox="1"/>
          <p:nvPr/>
        </p:nvSpPr>
        <p:spPr>
          <a:xfrm>
            <a:off x="3365292" y="435100"/>
            <a:ext cx="52425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b="1" dirty="0"/>
              <a:t>Tips for a </a:t>
            </a:r>
          </a:p>
          <a:p>
            <a:r>
              <a:rPr lang="en-GB" sz="4500" b="1" dirty="0"/>
              <a:t>Successful Interview </a:t>
            </a:r>
          </a:p>
        </p:txBody>
      </p:sp>
    </p:spTree>
    <p:extLst>
      <p:ext uri="{BB962C8B-B14F-4D97-AF65-F5344CB8AC3E}">
        <p14:creationId xmlns:p14="http://schemas.microsoft.com/office/powerpoint/2010/main" val="397822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D484F-8217-25B0-57A2-A6299A713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500" b="1" dirty="0">
                <a:latin typeface="+mn-lt"/>
              </a:rPr>
              <a:t>Interview Examples </a:t>
            </a:r>
          </a:p>
        </p:txBody>
      </p:sp>
      <p:pic>
        <p:nvPicPr>
          <p:cNvPr id="4" name="Online Media 3" descr="The Good, the Bad &amp; the Hired - The Interview">
            <a:hlinkClick r:id="" action="ppaction://media"/>
            <a:extLst>
              <a:ext uri="{FF2B5EF4-FFF2-40B4-BE49-F238E27FC236}">
                <a16:creationId xmlns:a16="http://schemas.microsoft.com/office/drawing/2014/main" id="{17503CAF-E82D-A0FB-9124-C374B4B29CF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84735" y="2226469"/>
            <a:ext cx="5775722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7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34912"/>
            <a:ext cx="3028368" cy="2845204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AI-Supported Interviews - Be Prepared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CFD619-10F9-DD17-4408-6D9F5E9FD3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666817"/>
              </p:ext>
            </p:extLst>
          </p:nvPr>
        </p:nvGraphicFramePr>
        <p:xfrm>
          <a:off x="3403076" y="320511"/>
          <a:ext cx="5275837" cy="631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36" y="916891"/>
            <a:ext cx="3018667" cy="5583126"/>
          </a:xfrm>
        </p:spPr>
        <p:txBody>
          <a:bodyPr>
            <a:normAutofit/>
          </a:bodyPr>
          <a:lstStyle/>
          <a:p>
            <a:pPr algn="r"/>
            <a:r>
              <a:rPr lang="en-GB" sz="5400" b="1" dirty="0"/>
              <a:t>Reflecting on Your Unique Value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F36405-4057-6192-A0EA-42638051C3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309084"/>
              </p:ext>
            </p:extLst>
          </p:nvPr>
        </p:nvGraphicFramePr>
        <p:xfrm>
          <a:off x="3609939" y="235671"/>
          <a:ext cx="5420938" cy="6614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C5C5C-B1C0-816E-B68B-6560BB25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81" y="356967"/>
            <a:ext cx="8263890" cy="8246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b="1" dirty="0">
                <a:latin typeface="+mn-lt"/>
              </a:rPr>
              <a:t>Gibbs’ Reflective Cycle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C6AA7-CD88-37C5-2DF7-A01B9215B698}"/>
              </a:ext>
            </a:extLst>
          </p:cNvPr>
          <p:cNvSpPr txBox="1"/>
          <p:nvPr/>
        </p:nvSpPr>
        <p:spPr>
          <a:xfrm>
            <a:off x="429368" y="2071316"/>
            <a:ext cx="5992663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450"/>
              </a:spcAft>
            </a:pPr>
            <a:r>
              <a:rPr lang="en-US" sz="2000" b="1" dirty="0">
                <a:highlight>
                  <a:srgbClr val="FFFFFF"/>
                </a:highlight>
              </a:rPr>
              <a:t>How do you write a good Gibbs reflection?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Description</a:t>
            </a:r>
            <a:r>
              <a:rPr lang="en-US" sz="1600" dirty="0">
                <a:highlight>
                  <a:srgbClr val="FFFFFF"/>
                </a:highlight>
              </a:rPr>
              <a:t> – what happened?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Feelings </a:t>
            </a:r>
            <a:r>
              <a:rPr lang="en-US" sz="1600" dirty="0">
                <a:highlight>
                  <a:srgbClr val="FFFFFF"/>
                </a:highlight>
              </a:rPr>
              <a:t>– what were you thinking and feeling?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Evaluation </a:t>
            </a:r>
            <a:r>
              <a:rPr lang="en-US" sz="1600" dirty="0">
                <a:highlight>
                  <a:srgbClr val="FFFFFF"/>
                </a:highlight>
              </a:rPr>
              <a:t>– what was good and bad about the experience?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FFFFFF"/>
                </a:highlight>
              </a:rPr>
              <a:t>        What went well and what went badly?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Analysis</a:t>
            </a:r>
            <a:r>
              <a:rPr lang="en-US" sz="1600" dirty="0">
                <a:highlight>
                  <a:srgbClr val="FFFFFF"/>
                </a:highlight>
              </a:rPr>
              <a:t> – what sense can you make of the situation?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Conclusion </a:t>
            </a:r>
            <a:r>
              <a:rPr lang="en-US" sz="1600" dirty="0">
                <a:highlight>
                  <a:srgbClr val="FFFFFF"/>
                </a:highlight>
              </a:rPr>
              <a:t>– what else could you have done?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highlight>
                <a:srgbClr val="FFFFFF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highlight>
                  <a:srgbClr val="FFFFFF"/>
                </a:highlight>
              </a:rPr>
              <a:t>Action plan </a:t>
            </a:r>
            <a:r>
              <a:rPr lang="en-US" sz="1600" dirty="0">
                <a:highlight>
                  <a:srgbClr val="FFFFFF"/>
                </a:highlight>
              </a:rPr>
              <a:t>– if it arose again, what would you do?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F88010-7BB0-1025-AB82-57975E5847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004" r="41012" b="-3"/>
          <a:stretch>
            <a:fillRect/>
          </a:stretch>
        </p:blipFill>
        <p:spPr>
          <a:xfrm>
            <a:off x="6642975" y="2519489"/>
            <a:ext cx="2277796" cy="3156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83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76AF2-7C02-E914-00E7-1230B9624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34008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4500" b="1" dirty="0">
                <a:latin typeface="+mn-lt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536A6-8D0E-FCB0-3667-525CAFD5D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48637"/>
            <a:ext cx="6984724" cy="3188970"/>
          </a:xfrm>
        </p:spPr>
        <p:txBody>
          <a:bodyPr>
            <a:normAutofit/>
          </a:bodyPr>
          <a:lstStyle/>
          <a:p>
            <a:r>
              <a:rPr lang="en-GB" sz="3000" dirty="0"/>
              <a:t>Interview Activity</a:t>
            </a:r>
          </a:p>
          <a:p>
            <a:r>
              <a:rPr lang="en-GB" sz="3000" dirty="0"/>
              <a:t>Groups of three or four</a:t>
            </a:r>
          </a:p>
          <a:p>
            <a:r>
              <a:rPr lang="en-GB" sz="3000" dirty="0"/>
              <a:t>You will find this in the </a:t>
            </a:r>
            <a:r>
              <a:rPr lang="en-GB" sz="3000" b="1" dirty="0"/>
              <a:t>week 3 </a:t>
            </a:r>
            <a:r>
              <a:rPr lang="en-GB" sz="3000" dirty="0"/>
              <a:t>tile on Moodle </a:t>
            </a:r>
          </a:p>
        </p:txBody>
      </p:sp>
      <p:pic>
        <p:nvPicPr>
          <p:cNvPr id="7" name="Picture 6" descr="Two people in office">
            <a:extLst>
              <a:ext uri="{FF2B5EF4-FFF2-40B4-BE49-F238E27FC236}">
                <a16:creationId xmlns:a16="http://schemas.microsoft.com/office/drawing/2014/main" id="{504AF16E-E445-BD90-7D62-0BD2887D7B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354" y="4236555"/>
            <a:ext cx="2481428" cy="1656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8471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b="1" dirty="0"/>
              <a:t>Wrapping Up - Key Takeaways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35B89C9-BE05-076C-5048-27E50137E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014305"/>
              </p:ext>
            </p:extLst>
          </p:nvPr>
        </p:nvGraphicFramePr>
        <p:xfrm>
          <a:off x="628650" y="1744316"/>
          <a:ext cx="7886700" cy="4985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E399-D85E-FFD4-E23A-FBDB0100D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Autofit/>
          </a:bodyPr>
          <a:lstStyle/>
          <a:p>
            <a:r>
              <a:rPr lang="en-GB" sz="6000" b="1" dirty="0">
                <a:latin typeface="+mn-lt"/>
              </a:rPr>
              <a:t>Finally…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362D8-5AEA-17AE-6DA9-B9F14740B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110" y="2004207"/>
            <a:ext cx="5033221" cy="3788227"/>
          </a:xfrm>
        </p:spPr>
        <p:txBody>
          <a:bodyPr anchor="ctr">
            <a:normAutofit lnSpcReduction="10000"/>
          </a:bodyPr>
          <a:lstStyle/>
          <a:p>
            <a:r>
              <a:rPr lang="en-GB" sz="2800" dirty="0"/>
              <a:t>There is no specific task this week for the portfolio so we will spend the rest of this lecture time looking at your Assessment 2 Report</a:t>
            </a:r>
          </a:p>
          <a:p>
            <a:endParaRPr lang="en-GB" sz="2800" dirty="0"/>
          </a:p>
          <a:p>
            <a:r>
              <a:rPr lang="en-GB" sz="2800" dirty="0"/>
              <a:t>Please access the brief and guidance document on Moodle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resentation with Checklist">
            <a:extLst>
              <a:ext uri="{FF2B5EF4-FFF2-40B4-BE49-F238E27FC236}">
                <a16:creationId xmlns:a16="http://schemas.microsoft.com/office/drawing/2014/main" id="{113B425A-3F66-B9CC-A7B9-0EC8EF6069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62449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6703"/>
            <a:ext cx="8229600" cy="5153685"/>
          </a:xfrm>
        </p:spPr>
        <p:txBody>
          <a:bodyPr>
            <a:normAutofit/>
          </a:bodyPr>
          <a:lstStyle/>
          <a:p>
            <a:endParaRPr sz="1200" dirty="0"/>
          </a:p>
          <a:p>
            <a:r>
              <a:rPr lang="en-GB" sz="1200" dirty="0"/>
              <a:t>Birmingham City Council (2026) </a:t>
            </a:r>
            <a:r>
              <a:rPr lang="en-GB" sz="1200" i="1" dirty="0"/>
              <a:t>Unemployment Update: April 2026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https://www.birmingham.gov.uk/downloads/file/31577/unemployment_update_-_april_2026</a:t>
            </a:r>
            <a:r>
              <a:rPr lang="en-GB" sz="1200" dirty="0"/>
              <a:t>  (Accessed: 13 May 2026). </a:t>
            </a:r>
            <a:endParaRPr sz="1200" dirty="0"/>
          </a:p>
          <a:p>
            <a:r>
              <a:rPr sz="1200" dirty="0"/>
              <a:t>Finder (2024) </a:t>
            </a:r>
            <a:r>
              <a:rPr sz="1200" i="1" dirty="0"/>
              <a:t>Disposable Income in the UK. </a:t>
            </a:r>
            <a:r>
              <a:rPr sz="1200" dirty="0"/>
              <a:t>Available at: </a:t>
            </a:r>
            <a:r>
              <a:rPr sz="1200" dirty="0">
                <a:hlinkClick r:id="rId3"/>
              </a:rPr>
              <a:t>https://www.finder.com/uk/banking/disposable-income-around-the-uk</a:t>
            </a:r>
            <a:r>
              <a:rPr lang="en-GB" sz="1200" dirty="0"/>
              <a:t> </a:t>
            </a:r>
            <a:r>
              <a:rPr sz="1200" dirty="0"/>
              <a:t>(Accessed: 22 May 202</a:t>
            </a:r>
            <a:r>
              <a:rPr lang="en-GB" sz="1200" dirty="0"/>
              <a:t>5</a:t>
            </a:r>
            <a:r>
              <a:rPr sz="1200" dirty="0"/>
              <a:t>).</a:t>
            </a:r>
            <a:br>
              <a:rPr lang="en-GB" sz="1200" dirty="0"/>
            </a:br>
            <a:r>
              <a:rPr lang="en-GB" sz="1200" dirty="0"/>
              <a:t>Gov.UK (2025) </a:t>
            </a:r>
            <a:r>
              <a:rPr lang="en-GB" sz="1200" i="1" dirty="0"/>
              <a:t>UK Shared Prosperity Fund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https://www.gov.uk/government/publications/uk-shared-prosperity-fund-prospectus</a:t>
            </a:r>
            <a:r>
              <a:rPr lang="en-GB" sz="1200" dirty="0"/>
              <a:t> (Accessed: 23 May 2025).</a:t>
            </a:r>
            <a:endParaRPr sz="1200" dirty="0"/>
          </a:p>
          <a:p>
            <a:r>
              <a:rPr sz="1200" dirty="0"/>
              <a:t>House of Commons (2023) </a:t>
            </a:r>
            <a:r>
              <a:rPr sz="1200" i="1" dirty="0"/>
              <a:t>GDP – International Comparisons</a:t>
            </a:r>
            <a:r>
              <a:rPr sz="1200" dirty="0"/>
              <a:t>. Available at: https://commonslibrary.parliament.uk (Accessed: 22 May 2024).</a:t>
            </a:r>
            <a:endParaRPr lang="en-GB" sz="1200" dirty="0"/>
          </a:p>
          <a:p>
            <a:r>
              <a:rPr lang="en-GB" sz="1200" dirty="0"/>
              <a:t>Institute for Government (2025) </a:t>
            </a:r>
            <a:r>
              <a:rPr lang="en-GB" sz="1200" i="1" dirty="0"/>
              <a:t>Regional economic policy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https://www.instituteforgovernment.org.uk/regional-economic-policy</a:t>
            </a:r>
            <a:r>
              <a:rPr lang="en-GB" sz="1200" dirty="0"/>
              <a:t> (Accessed: 23 May 2025).</a:t>
            </a:r>
            <a:endParaRPr sz="1200" i="1" dirty="0"/>
          </a:p>
          <a:p>
            <a:r>
              <a:rPr sz="1200" dirty="0"/>
              <a:t>LinkedIn (2024) </a:t>
            </a:r>
            <a:r>
              <a:rPr sz="1200" i="1" dirty="0"/>
              <a:t>Workplace Learning Report</a:t>
            </a:r>
            <a:r>
              <a:rPr sz="1200" dirty="0"/>
              <a:t>. Available at: </a:t>
            </a:r>
            <a:r>
              <a:rPr sz="1200" dirty="0">
                <a:hlinkClick r:id="rId6"/>
              </a:rPr>
              <a:t>https://learning.linkedin.com/resources/workplace-learning-report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  <a:endParaRPr lang="en-GB" sz="1200" dirty="0"/>
          </a:p>
          <a:p>
            <a:r>
              <a:rPr lang="en-GB" sz="1200" dirty="0"/>
              <a:t>Office for National Statistics (ONS) (2025) </a:t>
            </a:r>
            <a:r>
              <a:rPr lang="en-GB" sz="1200" i="1" dirty="0"/>
              <a:t>Labour market overview, UK: July 2025</a:t>
            </a:r>
            <a:r>
              <a:rPr lang="en-GB" sz="1200" dirty="0"/>
              <a:t>. Available at: </a:t>
            </a:r>
            <a:r>
              <a:rPr lang="en-GB" sz="1200" dirty="0">
                <a:hlinkClick r:id="rId7"/>
              </a:rPr>
              <a:t>ONS Labour Market Overview</a:t>
            </a:r>
            <a:r>
              <a:rPr lang="en-GB" sz="1200" dirty="0"/>
              <a:t> (Accessed: 17 May 2026).</a:t>
            </a:r>
            <a:endParaRPr sz="1200" i="1" dirty="0"/>
          </a:p>
          <a:p>
            <a:r>
              <a:rPr sz="1200" dirty="0"/>
              <a:t>Social Care Wales (2023) Social Care Workforce Report. Available at: </a:t>
            </a:r>
            <a:r>
              <a:rPr sz="1200" dirty="0">
                <a:hlinkClick r:id="rId8"/>
              </a:rPr>
              <a:t>https://socialcare.wales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lang="en-GB" sz="1200" dirty="0"/>
              <a:t>Skills for Care (2025) </a:t>
            </a:r>
            <a:r>
              <a:rPr lang="en-GB" sz="1200" i="1" dirty="0"/>
              <a:t>The state of the adult social care sector and workforce in England 2025</a:t>
            </a:r>
            <a:r>
              <a:rPr lang="en-GB" sz="1200" dirty="0"/>
              <a:t>. Available at: </a:t>
            </a:r>
            <a:r>
              <a:rPr lang="en-GB" sz="1200" dirty="0">
                <a:hlinkClick r:id="rId9"/>
              </a:rPr>
              <a:t>https://www.skillsforcare.org.uk/stateof</a:t>
            </a:r>
            <a:r>
              <a:rPr lang="en-GB" sz="1200" dirty="0"/>
              <a:t> (Accessed: 15 May 2026).</a:t>
            </a:r>
          </a:p>
          <a:p>
            <a:r>
              <a:rPr sz="1200" dirty="0"/>
              <a:t>UK Government (2024) UK Shared Prosperity Fund. Available at: </a:t>
            </a:r>
            <a:r>
              <a:rPr sz="1200" dirty="0">
                <a:hlinkClick r:id="rId4"/>
              </a:rPr>
              <a:t>https://www.gov.uk/government/publications/uk-shared-prosperity-fund-prospectus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sz="1200" dirty="0"/>
              <a:t>World Economic Forum (2023) Future of Jobs Report. Available at: </a:t>
            </a:r>
            <a:r>
              <a:rPr sz="1200" dirty="0">
                <a:hlinkClick r:id="rId10"/>
              </a:rPr>
              <a:t>https://www.weforum.org/reports/the-future-of-jobs-report-2023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  <a:p>
            <a:r>
              <a:rPr sz="1200" dirty="0"/>
              <a:t>Welsh Government (2023) Welsh Economy Dashboard. Available at: </a:t>
            </a:r>
            <a:r>
              <a:rPr sz="1200" dirty="0">
                <a:hlinkClick r:id="rId11"/>
              </a:rPr>
              <a:t>https://www.gov.wales/welsh-economy-numbers-interactive-dashboard</a:t>
            </a:r>
            <a:r>
              <a:rPr lang="en-GB" sz="1200" dirty="0"/>
              <a:t> </a:t>
            </a:r>
            <a:r>
              <a:rPr sz="1200" dirty="0"/>
              <a:t> (Accessed: 22 May 2024).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8254</Words>
  <Application>Microsoft Office PowerPoint</Application>
  <PresentationFormat>On-screen Show (4:3)</PresentationFormat>
  <Paragraphs>894</Paragraphs>
  <Slides>63</Slides>
  <Notes>54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8" baseType="lpstr">
      <vt:lpstr>Aptos</vt:lpstr>
      <vt:lpstr>Arial</vt:lpstr>
      <vt:lpstr>Calibri</vt:lpstr>
      <vt:lpstr>Noto Sans</vt:lpstr>
      <vt:lpstr>Office Theme</vt:lpstr>
      <vt:lpstr>Employment Search - Week 3</vt:lpstr>
      <vt:lpstr>Learning Outcomes</vt:lpstr>
      <vt:lpstr>PowerPoint Presentation</vt:lpstr>
      <vt:lpstr>The Power of Human Ingenuity</vt:lpstr>
      <vt:lpstr>Context</vt:lpstr>
      <vt:lpstr>Why Discuss Political Ideologies?</vt:lpstr>
      <vt:lpstr>Capitalism</vt:lpstr>
      <vt:lpstr>Socialism</vt:lpstr>
      <vt:lpstr>Examples of more  Socialist Approaches  </vt:lpstr>
      <vt:lpstr>Examples of more  Capitalist Approaches  </vt:lpstr>
      <vt:lpstr>PowerPoint Presentation</vt:lpstr>
      <vt:lpstr>Important Points: Communism</vt:lpstr>
      <vt:lpstr>Important Points: Fascism </vt:lpstr>
      <vt:lpstr>UK’s Political Landscape</vt:lpstr>
      <vt:lpstr>Why Does Politics Matter in Employment? </vt:lpstr>
      <vt:lpstr>Understanding the Political Spectrum</vt:lpstr>
      <vt:lpstr>Activity: Identify the Political Party</vt:lpstr>
      <vt:lpstr>Activity:  Exploring Your Political Views?</vt:lpstr>
      <vt:lpstr>PowerPoint Presentation</vt:lpstr>
      <vt:lpstr>Brexit and Employment Impacts </vt:lpstr>
      <vt:lpstr>Key Impacts on  Health + Social Care</vt:lpstr>
      <vt:lpstr>Replacing Lost Funding and Workforce Post-Brexit</vt:lpstr>
      <vt:lpstr>Skilled Worker Visa</vt:lpstr>
      <vt:lpstr>‘Made with Care’ Recruitment Campaign </vt:lpstr>
      <vt:lpstr>‘Made with Care’ Recruitment Campaign </vt:lpstr>
      <vt:lpstr>‘Made with Care’ Recruitment Campaign </vt:lpstr>
      <vt:lpstr>Long-Term Sector Strategies</vt:lpstr>
      <vt:lpstr>Summary</vt:lpstr>
      <vt:lpstr>Future Outlook</vt:lpstr>
      <vt:lpstr>Overview of the UK Job Market</vt:lpstr>
      <vt:lpstr>Unemployment in the UK and Health and Social Care</vt:lpstr>
      <vt:lpstr>Unemployment in England </vt:lpstr>
      <vt:lpstr>Unemployment in Birmingham –  April 2026 </vt:lpstr>
      <vt:lpstr>2026 Comparison of Unemployment in Birmingham with other UK Cities</vt:lpstr>
      <vt:lpstr>UK Shared Prosperity Fund </vt:lpstr>
      <vt:lpstr>Break</vt:lpstr>
      <vt:lpstr>Do Students Have More Job Opportunities Now? </vt:lpstr>
      <vt:lpstr>Social Care Sector Staffing </vt:lpstr>
      <vt:lpstr>Social Care Sector Staffing (England) </vt:lpstr>
      <vt:lpstr>Bridging the Gap:  From Challenges to Opportunities</vt:lpstr>
      <vt:lpstr>PowerPoint Presentation</vt:lpstr>
      <vt:lpstr>Desired Skills for Employment </vt:lpstr>
      <vt:lpstr>Desired Skills for Employment </vt:lpstr>
      <vt:lpstr>Top Skills for Employment </vt:lpstr>
      <vt:lpstr>Where to Search for Jobs</vt:lpstr>
      <vt:lpstr>Using LinkedIn </vt:lpstr>
      <vt:lpstr>LinkedIn Benefits </vt:lpstr>
      <vt:lpstr>Enhancing Your LinkedIn Profile </vt:lpstr>
      <vt:lpstr>Creating a LinkedIn Profile </vt:lpstr>
      <vt:lpstr>Linkedin Activity</vt:lpstr>
      <vt:lpstr>Tailoring Applications  and Cover Letters</vt:lpstr>
      <vt:lpstr>Interview Types </vt:lpstr>
      <vt:lpstr>The STAR Method for Interview Success</vt:lpstr>
      <vt:lpstr>Applying the STAR Method </vt:lpstr>
      <vt:lpstr>PowerPoint Presentation</vt:lpstr>
      <vt:lpstr>Interview Examples </vt:lpstr>
      <vt:lpstr>AI-Supported Interviews - Be Prepared</vt:lpstr>
      <vt:lpstr>Reflecting on Your Unique Value</vt:lpstr>
      <vt:lpstr>Gibbs’ Reflective Cycle</vt:lpstr>
      <vt:lpstr>Activity</vt:lpstr>
      <vt:lpstr>Wrapping Up - Key Takeaways</vt:lpstr>
      <vt:lpstr>Finally…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Joanne Davies (Yr Athrofa)</dc:creator>
  <cp:keywords/>
  <dc:description>generated using python-pptx</dc:description>
  <cp:lastModifiedBy>Joanne Davies (Yr Athrofa)</cp:lastModifiedBy>
  <cp:revision>16</cp:revision>
  <dcterms:created xsi:type="dcterms:W3CDTF">2013-01-27T09:14:16Z</dcterms:created>
  <dcterms:modified xsi:type="dcterms:W3CDTF">2026-05-22T14:25:11Z</dcterms:modified>
  <cp:category/>
</cp:coreProperties>
</file>