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62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2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59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301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6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831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641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894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258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525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068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15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8D31F-1207-4110-9969-B752F17DC125}" type="datetimeFigureOut">
              <a:rPr lang="en-GB" smtClean="0"/>
              <a:pPr/>
              <a:t>15/01/2013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8831F-0F9E-40E7-B031-39C10F5D314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369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hyperlink" Target="http://www.accaglobal.com/en.html" TargetMode="External"/><Relationship Id="rId12" Type="http://schemas.openxmlformats.org/officeDocument/2006/relationships/hyperlink" Target="http://www.hku.h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hyperlink" Target="http://www.cipd.co.uk/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3.png"/><Relationship Id="rId9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69399" y="-2"/>
            <a:ext cx="9242518" cy="68580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/>
          <a:srcRect t="20397"/>
          <a:stretch/>
        </p:blipFill>
        <p:spPr bwMode="auto">
          <a:xfrm>
            <a:off x="285720" y="214290"/>
            <a:ext cx="1515618" cy="967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322620" y="1700808"/>
            <a:ext cx="8471317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b="1" i="1" dirty="0" smtClean="0">
                <a:solidFill>
                  <a:schemeClr val="bg1"/>
                </a:solidFill>
                <a:cs typeface="Arial" pitchFamily="34" charset="0"/>
              </a:rPr>
              <a:t/>
            </a:r>
            <a:br>
              <a:rPr lang="en-GB" sz="2400" b="1" i="1" dirty="0" smtClean="0">
                <a:solidFill>
                  <a:schemeClr val="bg1"/>
                </a:solidFill>
                <a:cs typeface="Arial" pitchFamily="34" charset="0"/>
              </a:rPr>
            </a:br>
            <a:r>
              <a:rPr lang="en-GB" b="1" i="1" dirty="0" smtClean="0"/>
              <a:t>welcome</a:t>
            </a:r>
            <a:r>
              <a:rPr lang="en-GB" b="1" i="1" dirty="0"/>
              <a:t>!</a:t>
            </a:r>
          </a:p>
        </p:txBody>
      </p:sp>
      <p:sp>
        <p:nvSpPr>
          <p:cNvPr id="4" name="Rectangle 3"/>
          <p:cNvSpPr/>
          <p:nvPr/>
        </p:nvSpPr>
        <p:spPr>
          <a:xfrm>
            <a:off x="-2" y="5716071"/>
            <a:ext cx="9144002" cy="936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220757" y="5845914"/>
            <a:ext cx="6702486" cy="676418"/>
            <a:chOff x="357158" y="2000240"/>
            <a:chExt cx="8103274" cy="783284"/>
          </a:xfrm>
        </p:grpSpPr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214546" y="2071678"/>
              <a:ext cx="1185874" cy="697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3" name="Picture 12" descr="CIPD">
              <a:hlinkClick r:id="rId5"/>
            </p:cNvPr>
            <p:cNvPicPr/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7572396" y="2000240"/>
              <a:ext cx="888036" cy="783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4" name="Picture 13" descr="ACCA - The Global Body for Professional Accounts">
              <a:hlinkClick r:id="rId7"/>
            </p:cNvPr>
            <p:cNvPicPr/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572132" y="2000240"/>
              <a:ext cx="1524018" cy="768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" name="Picture 2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57158" y="2000240"/>
              <a:ext cx="1471712" cy="7832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6" name="Picture 1" descr="cid:image001.jpg@01CBB3FB.DEDD2830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3571868" y="2143116"/>
              <a:ext cx="1752600" cy="5048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" name="TextBox 4"/>
          <p:cNvSpPr txBox="1"/>
          <p:nvPr/>
        </p:nvSpPr>
        <p:spPr>
          <a:xfrm>
            <a:off x="322620" y="5332106"/>
            <a:ext cx="6640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Professional Associations at Swansea Business School: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36652" y="1978100"/>
            <a:ext cx="6030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07504" y="1456282"/>
            <a:ext cx="8898333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D</a:t>
            </a:r>
            <a:r>
              <a:rPr lang="en-GB" sz="3200" dirty="0" smtClean="0">
                <a:solidFill>
                  <a:schemeClr val="bg1"/>
                </a:solidFill>
              </a:rPr>
              <a:t>r Cathy Leung, </a:t>
            </a:r>
            <a:endParaRPr lang="en-GB" sz="32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University of Hong Kong, </a:t>
            </a:r>
            <a:r>
              <a:rPr lang="en-GB" sz="2800" dirty="0" smtClean="0">
                <a:solidFill>
                  <a:schemeClr val="bg1"/>
                </a:solidFill>
              </a:rPr>
              <a:t>HKU Space </a:t>
            </a:r>
            <a:r>
              <a:rPr lang="en-GB" sz="2800" dirty="0">
                <a:solidFill>
                  <a:schemeClr val="bg1"/>
                </a:solidFill>
              </a:rPr>
              <a:t>C</a:t>
            </a:r>
            <a:r>
              <a:rPr lang="en-GB" sz="2800" dirty="0" smtClean="0">
                <a:solidFill>
                  <a:schemeClr val="bg1"/>
                </a:solidFill>
              </a:rPr>
              <a:t>ollege</a:t>
            </a:r>
            <a:r>
              <a:rPr lang="en-GB" sz="2800" dirty="0" smtClean="0">
                <a:solidFill>
                  <a:schemeClr val="bg1"/>
                </a:solidFill>
              </a:rPr>
              <a:t>,</a:t>
            </a:r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endParaRPr lang="en-GB" sz="2800" dirty="0">
              <a:solidFill>
                <a:schemeClr val="bg1"/>
              </a:solidFill>
            </a:endParaRP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"</a:t>
            </a:r>
            <a:r>
              <a:rPr lang="en-US" sz="3200" dirty="0">
                <a:solidFill>
                  <a:schemeClr val="bg1"/>
                </a:solidFill>
              </a:rPr>
              <a:t>Word of Mouse – Women shaping the 21</a:t>
            </a:r>
            <a:r>
              <a:rPr lang="en-US" sz="3200" baseline="30000" dirty="0">
                <a:solidFill>
                  <a:schemeClr val="bg1"/>
                </a:solidFill>
              </a:rPr>
              <a:t>st</a:t>
            </a:r>
            <a:r>
              <a:rPr lang="en-US" sz="3200" dirty="0">
                <a:solidFill>
                  <a:schemeClr val="bg1"/>
                </a:solidFill>
              </a:rPr>
              <a:t> century through cyber conversation in a virtual community</a:t>
            </a:r>
            <a:r>
              <a:rPr lang="en-US" sz="3200" b="1" dirty="0">
                <a:solidFill>
                  <a:schemeClr val="bg1"/>
                </a:solidFill>
              </a:rPr>
              <a:t>".</a:t>
            </a:r>
            <a:r>
              <a:rPr lang="en-US" sz="3200" dirty="0">
                <a:solidFill>
                  <a:schemeClr val="bg1"/>
                </a:solidFill>
              </a:rPr>
              <a:t>    </a:t>
            </a:r>
            <a:endParaRPr lang="en-GB" sz="3200" dirty="0" smtClean="0">
              <a:solidFill>
                <a:schemeClr val="bg1"/>
              </a:solidFill>
            </a:endParaRP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High St Campus, Room  ASG01, ground floor,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Tuesday 22</a:t>
            </a:r>
            <a:r>
              <a:rPr lang="en-GB" sz="2400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January 2013, </a:t>
            </a:r>
            <a:r>
              <a:rPr lang="en-GB" sz="2000" dirty="0">
                <a:solidFill>
                  <a:schemeClr val="bg1"/>
                </a:solidFill>
              </a:rPr>
              <a:t>5</a:t>
            </a:r>
            <a:r>
              <a:rPr lang="en-GB" sz="2000" dirty="0" smtClean="0">
                <a:solidFill>
                  <a:schemeClr val="bg1"/>
                </a:solidFill>
              </a:rPr>
              <a:t>pm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8" name="Picture 17" descr="TSDSM_towerf.fw.png"/>
          <p:cNvPicPr>
            <a:picLocks noChangeAspect="1"/>
          </p:cNvPicPr>
          <p:nvPr/>
        </p:nvPicPr>
        <p:blipFill>
          <a:blip r:embed="rId11"/>
          <a:srcRect l="7594" t="9872" r="5080" b="12674"/>
          <a:stretch>
            <a:fillRect/>
          </a:stretch>
        </p:blipFill>
        <p:spPr>
          <a:xfrm>
            <a:off x="7358082" y="214290"/>
            <a:ext cx="1643074" cy="1214446"/>
          </a:xfrm>
          <a:prstGeom prst="rect">
            <a:avLst/>
          </a:prstGeom>
        </p:spPr>
      </p:pic>
      <p:pic>
        <p:nvPicPr>
          <p:cNvPr id="7" name="Picture 2" descr="The University of Hong Kon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324420"/>
            <a:ext cx="4174690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987824" y="188900"/>
            <a:ext cx="3974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The University of Hong Kong</a:t>
            </a:r>
            <a:endParaRPr lang="en-GB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801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43</Words>
  <Application>Microsoft Office PowerPoint</Application>
  <PresentationFormat>On-screen Show (4:3)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</dc:creator>
  <cp:lastModifiedBy>Steve Griffiths</cp:lastModifiedBy>
  <cp:revision>19</cp:revision>
  <dcterms:created xsi:type="dcterms:W3CDTF">2012-04-16T15:22:01Z</dcterms:created>
  <dcterms:modified xsi:type="dcterms:W3CDTF">2013-01-15T12:11:57Z</dcterms:modified>
</cp:coreProperties>
</file>