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notesMasterIdLst>
    <p:notesMasterId r:id="rId18"/>
  </p:notesMasterIdLst>
  <p:sldIdLst>
    <p:sldId id="256" r:id="rId2"/>
    <p:sldId id="271" r:id="rId3"/>
    <p:sldId id="260" r:id="rId4"/>
    <p:sldId id="262" r:id="rId5"/>
    <p:sldId id="261" r:id="rId6"/>
    <p:sldId id="263" r:id="rId7"/>
    <p:sldId id="264" r:id="rId8"/>
    <p:sldId id="265" r:id="rId9"/>
    <p:sldId id="269" r:id="rId10"/>
    <p:sldId id="266" r:id="rId11"/>
    <p:sldId id="270" r:id="rId12"/>
    <p:sldId id="267" r:id="rId13"/>
    <p:sldId id="268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19:50.3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32:35.8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21:30.8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56:53.3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3:16:08.0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142A5-EE63-4BC0-8F1D-8299E6E20AD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01D0F-ADF8-4C98-A783-C30AF62A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597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01D0F-ADF8-4C98-A783-C30AF62A04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583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01D0F-ADF8-4C98-A783-C30AF62A04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319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65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85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778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January 15,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91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80412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1951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452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58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866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94938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January 15,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36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January 15, 2025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1064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5" r:id="rId7"/>
    <p:sldLayoutId id="2147483771" r:id="rId8"/>
    <p:sldLayoutId id="2147483772" r:id="rId9"/>
    <p:sldLayoutId id="2147483773" r:id="rId10"/>
    <p:sldLayoutId id="2147483774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g"/><Relationship Id="rId5" Type="http://schemas.openxmlformats.org/officeDocument/2006/relationships/image" Target="../media/image2.png"/><Relationship Id="rId4" Type="http://schemas.openxmlformats.org/officeDocument/2006/relationships/customXml" Target="../ink/ink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archives.gov.uk/education/resources/home-front-1939-1945-part-one/the-childrens-overseas-reception-board/" TargetMode="External"/><Relationship Id="rId2" Type="http://schemas.openxmlformats.org/officeDocument/2006/relationships/hyperlink" Target="https://uk.pinterest.com/pin/3032899748498038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bbcthree/article/966b1bdd-69ff-4de0-9c39-d9276eba706b" TargetMode="External"/><Relationship Id="rId4" Type="http://schemas.openxmlformats.org/officeDocument/2006/relationships/hyperlink" Target="https://www.bbc.co.uk/bitesize/articles/zbpgf8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fashion2fiber.osu.edu/exhibits/show/fashion-and-music/top-ten-songs-throughout-the-2/top-ten-songs-of-the-1940s" TargetMode="External"/><Relationship Id="rId2" Type="http://schemas.openxmlformats.org/officeDocument/2006/relationships/hyperlink" Target="https://researchbriefings.files.parliament.uk/documents/SN04252/SN04252.pdf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uk.pinterest.com/pin/23221754323067939/" TargetMode="External"/><Relationship Id="rId4" Type="http://schemas.openxmlformats.org/officeDocument/2006/relationships/hyperlink" Target="https://onelastdancefom.wordpress.com/2014/04/07/youth-culture-in-the-1940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k.pinterest.com/pin/379920918562362903/" TargetMode="External"/><Relationship Id="rId2" Type="http://schemas.openxmlformats.org/officeDocument/2006/relationships/hyperlink" Target="https://thesecuritydistillery.org/all-articles/pervitin-how-drugs-transformed-warfare-in-1939-45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entencingcouncil.org.uk/outlines/drug-offences/" TargetMode="External"/><Relationship Id="rId4" Type="http://schemas.openxmlformats.org/officeDocument/2006/relationships/hyperlink" Target="https://uk.pinterest.com/pin/1970393582519357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rdictionary.com/articles/1940s-slang" TargetMode="External"/><Relationship Id="rId2" Type="http://schemas.openxmlformats.org/officeDocument/2006/relationships/hyperlink" Target="https://www.parliament.uk/about/living-heritage/transformingsociety/livinglearning/school/overview/educationact1944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6188B-9C2F-63D8-ACCC-EFEF2DB749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6000" y="5755341"/>
            <a:ext cx="10160000" cy="88451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 dirty="0"/>
              <a:t>1940 – 1950  What was it like for young people?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0ED15-F61E-CBAE-D85E-9D7C0A5B57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7292" y="5149516"/>
            <a:ext cx="5768283" cy="505326"/>
          </a:xfrm>
        </p:spPr>
        <p:txBody>
          <a:bodyPr anchor="b">
            <a:normAutofit/>
          </a:bodyPr>
          <a:lstStyle/>
          <a:p>
            <a:r>
              <a:rPr lang="en-GB"/>
              <a:t>Chelsea Duffy</a:t>
            </a:r>
          </a:p>
        </p:txBody>
      </p:sp>
      <p:pic>
        <p:nvPicPr>
          <p:cNvPr id="6" name="Picture 5" descr="A close-up of a wallpaper&#10;&#10;Description automatically generated">
            <a:extLst>
              <a:ext uri="{FF2B5EF4-FFF2-40B4-BE49-F238E27FC236}">
                <a16:creationId xmlns:a16="http://schemas.microsoft.com/office/drawing/2014/main" id="{615A54F3-1541-D7CF-461C-592B470D5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13" b="17255"/>
          <a:stretch/>
        </p:blipFill>
        <p:spPr>
          <a:xfrm>
            <a:off x="21" y="-484344"/>
            <a:ext cx="12191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357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5083B-4C04-7B44-5159-2B710CF3A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Eviction…</a:t>
            </a:r>
            <a:br>
              <a:rPr lang="en-GB" dirty="0"/>
            </a:b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bitesize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5" descr="A group of children carrying luggage&#10;&#10;Description automatically generated">
            <a:extLst>
              <a:ext uri="{FF2B5EF4-FFF2-40B4-BE49-F238E27FC236}">
                <a16:creationId xmlns:a16="http://schemas.microsoft.com/office/drawing/2014/main" id="{4BB1BFE4-4653-4129-958F-AE9B84187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461" y="1825625"/>
            <a:ext cx="5325677" cy="4429125"/>
          </a:xfrm>
        </p:spPr>
      </p:pic>
    </p:spTree>
    <p:extLst>
      <p:ext uri="{BB962C8B-B14F-4D97-AF65-F5344CB8AC3E}">
        <p14:creationId xmlns:p14="http://schemas.microsoft.com/office/powerpoint/2010/main" val="2548312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E4134-AF6A-1753-0C41-27677F702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0" y="5755341"/>
            <a:ext cx="10160000" cy="88451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dirty="0"/>
              <a:t>Rationing…</a:t>
            </a:r>
            <a:br>
              <a:rPr lang="en-US" dirty="0"/>
            </a:br>
            <a:br>
              <a:rPr lang="en-US" dirty="0"/>
            </a:b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Wales. (N.D)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brown paper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EA45E059-B99B-A675-59FC-5D34CC2F0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98" b="14081"/>
          <a:stretch/>
        </p:blipFill>
        <p:spPr>
          <a:xfrm>
            <a:off x="20" y="10"/>
            <a:ext cx="12191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50060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6342306-C49E-412B-A56A-67DBDDD05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in a hat holding an object&#10;&#10;Description automatically generated">
            <a:extLst>
              <a:ext uri="{FF2B5EF4-FFF2-40B4-BE49-F238E27FC236}">
                <a16:creationId xmlns:a16="http://schemas.microsoft.com/office/drawing/2014/main" id="{0B8A4608-C972-6FB0-B96A-2A7F0B579E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2" b="6073"/>
          <a:stretch/>
        </p:blipFill>
        <p:spPr>
          <a:xfrm>
            <a:off x="0" y="0"/>
            <a:ext cx="12192000" cy="7495955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D5448B-51A5-C6C7-C37B-ED5C66175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067" y="6105111"/>
            <a:ext cx="6989548" cy="7528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000" dirty="0"/>
              <a:t>(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Wales, N.D)</a:t>
            </a:r>
          </a:p>
        </p:txBody>
      </p:sp>
    </p:spTree>
    <p:extLst>
      <p:ext uri="{BB962C8B-B14F-4D97-AF65-F5344CB8AC3E}">
        <p14:creationId xmlns:p14="http://schemas.microsoft.com/office/powerpoint/2010/main" val="3215930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5" name="Content Placeholder 4" descr="A collage of a group of women in uniform&#10;&#10;Description automatically generated">
            <a:extLst>
              <a:ext uri="{FF2B5EF4-FFF2-40B4-BE49-F238E27FC236}">
                <a16:creationId xmlns:a16="http://schemas.microsoft.com/office/drawing/2014/main" id="{CA8D5057-829D-949E-F321-F5ACBCD872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" r="-1" b="-1"/>
          <a:stretch/>
        </p:blipFill>
        <p:spPr>
          <a:xfrm>
            <a:off x="149354" y="-1689367"/>
            <a:ext cx="1219199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EE1C8D-9233-4EBC-9B68-862FDCA26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2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F92359-2883-4C1D-972D-BF52F3F41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0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03FA0-3A1E-4208-7A7F-BBDB753C5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430741"/>
            <a:ext cx="10750253" cy="6325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(N.D)</a:t>
            </a:r>
          </a:p>
        </p:txBody>
      </p:sp>
    </p:spTree>
    <p:extLst>
      <p:ext uri="{BB962C8B-B14F-4D97-AF65-F5344CB8AC3E}">
        <p14:creationId xmlns:p14="http://schemas.microsoft.com/office/powerpoint/2010/main" val="3653258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C5EB-9AD8-F0B0-49AD-432863AB4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022" y="215919"/>
            <a:ext cx="9810604" cy="121602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Air Raid Practice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BBC Bitesize (N.D)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Children playing under a table&#10;&#10;Description automatically generated">
            <a:extLst>
              <a:ext uri="{FF2B5EF4-FFF2-40B4-BE49-F238E27FC236}">
                <a16:creationId xmlns:a16="http://schemas.microsoft.com/office/drawing/2014/main" id="{944431A1-2690-6F07-6329-F6F1C4E86E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860" y="1611087"/>
            <a:ext cx="7404312" cy="5030994"/>
          </a:xfrm>
        </p:spPr>
      </p:pic>
    </p:spTree>
    <p:extLst>
      <p:ext uri="{BB962C8B-B14F-4D97-AF65-F5344CB8AC3E}">
        <p14:creationId xmlns:p14="http://schemas.microsoft.com/office/powerpoint/2010/main" val="3644619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05F01-0623-6A95-03B1-4CDFB8F1B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1940’s SLANG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F88C1F-EAE1-11C8-6D4F-959C2296FA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White, M. (2018)</a:t>
            </a:r>
            <a:br>
              <a:rPr lang="en-US"/>
            </a:br>
            <a:br>
              <a:rPr lang="en-US"/>
            </a:br>
            <a:r>
              <a:rPr lang="en-US"/>
              <a:t>Cold Fish – Someone who is boring</a:t>
            </a:r>
            <a:br>
              <a:rPr lang="en-US"/>
            </a:br>
            <a:br>
              <a:rPr lang="en-US"/>
            </a:br>
            <a:r>
              <a:rPr lang="en-US"/>
              <a:t>Cookie – A cute girl</a:t>
            </a:r>
            <a:br>
              <a:rPr lang="en-US"/>
            </a:br>
            <a:br>
              <a:rPr lang="en-US"/>
            </a:br>
            <a:r>
              <a:rPr lang="en-US"/>
              <a:t>Dead Hoofer – A bad dancer</a:t>
            </a:r>
            <a:br>
              <a:rPr lang="en-US"/>
            </a:br>
            <a:br>
              <a:rPr lang="en-US"/>
            </a:br>
            <a:r>
              <a:rPr lang="en-US"/>
              <a:t>Dreamboat – A handsome boy/man</a:t>
            </a:r>
            <a:br>
              <a:rPr lang="en-US"/>
            </a:br>
            <a:br>
              <a:rPr lang="en-US"/>
            </a:br>
            <a:r>
              <a:rPr lang="en-US"/>
              <a:t>Ducky Shincracker – A really good dancer</a:t>
            </a:r>
            <a:br>
              <a:rPr lang="en-US"/>
            </a:br>
            <a:br>
              <a:rPr lang="en-US"/>
            </a:br>
            <a:r>
              <a:rPr lang="en-US"/>
              <a:t>Lettuce – Paper Money</a:t>
            </a:r>
            <a:br>
              <a:rPr lang="en-US"/>
            </a:br>
            <a:br>
              <a:rPr lang="en-US"/>
            </a:br>
            <a:r>
              <a:rPr lang="en-US"/>
              <a:t>Hen Fruit – Eggs</a:t>
            </a:r>
            <a:br>
              <a:rPr lang="en-US"/>
            </a:br>
            <a:endParaRPr lang="en-US"/>
          </a:p>
        </p:txBody>
      </p:sp>
      <p:pic>
        <p:nvPicPr>
          <p:cNvPr id="6" name="Content Placeholder 5" descr="A group of people sitting in chairs drinking from straws&#10;&#10;Description automatically generated">
            <a:extLst>
              <a:ext uri="{FF2B5EF4-FFF2-40B4-BE49-F238E27FC236}">
                <a16:creationId xmlns:a16="http://schemas.microsoft.com/office/drawing/2014/main" id="{354D18CA-C219-9E71-763F-468A5C01CC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221" b="-1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4B08D0-67C3-BD9C-A9B2-704A728963E4}"/>
              </a:ext>
            </a:extLst>
          </p:cNvPr>
          <p:cNvSpPr txBox="1"/>
          <p:nvPr/>
        </p:nvSpPr>
        <p:spPr>
          <a:xfrm>
            <a:off x="10494335" y="6060558"/>
            <a:ext cx="1286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Mccan</a:t>
            </a:r>
            <a:r>
              <a:rPr lang="en-GB" dirty="0">
                <a:solidFill>
                  <a:schemeClr val="bg1"/>
                </a:solidFill>
              </a:rPr>
              <a:t>, C. 2014</a:t>
            </a:r>
          </a:p>
        </p:txBody>
      </p:sp>
    </p:spTree>
    <p:extLst>
      <p:ext uri="{BB962C8B-B14F-4D97-AF65-F5344CB8AC3E}">
        <p14:creationId xmlns:p14="http://schemas.microsoft.com/office/powerpoint/2010/main" val="3032127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6872A6D-F7A7-E035-0F2B-D483431753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Dresses in 1942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07925EC-DC06-CDF7-07EE-783718045BD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334" y="2717800"/>
            <a:ext cx="3697395" cy="355917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4421E1-806C-D47E-FB4C-62BC7CA96D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Blouse and pleated Skirt in 1948</a:t>
            </a:r>
          </a:p>
        </p:txBody>
      </p:sp>
      <p:pic>
        <p:nvPicPr>
          <p:cNvPr id="10" name="Content Placeholder 9" descr="A group of women wearing skirts&#10;&#10;Description automatically generated">
            <a:extLst>
              <a:ext uri="{FF2B5EF4-FFF2-40B4-BE49-F238E27FC236}">
                <a16:creationId xmlns:a16="http://schemas.microsoft.com/office/drawing/2014/main" id="{F1FB571C-782D-A3AC-7398-004F653A751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937" y="2717800"/>
            <a:ext cx="3280976" cy="3530599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14D01FD-57CE-3AB2-FA63-67567C172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Girls fashion…</a:t>
            </a:r>
            <a:br>
              <a:rPr lang="en-GB" dirty="0"/>
            </a:br>
            <a:r>
              <a:rPr lang="en-GB" dirty="0"/>
              <a:t>(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Vintage Dancer 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284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A2CFE-1E37-9086-91FB-CA3B63B40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Girls fashion 2025…</a:t>
            </a:r>
            <a:br>
              <a:rPr lang="en-GB" dirty="0"/>
            </a:br>
            <a:r>
              <a:rPr lang="en-GB" sz="1000" dirty="0"/>
              <a:t>Outfitsforteens. (2019)</a:t>
            </a:r>
            <a:br>
              <a:rPr lang="en-GB" sz="1000" dirty="0"/>
            </a:br>
            <a:r>
              <a:rPr lang="en-GB" sz="1000" dirty="0"/>
              <a:t>Mccarthy. (2024)</a:t>
            </a:r>
            <a:endParaRPr lang="en-GB" dirty="0"/>
          </a:p>
        </p:txBody>
      </p:sp>
      <p:pic>
        <p:nvPicPr>
          <p:cNvPr id="6" name="Content Placeholder 5" descr="A top view of a person's outfit&#10;&#10;Description automatically generated">
            <a:extLst>
              <a:ext uri="{FF2B5EF4-FFF2-40B4-BE49-F238E27FC236}">
                <a16:creationId xmlns:a16="http://schemas.microsoft.com/office/drawing/2014/main" id="{49BF3661-EFB8-E78B-6A8C-81BDBD3AE9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925" y="1878764"/>
            <a:ext cx="4473575" cy="4354596"/>
          </a:xfrm>
        </p:spPr>
      </p:pic>
      <p:pic>
        <p:nvPicPr>
          <p:cNvPr id="8" name="Content Placeholder 7" descr="A set of clothes and accessories&#10;&#10;Description automatically generated">
            <a:extLst>
              <a:ext uri="{FF2B5EF4-FFF2-40B4-BE49-F238E27FC236}">
                <a16:creationId xmlns:a16="http://schemas.microsoft.com/office/drawing/2014/main" id="{91886E32-2883-05D9-064B-C7A9584D9E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7810" y="1825625"/>
            <a:ext cx="3559303" cy="4460875"/>
          </a:xfrm>
        </p:spPr>
      </p:pic>
    </p:spTree>
    <p:extLst>
      <p:ext uri="{BB962C8B-B14F-4D97-AF65-F5344CB8AC3E}">
        <p14:creationId xmlns:p14="http://schemas.microsoft.com/office/powerpoint/2010/main" val="1616939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BA6E97B-CD2B-1188-749E-C17165FCFD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Boys casual clothing 1944</a:t>
            </a:r>
          </a:p>
        </p:txBody>
      </p:sp>
      <p:pic>
        <p:nvPicPr>
          <p:cNvPr id="8" name="Content Placeholder 7" descr="A group of men wearing matching clothes&#10;&#10;Description automatically generated">
            <a:extLst>
              <a:ext uri="{FF2B5EF4-FFF2-40B4-BE49-F238E27FC236}">
                <a16:creationId xmlns:a16="http://schemas.microsoft.com/office/drawing/2014/main" id="{40F94FB3-22BA-F18F-B5B2-AB935E7315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317" y="2717800"/>
            <a:ext cx="3537428" cy="355917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CE6279-5307-EE26-921C-C40C8F595F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1940’s weekend clothing</a:t>
            </a:r>
          </a:p>
        </p:txBody>
      </p:sp>
      <p:pic>
        <p:nvPicPr>
          <p:cNvPr id="10" name="Content Placeholder 9" descr="A group of young men standing on a porch&#10;&#10;Description automatically generated">
            <a:extLst>
              <a:ext uri="{FF2B5EF4-FFF2-40B4-BE49-F238E27FC236}">
                <a16:creationId xmlns:a16="http://schemas.microsoft.com/office/drawing/2014/main" id="{D11486A3-F39A-C828-99A4-AD453E1C18D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503" y="2717800"/>
            <a:ext cx="3187843" cy="3559175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2A1AD09-D7BB-8114-76F1-EBC5CAEF1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Boys Fashion…</a:t>
            </a:r>
            <a:br>
              <a:rPr lang="en-GB" dirty="0"/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(Vintage Dancer 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287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78DF2-DA91-B5FE-4C15-448CC7A06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Boys fashion 2025…</a:t>
            </a:r>
            <a:br>
              <a:rPr lang="en-GB" dirty="0"/>
            </a:br>
            <a:r>
              <a:rPr lang="en-GB" sz="1050" dirty="0"/>
              <a:t>Alain. (2024)</a:t>
            </a:r>
            <a:br>
              <a:rPr lang="en-GB" sz="1050" dirty="0"/>
            </a:br>
            <a:r>
              <a:rPr lang="en-GB" sz="1050" dirty="0"/>
              <a:t>Pinterest. (2015)</a:t>
            </a:r>
            <a:endParaRPr lang="en-GB" dirty="0"/>
          </a:p>
        </p:txBody>
      </p:sp>
      <p:pic>
        <p:nvPicPr>
          <p:cNvPr id="6" name="Content Placeholder 5" descr="A person standing on a brick surface&#10;&#10;Description automatically generated">
            <a:extLst>
              <a:ext uri="{FF2B5EF4-FFF2-40B4-BE49-F238E27FC236}">
                <a16:creationId xmlns:a16="http://schemas.microsoft.com/office/drawing/2014/main" id="{D920EFFF-9389-F75B-5F0F-5AD0AEDEF0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278" y="1825625"/>
            <a:ext cx="2318868" cy="4460875"/>
          </a:xfrm>
        </p:spPr>
      </p:pic>
      <p:pic>
        <p:nvPicPr>
          <p:cNvPr id="8" name="Content Placeholder 7" descr="A person standing next to a green pole&#10;&#10;Description automatically generated">
            <a:extLst>
              <a:ext uri="{FF2B5EF4-FFF2-40B4-BE49-F238E27FC236}">
                <a16:creationId xmlns:a16="http://schemas.microsoft.com/office/drawing/2014/main" id="{9445F9CD-40DF-76AB-4949-84CDAA5DA2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1421" y="1825625"/>
            <a:ext cx="2604008" cy="4460875"/>
          </a:xfrm>
        </p:spPr>
      </p:pic>
    </p:spTree>
    <p:extLst>
      <p:ext uri="{BB962C8B-B14F-4D97-AF65-F5344CB8AC3E}">
        <p14:creationId xmlns:p14="http://schemas.microsoft.com/office/powerpoint/2010/main" val="3187986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66622-D6EA-ACF2-92AE-203FC610E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/>
              <a:t>Top hits</a:t>
            </a:r>
            <a:br>
              <a:rPr lang="en-US" sz="2800" dirty="0"/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According to fashion2fiber (N.D)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6EC440-B09B-EF11-4307-A106357BC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0879" y="2357567"/>
            <a:ext cx="5216426" cy="389681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b="0" i="0" dirty="0">
                <a:effectLst/>
              </a:rPr>
              <a:t>1. Bing Crosby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White Christmas</a:t>
            </a:r>
            <a:r>
              <a:rPr lang="en-US" dirty="0"/>
              <a:t> released </a:t>
            </a:r>
            <a:r>
              <a:rPr lang="en-US" b="0" i="0" dirty="0">
                <a:effectLst/>
              </a:rPr>
              <a:t>1942.</a:t>
            </a:r>
            <a:br>
              <a:rPr lang="en-US" dirty="0"/>
            </a:br>
            <a:r>
              <a:rPr lang="en-US" b="0" i="0" dirty="0">
                <a:effectLst/>
              </a:rPr>
              <a:t>2. Vaughn Monroe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Ghost) Riders in the Sky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1949.</a:t>
            </a:r>
            <a:br>
              <a:rPr lang="en-US" dirty="0"/>
            </a:br>
            <a:r>
              <a:rPr lang="en-US" b="0" i="0" dirty="0">
                <a:effectLst/>
              </a:rPr>
              <a:t>3. Glenn Miller</a:t>
            </a:r>
            <a:r>
              <a:rPr lang="en-US" dirty="0"/>
              <a:t> released </a:t>
            </a:r>
            <a:r>
              <a:rPr lang="en-US" b="0" i="0" dirty="0">
                <a:effectLst/>
              </a:rPr>
              <a:t>In the Mood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1940.</a:t>
            </a:r>
            <a:br>
              <a:rPr lang="en-US" dirty="0"/>
            </a:br>
            <a:r>
              <a:rPr lang="en-US" b="0" i="0" dirty="0">
                <a:effectLst/>
              </a:rPr>
              <a:t>4. Bing Crosby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Swinging on a Star</a:t>
            </a:r>
            <a:br>
              <a:rPr lang="en-US" dirty="0"/>
            </a:br>
            <a:r>
              <a:rPr lang="en-US" b="0" i="0" dirty="0">
                <a:effectLst/>
              </a:rPr>
              <a:t>5. Bing Crosby </a:t>
            </a:r>
            <a:r>
              <a:rPr lang="en-US" dirty="0"/>
              <a:t>duet with </a:t>
            </a:r>
            <a:r>
              <a:rPr lang="en-US" b="0" i="0" dirty="0">
                <a:effectLst/>
              </a:rPr>
              <a:t>The Andrews Sisters</a:t>
            </a:r>
            <a:r>
              <a:rPr lang="en-US" dirty="0"/>
              <a:t> for the song </a:t>
            </a:r>
            <a:r>
              <a:rPr lang="en-US" b="0" i="0" dirty="0">
                <a:effectLst/>
              </a:rPr>
              <a:t>Don’t Fence Me In</a:t>
            </a:r>
            <a:r>
              <a:rPr lang="en-US" dirty="0"/>
              <a:t> and both songs were released in </a:t>
            </a:r>
            <a:r>
              <a:rPr lang="en-US" b="0" i="0" dirty="0">
                <a:effectLst/>
              </a:rPr>
              <a:t>1944.</a:t>
            </a:r>
            <a:br>
              <a:rPr lang="en-US" dirty="0"/>
            </a:br>
            <a:r>
              <a:rPr lang="en-US" b="0" i="0" dirty="0">
                <a:effectLst/>
              </a:rPr>
              <a:t>6. Dinah Shore</a:t>
            </a:r>
            <a:r>
              <a:rPr lang="en-US" dirty="0"/>
              <a:t> released their song </a:t>
            </a:r>
            <a:r>
              <a:rPr lang="en-US" b="0" i="0" dirty="0">
                <a:effectLst/>
              </a:rPr>
              <a:t>Buttons &amp; Bows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 1948.</a:t>
            </a:r>
            <a:br>
              <a:rPr lang="en-US" dirty="0"/>
            </a:br>
            <a:r>
              <a:rPr lang="en-US" b="0" i="0" dirty="0">
                <a:effectLst/>
              </a:rPr>
              <a:t>7. The Mills Brothers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Paper Doll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1943.</a:t>
            </a:r>
            <a:br>
              <a:rPr lang="en-US" dirty="0"/>
            </a:br>
            <a:r>
              <a:rPr lang="en-US" b="0" i="0" dirty="0">
                <a:effectLst/>
              </a:rPr>
              <a:t>8. Dick Haymes</a:t>
            </a:r>
            <a:r>
              <a:rPr lang="en-US" dirty="0"/>
              <a:t> released his song </a:t>
            </a:r>
            <a:r>
              <a:rPr lang="en-US" b="0" i="0" dirty="0">
                <a:effectLst/>
              </a:rPr>
              <a:t>You’ll Never Know also in 1943.</a:t>
            </a:r>
            <a:br>
              <a:rPr lang="en-US" dirty="0"/>
            </a:br>
            <a:r>
              <a:rPr lang="en-US" b="0" i="0" dirty="0">
                <a:effectLst/>
              </a:rPr>
              <a:t>9. Les Brown &amp; Doris Day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Sentimental Journey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 1945.</a:t>
            </a:r>
            <a:br>
              <a:rPr lang="en-US" dirty="0"/>
            </a:br>
            <a:r>
              <a:rPr lang="en-US" b="0" i="0" dirty="0">
                <a:effectLst/>
              </a:rPr>
              <a:t>10. The Andrews Sisters</a:t>
            </a:r>
            <a:r>
              <a:rPr lang="en-US" dirty="0"/>
              <a:t> makes another appearance with their hit </a:t>
            </a:r>
            <a:r>
              <a:rPr lang="en-US" b="0" i="0" dirty="0">
                <a:effectLst/>
              </a:rPr>
              <a:t>Rum &amp; Coca-Cola</a:t>
            </a:r>
            <a:r>
              <a:rPr lang="en-US" dirty="0"/>
              <a:t> which was released in</a:t>
            </a:r>
            <a:r>
              <a:rPr lang="en-US" b="0" i="0" dirty="0">
                <a:effectLst/>
              </a:rPr>
              <a:t> 1945.</a:t>
            </a:r>
            <a:endParaRPr lang="en-US" dirty="0"/>
          </a:p>
        </p:txBody>
      </p:sp>
      <p:pic>
        <p:nvPicPr>
          <p:cNvPr id="6" name="Content Placeholder 5" descr="A person in a suit and tie speaking into a microphone&#10;&#10;Description automatically generated">
            <a:extLst>
              <a:ext uri="{FF2B5EF4-FFF2-40B4-BE49-F238E27FC236}">
                <a16:creationId xmlns:a16="http://schemas.microsoft.com/office/drawing/2014/main" id="{285F87DC-1493-3331-5951-C109801DFB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3784" y="935613"/>
            <a:ext cx="3951737" cy="50021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D3081C-E5A5-E371-2409-7384936E66B9}"/>
              </a:ext>
            </a:extLst>
          </p:cNvPr>
          <p:cNvSpPr txBox="1"/>
          <p:nvPr/>
        </p:nvSpPr>
        <p:spPr>
          <a:xfrm>
            <a:off x="7228763" y="5943652"/>
            <a:ext cx="1456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Crosby</a:t>
            </a:r>
          </a:p>
        </p:txBody>
      </p:sp>
    </p:spTree>
    <p:extLst>
      <p:ext uri="{BB962C8B-B14F-4D97-AF65-F5344CB8AC3E}">
        <p14:creationId xmlns:p14="http://schemas.microsoft.com/office/powerpoint/2010/main" val="196053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E86C5-B02B-A7AE-8A5F-31C5E79BE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07" y="2971801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  <a:br>
              <a:rPr lang="en-GB" dirty="0"/>
            </a:br>
            <a:br>
              <a:rPr lang="en-GB" dirty="0"/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Alain, R. (2024). </a:t>
            </a:r>
            <a:r>
              <a:rPr lang="en-GB" sz="16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Mens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Fall Outfits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https://uk.pinterest.com/pin/30328997484980380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13th January 2025)</a:t>
            </a: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Archives, T.N. (n.d.).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Archives – Homepage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https://www.nationalarchives.gov.uk/education/resources/home-front-1939-1945-part-one/the-childrens-overseas-reception-board/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12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BBC Bitesize. (n.d.).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did children do in the 1940s?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https://www.bbc.co.uk/bitesize/articles/zbpgf82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4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BBC Three. (2018).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Cocaine for soldiers &amp; opiates for teething babies: exploring the history of drug use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https://www.bbc.co.uk/bbcthree/article/966b1bdd-69ff-4de0-9c39-d9276eba706b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13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760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8B907-9A8C-EE84-EDED-BD72A3EF9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1" y="2820988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Bolton, P. (2012).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Education: Historical Statistics.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Education: Historical statistics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15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fashion2fiber.osu.edu. (n.d.).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Top Ten Songs of the 1940s · Fashion and Music · Fashion2Fiber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https://fashion2fiber.osu.edu/exhibits/show/fashion-and-music/top-ten-songs-throughout-the-2/top-ten-songs-of-the-1940s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10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Library, Volunteers, U.C. and Interns (2014).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Youth Culture in the 1940s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One Last Dance at the Excelsior.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https://onelastdancefom.wordpress.com/2014/04/07/youth-culture-in-the-1940s/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10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McCarthy, C. (2024).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Socks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https://uk.pinterest.com/pin/23221754323067939/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123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85D5-9369-EDCB-6461-EFB630D3B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309" y="3015344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Natale, F. (2020).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Pervitin: How drugs transformed warfare in 1939-45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https://thesecuritydistillery.org/all-articles/pervitin-how-drugs-transformed-warfare-in-1939-45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OutfitsForTeens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(2019).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Teenage Outfits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https://uk.pinterest.com/pin/379920918562362903/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Pinterest. (2015).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 page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https://uk.pinterest.com/pin/1970393582519357/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Sentencing Council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Drug Offences – Sentencing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https://www.sentencingcouncil.org.uk/outlines/drug-offences/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8990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E191B-A408-6354-97E9-957A92DD4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136" y="3026230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Archives (2019).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Archives.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https://www.nationalarchives.gov.uk/ (Accessed on 13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Parliament (2025).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Education Act of 1944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https://www.parliament.uk/about/living-heritage/transformingsociety/livinglearning/school/overview/educationact1944/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10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white, M. (2018).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1940s Slang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https://www.yourdictionary.com/articles/1940s-slang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499410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15083</TotalTime>
  <Words>953</Words>
  <Application>Microsoft Office PowerPoint</Application>
  <PresentationFormat>Widescreen</PresentationFormat>
  <Paragraphs>27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Bembo</vt:lpstr>
      <vt:lpstr>ArchiveVTI</vt:lpstr>
      <vt:lpstr>1940 – 1950  What was it like for young people?</vt:lpstr>
      <vt:lpstr>Eviction… BBc bitesize (n.d)</vt:lpstr>
      <vt:lpstr>Rationing…  The national Library of Wales. (N.D)</vt:lpstr>
      <vt:lpstr>(The national Library of Wales, N.D)</vt:lpstr>
      <vt:lpstr>The national library of wales. (N.D)</vt:lpstr>
      <vt:lpstr>Air Raid Practice BBC Bitesize (N.D)</vt:lpstr>
      <vt:lpstr>1940’s SLANG</vt:lpstr>
      <vt:lpstr>Girls fashion… (Vintage Dancer 2015)</vt:lpstr>
      <vt:lpstr>Girls fashion 2025… Outfitsforteens. (2019) Mccarthy. (2024)</vt:lpstr>
      <vt:lpstr>Boys Fashion… (Vintage Dancer 2015)</vt:lpstr>
      <vt:lpstr>Boys fashion 2025… Alain. (2024) Pinterest. (2015)</vt:lpstr>
      <vt:lpstr>Top hits According to fashion2fiber (N.D)</vt:lpstr>
      <vt:lpstr>Reference List  Alain, R. (2024). Mens Fall Outfits.  Available at: https://uk.pinterest.com/pin/30328997484980380 (Accessed on 13th January 2025)  Archives, T.N. (n.d.). The National Archives – Homepage Available at: https://www.nationalarchives.gov.uk/education/resources/home-front-1939-1945-part-one/the-childrens-overseas-reception-board/. (Accessed on 12th January 2025)  BBC Bitesize. (n.d.). What did children do in the 1940s? Available at: https://www.bbc.co.uk/bitesize/articles/zbpgf82. (Accessed on 4th January 2025)  BBC Three. (2018). Cocaine for soldiers &amp; opiates for teething babies: exploring the history of drug use Available at: https://www.bbc.co.uk/bbcthree/article/966b1bdd-69ff-4de0-9c39-d9276eba706b. (Accessed on 13th January 2025)  </vt:lpstr>
      <vt:lpstr>Bolton, P. (2012). Education: Historical Statistics. Available at: Education: Historical statistics (Accessed on 15th January 2025)  fashion2fiber.osu.edu. (n.d.). Top Ten Songs of the 1940s · Fashion and Music · Fashion2Fiber.  Available at: https://fashion2fiber.osu.edu/exhibits/show/fashion-and-music/top-ten-songs-throughout-the-2/top-ten-songs-of-the-1940s. (Accessed on 10th January 2025)  Library, Volunteers, U.C. and Interns (2014). Youth Culture in the 1940s One Last Dance at the Excelsior. Available at: https://onelastdancefom.wordpress.com/2014/04/07/youth-culture-in-the-1940s/. (Accessed on 10th January 2025)  McCarthy, C. (2024). Socks. Available at: https://uk.pinterest.com/pin/23221754323067939/ (Accessed on 13th January 2025)</vt:lpstr>
      <vt:lpstr>Natale, F. (2020). Pervitin: How drugs transformed warfare in 1939-45. Available at: https://thesecuritydistillery.org/all-articles/pervitin-how-drugs-transformed-warfare-in-1939-45. (Accessed on 13th January 2025)  OutfitsForTeens (2019). Teenage Outfits. Available at: https://uk.pinterest.com/pin/379920918562362903/ (Accessed on 13th January 2025)  Pinterest. (2015). Pin page. Available at: https://uk.pinterest.com/pin/1970393582519357/ (Accessed on 13th January 2025)  Sentencing Council (2023). Drug Offences – Sentencing. Available at: https://www.sentencingcouncil.org.uk/outlines/drug-offences/. (Accessed on 13th January 2025) </vt:lpstr>
      <vt:lpstr>The National Archives (2019). The National Archives. Available at: https://www.nationalarchives.gov.uk/ (Accessed on 13th January 2025)  UK Parliament (2025). The Education Act of 1944. Available at: https://www.parliament.uk/about/living-heritage/transformingsociety/livinglearning/school/overview/educationact1944/ (Accessed on 10th January 2025)  white, M. (2018). 1940s Slang. Available at: https://www.yourdictionary.com/articles/1940s-slang. (Accessed on 11th January 2025)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Chelsey Jones Duffy (2406512)</dc:creator>
  <cp:lastModifiedBy>Chelsey Jones Duffy (2406512)</cp:lastModifiedBy>
  <cp:revision>3</cp:revision>
  <dcterms:created xsi:type="dcterms:W3CDTF">2025-01-02T12:16:53Z</dcterms:created>
  <dcterms:modified xsi:type="dcterms:W3CDTF">2025-01-15T14:21:07Z</dcterms:modified>
</cp:coreProperties>
</file>