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1" r:id="rId5"/>
    <p:sldId id="262"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BE0FA-DC4E-4D73-88C3-E65CFFFC3B3A}" v="387" dt="2023-10-30T00:12:39.928"/>
    <p1510:client id="{87FB3725-2F25-4A71-A27E-55FB63BEFA23}" v="11" dt="2023-10-24T10:06:22.594"/>
    <p1510:client id="{BAA06253-714F-4AC7-A78A-D728E36DE4D5}" v="142" dt="2023-10-24T10:55:03.913"/>
    <p1510:client id="{EABB9861-AA69-462F-8C7A-3FDDFD4219F9}" v="82" dt="2023-10-17T10:57:03.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Jones (2300429)" userId="S::2300429@student.uwtsd.ac.uk::96c4526f-2de3-4130-9feb-4b4a7f8f4131" providerId="AD" clId="Web-{BAA06253-714F-4AC7-A78A-D728E36DE4D5}"/>
    <pc:docChg chg="addSld delSld modSld">
      <pc:chgData name="Morgan Jones (2300429)" userId="S::2300429@student.uwtsd.ac.uk::96c4526f-2de3-4130-9feb-4b4a7f8f4131" providerId="AD" clId="Web-{BAA06253-714F-4AC7-A78A-D728E36DE4D5}" dt="2023-10-24T10:55:03.913" v="146" actId="20577"/>
      <pc:docMkLst>
        <pc:docMk/>
      </pc:docMkLst>
      <pc:sldChg chg="addSp modSp mod setBg addAnim">
        <pc:chgData name="Morgan Jones (2300429)" userId="S::2300429@student.uwtsd.ac.uk::96c4526f-2de3-4130-9feb-4b4a7f8f4131" providerId="AD" clId="Web-{BAA06253-714F-4AC7-A78A-D728E36DE4D5}" dt="2023-10-24T10:29:09.528" v="38"/>
        <pc:sldMkLst>
          <pc:docMk/>
          <pc:sldMk cId="2444522692" sldId="256"/>
        </pc:sldMkLst>
        <pc:spChg chg="mod">
          <ac:chgData name="Morgan Jones (2300429)" userId="S::2300429@student.uwtsd.ac.uk::96c4526f-2de3-4130-9feb-4b4a7f8f4131" providerId="AD" clId="Web-{BAA06253-714F-4AC7-A78A-D728E36DE4D5}" dt="2023-10-24T10:29:09.528" v="37"/>
          <ac:spMkLst>
            <pc:docMk/>
            <pc:sldMk cId="2444522692" sldId="256"/>
            <ac:spMk id="2" creationId="{EDD5A062-9A89-D6FC-5E2B-4B19A959F933}"/>
          </ac:spMkLst>
        </pc:spChg>
        <pc:spChg chg="mod">
          <ac:chgData name="Morgan Jones (2300429)" userId="S::2300429@student.uwtsd.ac.uk::96c4526f-2de3-4130-9feb-4b4a7f8f4131" providerId="AD" clId="Web-{BAA06253-714F-4AC7-A78A-D728E36DE4D5}" dt="2023-10-24T10:29:09.528" v="37"/>
          <ac:spMkLst>
            <pc:docMk/>
            <pc:sldMk cId="2444522692" sldId="256"/>
            <ac:spMk id="3" creationId="{2D1FB06C-772E-5157-6596-A9F16A8D951A}"/>
          </ac:spMkLst>
        </pc:spChg>
        <pc:spChg chg="add">
          <ac:chgData name="Morgan Jones (2300429)" userId="S::2300429@student.uwtsd.ac.uk::96c4526f-2de3-4130-9feb-4b4a7f8f4131" providerId="AD" clId="Web-{BAA06253-714F-4AC7-A78A-D728E36DE4D5}" dt="2023-10-24T10:29:09.528" v="37"/>
          <ac:spMkLst>
            <pc:docMk/>
            <pc:sldMk cId="2444522692" sldId="256"/>
            <ac:spMk id="9" creationId="{25D5C296-F4B1-4AE5-8EEB-9FEB7ED17780}"/>
          </ac:spMkLst>
        </pc:spChg>
        <pc:spChg chg="add">
          <ac:chgData name="Morgan Jones (2300429)" userId="S::2300429@student.uwtsd.ac.uk::96c4526f-2de3-4130-9feb-4b4a7f8f4131" providerId="AD" clId="Web-{BAA06253-714F-4AC7-A78A-D728E36DE4D5}" dt="2023-10-24T10:29:09.528" v="37"/>
          <ac:spMkLst>
            <pc:docMk/>
            <pc:sldMk cId="2444522692" sldId="256"/>
            <ac:spMk id="11" creationId="{9C1ACE66-194D-48C4-A14A-6933B35283F6}"/>
          </ac:spMkLst>
        </pc:spChg>
        <pc:spChg chg="add">
          <ac:chgData name="Morgan Jones (2300429)" userId="S::2300429@student.uwtsd.ac.uk::96c4526f-2de3-4130-9feb-4b4a7f8f4131" providerId="AD" clId="Web-{BAA06253-714F-4AC7-A78A-D728E36DE4D5}" dt="2023-10-24T10:29:09.528" v="37"/>
          <ac:spMkLst>
            <pc:docMk/>
            <pc:sldMk cId="2444522692" sldId="256"/>
            <ac:spMk id="13" creationId="{025B886A-7ED1-4B77-819B-76ACBEFB07D0}"/>
          </ac:spMkLst>
        </pc:spChg>
        <pc:picChg chg="add">
          <ac:chgData name="Morgan Jones (2300429)" userId="S::2300429@student.uwtsd.ac.uk::96c4526f-2de3-4130-9feb-4b4a7f8f4131" providerId="AD" clId="Web-{BAA06253-714F-4AC7-A78A-D728E36DE4D5}" dt="2023-10-24T10:29:09.528" v="37"/>
          <ac:picMkLst>
            <pc:docMk/>
            <pc:sldMk cId="2444522692" sldId="256"/>
            <ac:picMk id="5" creationId="{61985DEA-700C-85D5-1C86-76AAEFDA5337}"/>
          </ac:picMkLst>
        </pc:picChg>
      </pc:sldChg>
      <pc:sldChg chg="addSp modSp mod setBg">
        <pc:chgData name="Morgan Jones (2300429)" userId="S::2300429@student.uwtsd.ac.uk::96c4526f-2de3-4130-9feb-4b4a7f8f4131" providerId="AD" clId="Web-{BAA06253-714F-4AC7-A78A-D728E36DE4D5}" dt="2023-10-24T10:55:03.913" v="146" actId="20577"/>
        <pc:sldMkLst>
          <pc:docMk/>
          <pc:sldMk cId="4178455714" sldId="257"/>
        </pc:sldMkLst>
        <pc:spChg chg="mod">
          <ac:chgData name="Morgan Jones (2300429)" userId="S::2300429@student.uwtsd.ac.uk::96c4526f-2de3-4130-9feb-4b4a7f8f4131" providerId="AD" clId="Web-{BAA06253-714F-4AC7-A78A-D728E36DE4D5}" dt="2023-10-24T10:29:45.232" v="39"/>
          <ac:spMkLst>
            <pc:docMk/>
            <pc:sldMk cId="4178455714" sldId="257"/>
            <ac:spMk id="2" creationId="{43BBE78B-14A0-3F83-4D01-6591FD02EC2C}"/>
          </ac:spMkLst>
        </pc:spChg>
        <pc:spChg chg="mod">
          <ac:chgData name="Morgan Jones (2300429)" userId="S::2300429@student.uwtsd.ac.uk::96c4526f-2de3-4130-9feb-4b4a7f8f4131" providerId="AD" clId="Web-{BAA06253-714F-4AC7-A78A-D728E36DE4D5}" dt="2023-10-24T10:55:03.913" v="146" actId="20577"/>
          <ac:spMkLst>
            <pc:docMk/>
            <pc:sldMk cId="4178455714" sldId="257"/>
            <ac:spMk id="3" creationId="{E2E767D8-7772-7AED-B5F3-318FE4F6D9D1}"/>
          </ac:spMkLst>
        </pc:spChg>
        <pc:spChg chg="add">
          <ac:chgData name="Morgan Jones (2300429)" userId="S::2300429@student.uwtsd.ac.uk::96c4526f-2de3-4130-9feb-4b4a7f8f4131" providerId="AD" clId="Web-{BAA06253-714F-4AC7-A78A-D728E36DE4D5}" dt="2023-10-24T10:29:45.232" v="39"/>
          <ac:spMkLst>
            <pc:docMk/>
            <pc:sldMk cId="4178455714" sldId="257"/>
            <ac:spMk id="8" creationId="{29DC5A77-10C9-4ECF-B7EB-8D917F36A9EE}"/>
          </ac:spMkLst>
        </pc:spChg>
        <pc:spChg chg="add">
          <ac:chgData name="Morgan Jones (2300429)" userId="S::2300429@student.uwtsd.ac.uk::96c4526f-2de3-4130-9feb-4b4a7f8f4131" providerId="AD" clId="Web-{BAA06253-714F-4AC7-A78A-D728E36DE4D5}" dt="2023-10-24T10:29:45.232" v="39"/>
          <ac:spMkLst>
            <pc:docMk/>
            <pc:sldMk cId="4178455714" sldId="257"/>
            <ac:spMk id="10" creationId="{2FFE28B5-FB16-49A9-B851-3C35FAC0CACB}"/>
          </ac:spMkLst>
        </pc:spChg>
        <pc:spChg chg="add">
          <ac:chgData name="Morgan Jones (2300429)" userId="S::2300429@student.uwtsd.ac.uk::96c4526f-2de3-4130-9feb-4b4a7f8f4131" providerId="AD" clId="Web-{BAA06253-714F-4AC7-A78A-D728E36DE4D5}" dt="2023-10-24T10:29:45.232" v="39"/>
          <ac:spMkLst>
            <pc:docMk/>
            <pc:sldMk cId="4178455714" sldId="257"/>
            <ac:spMk id="12" creationId="{01014442-855A-4E0F-8D09-C314661A48B9}"/>
          </ac:spMkLst>
        </pc:spChg>
        <pc:spChg chg="add">
          <ac:chgData name="Morgan Jones (2300429)" userId="S::2300429@student.uwtsd.ac.uk::96c4526f-2de3-4130-9feb-4b4a7f8f4131" providerId="AD" clId="Web-{BAA06253-714F-4AC7-A78A-D728E36DE4D5}" dt="2023-10-24T10:29:45.232" v="39"/>
          <ac:spMkLst>
            <pc:docMk/>
            <pc:sldMk cId="4178455714" sldId="257"/>
            <ac:spMk id="14" creationId="{9B1ABF09-86CF-414E-88A5-2B84CC7232A9}"/>
          </ac:spMkLst>
        </pc:spChg>
        <pc:spChg chg="add">
          <ac:chgData name="Morgan Jones (2300429)" userId="S::2300429@student.uwtsd.ac.uk::96c4526f-2de3-4130-9feb-4b4a7f8f4131" providerId="AD" clId="Web-{BAA06253-714F-4AC7-A78A-D728E36DE4D5}" dt="2023-10-24T10:29:45.232" v="39"/>
          <ac:spMkLst>
            <pc:docMk/>
            <pc:sldMk cId="4178455714" sldId="257"/>
            <ac:spMk id="16" creationId="{3FE91770-CDBB-4D24-94E5-AD484F36CE87}"/>
          </ac:spMkLst>
        </pc:spChg>
      </pc:sldChg>
      <pc:sldChg chg="addSp delSp modSp mod setBg">
        <pc:chgData name="Morgan Jones (2300429)" userId="S::2300429@student.uwtsd.ac.uk::96c4526f-2de3-4130-9feb-4b4a7f8f4131" providerId="AD" clId="Web-{BAA06253-714F-4AC7-A78A-D728E36DE4D5}" dt="2023-10-24T10:30:02.342" v="40"/>
        <pc:sldMkLst>
          <pc:docMk/>
          <pc:sldMk cId="4122940166" sldId="258"/>
        </pc:sldMkLst>
        <pc:spChg chg="mod">
          <ac:chgData name="Morgan Jones (2300429)" userId="S::2300429@student.uwtsd.ac.uk::96c4526f-2de3-4130-9feb-4b4a7f8f4131" providerId="AD" clId="Web-{BAA06253-714F-4AC7-A78A-D728E36DE4D5}" dt="2023-10-24T10:30:02.342" v="40"/>
          <ac:spMkLst>
            <pc:docMk/>
            <pc:sldMk cId="4122940166" sldId="258"/>
            <ac:spMk id="2" creationId="{40543994-4103-D1D5-7381-887D4C6EACAD}"/>
          </ac:spMkLst>
        </pc:spChg>
        <pc:spChg chg="del">
          <ac:chgData name="Morgan Jones (2300429)" userId="S::2300429@student.uwtsd.ac.uk::96c4526f-2de3-4130-9feb-4b4a7f8f4131" providerId="AD" clId="Web-{BAA06253-714F-4AC7-A78A-D728E36DE4D5}" dt="2023-10-24T10:30:02.342" v="40"/>
          <ac:spMkLst>
            <pc:docMk/>
            <pc:sldMk cId="4122940166" sldId="258"/>
            <ac:spMk id="3" creationId="{868FD181-16C9-33BA-6F1B-2E3D22A85250}"/>
          </ac:spMkLst>
        </pc:spChg>
        <pc:spChg chg="add">
          <ac:chgData name="Morgan Jones (2300429)" userId="S::2300429@student.uwtsd.ac.uk::96c4526f-2de3-4130-9feb-4b4a7f8f4131" providerId="AD" clId="Web-{BAA06253-714F-4AC7-A78A-D728E36DE4D5}" dt="2023-10-24T10:30:02.342" v="40"/>
          <ac:spMkLst>
            <pc:docMk/>
            <pc:sldMk cId="4122940166" sldId="258"/>
            <ac:spMk id="9" creationId="{CDF7C9B3-01BE-4D46-ACA2-312DFE36A143}"/>
          </ac:spMkLst>
        </pc:spChg>
        <pc:graphicFrameChg chg="add">
          <ac:chgData name="Morgan Jones (2300429)" userId="S::2300429@student.uwtsd.ac.uk::96c4526f-2de3-4130-9feb-4b4a7f8f4131" providerId="AD" clId="Web-{BAA06253-714F-4AC7-A78A-D728E36DE4D5}" dt="2023-10-24T10:30:02.342" v="40"/>
          <ac:graphicFrameMkLst>
            <pc:docMk/>
            <pc:sldMk cId="4122940166" sldId="258"/>
            <ac:graphicFrameMk id="5" creationId="{42554146-EBB9-09D2-E0C2-D36CE1F65675}"/>
          </ac:graphicFrameMkLst>
        </pc:graphicFrameChg>
      </pc:sldChg>
      <pc:sldChg chg="del">
        <pc:chgData name="Morgan Jones (2300429)" userId="S::2300429@student.uwtsd.ac.uk::96c4526f-2de3-4130-9feb-4b4a7f8f4131" providerId="AD" clId="Web-{BAA06253-714F-4AC7-A78A-D728E36DE4D5}" dt="2023-10-24T10:28:11.636" v="2"/>
        <pc:sldMkLst>
          <pc:docMk/>
          <pc:sldMk cId="1130305115" sldId="259"/>
        </pc:sldMkLst>
      </pc:sldChg>
      <pc:sldChg chg="addSp modSp mod modTransition setBg">
        <pc:chgData name="Morgan Jones (2300429)" userId="S::2300429@student.uwtsd.ac.uk::96c4526f-2de3-4130-9feb-4b4a7f8f4131" providerId="AD" clId="Web-{BAA06253-714F-4AC7-A78A-D728E36DE4D5}" dt="2023-10-24T10:31:26.704" v="47"/>
        <pc:sldMkLst>
          <pc:docMk/>
          <pc:sldMk cId="3319227727" sldId="260"/>
        </pc:sldMkLst>
        <pc:spChg chg="mod">
          <ac:chgData name="Morgan Jones (2300429)" userId="S::2300429@student.uwtsd.ac.uk::96c4526f-2de3-4130-9feb-4b4a7f8f4131" providerId="AD" clId="Web-{BAA06253-714F-4AC7-A78A-D728E36DE4D5}" dt="2023-10-24T10:31:26.704" v="47"/>
          <ac:spMkLst>
            <pc:docMk/>
            <pc:sldMk cId="3319227727" sldId="260"/>
            <ac:spMk id="2" creationId="{8530DEE2-E22B-0658-B764-1461710DE730}"/>
          </ac:spMkLst>
        </pc:spChg>
        <pc:spChg chg="mod">
          <ac:chgData name="Morgan Jones (2300429)" userId="S::2300429@student.uwtsd.ac.uk::96c4526f-2de3-4130-9feb-4b4a7f8f4131" providerId="AD" clId="Web-{BAA06253-714F-4AC7-A78A-D728E36DE4D5}" dt="2023-10-24T10:31:26.704" v="47"/>
          <ac:spMkLst>
            <pc:docMk/>
            <pc:sldMk cId="3319227727" sldId="260"/>
            <ac:spMk id="3" creationId="{B47500F4-2BED-9DC7-C1FA-C720DE333E8B}"/>
          </ac:spMkLst>
        </pc:spChg>
        <pc:spChg chg="add">
          <ac:chgData name="Morgan Jones (2300429)" userId="S::2300429@student.uwtsd.ac.uk::96c4526f-2de3-4130-9feb-4b4a7f8f4131" providerId="AD" clId="Web-{BAA06253-714F-4AC7-A78A-D728E36DE4D5}" dt="2023-10-24T10:31:26.704" v="47"/>
          <ac:spMkLst>
            <pc:docMk/>
            <pc:sldMk cId="3319227727" sldId="260"/>
            <ac:spMk id="8" creationId="{FF1D7602-6D2D-46C2-A7B2-434F3678DCB3}"/>
          </ac:spMkLst>
        </pc:spChg>
        <pc:spChg chg="add">
          <ac:chgData name="Morgan Jones (2300429)" userId="S::2300429@student.uwtsd.ac.uk::96c4526f-2de3-4130-9feb-4b4a7f8f4131" providerId="AD" clId="Web-{BAA06253-714F-4AC7-A78A-D728E36DE4D5}" dt="2023-10-24T10:31:26.704" v="47"/>
          <ac:spMkLst>
            <pc:docMk/>
            <pc:sldMk cId="3319227727" sldId="260"/>
            <ac:spMk id="10" creationId="{35539253-EA7C-41D9-9930-0923683AA3F6}"/>
          </ac:spMkLst>
        </pc:spChg>
        <pc:cxnChg chg="add">
          <ac:chgData name="Morgan Jones (2300429)" userId="S::2300429@student.uwtsd.ac.uk::96c4526f-2de3-4130-9feb-4b4a7f8f4131" providerId="AD" clId="Web-{BAA06253-714F-4AC7-A78A-D728E36DE4D5}" dt="2023-10-24T10:31:26.704" v="47"/>
          <ac:cxnSpMkLst>
            <pc:docMk/>
            <pc:sldMk cId="3319227727" sldId="260"/>
            <ac:cxnSpMk id="12" creationId="{8D89589C-2C90-4407-A995-05EC3DD7AB14}"/>
          </ac:cxnSpMkLst>
        </pc:cxnChg>
      </pc:sldChg>
      <pc:sldChg chg="addSp modSp mod modTransition setBg">
        <pc:chgData name="Morgan Jones (2300429)" userId="S::2300429@student.uwtsd.ac.uk::96c4526f-2de3-4130-9feb-4b4a7f8f4131" providerId="AD" clId="Web-{BAA06253-714F-4AC7-A78A-D728E36DE4D5}" dt="2023-10-24T10:30:33.937" v="43"/>
        <pc:sldMkLst>
          <pc:docMk/>
          <pc:sldMk cId="2326611586" sldId="261"/>
        </pc:sldMkLst>
        <pc:spChg chg="mod">
          <ac:chgData name="Morgan Jones (2300429)" userId="S::2300429@student.uwtsd.ac.uk::96c4526f-2de3-4130-9feb-4b4a7f8f4131" providerId="AD" clId="Web-{BAA06253-714F-4AC7-A78A-D728E36DE4D5}" dt="2023-10-24T10:30:19.327" v="41"/>
          <ac:spMkLst>
            <pc:docMk/>
            <pc:sldMk cId="2326611586" sldId="261"/>
            <ac:spMk id="2" creationId="{ECAE5BD3-F9F3-744F-973B-02642F6D987D}"/>
          </ac:spMkLst>
        </pc:spChg>
        <pc:spChg chg="mod">
          <ac:chgData name="Morgan Jones (2300429)" userId="S::2300429@student.uwtsd.ac.uk::96c4526f-2de3-4130-9feb-4b4a7f8f4131" providerId="AD" clId="Web-{BAA06253-714F-4AC7-A78A-D728E36DE4D5}" dt="2023-10-24T10:30:19.327" v="41"/>
          <ac:spMkLst>
            <pc:docMk/>
            <pc:sldMk cId="2326611586" sldId="261"/>
            <ac:spMk id="3" creationId="{D9A18019-720E-6B98-BE95-D729F7C7BFFE}"/>
          </ac:spMkLst>
        </pc:spChg>
        <pc:spChg chg="add">
          <ac:chgData name="Morgan Jones (2300429)" userId="S::2300429@student.uwtsd.ac.uk::96c4526f-2de3-4130-9feb-4b4a7f8f4131" providerId="AD" clId="Web-{BAA06253-714F-4AC7-A78A-D728E36DE4D5}" dt="2023-10-24T10:30:19.327" v="41"/>
          <ac:spMkLst>
            <pc:docMk/>
            <pc:sldMk cId="2326611586" sldId="261"/>
            <ac:spMk id="8" creationId="{80516254-1D9F-4F3A-9870-3A3280BE2BFE}"/>
          </ac:spMkLst>
        </pc:spChg>
        <pc:spChg chg="add">
          <ac:chgData name="Morgan Jones (2300429)" userId="S::2300429@student.uwtsd.ac.uk::96c4526f-2de3-4130-9feb-4b4a7f8f4131" providerId="AD" clId="Web-{BAA06253-714F-4AC7-A78A-D728E36DE4D5}" dt="2023-10-24T10:30:19.327" v="41"/>
          <ac:spMkLst>
            <pc:docMk/>
            <pc:sldMk cId="2326611586" sldId="261"/>
            <ac:spMk id="10" creationId="{FC14672B-27A5-4CDA-ABAF-5E4CF4B41C23}"/>
          </ac:spMkLst>
        </pc:spChg>
        <pc:spChg chg="add">
          <ac:chgData name="Morgan Jones (2300429)" userId="S::2300429@student.uwtsd.ac.uk::96c4526f-2de3-4130-9feb-4b4a7f8f4131" providerId="AD" clId="Web-{BAA06253-714F-4AC7-A78A-D728E36DE4D5}" dt="2023-10-24T10:30:19.327" v="41"/>
          <ac:spMkLst>
            <pc:docMk/>
            <pc:sldMk cId="2326611586" sldId="261"/>
            <ac:spMk id="14" creationId="{9A206779-5C74-4555-94BC-5845C92EC3A8}"/>
          </ac:spMkLst>
        </pc:spChg>
        <pc:cxnChg chg="add">
          <ac:chgData name="Morgan Jones (2300429)" userId="S::2300429@student.uwtsd.ac.uk::96c4526f-2de3-4130-9feb-4b4a7f8f4131" providerId="AD" clId="Web-{BAA06253-714F-4AC7-A78A-D728E36DE4D5}" dt="2023-10-24T10:30:19.327" v="41"/>
          <ac:cxnSpMkLst>
            <pc:docMk/>
            <pc:sldMk cId="2326611586" sldId="261"/>
            <ac:cxnSpMk id="12" creationId="{8D89589C-2C90-4407-A995-05EC3DD7AB14}"/>
          </ac:cxnSpMkLst>
        </pc:cxnChg>
      </pc:sldChg>
      <pc:sldChg chg="addSp modSp new mod modTransition setBg">
        <pc:chgData name="Morgan Jones (2300429)" userId="S::2300429@student.uwtsd.ac.uk::96c4526f-2de3-4130-9feb-4b4a7f8f4131" providerId="AD" clId="Web-{BAA06253-714F-4AC7-A78A-D728E36DE4D5}" dt="2023-10-24T10:31:12.313" v="46"/>
        <pc:sldMkLst>
          <pc:docMk/>
          <pc:sldMk cId="1350295700" sldId="262"/>
        </pc:sldMkLst>
        <pc:spChg chg="mod">
          <ac:chgData name="Morgan Jones (2300429)" userId="S::2300429@student.uwtsd.ac.uk::96c4526f-2de3-4130-9feb-4b4a7f8f4131" providerId="AD" clId="Web-{BAA06253-714F-4AC7-A78A-D728E36DE4D5}" dt="2023-10-24T10:31:12.313" v="46"/>
          <ac:spMkLst>
            <pc:docMk/>
            <pc:sldMk cId="1350295700" sldId="262"/>
            <ac:spMk id="2" creationId="{456C3290-9F86-B0DE-141D-9209A69A0ED1}"/>
          </ac:spMkLst>
        </pc:spChg>
        <pc:spChg chg="mod">
          <ac:chgData name="Morgan Jones (2300429)" userId="S::2300429@student.uwtsd.ac.uk::96c4526f-2de3-4130-9feb-4b4a7f8f4131" providerId="AD" clId="Web-{BAA06253-714F-4AC7-A78A-D728E36DE4D5}" dt="2023-10-24T10:31:12.313" v="46"/>
          <ac:spMkLst>
            <pc:docMk/>
            <pc:sldMk cId="1350295700" sldId="262"/>
            <ac:spMk id="3" creationId="{7A323F09-0852-CE9C-2AEF-49B6FB92BC63}"/>
          </ac:spMkLst>
        </pc:spChg>
        <pc:spChg chg="add">
          <ac:chgData name="Morgan Jones (2300429)" userId="S::2300429@student.uwtsd.ac.uk::96c4526f-2de3-4130-9feb-4b4a7f8f4131" providerId="AD" clId="Web-{BAA06253-714F-4AC7-A78A-D728E36DE4D5}" dt="2023-10-24T10:31:12.313" v="46"/>
          <ac:spMkLst>
            <pc:docMk/>
            <pc:sldMk cId="1350295700" sldId="262"/>
            <ac:spMk id="8" creationId="{29DC5A77-10C9-4ECF-B7EB-8D917F36A9EE}"/>
          </ac:spMkLst>
        </pc:spChg>
        <pc:spChg chg="add">
          <ac:chgData name="Morgan Jones (2300429)" userId="S::2300429@student.uwtsd.ac.uk::96c4526f-2de3-4130-9feb-4b4a7f8f4131" providerId="AD" clId="Web-{BAA06253-714F-4AC7-A78A-D728E36DE4D5}" dt="2023-10-24T10:31:12.313" v="46"/>
          <ac:spMkLst>
            <pc:docMk/>
            <pc:sldMk cId="1350295700" sldId="262"/>
            <ac:spMk id="10" creationId="{2FFE28B5-FB16-49A9-B851-3C35FAC0CACB}"/>
          </ac:spMkLst>
        </pc:spChg>
        <pc:spChg chg="add">
          <ac:chgData name="Morgan Jones (2300429)" userId="S::2300429@student.uwtsd.ac.uk::96c4526f-2de3-4130-9feb-4b4a7f8f4131" providerId="AD" clId="Web-{BAA06253-714F-4AC7-A78A-D728E36DE4D5}" dt="2023-10-24T10:31:12.313" v="46"/>
          <ac:spMkLst>
            <pc:docMk/>
            <pc:sldMk cId="1350295700" sldId="262"/>
            <ac:spMk id="12" creationId="{01014442-855A-4E0F-8D09-C314661A48B9}"/>
          </ac:spMkLst>
        </pc:spChg>
        <pc:spChg chg="add">
          <ac:chgData name="Morgan Jones (2300429)" userId="S::2300429@student.uwtsd.ac.uk::96c4526f-2de3-4130-9feb-4b4a7f8f4131" providerId="AD" clId="Web-{BAA06253-714F-4AC7-A78A-D728E36DE4D5}" dt="2023-10-24T10:31:12.313" v="46"/>
          <ac:spMkLst>
            <pc:docMk/>
            <pc:sldMk cId="1350295700" sldId="262"/>
            <ac:spMk id="14" creationId="{9B1ABF09-86CF-414E-88A5-2B84CC7232A9}"/>
          </ac:spMkLst>
        </pc:spChg>
        <pc:spChg chg="add">
          <ac:chgData name="Morgan Jones (2300429)" userId="S::2300429@student.uwtsd.ac.uk::96c4526f-2de3-4130-9feb-4b4a7f8f4131" providerId="AD" clId="Web-{BAA06253-714F-4AC7-A78A-D728E36DE4D5}" dt="2023-10-24T10:31:12.313" v="46"/>
          <ac:spMkLst>
            <pc:docMk/>
            <pc:sldMk cId="1350295700" sldId="262"/>
            <ac:spMk id="16" creationId="{3FE91770-CDBB-4D24-94E5-AD484F36CE87}"/>
          </ac:spMkLst>
        </pc:spChg>
      </pc:sldChg>
    </pc:docChg>
  </pc:docChgLst>
  <pc:docChgLst>
    <pc:chgData name="Morgan Jones (2300429)" userId="S::2300429@student.uwtsd.ac.uk::96c4526f-2de3-4130-9feb-4b4a7f8f4131" providerId="AD" clId="Web-{87FB3725-2F25-4A71-A27E-55FB63BEFA23}"/>
    <pc:docChg chg="addSld modSld sldOrd">
      <pc:chgData name="Morgan Jones (2300429)" userId="S::2300429@student.uwtsd.ac.uk::96c4526f-2de3-4130-9feb-4b4a7f8f4131" providerId="AD" clId="Web-{87FB3725-2F25-4A71-A27E-55FB63BEFA23}" dt="2023-10-24T10:06:22.594" v="8"/>
      <pc:docMkLst>
        <pc:docMk/>
      </pc:docMkLst>
      <pc:sldChg chg="ord">
        <pc:chgData name="Morgan Jones (2300429)" userId="S::2300429@student.uwtsd.ac.uk::96c4526f-2de3-4130-9feb-4b4a7f8f4131" providerId="AD" clId="Web-{87FB3725-2F25-4A71-A27E-55FB63BEFA23}" dt="2023-10-24T10:06:22.594" v="8"/>
        <pc:sldMkLst>
          <pc:docMk/>
          <pc:sldMk cId="4178455714" sldId="257"/>
        </pc:sldMkLst>
      </pc:sldChg>
      <pc:sldChg chg="modSp ord">
        <pc:chgData name="Morgan Jones (2300429)" userId="S::2300429@student.uwtsd.ac.uk::96c4526f-2de3-4130-9feb-4b4a7f8f4131" providerId="AD" clId="Web-{87FB3725-2F25-4A71-A27E-55FB63BEFA23}" dt="2023-10-24T10:06:01.547" v="3" actId="20577"/>
        <pc:sldMkLst>
          <pc:docMk/>
          <pc:sldMk cId="4122940166" sldId="258"/>
        </pc:sldMkLst>
        <pc:spChg chg="mod">
          <ac:chgData name="Morgan Jones (2300429)" userId="S::2300429@student.uwtsd.ac.uk::96c4526f-2de3-4130-9feb-4b4a7f8f4131" providerId="AD" clId="Web-{87FB3725-2F25-4A71-A27E-55FB63BEFA23}" dt="2023-10-24T10:06:01.547" v="3" actId="20577"/>
          <ac:spMkLst>
            <pc:docMk/>
            <pc:sldMk cId="4122940166" sldId="258"/>
            <ac:spMk id="2" creationId="{40543994-4103-D1D5-7381-887D4C6EACAD}"/>
          </ac:spMkLst>
        </pc:spChg>
      </pc:sldChg>
      <pc:sldChg chg="modSp new">
        <pc:chgData name="Morgan Jones (2300429)" userId="S::2300429@student.uwtsd.ac.uk::96c4526f-2de3-4130-9feb-4b4a7f8f4131" providerId="AD" clId="Web-{87FB3725-2F25-4A71-A27E-55FB63BEFA23}" dt="2023-10-24T10:06:11.375" v="7" actId="20577"/>
        <pc:sldMkLst>
          <pc:docMk/>
          <pc:sldMk cId="2326611586" sldId="261"/>
        </pc:sldMkLst>
        <pc:spChg chg="mod">
          <ac:chgData name="Morgan Jones (2300429)" userId="S::2300429@student.uwtsd.ac.uk::96c4526f-2de3-4130-9feb-4b4a7f8f4131" providerId="AD" clId="Web-{87FB3725-2F25-4A71-A27E-55FB63BEFA23}" dt="2023-10-24T10:06:11.375" v="7" actId="20577"/>
          <ac:spMkLst>
            <pc:docMk/>
            <pc:sldMk cId="2326611586" sldId="261"/>
            <ac:spMk id="2" creationId="{ECAE5BD3-F9F3-744F-973B-02642F6D987D}"/>
          </ac:spMkLst>
        </pc:spChg>
      </pc:sldChg>
    </pc:docChg>
  </pc:docChgLst>
  <pc:docChgLst>
    <pc:chgData name="Morgan Jones (2300429)" userId="S::2300429@student.uwtsd.ac.uk::96c4526f-2de3-4130-9feb-4b4a7f8f4131" providerId="AD" clId="Web-{5C6BE0FA-DC4E-4D73-88C3-E65CFFFC3B3A}"/>
    <pc:docChg chg="modSld sldOrd">
      <pc:chgData name="Morgan Jones (2300429)" userId="S::2300429@student.uwtsd.ac.uk::96c4526f-2de3-4130-9feb-4b4a7f8f4131" providerId="AD" clId="Web-{5C6BE0FA-DC4E-4D73-88C3-E65CFFFC3B3A}" dt="2023-10-30T00:12:39.928" v="437" actId="20577"/>
      <pc:docMkLst>
        <pc:docMk/>
      </pc:docMkLst>
      <pc:sldChg chg="modSp ord">
        <pc:chgData name="Morgan Jones (2300429)" userId="S::2300429@student.uwtsd.ac.uk::96c4526f-2de3-4130-9feb-4b4a7f8f4131" providerId="AD" clId="Web-{5C6BE0FA-DC4E-4D73-88C3-E65CFFFC3B3A}" dt="2023-10-29T23:36:44.831" v="362"/>
        <pc:sldMkLst>
          <pc:docMk/>
          <pc:sldMk cId="2444522692" sldId="256"/>
        </pc:sldMkLst>
        <pc:spChg chg="mod">
          <ac:chgData name="Morgan Jones (2300429)" userId="S::2300429@student.uwtsd.ac.uk::96c4526f-2de3-4130-9feb-4b4a7f8f4131" providerId="AD" clId="Web-{5C6BE0FA-DC4E-4D73-88C3-E65CFFFC3B3A}" dt="2023-10-29T22:33:58.142" v="2" actId="20577"/>
          <ac:spMkLst>
            <pc:docMk/>
            <pc:sldMk cId="2444522692" sldId="256"/>
            <ac:spMk id="3" creationId="{2D1FB06C-772E-5157-6596-A9F16A8D951A}"/>
          </ac:spMkLst>
        </pc:spChg>
      </pc:sldChg>
      <pc:sldChg chg="modSp ord">
        <pc:chgData name="Morgan Jones (2300429)" userId="S::2300429@student.uwtsd.ac.uk::96c4526f-2de3-4130-9feb-4b4a7f8f4131" providerId="AD" clId="Web-{5C6BE0FA-DC4E-4D73-88C3-E65CFFFC3B3A}" dt="2023-10-29T23:41:41.025" v="368" actId="20577"/>
        <pc:sldMkLst>
          <pc:docMk/>
          <pc:sldMk cId="4178455714" sldId="257"/>
        </pc:sldMkLst>
        <pc:spChg chg="mod">
          <ac:chgData name="Morgan Jones (2300429)" userId="S::2300429@student.uwtsd.ac.uk::96c4526f-2de3-4130-9feb-4b4a7f8f4131" providerId="AD" clId="Web-{5C6BE0FA-DC4E-4D73-88C3-E65CFFFC3B3A}" dt="2023-10-29T23:41:41.025" v="368" actId="20577"/>
          <ac:spMkLst>
            <pc:docMk/>
            <pc:sldMk cId="4178455714" sldId="257"/>
            <ac:spMk id="3" creationId="{E2E767D8-7772-7AED-B5F3-318FE4F6D9D1}"/>
          </ac:spMkLst>
        </pc:spChg>
      </pc:sldChg>
      <pc:sldChg chg="modSp ord">
        <pc:chgData name="Morgan Jones (2300429)" userId="S::2300429@student.uwtsd.ac.uk::96c4526f-2de3-4130-9feb-4b4a7f8f4131" providerId="AD" clId="Web-{5C6BE0FA-DC4E-4D73-88C3-E65CFFFC3B3A}" dt="2023-10-29T23:37:41.238" v="363"/>
        <pc:sldMkLst>
          <pc:docMk/>
          <pc:sldMk cId="4122940166" sldId="258"/>
        </pc:sldMkLst>
        <pc:graphicFrameChg chg="modGraphic">
          <ac:chgData name="Morgan Jones (2300429)" userId="S::2300429@student.uwtsd.ac.uk::96c4526f-2de3-4130-9feb-4b4a7f8f4131" providerId="AD" clId="Web-{5C6BE0FA-DC4E-4D73-88C3-E65CFFFC3B3A}" dt="2023-10-29T23:28:49.032" v="304" actId="20577"/>
          <ac:graphicFrameMkLst>
            <pc:docMk/>
            <pc:sldMk cId="4122940166" sldId="258"/>
            <ac:graphicFrameMk id="5" creationId="{42554146-EBB9-09D2-E0C2-D36CE1F65675}"/>
          </ac:graphicFrameMkLst>
        </pc:graphicFrameChg>
      </pc:sldChg>
      <pc:sldChg chg="modSp">
        <pc:chgData name="Morgan Jones (2300429)" userId="S::2300429@student.uwtsd.ac.uk::96c4526f-2de3-4130-9feb-4b4a7f8f4131" providerId="AD" clId="Web-{5C6BE0FA-DC4E-4D73-88C3-E65CFFFC3B3A}" dt="2023-10-30T00:12:39.928" v="437" actId="20577"/>
        <pc:sldMkLst>
          <pc:docMk/>
          <pc:sldMk cId="3319227727" sldId="260"/>
        </pc:sldMkLst>
        <pc:spChg chg="mod">
          <ac:chgData name="Morgan Jones (2300429)" userId="S::2300429@student.uwtsd.ac.uk::96c4526f-2de3-4130-9feb-4b4a7f8f4131" providerId="AD" clId="Web-{5C6BE0FA-DC4E-4D73-88C3-E65CFFFC3B3A}" dt="2023-10-30T00:12:39.928" v="437" actId="20577"/>
          <ac:spMkLst>
            <pc:docMk/>
            <pc:sldMk cId="3319227727" sldId="260"/>
            <ac:spMk id="3" creationId="{B47500F4-2BED-9DC7-C1FA-C720DE333E8B}"/>
          </ac:spMkLst>
        </pc:spChg>
      </pc:sldChg>
      <pc:sldChg chg="addSp delSp modSp">
        <pc:chgData name="Morgan Jones (2300429)" userId="S::2300429@student.uwtsd.ac.uk::96c4526f-2de3-4130-9feb-4b4a7f8f4131" providerId="AD" clId="Web-{5C6BE0FA-DC4E-4D73-88C3-E65CFFFC3B3A}" dt="2023-10-29T23:18:58.684" v="240" actId="20577"/>
        <pc:sldMkLst>
          <pc:docMk/>
          <pc:sldMk cId="2326611586" sldId="261"/>
        </pc:sldMkLst>
        <pc:spChg chg="del mod">
          <ac:chgData name="Morgan Jones (2300429)" userId="S::2300429@student.uwtsd.ac.uk::96c4526f-2de3-4130-9feb-4b4a7f8f4131" providerId="AD" clId="Web-{5C6BE0FA-DC4E-4D73-88C3-E65CFFFC3B3A}" dt="2023-10-29T23:07:17.134" v="46"/>
          <ac:spMkLst>
            <pc:docMk/>
            <pc:sldMk cId="2326611586" sldId="261"/>
            <ac:spMk id="3" creationId="{D9A18019-720E-6B98-BE95-D729F7C7BFFE}"/>
          </ac:spMkLst>
        </pc:spChg>
        <pc:spChg chg="add del mod">
          <ac:chgData name="Morgan Jones (2300429)" userId="S::2300429@student.uwtsd.ac.uk::96c4526f-2de3-4130-9feb-4b4a7f8f4131" providerId="AD" clId="Web-{5C6BE0FA-DC4E-4D73-88C3-E65CFFFC3B3A}" dt="2023-10-29T23:07:37.150" v="51"/>
          <ac:spMkLst>
            <pc:docMk/>
            <pc:sldMk cId="2326611586" sldId="261"/>
            <ac:spMk id="6" creationId="{B158DB33-79AD-0FD4-12FD-0AEDB6EC0AE1}"/>
          </ac:spMkLst>
        </pc:spChg>
        <pc:spChg chg="add del mod">
          <ac:chgData name="Morgan Jones (2300429)" userId="S::2300429@student.uwtsd.ac.uk::96c4526f-2de3-4130-9feb-4b4a7f8f4131" providerId="AD" clId="Web-{5C6BE0FA-DC4E-4D73-88C3-E65CFFFC3B3A}" dt="2023-10-29T23:18:58.684" v="240" actId="20577"/>
          <ac:spMkLst>
            <pc:docMk/>
            <pc:sldMk cId="2326611586" sldId="261"/>
            <ac:spMk id="11" creationId="{E16D36F1-B444-1B21-5F28-E29525EF62B8}"/>
          </ac:spMkLst>
        </pc:spChg>
        <pc:spChg chg="add del mod">
          <ac:chgData name="Morgan Jones (2300429)" userId="S::2300429@student.uwtsd.ac.uk::96c4526f-2de3-4130-9feb-4b4a7f8f4131" providerId="AD" clId="Web-{5C6BE0FA-DC4E-4D73-88C3-E65CFFFC3B3A}" dt="2023-10-29T23:11:53.455" v="97"/>
          <ac:spMkLst>
            <pc:docMk/>
            <pc:sldMk cId="2326611586" sldId="261"/>
            <ac:spMk id="15" creationId="{25525C2E-4421-2585-321F-8F517E7ABC3B}"/>
          </ac:spMkLst>
        </pc:spChg>
        <pc:picChg chg="add del mod ord modCrop">
          <ac:chgData name="Morgan Jones (2300429)" userId="S::2300429@student.uwtsd.ac.uk::96c4526f-2de3-4130-9feb-4b4a7f8f4131" providerId="AD" clId="Web-{5C6BE0FA-DC4E-4D73-88C3-E65CFFFC3B3A}" dt="2023-10-29T23:07:28.666" v="49"/>
          <ac:picMkLst>
            <pc:docMk/>
            <pc:sldMk cId="2326611586" sldId="261"/>
            <ac:picMk id="4" creationId="{4574AE61-003D-7A8C-1B91-24E3045FFD72}"/>
          </ac:picMkLst>
        </pc:picChg>
        <pc:picChg chg="add del mod ord modCrop">
          <ac:chgData name="Morgan Jones (2300429)" userId="S::2300429@student.uwtsd.ac.uk::96c4526f-2de3-4130-9feb-4b4a7f8f4131" providerId="AD" clId="Web-{5C6BE0FA-DC4E-4D73-88C3-E65CFFFC3B3A}" dt="2023-10-29T23:08:08.417" v="57"/>
          <ac:picMkLst>
            <pc:docMk/>
            <pc:sldMk cId="2326611586" sldId="261"/>
            <ac:picMk id="7" creationId="{537A1431-B40D-FFA5-49B4-E49428B78AE2}"/>
          </ac:picMkLst>
        </pc:picChg>
        <pc:picChg chg="add del mod ord modCrop">
          <ac:chgData name="Morgan Jones (2300429)" userId="S::2300429@student.uwtsd.ac.uk::96c4526f-2de3-4130-9feb-4b4a7f8f4131" providerId="AD" clId="Web-{5C6BE0FA-DC4E-4D73-88C3-E65CFFFC3B3A}" dt="2023-10-29T23:12:14.737" v="113"/>
          <ac:picMkLst>
            <pc:docMk/>
            <pc:sldMk cId="2326611586" sldId="261"/>
            <ac:picMk id="13" creationId="{04E5EBEA-518B-02DC-12F9-6C0E3036F4F9}"/>
          </ac:picMkLst>
        </pc:picChg>
      </pc:sldChg>
      <pc:sldChg chg="ord">
        <pc:chgData name="Morgan Jones (2300429)" userId="S::2300429@student.uwtsd.ac.uk::96c4526f-2de3-4130-9feb-4b4a7f8f4131" providerId="AD" clId="Web-{5C6BE0FA-DC4E-4D73-88C3-E65CFFFC3B3A}" dt="2023-10-29T23:29:53.347" v="323"/>
        <pc:sldMkLst>
          <pc:docMk/>
          <pc:sldMk cId="1350295700" sldId="26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94E062-2EEA-4986-A378-4371A347A0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465E98-D3F5-4CFB-B2A8-4BADC54716B9}">
      <dgm:prSet phldr="0"/>
      <dgm:spPr/>
      <dgm:t>
        <a:bodyPr/>
        <a:lstStyle/>
        <a:p>
          <a:pPr rtl="0"/>
          <a:r>
            <a:rPr lang="en-US" dirty="0">
              <a:latin typeface="Corbel" panose="020B0503020204020204"/>
            </a:rPr>
            <a:t>Health for someone means whether or not they are safe from sickness or physical injuries.</a:t>
          </a:r>
          <a:endParaRPr lang="en-US" dirty="0"/>
        </a:p>
      </dgm:t>
    </dgm:pt>
    <dgm:pt modelId="{21797560-E5E7-4AE2-BE97-1B7A3183730D}" type="parTrans" cxnId="{210EA132-44EF-4F8B-A97B-98DF45D655DF}">
      <dgm:prSet/>
      <dgm:spPr/>
      <dgm:t>
        <a:bodyPr/>
        <a:lstStyle/>
        <a:p>
          <a:endParaRPr lang="en-US"/>
        </a:p>
      </dgm:t>
    </dgm:pt>
    <dgm:pt modelId="{6AEFE45F-E9AE-41BD-A208-34BF30DE84EE}" type="sibTrans" cxnId="{210EA132-44EF-4F8B-A97B-98DF45D655DF}">
      <dgm:prSet/>
      <dgm:spPr/>
      <dgm:t>
        <a:bodyPr/>
        <a:lstStyle/>
        <a:p>
          <a:endParaRPr lang="en-US"/>
        </a:p>
      </dgm:t>
    </dgm:pt>
    <dgm:pt modelId="{EC4A28B5-D455-45C8-9752-D8A3C468FEB4}">
      <dgm:prSet/>
      <dgm:spPr/>
      <dgm:t>
        <a:bodyPr/>
        <a:lstStyle/>
        <a:p>
          <a:r>
            <a:rPr lang="en-US" dirty="0"/>
            <a:t>Why is it important?</a:t>
          </a:r>
        </a:p>
      </dgm:t>
    </dgm:pt>
    <dgm:pt modelId="{67592E0E-DBDB-4714-B9B0-3156C07578A2}" type="parTrans" cxnId="{3AECF6A6-2888-41F4-91E5-C7363B0B8FFB}">
      <dgm:prSet/>
      <dgm:spPr/>
      <dgm:t>
        <a:bodyPr/>
        <a:lstStyle/>
        <a:p>
          <a:endParaRPr lang="en-US"/>
        </a:p>
      </dgm:t>
    </dgm:pt>
    <dgm:pt modelId="{AC686D2A-1720-4A04-8A61-BC99C10962CD}" type="sibTrans" cxnId="{3AECF6A6-2888-41F4-91E5-C7363B0B8FFB}">
      <dgm:prSet/>
      <dgm:spPr/>
      <dgm:t>
        <a:bodyPr/>
        <a:lstStyle/>
        <a:p>
          <a:endParaRPr lang="en-US"/>
        </a:p>
      </dgm:t>
    </dgm:pt>
    <dgm:pt modelId="{CC9691BA-039D-425A-8716-8BFB699F3740}">
      <dgm:prSet/>
      <dgm:spPr/>
      <dgm:t>
        <a:bodyPr/>
        <a:lstStyle/>
        <a:p>
          <a:pPr rtl="0"/>
          <a:r>
            <a:rPr lang="en-US" dirty="0">
              <a:latin typeface="Corbel" panose="020B0503020204020204"/>
            </a:rPr>
            <a:t> OFY states that 'Research</a:t>
          </a:r>
          <a:r>
            <a:rPr lang="en-US" dirty="0"/>
            <a:t> has shown that students are able to learn better when they’re well nourished, and eating healthy meals has been linked to higher grades, better memory and  alertness, and faster information processing</a:t>
          </a:r>
          <a:r>
            <a:rPr lang="en-US" dirty="0">
              <a:latin typeface="Corbel" panose="020B0503020204020204"/>
            </a:rPr>
            <a:t>.'</a:t>
          </a:r>
          <a:endParaRPr lang="en-US" dirty="0"/>
        </a:p>
      </dgm:t>
    </dgm:pt>
    <dgm:pt modelId="{51349331-B0FC-404A-9025-DA9BB71D0890}" type="parTrans" cxnId="{8EE2C18D-477F-44CD-83BC-A2017336ACB4}">
      <dgm:prSet/>
      <dgm:spPr/>
      <dgm:t>
        <a:bodyPr/>
        <a:lstStyle/>
        <a:p>
          <a:endParaRPr lang="en-US"/>
        </a:p>
      </dgm:t>
    </dgm:pt>
    <dgm:pt modelId="{F054DACC-125E-4BB9-9361-49E613518E31}" type="sibTrans" cxnId="{8EE2C18D-477F-44CD-83BC-A2017336ACB4}">
      <dgm:prSet/>
      <dgm:spPr/>
      <dgm:t>
        <a:bodyPr/>
        <a:lstStyle/>
        <a:p>
          <a:endParaRPr lang="en-US"/>
        </a:p>
      </dgm:t>
    </dgm:pt>
    <dgm:pt modelId="{5ACB5E98-EB3A-48F3-A53F-1DD6062FF3FD}" type="pres">
      <dgm:prSet presAssocID="{1C94E062-2EEA-4986-A378-4371A347A05A}" presName="root" presStyleCnt="0">
        <dgm:presLayoutVars>
          <dgm:dir/>
          <dgm:resizeHandles val="exact"/>
        </dgm:presLayoutVars>
      </dgm:prSet>
      <dgm:spPr/>
    </dgm:pt>
    <dgm:pt modelId="{6E5A8DE5-A888-465B-B276-716AECBA424F}" type="pres">
      <dgm:prSet presAssocID="{5C465E98-D3F5-4CFB-B2A8-4BADC54716B9}" presName="compNode" presStyleCnt="0"/>
      <dgm:spPr/>
    </dgm:pt>
    <dgm:pt modelId="{640F6213-BDB3-4CC2-BFA1-AF7CFE98865B}" type="pres">
      <dgm:prSet presAssocID="{5C465E98-D3F5-4CFB-B2A8-4BADC54716B9}" presName="bgRect" presStyleLbl="bgShp" presStyleIdx="0" presStyleCnt="3"/>
      <dgm:spPr/>
    </dgm:pt>
    <dgm:pt modelId="{6E4729A9-5998-49D3-88B0-5FC01BADE528}" type="pres">
      <dgm:prSet presAssocID="{5C465E98-D3F5-4CFB-B2A8-4BADC54716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DA6BDBE6-C3D3-40B3-80F7-446F358DAD97}" type="pres">
      <dgm:prSet presAssocID="{5C465E98-D3F5-4CFB-B2A8-4BADC54716B9}" presName="spaceRect" presStyleCnt="0"/>
      <dgm:spPr/>
    </dgm:pt>
    <dgm:pt modelId="{50BCAA98-7AC2-4D78-A51A-213E4B3D780F}" type="pres">
      <dgm:prSet presAssocID="{5C465E98-D3F5-4CFB-B2A8-4BADC54716B9}" presName="parTx" presStyleLbl="revTx" presStyleIdx="0" presStyleCnt="3">
        <dgm:presLayoutVars>
          <dgm:chMax val="0"/>
          <dgm:chPref val="0"/>
        </dgm:presLayoutVars>
      </dgm:prSet>
      <dgm:spPr/>
    </dgm:pt>
    <dgm:pt modelId="{9693ABFF-A8C4-4246-A8A3-D7DBB108E217}" type="pres">
      <dgm:prSet presAssocID="{6AEFE45F-E9AE-41BD-A208-34BF30DE84EE}" presName="sibTrans" presStyleCnt="0"/>
      <dgm:spPr/>
    </dgm:pt>
    <dgm:pt modelId="{D45854B4-0FA5-40D1-BD08-FECE695A3521}" type="pres">
      <dgm:prSet presAssocID="{EC4A28B5-D455-45C8-9752-D8A3C468FEB4}" presName="compNode" presStyleCnt="0"/>
      <dgm:spPr/>
    </dgm:pt>
    <dgm:pt modelId="{D5109029-B73C-4D1E-82CA-2B0A3D193A90}" type="pres">
      <dgm:prSet presAssocID="{EC4A28B5-D455-45C8-9752-D8A3C468FEB4}" presName="bgRect" presStyleLbl="bgShp" presStyleIdx="1" presStyleCnt="3"/>
      <dgm:spPr/>
    </dgm:pt>
    <dgm:pt modelId="{488BB243-10FC-4FC9-B7FF-9A8D666E3235}" type="pres">
      <dgm:prSet presAssocID="{EC4A28B5-D455-45C8-9752-D8A3C468FE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8F772C88-C17B-4D9F-978A-066EBC78FB5F}" type="pres">
      <dgm:prSet presAssocID="{EC4A28B5-D455-45C8-9752-D8A3C468FEB4}" presName="spaceRect" presStyleCnt="0"/>
      <dgm:spPr/>
    </dgm:pt>
    <dgm:pt modelId="{316EF61E-D995-4E50-A583-8F85098A2292}" type="pres">
      <dgm:prSet presAssocID="{EC4A28B5-D455-45C8-9752-D8A3C468FEB4}" presName="parTx" presStyleLbl="revTx" presStyleIdx="1" presStyleCnt="3">
        <dgm:presLayoutVars>
          <dgm:chMax val="0"/>
          <dgm:chPref val="0"/>
        </dgm:presLayoutVars>
      </dgm:prSet>
      <dgm:spPr/>
    </dgm:pt>
    <dgm:pt modelId="{899AB103-9977-4C9F-B266-DEC033EB5405}" type="pres">
      <dgm:prSet presAssocID="{AC686D2A-1720-4A04-8A61-BC99C10962CD}" presName="sibTrans" presStyleCnt="0"/>
      <dgm:spPr/>
    </dgm:pt>
    <dgm:pt modelId="{DE842140-A147-4A66-8AAF-4698738CEC7C}" type="pres">
      <dgm:prSet presAssocID="{CC9691BA-039D-425A-8716-8BFB699F3740}" presName="compNode" presStyleCnt="0"/>
      <dgm:spPr/>
    </dgm:pt>
    <dgm:pt modelId="{D9D54C1C-04B3-4461-8563-8768F0D41AE3}" type="pres">
      <dgm:prSet presAssocID="{CC9691BA-039D-425A-8716-8BFB699F3740}" presName="bgRect" presStyleLbl="bgShp" presStyleIdx="2" presStyleCnt="3"/>
      <dgm:spPr/>
    </dgm:pt>
    <dgm:pt modelId="{8D72BF32-7744-4407-90D9-4AF636BFD8AF}" type="pres">
      <dgm:prSet presAssocID="{CC9691BA-039D-425A-8716-8BFB699F37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395376E3-7873-4D40-920B-06EA6D77FA35}" type="pres">
      <dgm:prSet presAssocID="{CC9691BA-039D-425A-8716-8BFB699F3740}" presName="spaceRect" presStyleCnt="0"/>
      <dgm:spPr/>
    </dgm:pt>
    <dgm:pt modelId="{7554B7BE-82F4-4155-99C1-11E6D3A146B3}" type="pres">
      <dgm:prSet presAssocID="{CC9691BA-039D-425A-8716-8BFB699F3740}" presName="parTx" presStyleLbl="revTx" presStyleIdx="2" presStyleCnt="3">
        <dgm:presLayoutVars>
          <dgm:chMax val="0"/>
          <dgm:chPref val="0"/>
        </dgm:presLayoutVars>
      </dgm:prSet>
      <dgm:spPr/>
    </dgm:pt>
  </dgm:ptLst>
  <dgm:cxnLst>
    <dgm:cxn modelId="{210EA132-44EF-4F8B-A97B-98DF45D655DF}" srcId="{1C94E062-2EEA-4986-A378-4371A347A05A}" destId="{5C465E98-D3F5-4CFB-B2A8-4BADC54716B9}" srcOrd="0" destOrd="0" parTransId="{21797560-E5E7-4AE2-BE97-1B7A3183730D}" sibTransId="{6AEFE45F-E9AE-41BD-A208-34BF30DE84EE}"/>
    <dgm:cxn modelId="{2B323548-F9EA-4105-A3A6-7E4723596A51}" type="presOf" srcId="{1C94E062-2EEA-4986-A378-4371A347A05A}" destId="{5ACB5E98-EB3A-48F3-A53F-1DD6062FF3FD}" srcOrd="0" destOrd="0" presId="urn:microsoft.com/office/officeart/2018/2/layout/IconVerticalSolidList"/>
    <dgm:cxn modelId="{63B21889-AEE0-42A1-81D5-D0D503CD8529}" type="presOf" srcId="{EC4A28B5-D455-45C8-9752-D8A3C468FEB4}" destId="{316EF61E-D995-4E50-A583-8F85098A2292}" srcOrd="0" destOrd="0" presId="urn:microsoft.com/office/officeart/2018/2/layout/IconVerticalSolidList"/>
    <dgm:cxn modelId="{D8268989-17BB-43BD-A11B-9616630EDB9B}" type="presOf" srcId="{CC9691BA-039D-425A-8716-8BFB699F3740}" destId="{7554B7BE-82F4-4155-99C1-11E6D3A146B3}" srcOrd="0" destOrd="0" presId="urn:microsoft.com/office/officeart/2018/2/layout/IconVerticalSolidList"/>
    <dgm:cxn modelId="{8EE2C18D-477F-44CD-83BC-A2017336ACB4}" srcId="{1C94E062-2EEA-4986-A378-4371A347A05A}" destId="{CC9691BA-039D-425A-8716-8BFB699F3740}" srcOrd="2" destOrd="0" parTransId="{51349331-B0FC-404A-9025-DA9BB71D0890}" sibTransId="{F054DACC-125E-4BB9-9361-49E613518E31}"/>
    <dgm:cxn modelId="{3AECF6A6-2888-41F4-91E5-C7363B0B8FFB}" srcId="{1C94E062-2EEA-4986-A378-4371A347A05A}" destId="{EC4A28B5-D455-45C8-9752-D8A3C468FEB4}" srcOrd="1" destOrd="0" parTransId="{67592E0E-DBDB-4714-B9B0-3156C07578A2}" sibTransId="{AC686D2A-1720-4A04-8A61-BC99C10962CD}"/>
    <dgm:cxn modelId="{CD85F4D5-CE39-4B18-8D9C-00F9F320FE33}" type="presOf" srcId="{5C465E98-D3F5-4CFB-B2A8-4BADC54716B9}" destId="{50BCAA98-7AC2-4D78-A51A-213E4B3D780F}" srcOrd="0" destOrd="0" presId="urn:microsoft.com/office/officeart/2018/2/layout/IconVerticalSolidList"/>
    <dgm:cxn modelId="{5CC68D09-1ACB-46AB-8B48-DCA445E42CD7}" type="presParOf" srcId="{5ACB5E98-EB3A-48F3-A53F-1DD6062FF3FD}" destId="{6E5A8DE5-A888-465B-B276-716AECBA424F}" srcOrd="0" destOrd="0" presId="urn:microsoft.com/office/officeart/2018/2/layout/IconVerticalSolidList"/>
    <dgm:cxn modelId="{CCE01AEA-81A9-495B-BFD5-B5F030DEDE20}" type="presParOf" srcId="{6E5A8DE5-A888-465B-B276-716AECBA424F}" destId="{640F6213-BDB3-4CC2-BFA1-AF7CFE98865B}" srcOrd="0" destOrd="0" presId="urn:microsoft.com/office/officeart/2018/2/layout/IconVerticalSolidList"/>
    <dgm:cxn modelId="{51D8CDB3-5BCA-47C7-A5E1-2C59FF584F9A}" type="presParOf" srcId="{6E5A8DE5-A888-465B-B276-716AECBA424F}" destId="{6E4729A9-5998-49D3-88B0-5FC01BADE528}" srcOrd="1" destOrd="0" presId="urn:microsoft.com/office/officeart/2018/2/layout/IconVerticalSolidList"/>
    <dgm:cxn modelId="{480EB952-A9D0-4914-A758-BBC723235F29}" type="presParOf" srcId="{6E5A8DE5-A888-465B-B276-716AECBA424F}" destId="{DA6BDBE6-C3D3-40B3-80F7-446F358DAD97}" srcOrd="2" destOrd="0" presId="urn:microsoft.com/office/officeart/2018/2/layout/IconVerticalSolidList"/>
    <dgm:cxn modelId="{2B9123C9-A79C-418F-8FB9-B019CB892B31}" type="presParOf" srcId="{6E5A8DE5-A888-465B-B276-716AECBA424F}" destId="{50BCAA98-7AC2-4D78-A51A-213E4B3D780F}" srcOrd="3" destOrd="0" presId="urn:microsoft.com/office/officeart/2018/2/layout/IconVerticalSolidList"/>
    <dgm:cxn modelId="{CD59F011-7CE1-43F5-A74F-B96330B983BC}" type="presParOf" srcId="{5ACB5E98-EB3A-48F3-A53F-1DD6062FF3FD}" destId="{9693ABFF-A8C4-4246-A8A3-D7DBB108E217}" srcOrd="1" destOrd="0" presId="urn:microsoft.com/office/officeart/2018/2/layout/IconVerticalSolidList"/>
    <dgm:cxn modelId="{F51F80F3-E0B2-4892-806A-ED053667B907}" type="presParOf" srcId="{5ACB5E98-EB3A-48F3-A53F-1DD6062FF3FD}" destId="{D45854B4-0FA5-40D1-BD08-FECE695A3521}" srcOrd="2" destOrd="0" presId="urn:microsoft.com/office/officeart/2018/2/layout/IconVerticalSolidList"/>
    <dgm:cxn modelId="{7051A7BC-097D-40F5-A45A-2D5F776FF4B5}" type="presParOf" srcId="{D45854B4-0FA5-40D1-BD08-FECE695A3521}" destId="{D5109029-B73C-4D1E-82CA-2B0A3D193A90}" srcOrd="0" destOrd="0" presId="urn:microsoft.com/office/officeart/2018/2/layout/IconVerticalSolidList"/>
    <dgm:cxn modelId="{55317005-F6B2-4C6A-8406-23A61E462CA6}" type="presParOf" srcId="{D45854B4-0FA5-40D1-BD08-FECE695A3521}" destId="{488BB243-10FC-4FC9-B7FF-9A8D666E3235}" srcOrd="1" destOrd="0" presId="urn:microsoft.com/office/officeart/2018/2/layout/IconVerticalSolidList"/>
    <dgm:cxn modelId="{2DBD1050-5CF9-47CB-B93B-3F6214A28326}" type="presParOf" srcId="{D45854B4-0FA5-40D1-BD08-FECE695A3521}" destId="{8F772C88-C17B-4D9F-978A-066EBC78FB5F}" srcOrd="2" destOrd="0" presId="urn:microsoft.com/office/officeart/2018/2/layout/IconVerticalSolidList"/>
    <dgm:cxn modelId="{1A74361D-3434-41E9-99ED-307DBB136283}" type="presParOf" srcId="{D45854B4-0FA5-40D1-BD08-FECE695A3521}" destId="{316EF61E-D995-4E50-A583-8F85098A2292}" srcOrd="3" destOrd="0" presId="urn:microsoft.com/office/officeart/2018/2/layout/IconVerticalSolidList"/>
    <dgm:cxn modelId="{9C053F62-AD2C-49AB-A189-43874EF08924}" type="presParOf" srcId="{5ACB5E98-EB3A-48F3-A53F-1DD6062FF3FD}" destId="{899AB103-9977-4C9F-B266-DEC033EB5405}" srcOrd="3" destOrd="0" presId="urn:microsoft.com/office/officeart/2018/2/layout/IconVerticalSolidList"/>
    <dgm:cxn modelId="{1C348CBE-EC18-4B7D-B0D9-F63C288760C8}" type="presParOf" srcId="{5ACB5E98-EB3A-48F3-A53F-1DD6062FF3FD}" destId="{DE842140-A147-4A66-8AAF-4698738CEC7C}" srcOrd="4" destOrd="0" presId="urn:microsoft.com/office/officeart/2018/2/layout/IconVerticalSolidList"/>
    <dgm:cxn modelId="{8F9FC6FF-4E28-4AFA-BC57-25693877EEC7}" type="presParOf" srcId="{DE842140-A147-4A66-8AAF-4698738CEC7C}" destId="{D9D54C1C-04B3-4461-8563-8768F0D41AE3}" srcOrd="0" destOrd="0" presId="urn:microsoft.com/office/officeart/2018/2/layout/IconVerticalSolidList"/>
    <dgm:cxn modelId="{3DA4FA14-3615-4893-BE16-D49F2245F2D4}" type="presParOf" srcId="{DE842140-A147-4A66-8AAF-4698738CEC7C}" destId="{8D72BF32-7744-4407-90D9-4AF636BFD8AF}" srcOrd="1" destOrd="0" presId="urn:microsoft.com/office/officeart/2018/2/layout/IconVerticalSolidList"/>
    <dgm:cxn modelId="{E2CD059F-1DBF-4CFE-9506-E4DD5A384B1B}" type="presParOf" srcId="{DE842140-A147-4A66-8AAF-4698738CEC7C}" destId="{395376E3-7873-4D40-920B-06EA6D77FA35}" srcOrd="2" destOrd="0" presId="urn:microsoft.com/office/officeart/2018/2/layout/IconVerticalSolidList"/>
    <dgm:cxn modelId="{6AEF9F2D-E9F5-4DAD-BB6B-5894E0D96842}" type="presParOf" srcId="{DE842140-A147-4A66-8AAF-4698738CEC7C}" destId="{7554B7BE-82F4-4155-99C1-11E6D3A146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0F6213-BDB3-4CC2-BFA1-AF7CFE98865B}">
      <dsp:nvSpPr>
        <dsp:cNvPr id="0" name=""/>
        <dsp:cNvSpPr/>
      </dsp:nvSpPr>
      <dsp:spPr>
        <a:xfrm>
          <a:off x="0" y="650"/>
          <a:ext cx="7104549" cy="15227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729A9-5998-49D3-88B0-5FC01BADE528}">
      <dsp:nvSpPr>
        <dsp:cNvPr id="0" name=""/>
        <dsp:cNvSpPr/>
      </dsp:nvSpPr>
      <dsp:spPr>
        <a:xfrm>
          <a:off x="460634" y="343271"/>
          <a:ext cx="837516" cy="837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BCAA98-7AC2-4D78-A51A-213E4B3D780F}">
      <dsp:nvSpPr>
        <dsp:cNvPr id="0" name=""/>
        <dsp:cNvSpPr/>
      </dsp:nvSpPr>
      <dsp:spPr>
        <a:xfrm>
          <a:off x="1758784" y="650"/>
          <a:ext cx="5345764" cy="1522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158" tIns="161158" rIns="161158" bIns="161158"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Corbel" panose="020B0503020204020204"/>
            </a:rPr>
            <a:t>Health for someone means whether or not they are safe from sickness or physical injuries.</a:t>
          </a:r>
          <a:endParaRPr lang="en-US" sz="1700" kern="1200" dirty="0"/>
        </a:p>
      </dsp:txBody>
      <dsp:txXfrm>
        <a:off x="1758784" y="650"/>
        <a:ext cx="5345764" cy="1522757"/>
      </dsp:txXfrm>
    </dsp:sp>
    <dsp:sp modelId="{D5109029-B73C-4D1E-82CA-2B0A3D193A90}">
      <dsp:nvSpPr>
        <dsp:cNvPr id="0" name=""/>
        <dsp:cNvSpPr/>
      </dsp:nvSpPr>
      <dsp:spPr>
        <a:xfrm>
          <a:off x="0" y="1904097"/>
          <a:ext cx="7104549" cy="15227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BB243-10FC-4FC9-B7FF-9A8D666E3235}">
      <dsp:nvSpPr>
        <dsp:cNvPr id="0" name=""/>
        <dsp:cNvSpPr/>
      </dsp:nvSpPr>
      <dsp:spPr>
        <a:xfrm>
          <a:off x="460634" y="2246717"/>
          <a:ext cx="837516" cy="837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6EF61E-D995-4E50-A583-8F85098A2292}">
      <dsp:nvSpPr>
        <dsp:cNvPr id="0" name=""/>
        <dsp:cNvSpPr/>
      </dsp:nvSpPr>
      <dsp:spPr>
        <a:xfrm>
          <a:off x="1758784" y="1904097"/>
          <a:ext cx="5345764" cy="1522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158" tIns="161158" rIns="161158" bIns="161158" numCol="1" spcCol="1270" anchor="ctr" anchorCtr="0">
          <a:noAutofit/>
        </a:bodyPr>
        <a:lstStyle/>
        <a:p>
          <a:pPr marL="0" lvl="0" indent="0" algn="l" defTabSz="755650">
            <a:lnSpc>
              <a:spcPct val="90000"/>
            </a:lnSpc>
            <a:spcBef>
              <a:spcPct val="0"/>
            </a:spcBef>
            <a:spcAft>
              <a:spcPct val="35000"/>
            </a:spcAft>
            <a:buNone/>
          </a:pPr>
          <a:r>
            <a:rPr lang="en-US" sz="1700" kern="1200" dirty="0"/>
            <a:t>Why is it important?</a:t>
          </a:r>
        </a:p>
      </dsp:txBody>
      <dsp:txXfrm>
        <a:off x="1758784" y="1904097"/>
        <a:ext cx="5345764" cy="1522757"/>
      </dsp:txXfrm>
    </dsp:sp>
    <dsp:sp modelId="{D9D54C1C-04B3-4461-8563-8768F0D41AE3}">
      <dsp:nvSpPr>
        <dsp:cNvPr id="0" name=""/>
        <dsp:cNvSpPr/>
      </dsp:nvSpPr>
      <dsp:spPr>
        <a:xfrm>
          <a:off x="0" y="3807543"/>
          <a:ext cx="7104549" cy="15227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2BF32-7744-4407-90D9-4AF636BFD8AF}">
      <dsp:nvSpPr>
        <dsp:cNvPr id="0" name=""/>
        <dsp:cNvSpPr/>
      </dsp:nvSpPr>
      <dsp:spPr>
        <a:xfrm>
          <a:off x="460634" y="4150164"/>
          <a:ext cx="837516" cy="837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54B7BE-82F4-4155-99C1-11E6D3A146B3}">
      <dsp:nvSpPr>
        <dsp:cNvPr id="0" name=""/>
        <dsp:cNvSpPr/>
      </dsp:nvSpPr>
      <dsp:spPr>
        <a:xfrm>
          <a:off x="1758784" y="3807543"/>
          <a:ext cx="5345764" cy="1522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158" tIns="161158" rIns="161158" bIns="161158"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Corbel" panose="020B0503020204020204"/>
            </a:rPr>
            <a:t> OFY states that 'Research</a:t>
          </a:r>
          <a:r>
            <a:rPr lang="en-US" sz="1700" kern="1200" dirty="0"/>
            <a:t> has shown that students are able to learn better when they’re well nourished, and eating healthy meals has been linked to higher grades, better memory and  alertness, and faster information processing</a:t>
          </a:r>
          <a:r>
            <a:rPr lang="en-US" sz="1700" kern="1200" dirty="0">
              <a:latin typeface="Corbel" panose="020B0503020204020204"/>
            </a:rPr>
            <a:t>.'</a:t>
          </a:r>
          <a:endParaRPr lang="en-US" sz="1700" kern="1200" dirty="0"/>
        </a:p>
      </dsp:txBody>
      <dsp:txXfrm>
        <a:off x="1758784" y="3807543"/>
        <a:ext cx="5345764" cy="15227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46178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27675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92690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9578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12766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3647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967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63752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86594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53558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32380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10/29/2023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0034222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library.parliament.uk/research-briefings/cbp-8593/#:~:text=Prevalence%20of%20mental%20health%20issues%20among%20university%20students&amp;text=In%20a%202022%20survey%20by,a%20diagnosed%20mental%20health%20condition" TargetMode="External"/><Relationship Id="rId2" Type="http://schemas.openxmlformats.org/officeDocument/2006/relationships/hyperlink" Target="https://blog.oeg.edu.au/the-importance-of-resilience-in-students" TargetMode="External"/><Relationship Id="rId1" Type="http://schemas.openxmlformats.org/officeDocument/2006/relationships/slideLayout" Target="../slideLayouts/slideLayout2.xml"/><Relationship Id="rId5" Type="http://schemas.openxmlformats.org/officeDocument/2006/relationships/hyperlink" Target="https://www.workingwellglos.nhs.uk/wp-content/uploads/2019/01/Building-your-own-Personal-Resilience.pdf" TargetMode="External"/><Relationship Id="rId4" Type="http://schemas.openxmlformats.org/officeDocument/2006/relationships/hyperlink" Target="https://ofy.org/blog/the-importance-of-eating-healthy-for-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1985DEA-700C-85D5-1C86-76AAEFDA5337}"/>
              </a:ext>
            </a:extLst>
          </p:cNvPr>
          <p:cNvPicPr>
            <a:picLocks noChangeAspect="1"/>
          </p:cNvPicPr>
          <p:nvPr/>
        </p:nvPicPr>
        <p:blipFill rotWithShape="1">
          <a:blip r:embed="rId2">
            <a:duotone>
              <a:schemeClr val="accent1">
                <a:shade val="45000"/>
                <a:satMod val="135000"/>
              </a:schemeClr>
              <a:prstClr val="white"/>
            </a:duotone>
          </a:blip>
          <a:srcRect r="9094" b="14768"/>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DD5A062-9A89-D6FC-5E2B-4B19A959F933}"/>
              </a:ext>
            </a:extLst>
          </p:cNvPr>
          <p:cNvSpPr>
            <a:spLocks noGrp="1"/>
          </p:cNvSpPr>
          <p:nvPr>
            <p:ph type="ctrTitle"/>
          </p:nvPr>
        </p:nvSpPr>
        <p:spPr>
          <a:xfrm>
            <a:off x="643467" y="1298448"/>
            <a:ext cx="3685070" cy="3255264"/>
          </a:xfrm>
        </p:spPr>
        <p:txBody>
          <a:bodyPr>
            <a:normAutofit/>
          </a:bodyPr>
          <a:lstStyle/>
          <a:p>
            <a:r>
              <a:rPr lang="en-US" sz="3900">
                <a:cs typeface="Calibri Light"/>
              </a:rPr>
              <a:t>The importance of resilience, health and wellbeing for a university student</a:t>
            </a:r>
            <a:endParaRPr lang="en-US" sz="3900"/>
          </a:p>
        </p:txBody>
      </p:sp>
      <p:sp>
        <p:nvSpPr>
          <p:cNvPr id="3" name="Subtitle 2">
            <a:extLst>
              <a:ext uri="{FF2B5EF4-FFF2-40B4-BE49-F238E27FC236}">
                <a16:creationId xmlns:a16="http://schemas.microsoft.com/office/drawing/2014/main" id="{2D1FB06C-772E-5157-6596-A9F16A8D951A}"/>
              </a:ext>
            </a:extLst>
          </p:cNvPr>
          <p:cNvSpPr>
            <a:spLocks noGrp="1"/>
          </p:cNvSpPr>
          <p:nvPr>
            <p:ph type="subTitle" idx="1"/>
          </p:nvPr>
        </p:nvSpPr>
        <p:spPr>
          <a:xfrm>
            <a:off x="643467" y="4670246"/>
            <a:ext cx="3685069" cy="914400"/>
          </a:xfrm>
        </p:spPr>
        <p:txBody>
          <a:bodyPr>
            <a:normAutofit/>
          </a:bodyPr>
          <a:lstStyle/>
          <a:p>
            <a:r>
              <a:rPr lang="en-US" dirty="0"/>
              <a:t>Morgan Jones</a:t>
            </a:r>
          </a:p>
        </p:txBody>
      </p:sp>
      <p:sp>
        <p:nvSpPr>
          <p:cNvPr id="13" name="Rectangle 12">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452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3BBE78B-14A0-3F83-4D01-6591FD02EC2C}"/>
              </a:ext>
            </a:extLst>
          </p:cNvPr>
          <p:cNvSpPr>
            <a:spLocks noGrp="1"/>
          </p:cNvSpPr>
          <p:nvPr>
            <p:ph type="title"/>
          </p:nvPr>
        </p:nvSpPr>
        <p:spPr>
          <a:xfrm>
            <a:off x="1600754" y="1087374"/>
            <a:ext cx="8983489" cy="1000978"/>
          </a:xfrm>
        </p:spPr>
        <p:txBody>
          <a:bodyPr>
            <a:normAutofit/>
          </a:bodyPr>
          <a:lstStyle/>
          <a:p>
            <a:r>
              <a:rPr lang="en-US" dirty="0"/>
              <a:t>Resilience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E2E767D8-7772-7AED-B5F3-318FE4F6D9D1}"/>
              </a:ext>
            </a:extLst>
          </p:cNvPr>
          <p:cNvSpPr>
            <a:spLocks noGrp="1"/>
          </p:cNvSpPr>
          <p:nvPr>
            <p:ph idx="1"/>
          </p:nvPr>
        </p:nvSpPr>
        <p:spPr>
          <a:xfrm>
            <a:off x="1600753" y="2535446"/>
            <a:ext cx="8983489" cy="3554457"/>
          </a:xfrm>
        </p:spPr>
        <p:txBody>
          <a:bodyPr>
            <a:normAutofit/>
          </a:bodyPr>
          <a:lstStyle/>
          <a:p>
            <a:pPr marL="0" indent="0">
              <a:buNone/>
            </a:pPr>
            <a:endParaRPr lang="en-US"/>
          </a:p>
          <a:p>
            <a:r>
              <a:rPr lang="en-US" dirty="0">
                <a:solidFill>
                  <a:schemeClr val="tx1"/>
                </a:solidFill>
                <a:ea typeface="+mn-lt"/>
                <a:cs typeface="+mn-lt"/>
              </a:rPr>
              <a:t>Resilience refers to the ability to overcome obstacles that a person will face.</a:t>
            </a:r>
          </a:p>
          <a:p>
            <a:r>
              <a:rPr lang="en-US" dirty="0">
                <a:solidFill>
                  <a:schemeClr val="tx1"/>
                </a:solidFill>
                <a:ea typeface="+mn-lt"/>
                <a:cs typeface="+mn-lt"/>
              </a:rPr>
              <a:t>Why is it important? </a:t>
            </a:r>
          </a:p>
          <a:p>
            <a:r>
              <a:rPr lang="en-US" dirty="0">
                <a:solidFill>
                  <a:schemeClr val="tx1"/>
                </a:solidFill>
                <a:ea typeface="+mn-lt"/>
                <a:cs typeface="+mn-lt"/>
              </a:rPr>
              <a:t>'Resilience doesn't just mean returning to normality after facing a difficult situation; it means learning from the process to become a valuable member of a community.' Says </a:t>
            </a:r>
            <a:r>
              <a:rPr lang="en-US" dirty="0" err="1">
                <a:solidFill>
                  <a:schemeClr val="tx1"/>
                </a:solidFill>
                <a:ea typeface="+mn-lt"/>
                <a:cs typeface="+mn-lt"/>
              </a:rPr>
              <a:t>Io</a:t>
            </a:r>
            <a:r>
              <a:rPr lang="en-US" dirty="0" err="1">
                <a:solidFill>
                  <a:schemeClr val="tx1"/>
                </a:solidFill>
                <a:latin typeface="Corbel"/>
                <a:ea typeface="+mn-lt"/>
                <a:cs typeface="Arial"/>
              </a:rPr>
              <a:t>ánna</a:t>
            </a:r>
            <a:r>
              <a:rPr lang="en-US" dirty="0">
                <a:solidFill>
                  <a:schemeClr val="tx1"/>
                </a:solidFill>
                <a:latin typeface="Corbel"/>
                <a:ea typeface="+mn-lt"/>
                <a:cs typeface="Arial"/>
              </a:rPr>
              <a:t> </a:t>
            </a:r>
            <a:r>
              <a:rPr lang="en-US" dirty="0" err="1">
                <a:solidFill>
                  <a:schemeClr val="tx1"/>
                </a:solidFill>
                <a:latin typeface="Corbel"/>
                <a:ea typeface="+mn-lt"/>
                <a:cs typeface="Arial"/>
              </a:rPr>
              <a:t>Lyssiotis</a:t>
            </a:r>
            <a:r>
              <a:rPr lang="en-US" dirty="0">
                <a:solidFill>
                  <a:schemeClr val="tx1"/>
                </a:solidFill>
                <a:latin typeface="Corbel"/>
                <a:ea typeface="+mn-lt"/>
                <a:cs typeface="Arial"/>
              </a:rPr>
              <a:t> (2021) </a:t>
            </a:r>
          </a:p>
        </p:txBody>
      </p:sp>
    </p:spTree>
    <p:extLst>
      <p:ext uri="{BB962C8B-B14F-4D97-AF65-F5344CB8AC3E}">
        <p14:creationId xmlns:p14="http://schemas.microsoft.com/office/powerpoint/2010/main" val="417845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543994-4103-D1D5-7381-887D4C6EACAD}"/>
              </a:ext>
            </a:extLst>
          </p:cNvPr>
          <p:cNvSpPr>
            <a:spLocks noGrp="1"/>
          </p:cNvSpPr>
          <p:nvPr>
            <p:ph type="title"/>
          </p:nvPr>
        </p:nvSpPr>
        <p:spPr>
          <a:xfrm>
            <a:off x="252919" y="1123837"/>
            <a:ext cx="2947482" cy="4601183"/>
          </a:xfrm>
        </p:spPr>
        <p:txBody>
          <a:bodyPr>
            <a:normAutofit/>
          </a:bodyPr>
          <a:lstStyle/>
          <a:p>
            <a:r>
              <a:rPr lang="en-US">
                <a:solidFill>
                  <a:schemeClr val="bg1"/>
                </a:solidFill>
              </a:rPr>
              <a:t>Health</a:t>
            </a:r>
          </a:p>
        </p:txBody>
      </p:sp>
      <p:graphicFrame>
        <p:nvGraphicFramePr>
          <p:cNvPr id="5" name="Content Placeholder 2">
            <a:extLst>
              <a:ext uri="{FF2B5EF4-FFF2-40B4-BE49-F238E27FC236}">
                <a16:creationId xmlns:a16="http://schemas.microsoft.com/office/drawing/2014/main" id="{42554146-EBB9-09D2-E0C2-D36CE1F65675}"/>
              </a:ext>
            </a:extLst>
          </p:cNvPr>
          <p:cNvGraphicFramePr>
            <a:graphicFrameLocks noGrp="1"/>
          </p:cNvGraphicFramePr>
          <p:nvPr>
            <p:ph idx="1"/>
            <p:extLst>
              <p:ext uri="{D42A27DB-BD31-4B8C-83A1-F6EECF244321}">
                <p14:modId xmlns:p14="http://schemas.microsoft.com/office/powerpoint/2010/main" val="717078364"/>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940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AE5BD3-F9F3-744F-973B-02642F6D987D}"/>
              </a:ext>
            </a:extLst>
          </p:cNvPr>
          <p:cNvSpPr>
            <a:spLocks noGrp="1"/>
          </p:cNvSpPr>
          <p:nvPr>
            <p:ph type="title"/>
          </p:nvPr>
        </p:nvSpPr>
        <p:spPr>
          <a:xfrm>
            <a:off x="1539116" y="864108"/>
            <a:ext cx="3073914" cy="5120639"/>
          </a:xfrm>
        </p:spPr>
        <p:txBody>
          <a:bodyPr>
            <a:normAutofit/>
          </a:bodyPr>
          <a:lstStyle/>
          <a:p>
            <a:pPr algn="r"/>
            <a:r>
              <a:rPr lang="en-US">
                <a:solidFill>
                  <a:schemeClr val="tx1">
                    <a:lumMod val="85000"/>
                    <a:lumOff val="15000"/>
                  </a:schemeClr>
                </a:solidFill>
              </a:rPr>
              <a:t>Wellbeing</a:t>
            </a:r>
          </a:p>
          <a:p>
            <a:pPr algn="r"/>
            <a:endParaRPr lang="en-US">
              <a:solidFill>
                <a:schemeClr val="tx1">
                  <a:lumMod val="85000"/>
                  <a:lumOff val="15000"/>
                </a:schemeClr>
              </a:solidFill>
            </a:endParaRP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E16D36F1-B444-1B21-5F28-E29525EF62B8}"/>
              </a:ext>
            </a:extLst>
          </p:cNvPr>
          <p:cNvSpPr>
            <a:spLocks noGrp="1"/>
          </p:cNvSpPr>
          <p:nvPr>
            <p:ph idx="1"/>
          </p:nvPr>
        </p:nvSpPr>
        <p:spPr>
          <a:xfrm>
            <a:off x="4879746" y="665326"/>
            <a:ext cx="6685722" cy="5261444"/>
          </a:xfrm>
        </p:spPr>
        <p:txBody>
          <a:bodyPr/>
          <a:lstStyle/>
          <a:p>
            <a:pPr marL="0" indent="0">
              <a:buNone/>
            </a:pPr>
            <a:endParaRPr lang="en-GB" dirty="0">
              <a:ea typeface="+mn-lt"/>
              <a:cs typeface="+mn-lt"/>
            </a:endParaRPr>
          </a:p>
          <a:p>
            <a:r>
              <a:rPr lang="en-GB" dirty="0"/>
              <a:t>A students wellbeing encompasses the wellness of their physical self, mental state, emotional and social health as well as their spiritual dimensions. </a:t>
            </a:r>
          </a:p>
          <a:p>
            <a:r>
              <a:rPr lang="en-GB" dirty="0"/>
              <a:t>Why is it important?</a:t>
            </a:r>
          </a:p>
          <a:p>
            <a:r>
              <a:rPr lang="en-GB" dirty="0"/>
              <a:t>According to </a:t>
            </a:r>
            <a:r>
              <a:rPr lang="en-GB" dirty="0" err="1">
                <a:ea typeface="+mn-lt"/>
                <a:cs typeface="+mn-lt"/>
              </a:rPr>
              <a:t>J.Lewis</a:t>
            </a:r>
            <a:r>
              <a:rPr lang="en-GB" dirty="0">
                <a:ea typeface="+mn-lt"/>
                <a:cs typeface="+mn-lt"/>
              </a:rPr>
              <a:t>, </a:t>
            </a:r>
            <a:r>
              <a:rPr lang="en-GB" dirty="0" err="1">
                <a:ea typeface="+mn-lt"/>
                <a:cs typeface="+mn-lt"/>
              </a:rPr>
              <a:t>P.Bolton</a:t>
            </a:r>
            <a:r>
              <a:rPr lang="en-GB" dirty="0">
                <a:ea typeface="+mn-lt"/>
                <a:cs typeface="+mn-lt"/>
              </a:rPr>
              <a:t> (</a:t>
            </a:r>
            <a:r>
              <a:rPr lang="en-GB" dirty="0"/>
              <a:t>2023) 'In a 2022 survey by the mental health charity Student Minds, 57% of respondents self-reported a mental health issue'</a:t>
            </a:r>
          </a:p>
          <a:p>
            <a:endParaRPr lang="en-GB" dirty="0"/>
          </a:p>
          <a:p>
            <a:endParaRPr lang="en-GB" dirty="0"/>
          </a:p>
        </p:txBody>
      </p:sp>
    </p:spTree>
    <p:extLst>
      <p:ext uri="{BB962C8B-B14F-4D97-AF65-F5344CB8AC3E}">
        <p14:creationId xmlns:p14="http://schemas.microsoft.com/office/powerpoint/2010/main" val="232661158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56C3290-9F86-B0DE-141D-9209A69A0ED1}"/>
              </a:ext>
            </a:extLst>
          </p:cNvPr>
          <p:cNvSpPr>
            <a:spLocks noGrp="1"/>
          </p:cNvSpPr>
          <p:nvPr>
            <p:ph type="title"/>
          </p:nvPr>
        </p:nvSpPr>
        <p:spPr>
          <a:xfrm>
            <a:off x="1600754" y="1087374"/>
            <a:ext cx="8983489" cy="1000978"/>
          </a:xfrm>
        </p:spPr>
        <p:txBody>
          <a:bodyPr>
            <a:normAutofit/>
          </a:bodyPr>
          <a:lstStyle/>
          <a:p>
            <a:r>
              <a:rPr lang="en-US" sz="3300"/>
              <a:t>Disadvantages of not ensuring resilience, health and wellbeing are present as a university student</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A323F09-0852-CE9C-2AEF-49B6FB92BC63}"/>
              </a:ext>
            </a:extLst>
          </p:cNvPr>
          <p:cNvSpPr>
            <a:spLocks noGrp="1"/>
          </p:cNvSpPr>
          <p:nvPr>
            <p:ph idx="1"/>
          </p:nvPr>
        </p:nvSpPr>
        <p:spPr>
          <a:xfrm>
            <a:off x="1600753" y="2535446"/>
            <a:ext cx="8983489" cy="3554457"/>
          </a:xfrm>
        </p:spPr>
        <p:txBody>
          <a:bodyPr>
            <a:normAutofit/>
          </a:bodyPr>
          <a:lstStyle/>
          <a:p>
            <a:endParaRPr lang="en-US">
              <a:solidFill>
                <a:schemeClr val="tx1"/>
              </a:solidFill>
            </a:endParaRPr>
          </a:p>
        </p:txBody>
      </p:sp>
    </p:spTree>
    <p:extLst>
      <p:ext uri="{BB962C8B-B14F-4D97-AF65-F5344CB8AC3E}">
        <p14:creationId xmlns:p14="http://schemas.microsoft.com/office/powerpoint/2010/main" val="1350295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1D7602-6D2D-46C2-A7B2-434F3678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5539253-EA7C-41D9-9930-0923683AA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810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30DEE2-E22B-0658-B764-1461710DE730}"/>
              </a:ext>
            </a:extLst>
          </p:cNvPr>
          <p:cNvSpPr>
            <a:spLocks noGrp="1"/>
          </p:cNvSpPr>
          <p:nvPr>
            <p:ph type="title"/>
          </p:nvPr>
        </p:nvSpPr>
        <p:spPr>
          <a:xfrm>
            <a:off x="643467" y="1123837"/>
            <a:ext cx="3073914" cy="4601183"/>
          </a:xfrm>
        </p:spPr>
        <p:txBody>
          <a:bodyPr>
            <a:normAutofit/>
          </a:bodyPr>
          <a:lstStyle/>
          <a:p>
            <a:pPr algn="r"/>
            <a:r>
              <a:rPr lang="en-US">
                <a:solidFill>
                  <a:schemeClr val="tx1">
                    <a:lumMod val="85000"/>
                    <a:lumOff val="15000"/>
                  </a:schemeClr>
                </a:solidFill>
              </a:rPr>
              <a:t>References</a:t>
            </a:r>
          </a:p>
        </p:txBody>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480" y="2085681"/>
            <a:ext cx="0" cy="268663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7500F4-2BED-9DC7-C1FA-C720DE333E8B}"/>
              </a:ext>
            </a:extLst>
          </p:cNvPr>
          <p:cNvSpPr>
            <a:spLocks noGrp="1"/>
          </p:cNvSpPr>
          <p:nvPr>
            <p:ph idx="1"/>
          </p:nvPr>
        </p:nvSpPr>
        <p:spPr>
          <a:xfrm>
            <a:off x="4393580" y="864108"/>
            <a:ext cx="7678950" cy="5120640"/>
          </a:xfrm>
        </p:spPr>
        <p:txBody>
          <a:bodyPr>
            <a:normAutofit/>
          </a:bodyPr>
          <a:lstStyle/>
          <a:p>
            <a:r>
              <a:rPr lang="en-US" dirty="0">
                <a:ea typeface="+mn-lt"/>
                <a:cs typeface="+mn-lt"/>
                <a:hlinkClick r:id="rId2"/>
              </a:rPr>
              <a:t>https://blog.oeg.edu.au/the-importance-of-resilience-in-students</a:t>
            </a:r>
            <a:r>
              <a:rPr lang="en-US" dirty="0">
                <a:ea typeface="+mn-lt"/>
                <a:cs typeface="+mn-lt"/>
              </a:rPr>
              <a:t>  </a:t>
            </a:r>
            <a:r>
              <a:rPr lang="en-US" dirty="0" err="1">
                <a:ea typeface="+mn-lt"/>
                <a:cs typeface="+mn-lt"/>
              </a:rPr>
              <a:t>Ioánna</a:t>
            </a:r>
            <a:r>
              <a:rPr lang="en-US" dirty="0">
                <a:ea typeface="+mn-lt"/>
                <a:cs typeface="+mn-lt"/>
              </a:rPr>
              <a:t> </a:t>
            </a:r>
            <a:r>
              <a:rPr lang="en-US" dirty="0" err="1">
                <a:ea typeface="+mn-lt"/>
                <a:cs typeface="+mn-lt"/>
              </a:rPr>
              <a:t>Lyssiotis</a:t>
            </a:r>
            <a:endParaRPr lang="en-US" dirty="0">
              <a:ea typeface="+mn-lt"/>
              <a:cs typeface="+mn-lt"/>
            </a:endParaRPr>
          </a:p>
          <a:p>
            <a:r>
              <a:rPr lang="en-US" dirty="0">
                <a:ea typeface="+mn-lt"/>
                <a:cs typeface="+mn-lt"/>
                <a:hlinkClick r:id="rId3"/>
              </a:rPr>
              <a:t>https://commonslibrary.parliament.uk/research-briefings/cbp-8593/#:~:text=Prevalence%20of%20mental%20health%20issues%20among%20university%20students&amp;text=In%20a%202022%20survey%20by,a%20diagnosed%20mental%20health%20condition</a:t>
            </a:r>
            <a:r>
              <a:rPr lang="en-US" dirty="0">
                <a:ea typeface="+mn-lt"/>
                <a:cs typeface="+mn-lt"/>
              </a:rPr>
              <a:t> </a:t>
            </a:r>
            <a:r>
              <a:rPr lang="en-GB" err="1">
                <a:ea typeface="+mn-lt"/>
                <a:cs typeface="+mn-lt"/>
              </a:rPr>
              <a:t>J.Lewis</a:t>
            </a:r>
            <a:r>
              <a:rPr lang="en-GB" dirty="0">
                <a:ea typeface="+mn-lt"/>
                <a:cs typeface="+mn-lt"/>
              </a:rPr>
              <a:t>, </a:t>
            </a:r>
            <a:r>
              <a:rPr lang="en-GB" err="1">
                <a:ea typeface="+mn-lt"/>
                <a:cs typeface="+mn-lt"/>
              </a:rPr>
              <a:t>P.Bolton</a:t>
            </a:r>
            <a:endParaRPr lang="en-GB">
              <a:ea typeface="+mn-lt"/>
              <a:cs typeface="+mn-lt"/>
            </a:endParaRPr>
          </a:p>
          <a:p>
            <a:r>
              <a:rPr lang="en-US" dirty="0">
                <a:ea typeface="+mn-lt"/>
                <a:cs typeface="+mn-lt"/>
                <a:hlinkClick r:id="rId4"/>
              </a:rPr>
              <a:t>https://ofy.org/blog/the-importance-of-eating-healthy-for-students/</a:t>
            </a:r>
            <a:r>
              <a:rPr lang="en-US" dirty="0">
                <a:ea typeface="+mn-lt"/>
                <a:cs typeface="+mn-lt"/>
              </a:rPr>
              <a:t>    OFY</a:t>
            </a:r>
            <a:endParaRPr lang="en-US" dirty="0"/>
          </a:p>
          <a:p>
            <a:r>
              <a:rPr lang="en-US" dirty="0">
                <a:ea typeface="+mn-lt"/>
                <a:cs typeface="+mn-lt"/>
              </a:rPr>
              <a:t>Skills for care (2016) Building your own resilience, health and wellbeing</a:t>
            </a:r>
            <a:r>
              <a:rPr lang="en-US" i="1" dirty="0">
                <a:ea typeface="+mn-lt"/>
                <a:cs typeface="+mn-lt"/>
              </a:rPr>
              <a:t>. </a:t>
            </a:r>
            <a:r>
              <a:rPr lang="en-US" dirty="0">
                <a:ea typeface="+mn-lt"/>
                <a:cs typeface="+mn-lt"/>
              </a:rPr>
              <a:t>Available at: </a:t>
            </a:r>
            <a:r>
              <a:rPr lang="en-US" dirty="0">
                <a:ea typeface="+mn-lt"/>
                <a:cs typeface="+mn-lt"/>
                <a:hlinkClick r:id="rId5"/>
              </a:rPr>
              <a:t>https://www.workingwellglos.nhs.uk/wp-content/uploads/2019/01/Building-your-own-Personal-Resilience.pdf</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19227727"/>
      </p:ext>
    </p:extLst>
  </p:cSld>
  <p:clrMapOvr>
    <a:masterClrMapping/>
  </p:clrMapOvr>
  <p:transition spd="slow">
    <p:wipe/>
  </p:transition>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Frame</vt:lpstr>
      <vt:lpstr>The importance of resilience, health and wellbeing for a university student</vt:lpstr>
      <vt:lpstr>Resilience</vt:lpstr>
      <vt:lpstr>Health</vt:lpstr>
      <vt:lpstr>Wellbeing </vt:lpstr>
      <vt:lpstr>Disadvantages of not ensuring resilience, health and wellbeing are present as a university student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238</cp:revision>
  <dcterms:created xsi:type="dcterms:W3CDTF">2013-07-15T20:26:40Z</dcterms:created>
  <dcterms:modified xsi:type="dcterms:W3CDTF">2023-10-30T00:12:51Z</dcterms:modified>
</cp:coreProperties>
</file>