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103"/>
  </p:notesMasterIdLst>
  <p:sldIdLst>
    <p:sldId id="256" r:id="rId2"/>
    <p:sldId id="493" r:id="rId3"/>
    <p:sldId id="581" r:id="rId4"/>
    <p:sldId id="582" r:id="rId5"/>
    <p:sldId id="580" r:id="rId6"/>
    <p:sldId id="625" r:id="rId7"/>
    <p:sldId id="627" r:id="rId8"/>
    <p:sldId id="626" r:id="rId9"/>
    <p:sldId id="628" r:id="rId10"/>
    <p:sldId id="629" r:id="rId11"/>
    <p:sldId id="655" r:id="rId12"/>
    <p:sldId id="424" r:id="rId13"/>
    <p:sldId id="422" r:id="rId14"/>
    <p:sldId id="437" r:id="rId15"/>
    <p:sldId id="619" r:id="rId16"/>
    <p:sldId id="620" r:id="rId17"/>
    <p:sldId id="438" r:id="rId18"/>
    <p:sldId id="427" r:id="rId19"/>
    <p:sldId id="621" r:id="rId20"/>
    <p:sldId id="622" r:id="rId21"/>
    <p:sldId id="623" r:id="rId22"/>
    <p:sldId id="624" r:id="rId23"/>
    <p:sldId id="436" r:id="rId24"/>
    <p:sldId id="435" r:id="rId25"/>
    <p:sldId id="434" r:id="rId26"/>
    <p:sldId id="433" r:id="rId27"/>
    <p:sldId id="428" r:id="rId28"/>
    <p:sldId id="641" r:id="rId29"/>
    <p:sldId id="439" r:id="rId30"/>
    <p:sldId id="421" r:id="rId31"/>
    <p:sldId id="423" r:id="rId32"/>
    <p:sldId id="440" r:id="rId33"/>
    <p:sldId id="612" r:id="rId34"/>
    <p:sldId id="613" r:id="rId35"/>
    <p:sldId id="616" r:id="rId36"/>
    <p:sldId id="617" r:id="rId37"/>
    <p:sldId id="618" r:id="rId38"/>
    <p:sldId id="630" r:id="rId39"/>
    <p:sldId id="631" r:id="rId40"/>
    <p:sldId id="632" r:id="rId41"/>
    <p:sldId id="633" r:id="rId42"/>
    <p:sldId id="634" r:id="rId43"/>
    <p:sldId id="643" r:id="rId44"/>
    <p:sldId id="644" r:id="rId45"/>
    <p:sldId id="645" r:id="rId46"/>
    <p:sldId id="646" r:id="rId47"/>
    <p:sldId id="635" r:id="rId48"/>
    <p:sldId id="647" r:id="rId49"/>
    <p:sldId id="648" r:id="rId50"/>
    <p:sldId id="649" r:id="rId51"/>
    <p:sldId id="650" r:id="rId52"/>
    <p:sldId id="651" r:id="rId53"/>
    <p:sldId id="640" r:id="rId54"/>
    <p:sldId id="636" r:id="rId55"/>
    <p:sldId id="637" r:id="rId56"/>
    <p:sldId id="638" r:id="rId57"/>
    <p:sldId id="639" r:id="rId58"/>
    <p:sldId id="443" r:id="rId59"/>
    <p:sldId id="642" r:id="rId60"/>
    <p:sldId id="653" r:id="rId61"/>
    <p:sldId id="654" r:id="rId62"/>
    <p:sldId id="656" r:id="rId63"/>
    <p:sldId id="657" r:id="rId64"/>
    <p:sldId id="658" r:id="rId65"/>
    <p:sldId id="659" r:id="rId66"/>
    <p:sldId id="660" r:id="rId67"/>
    <p:sldId id="661" r:id="rId68"/>
    <p:sldId id="662" r:id="rId69"/>
    <p:sldId id="663" r:id="rId70"/>
    <p:sldId id="664" r:id="rId71"/>
    <p:sldId id="665" r:id="rId72"/>
    <p:sldId id="666" r:id="rId73"/>
    <p:sldId id="667" r:id="rId74"/>
    <p:sldId id="668" r:id="rId75"/>
    <p:sldId id="669" r:id="rId76"/>
    <p:sldId id="670" r:id="rId77"/>
    <p:sldId id="671" r:id="rId78"/>
    <p:sldId id="672" r:id="rId79"/>
    <p:sldId id="673" r:id="rId80"/>
    <p:sldId id="674" r:id="rId81"/>
    <p:sldId id="675" r:id="rId82"/>
    <p:sldId id="676" r:id="rId83"/>
    <p:sldId id="677" r:id="rId84"/>
    <p:sldId id="678" r:id="rId85"/>
    <p:sldId id="679" r:id="rId86"/>
    <p:sldId id="680" r:id="rId87"/>
    <p:sldId id="681" r:id="rId88"/>
    <p:sldId id="682" r:id="rId89"/>
    <p:sldId id="683" r:id="rId90"/>
    <p:sldId id="684" r:id="rId91"/>
    <p:sldId id="685" r:id="rId92"/>
    <p:sldId id="686" r:id="rId93"/>
    <p:sldId id="687" r:id="rId94"/>
    <p:sldId id="688" r:id="rId95"/>
    <p:sldId id="689" r:id="rId96"/>
    <p:sldId id="690" r:id="rId97"/>
    <p:sldId id="691" r:id="rId98"/>
    <p:sldId id="692" r:id="rId99"/>
    <p:sldId id="693" r:id="rId100"/>
    <p:sldId id="694" r:id="rId101"/>
    <p:sldId id="695" r:id="rId10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0E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淺色樣式 3 - 輔色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303" autoAdjust="0"/>
    <p:restoredTop sz="71953" autoAdjust="0"/>
  </p:normalViewPr>
  <p:slideViewPr>
    <p:cSldViewPr snapToGrid="0">
      <p:cViewPr varScale="1">
        <p:scale>
          <a:sx n="49" d="100"/>
          <a:sy n="49" d="100"/>
        </p:scale>
        <p:origin x="7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07" Type="http://schemas.openxmlformats.org/officeDocument/2006/relationships/tableStyles" Target="tableStyles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55984B-B245-49AF-861B-F711FB79704D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83925411-79D6-42DE-8EF1-ABC5F8A1353D}">
      <dgm:prSet phldrT="[文字]" custT="1"/>
      <dgm:spPr/>
      <dgm:t>
        <a:bodyPr/>
        <a:lstStyle/>
        <a:p>
          <a:r>
            <a:rPr lang="zh-TW" altLang="en-US" sz="3600" dirty="0" smtClean="0"/>
            <a:t>人臣之行</a:t>
          </a:r>
          <a:endParaRPr lang="zh-TW" altLang="en-US" sz="3600" dirty="0"/>
        </a:p>
      </dgm:t>
    </dgm:pt>
    <dgm:pt modelId="{CFA6910D-B96A-480A-95CF-0A8E0A476A5B}" type="parTrans" cxnId="{76873108-9B3E-48C6-8010-27B9119A3D8F}">
      <dgm:prSet/>
      <dgm:spPr/>
      <dgm:t>
        <a:bodyPr/>
        <a:lstStyle/>
        <a:p>
          <a:endParaRPr lang="zh-TW" altLang="en-US"/>
        </a:p>
      </dgm:t>
    </dgm:pt>
    <dgm:pt modelId="{F8191161-8BAC-4AAC-AFDF-8F4EB5D36BDB}" type="sibTrans" cxnId="{76873108-9B3E-48C6-8010-27B9119A3D8F}">
      <dgm:prSet/>
      <dgm:spPr/>
      <dgm:t>
        <a:bodyPr/>
        <a:lstStyle/>
        <a:p>
          <a:endParaRPr lang="zh-TW" altLang="en-US"/>
        </a:p>
      </dgm:t>
    </dgm:pt>
    <dgm:pt modelId="{141B0986-E953-467D-B678-315662A83B30}">
      <dgm:prSet phldrT="[文字]" custT="1"/>
      <dgm:spPr/>
      <dgm:t>
        <a:bodyPr/>
        <a:lstStyle/>
        <a:p>
          <a:r>
            <a:rPr lang="zh-TW" altLang="en-US" sz="3600" dirty="0" smtClean="0"/>
            <a:t>有六正</a:t>
          </a:r>
          <a:endParaRPr lang="zh-TW" altLang="en-US" sz="3600" dirty="0"/>
        </a:p>
      </dgm:t>
    </dgm:pt>
    <dgm:pt modelId="{C73C0F4F-DE7D-4E60-AC91-9F8D24F36053}" type="parTrans" cxnId="{511A9273-BD2F-44AE-92C9-7E8710DA94F9}">
      <dgm:prSet/>
      <dgm:spPr/>
      <dgm:t>
        <a:bodyPr/>
        <a:lstStyle/>
        <a:p>
          <a:endParaRPr lang="zh-TW" altLang="en-US"/>
        </a:p>
      </dgm:t>
    </dgm:pt>
    <dgm:pt modelId="{41FA0EC3-B103-49C5-B876-9770D4678A51}" type="sibTrans" cxnId="{511A9273-BD2F-44AE-92C9-7E8710DA94F9}">
      <dgm:prSet/>
      <dgm:spPr/>
      <dgm:t>
        <a:bodyPr/>
        <a:lstStyle/>
        <a:p>
          <a:endParaRPr lang="zh-TW" altLang="en-US"/>
        </a:p>
      </dgm:t>
    </dgm:pt>
    <dgm:pt modelId="{9D84D1BD-CACB-41A9-8EFA-9B2BBDB9AF8F}">
      <dgm:prSet phldrT="[文字]" custT="1"/>
      <dgm:spPr/>
      <dgm:t>
        <a:bodyPr/>
        <a:lstStyle/>
        <a:p>
          <a:r>
            <a:rPr lang="zh-TW" altLang="en-US" sz="3600" dirty="0" smtClean="0"/>
            <a:t>犯六邪</a:t>
          </a:r>
          <a:endParaRPr lang="zh-TW" altLang="en-US" sz="3600" dirty="0"/>
        </a:p>
      </dgm:t>
    </dgm:pt>
    <dgm:pt modelId="{3D36AF84-D840-425C-9086-49D430073E0E}" type="parTrans" cxnId="{A1DE401A-D123-41AF-8D2A-4389519C68B9}">
      <dgm:prSet/>
      <dgm:spPr/>
      <dgm:t>
        <a:bodyPr/>
        <a:lstStyle/>
        <a:p>
          <a:endParaRPr lang="zh-TW" altLang="en-US"/>
        </a:p>
      </dgm:t>
    </dgm:pt>
    <dgm:pt modelId="{02BAC89E-176D-45B0-AA2B-88AE36388FA0}" type="sibTrans" cxnId="{A1DE401A-D123-41AF-8D2A-4389519C68B9}">
      <dgm:prSet/>
      <dgm:spPr/>
      <dgm:t>
        <a:bodyPr/>
        <a:lstStyle/>
        <a:p>
          <a:endParaRPr lang="zh-TW" altLang="en-US"/>
        </a:p>
      </dgm:t>
    </dgm:pt>
    <dgm:pt modelId="{EA927341-4919-4EB6-BC6B-341FF8C5BF6B}">
      <dgm:prSet phldrT="[文字]" custT="1"/>
      <dgm:spPr/>
      <dgm:t>
        <a:bodyPr/>
        <a:lstStyle/>
        <a:p>
          <a:r>
            <a:rPr lang="zh-TW" altLang="en-US" sz="3600" dirty="0" smtClean="0"/>
            <a:t>榮</a:t>
          </a:r>
          <a:endParaRPr lang="zh-TW" altLang="en-US" sz="3600" dirty="0"/>
        </a:p>
      </dgm:t>
    </dgm:pt>
    <dgm:pt modelId="{788D8515-0C03-4E6E-A2E3-5FBB191DF07E}" type="parTrans" cxnId="{30627BA6-434E-4CA3-A403-6E26B752C40C}">
      <dgm:prSet/>
      <dgm:spPr/>
      <dgm:t>
        <a:bodyPr/>
        <a:lstStyle/>
        <a:p>
          <a:endParaRPr lang="zh-TW" altLang="en-US"/>
        </a:p>
      </dgm:t>
    </dgm:pt>
    <dgm:pt modelId="{BAE9D06B-EAA8-4C4B-AA2E-4DB0D796727A}" type="sibTrans" cxnId="{30627BA6-434E-4CA3-A403-6E26B752C40C}">
      <dgm:prSet/>
      <dgm:spPr/>
      <dgm:t>
        <a:bodyPr/>
        <a:lstStyle/>
        <a:p>
          <a:endParaRPr lang="zh-TW" altLang="en-US"/>
        </a:p>
      </dgm:t>
    </dgm:pt>
    <dgm:pt modelId="{C7E26550-0605-48A3-8600-E238481E69DF}">
      <dgm:prSet phldrT="[文字]" custT="1"/>
      <dgm:spPr/>
      <dgm:t>
        <a:bodyPr/>
        <a:lstStyle/>
        <a:p>
          <a:r>
            <a:rPr lang="zh-TW" altLang="en-US" sz="3600" dirty="0" smtClean="0"/>
            <a:t>辱</a:t>
          </a:r>
          <a:endParaRPr lang="zh-TW" altLang="en-US" sz="3600" dirty="0"/>
        </a:p>
      </dgm:t>
    </dgm:pt>
    <dgm:pt modelId="{8F8B1E4F-638A-4AE4-A425-5C691E6D9ACB}" type="parTrans" cxnId="{DC726560-8FF6-433E-8C8F-10F8116A31A2}">
      <dgm:prSet/>
      <dgm:spPr/>
      <dgm:t>
        <a:bodyPr/>
        <a:lstStyle/>
        <a:p>
          <a:endParaRPr lang="zh-TW" altLang="en-US"/>
        </a:p>
      </dgm:t>
    </dgm:pt>
    <dgm:pt modelId="{4AE8A0D7-FC61-4D6F-84E5-D8001036737E}" type="sibTrans" cxnId="{DC726560-8FF6-433E-8C8F-10F8116A31A2}">
      <dgm:prSet/>
      <dgm:spPr/>
      <dgm:t>
        <a:bodyPr/>
        <a:lstStyle/>
        <a:p>
          <a:endParaRPr lang="zh-TW" altLang="en-US"/>
        </a:p>
      </dgm:t>
    </dgm:pt>
    <dgm:pt modelId="{F8A9C699-7F85-4957-A913-655BB9304B4F}" type="pres">
      <dgm:prSet presAssocID="{6B55984B-B245-49AF-861B-F711FB79704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590ACCB-C421-49AC-8433-EFC7520A37DB}" type="pres">
      <dgm:prSet presAssocID="{83925411-79D6-42DE-8EF1-ABC5F8A1353D}" presName="root1" presStyleCnt="0"/>
      <dgm:spPr/>
    </dgm:pt>
    <dgm:pt modelId="{D3265E3A-9D35-42C3-AF35-993BC6B325A4}" type="pres">
      <dgm:prSet presAssocID="{83925411-79D6-42DE-8EF1-ABC5F8A1353D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B340B4B-FBC3-4A76-AF15-7D5DA73B842B}" type="pres">
      <dgm:prSet presAssocID="{83925411-79D6-42DE-8EF1-ABC5F8A1353D}" presName="level2hierChild" presStyleCnt="0"/>
      <dgm:spPr/>
    </dgm:pt>
    <dgm:pt modelId="{34AB79AF-5C39-4E40-8F0D-C35CAB65A968}" type="pres">
      <dgm:prSet presAssocID="{C73C0F4F-DE7D-4E60-AC91-9F8D24F36053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B2868296-40CA-481A-A24A-8E97A8351464}" type="pres">
      <dgm:prSet presAssocID="{C73C0F4F-DE7D-4E60-AC91-9F8D24F36053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65899E8E-A53A-45DA-8CE7-DF0E4A4742E5}" type="pres">
      <dgm:prSet presAssocID="{141B0986-E953-467D-B678-315662A83B30}" presName="root2" presStyleCnt="0"/>
      <dgm:spPr/>
    </dgm:pt>
    <dgm:pt modelId="{6568F0A2-9E6B-4550-A5AD-0216CF6352B8}" type="pres">
      <dgm:prSet presAssocID="{141B0986-E953-467D-B678-315662A83B30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E71EE3C-DADC-4CC5-851E-86E37799FBD0}" type="pres">
      <dgm:prSet presAssocID="{141B0986-E953-467D-B678-315662A83B30}" presName="level3hierChild" presStyleCnt="0"/>
      <dgm:spPr/>
    </dgm:pt>
    <dgm:pt modelId="{480524AD-A026-40B5-8E85-857B76C1D564}" type="pres">
      <dgm:prSet presAssocID="{788D8515-0C03-4E6E-A2E3-5FBB191DF07E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B94CD900-90E0-4FB2-8372-EFDE01DA81A8}" type="pres">
      <dgm:prSet presAssocID="{788D8515-0C03-4E6E-A2E3-5FBB191DF07E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2BDAD814-AAC9-44D3-B279-D116B84204AA}" type="pres">
      <dgm:prSet presAssocID="{EA927341-4919-4EB6-BC6B-341FF8C5BF6B}" presName="root2" presStyleCnt="0"/>
      <dgm:spPr/>
    </dgm:pt>
    <dgm:pt modelId="{8A8A4F30-F44F-473E-B616-5B6671B27903}" type="pres">
      <dgm:prSet presAssocID="{EA927341-4919-4EB6-BC6B-341FF8C5BF6B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DF3BCE8-DFA5-4511-A11B-B8725F27CA62}" type="pres">
      <dgm:prSet presAssocID="{EA927341-4919-4EB6-BC6B-341FF8C5BF6B}" presName="level3hierChild" presStyleCnt="0"/>
      <dgm:spPr/>
    </dgm:pt>
    <dgm:pt modelId="{968D028B-32CE-409D-A8AC-137943EA3D3F}" type="pres">
      <dgm:prSet presAssocID="{3D36AF84-D840-425C-9086-49D430073E0E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A82DB7B4-C4D4-4860-866E-2518D4CF54B7}" type="pres">
      <dgm:prSet presAssocID="{3D36AF84-D840-425C-9086-49D430073E0E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6F363DED-5111-42DD-B3B6-545E7590145E}" type="pres">
      <dgm:prSet presAssocID="{9D84D1BD-CACB-41A9-8EFA-9B2BBDB9AF8F}" presName="root2" presStyleCnt="0"/>
      <dgm:spPr/>
    </dgm:pt>
    <dgm:pt modelId="{1B27157B-3DD4-4A1E-BBF7-E5EA318DD8A3}" type="pres">
      <dgm:prSet presAssocID="{9D84D1BD-CACB-41A9-8EFA-9B2BBDB9AF8F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32BFFC0-EA98-4E5C-A174-4154DFE0562B}" type="pres">
      <dgm:prSet presAssocID="{9D84D1BD-CACB-41A9-8EFA-9B2BBDB9AF8F}" presName="level3hierChild" presStyleCnt="0"/>
      <dgm:spPr/>
    </dgm:pt>
    <dgm:pt modelId="{C4E146B3-7BC5-465F-B0F2-73CFA27C1844}" type="pres">
      <dgm:prSet presAssocID="{8F8B1E4F-638A-4AE4-A425-5C691E6D9ACB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6B1D4077-A56D-4616-A894-AEF326E6E843}" type="pres">
      <dgm:prSet presAssocID="{8F8B1E4F-638A-4AE4-A425-5C691E6D9ACB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10DB76BB-CF0E-46E3-8C2A-AEA339B571AF}" type="pres">
      <dgm:prSet presAssocID="{C7E26550-0605-48A3-8600-E238481E69DF}" presName="root2" presStyleCnt="0"/>
      <dgm:spPr/>
    </dgm:pt>
    <dgm:pt modelId="{4111A1BD-862F-47FF-892E-FA5D6948C3D9}" type="pres">
      <dgm:prSet presAssocID="{C7E26550-0605-48A3-8600-E238481E69DF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E4E2551-D1B0-4DAD-92E7-83E609B67620}" type="pres">
      <dgm:prSet presAssocID="{C7E26550-0605-48A3-8600-E238481E69DF}" presName="level3hierChild" presStyleCnt="0"/>
      <dgm:spPr/>
    </dgm:pt>
  </dgm:ptLst>
  <dgm:cxnLst>
    <dgm:cxn modelId="{828AF3CC-B478-4A82-8D40-8002B97A7BE7}" type="presOf" srcId="{EA927341-4919-4EB6-BC6B-341FF8C5BF6B}" destId="{8A8A4F30-F44F-473E-B616-5B6671B27903}" srcOrd="0" destOrd="0" presId="urn:microsoft.com/office/officeart/2005/8/layout/hierarchy2"/>
    <dgm:cxn modelId="{4ABBF0F3-4DEF-424F-909E-6B46319BFFBE}" type="presOf" srcId="{3D36AF84-D840-425C-9086-49D430073E0E}" destId="{968D028B-32CE-409D-A8AC-137943EA3D3F}" srcOrd="0" destOrd="0" presId="urn:microsoft.com/office/officeart/2005/8/layout/hierarchy2"/>
    <dgm:cxn modelId="{DC726560-8FF6-433E-8C8F-10F8116A31A2}" srcId="{9D84D1BD-CACB-41A9-8EFA-9B2BBDB9AF8F}" destId="{C7E26550-0605-48A3-8600-E238481E69DF}" srcOrd="0" destOrd="0" parTransId="{8F8B1E4F-638A-4AE4-A425-5C691E6D9ACB}" sibTransId="{4AE8A0D7-FC61-4D6F-84E5-D8001036737E}"/>
    <dgm:cxn modelId="{511A9273-BD2F-44AE-92C9-7E8710DA94F9}" srcId="{83925411-79D6-42DE-8EF1-ABC5F8A1353D}" destId="{141B0986-E953-467D-B678-315662A83B30}" srcOrd="0" destOrd="0" parTransId="{C73C0F4F-DE7D-4E60-AC91-9F8D24F36053}" sibTransId="{41FA0EC3-B103-49C5-B876-9770D4678A51}"/>
    <dgm:cxn modelId="{30627BA6-434E-4CA3-A403-6E26B752C40C}" srcId="{141B0986-E953-467D-B678-315662A83B30}" destId="{EA927341-4919-4EB6-BC6B-341FF8C5BF6B}" srcOrd="0" destOrd="0" parTransId="{788D8515-0C03-4E6E-A2E3-5FBB191DF07E}" sibTransId="{BAE9D06B-EAA8-4C4B-AA2E-4DB0D796727A}"/>
    <dgm:cxn modelId="{A1DE401A-D123-41AF-8D2A-4389519C68B9}" srcId="{83925411-79D6-42DE-8EF1-ABC5F8A1353D}" destId="{9D84D1BD-CACB-41A9-8EFA-9B2BBDB9AF8F}" srcOrd="1" destOrd="0" parTransId="{3D36AF84-D840-425C-9086-49D430073E0E}" sibTransId="{02BAC89E-176D-45B0-AA2B-88AE36388FA0}"/>
    <dgm:cxn modelId="{C9946F08-501E-4762-BD83-D8F51860E3DB}" type="presOf" srcId="{141B0986-E953-467D-B678-315662A83B30}" destId="{6568F0A2-9E6B-4550-A5AD-0216CF6352B8}" srcOrd="0" destOrd="0" presId="urn:microsoft.com/office/officeart/2005/8/layout/hierarchy2"/>
    <dgm:cxn modelId="{3A5E0A7D-8B33-4326-8CEE-6BEAE7A0A566}" type="presOf" srcId="{8F8B1E4F-638A-4AE4-A425-5C691E6D9ACB}" destId="{6B1D4077-A56D-4616-A894-AEF326E6E843}" srcOrd="1" destOrd="0" presId="urn:microsoft.com/office/officeart/2005/8/layout/hierarchy2"/>
    <dgm:cxn modelId="{606315D9-35CC-4A04-8F38-1B78A90240D0}" type="presOf" srcId="{788D8515-0C03-4E6E-A2E3-5FBB191DF07E}" destId="{480524AD-A026-40B5-8E85-857B76C1D564}" srcOrd="0" destOrd="0" presId="urn:microsoft.com/office/officeart/2005/8/layout/hierarchy2"/>
    <dgm:cxn modelId="{5737A968-E27B-49DF-A4C3-0DB85C0D52E6}" type="presOf" srcId="{788D8515-0C03-4E6E-A2E3-5FBB191DF07E}" destId="{B94CD900-90E0-4FB2-8372-EFDE01DA81A8}" srcOrd="1" destOrd="0" presId="urn:microsoft.com/office/officeart/2005/8/layout/hierarchy2"/>
    <dgm:cxn modelId="{96AA230A-61EC-44E1-B455-F29186AB672D}" type="presOf" srcId="{3D36AF84-D840-425C-9086-49D430073E0E}" destId="{A82DB7B4-C4D4-4860-866E-2518D4CF54B7}" srcOrd="1" destOrd="0" presId="urn:microsoft.com/office/officeart/2005/8/layout/hierarchy2"/>
    <dgm:cxn modelId="{76873108-9B3E-48C6-8010-27B9119A3D8F}" srcId="{6B55984B-B245-49AF-861B-F711FB79704D}" destId="{83925411-79D6-42DE-8EF1-ABC5F8A1353D}" srcOrd="0" destOrd="0" parTransId="{CFA6910D-B96A-480A-95CF-0A8E0A476A5B}" sibTransId="{F8191161-8BAC-4AAC-AFDF-8F4EB5D36BDB}"/>
    <dgm:cxn modelId="{9C3B0EF6-0A84-47C9-96F7-56266788F470}" type="presOf" srcId="{83925411-79D6-42DE-8EF1-ABC5F8A1353D}" destId="{D3265E3A-9D35-42C3-AF35-993BC6B325A4}" srcOrd="0" destOrd="0" presId="urn:microsoft.com/office/officeart/2005/8/layout/hierarchy2"/>
    <dgm:cxn modelId="{1B3AE6A9-7971-4293-B538-611FA0DD91B7}" type="presOf" srcId="{C73C0F4F-DE7D-4E60-AC91-9F8D24F36053}" destId="{34AB79AF-5C39-4E40-8F0D-C35CAB65A968}" srcOrd="0" destOrd="0" presId="urn:microsoft.com/office/officeart/2005/8/layout/hierarchy2"/>
    <dgm:cxn modelId="{C015B450-D440-4AD9-9240-B8C4FF81725C}" type="presOf" srcId="{C7E26550-0605-48A3-8600-E238481E69DF}" destId="{4111A1BD-862F-47FF-892E-FA5D6948C3D9}" srcOrd="0" destOrd="0" presId="urn:microsoft.com/office/officeart/2005/8/layout/hierarchy2"/>
    <dgm:cxn modelId="{CEB7972E-5ECB-4181-959B-6E7FB5DF608D}" type="presOf" srcId="{9D84D1BD-CACB-41A9-8EFA-9B2BBDB9AF8F}" destId="{1B27157B-3DD4-4A1E-BBF7-E5EA318DD8A3}" srcOrd="0" destOrd="0" presId="urn:microsoft.com/office/officeart/2005/8/layout/hierarchy2"/>
    <dgm:cxn modelId="{0F9BCDC9-4509-45FE-B9F7-8422B76EAFFA}" type="presOf" srcId="{6B55984B-B245-49AF-861B-F711FB79704D}" destId="{F8A9C699-7F85-4957-A913-655BB9304B4F}" srcOrd="0" destOrd="0" presId="urn:microsoft.com/office/officeart/2005/8/layout/hierarchy2"/>
    <dgm:cxn modelId="{FE7F91D6-7333-437E-B0BD-2BC145085480}" type="presOf" srcId="{C73C0F4F-DE7D-4E60-AC91-9F8D24F36053}" destId="{B2868296-40CA-481A-A24A-8E97A8351464}" srcOrd="1" destOrd="0" presId="urn:microsoft.com/office/officeart/2005/8/layout/hierarchy2"/>
    <dgm:cxn modelId="{1C916336-645C-43C5-8D8D-CDA8ABF379A9}" type="presOf" srcId="{8F8B1E4F-638A-4AE4-A425-5C691E6D9ACB}" destId="{C4E146B3-7BC5-465F-B0F2-73CFA27C1844}" srcOrd="0" destOrd="0" presId="urn:microsoft.com/office/officeart/2005/8/layout/hierarchy2"/>
    <dgm:cxn modelId="{1CE61413-EAE6-444D-BBD3-2869EC28A906}" type="presParOf" srcId="{F8A9C699-7F85-4957-A913-655BB9304B4F}" destId="{C590ACCB-C421-49AC-8433-EFC7520A37DB}" srcOrd="0" destOrd="0" presId="urn:microsoft.com/office/officeart/2005/8/layout/hierarchy2"/>
    <dgm:cxn modelId="{A1A6B345-9D9C-4D79-BD5C-4EE9DEFAA846}" type="presParOf" srcId="{C590ACCB-C421-49AC-8433-EFC7520A37DB}" destId="{D3265E3A-9D35-42C3-AF35-993BC6B325A4}" srcOrd="0" destOrd="0" presId="urn:microsoft.com/office/officeart/2005/8/layout/hierarchy2"/>
    <dgm:cxn modelId="{DD930A38-287C-4CD1-B48B-601D67796ADC}" type="presParOf" srcId="{C590ACCB-C421-49AC-8433-EFC7520A37DB}" destId="{CB340B4B-FBC3-4A76-AF15-7D5DA73B842B}" srcOrd="1" destOrd="0" presId="urn:microsoft.com/office/officeart/2005/8/layout/hierarchy2"/>
    <dgm:cxn modelId="{1851D29A-2783-478F-B89E-3C04C37B393D}" type="presParOf" srcId="{CB340B4B-FBC3-4A76-AF15-7D5DA73B842B}" destId="{34AB79AF-5C39-4E40-8F0D-C35CAB65A968}" srcOrd="0" destOrd="0" presId="urn:microsoft.com/office/officeart/2005/8/layout/hierarchy2"/>
    <dgm:cxn modelId="{F26674BC-2DBF-4685-9261-71A8EE296E09}" type="presParOf" srcId="{34AB79AF-5C39-4E40-8F0D-C35CAB65A968}" destId="{B2868296-40CA-481A-A24A-8E97A8351464}" srcOrd="0" destOrd="0" presId="urn:microsoft.com/office/officeart/2005/8/layout/hierarchy2"/>
    <dgm:cxn modelId="{8E302D71-9F81-4912-8CAE-CE3A9A029A51}" type="presParOf" srcId="{CB340B4B-FBC3-4A76-AF15-7D5DA73B842B}" destId="{65899E8E-A53A-45DA-8CE7-DF0E4A4742E5}" srcOrd="1" destOrd="0" presId="urn:microsoft.com/office/officeart/2005/8/layout/hierarchy2"/>
    <dgm:cxn modelId="{EF74CDE5-0706-409B-8E50-D05E758D9206}" type="presParOf" srcId="{65899E8E-A53A-45DA-8CE7-DF0E4A4742E5}" destId="{6568F0A2-9E6B-4550-A5AD-0216CF6352B8}" srcOrd="0" destOrd="0" presId="urn:microsoft.com/office/officeart/2005/8/layout/hierarchy2"/>
    <dgm:cxn modelId="{2129F31C-93D9-49A1-9CA6-B97728119202}" type="presParOf" srcId="{65899E8E-A53A-45DA-8CE7-DF0E4A4742E5}" destId="{DE71EE3C-DADC-4CC5-851E-86E37799FBD0}" srcOrd="1" destOrd="0" presId="urn:microsoft.com/office/officeart/2005/8/layout/hierarchy2"/>
    <dgm:cxn modelId="{EEC7C6E1-A5D0-4FDA-9EA9-C5F10C7226F7}" type="presParOf" srcId="{DE71EE3C-DADC-4CC5-851E-86E37799FBD0}" destId="{480524AD-A026-40B5-8E85-857B76C1D564}" srcOrd="0" destOrd="0" presId="urn:microsoft.com/office/officeart/2005/8/layout/hierarchy2"/>
    <dgm:cxn modelId="{EB1E80FE-50F9-40D2-808B-044F23759119}" type="presParOf" srcId="{480524AD-A026-40B5-8E85-857B76C1D564}" destId="{B94CD900-90E0-4FB2-8372-EFDE01DA81A8}" srcOrd="0" destOrd="0" presId="urn:microsoft.com/office/officeart/2005/8/layout/hierarchy2"/>
    <dgm:cxn modelId="{6822DDBA-1377-42F8-B071-15169AD52FD3}" type="presParOf" srcId="{DE71EE3C-DADC-4CC5-851E-86E37799FBD0}" destId="{2BDAD814-AAC9-44D3-B279-D116B84204AA}" srcOrd="1" destOrd="0" presId="urn:microsoft.com/office/officeart/2005/8/layout/hierarchy2"/>
    <dgm:cxn modelId="{890DC726-401B-4682-9B5E-6216642172C4}" type="presParOf" srcId="{2BDAD814-AAC9-44D3-B279-D116B84204AA}" destId="{8A8A4F30-F44F-473E-B616-5B6671B27903}" srcOrd="0" destOrd="0" presId="urn:microsoft.com/office/officeart/2005/8/layout/hierarchy2"/>
    <dgm:cxn modelId="{2712A054-EEC9-405E-87E2-1DA7FB6CDFD4}" type="presParOf" srcId="{2BDAD814-AAC9-44D3-B279-D116B84204AA}" destId="{EDF3BCE8-DFA5-4511-A11B-B8725F27CA62}" srcOrd="1" destOrd="0" presId="urn:microsoft.com/office/officeart/2005/8/layout/hierarchy2"/>
    <dgm:cxn modelId="{DC098156-D778-4217-9C88-2366FF014885}" type="presParOf" srcId="{CB340B4B-FBC3-4A76-AF15-7D5DA73B842B}" destId="{968D028B-32CE-409D-A8AC-137943EA3D3F}" srcOrd="2" destOrd="0" presId="urn:microsoft.com/office/officeart/2005/8/layout/hierarchy2"/>
    <dgm:cxn modelId="{34D0582E-9A56-49CD-975F-AD98AE6DFAC9}" type="presParOf" srcId="{968D028B-32CE-409D-A8AC-137943EA3D3F}" destId="{A82DB7B4-C4D4-4860-866E-2518D4CF54B7}" srcOrd="0" destOrd="0" presId="urn:microsoft.com/office/officeart/2005/8/layout/hierarchy2"/>
    <dgm:cxn modelId="{72A12A14-75DF-4A52-9D4E-CFB136496F4E}" type="presParOf" srcId="{CB340B4B-FBC3-4A76-AF15-7D5DA73B842B}" destId="{6F363DED-5111-42DD-B3B6-545E7590145E}" srcOrd="3" destOrd="0" presId="urn:microsoft.com/office/officeart/2005/8/layout/hierarchy2"/>
    <dgm:cxn modelId="{238A000E-8B4C-43CE-B925-37A43BFE0DF6}" type="presParOf" srcId="{6F363DED-5111-42DD-B3B6-545E7590145E}" destId="{1B27157B-3DD4-4A1E-BBF7-E5EA318DD8A3}" srcOrd="0" destOrd="0" presId="urn:microsoft.com/office/officeart/2005/8/layout/hierarchy2"/>
    <dgm:cxn modelId="{B2107646-C419-40B3-A406-718A37084427}" type="presParOf" srcId="{6F363DED-5111-42DD-B3B6-545E7590145E}" destId="{432BFFC0-EA98-4E5C-A174-4154DFE0562B}" srcOrd="1" destOrd="0" presId="urn:microsoft.com/office/officeart/2005/8/layout/hierarchy2"/>
    <dgm:cxn modelId="{80BEDBD7-AF10-495F-9C8B-DA6F6CA22058}" type="presParOf" srcId="{432BFFC0-EA98-4E5C-A174-4154DFE0562B}" destId="{C4E146B3-7BC5-465F-B0F2-73CFA27C1844}" srcOrd="0" destOrd="0" presId="urn:microsoft.com/office/officeart/2005/8/layout/hierarchy2"/>
    <dgm:cxn modelId="{355445F3-6624-486A-BA58-679DFA2D4CC7}" type="presParOf" srcId="{C4E146B3-7BC5-465F-B0F2-73CFA27C1844}" destId="{6B1D4077-A56D-4616-A894-AEF326E6E843}" srcOrd="0" destOrd="0" presId="urn:microsoft.com/office/officeart/2005/8/layout/hierarchy2"/>
    <dgm:cxn modelId="{E2708F99-C6E9-44B2-962B-F0DEF632DE2C}" type="presParOf" srcId="{432BFFC0-EA98-4E5C-A174-4154DFE0562B}" destId="{10DB76BB-CF0E-46E3-8C2A-AEA339B571AF}" srcOrd="1" destOrd="0" presId="urn:microsoft.com/office/officeart/2005/8/layout/hierarchy2"/>
    <dgm:cxn modelId="{C7C2B7D5-31A4-4DA3-8FE2-4B8F9E03C508}" type="presParOf" srcId="{10DB76BB-CF0E-46E3-8C2A-AEA339B571AF}" destId="{4111A1BD-862F-47FF-892E-FA5D6948C3D9}" srcOrd="0" destOrd="0" presId="urn:microsoft.com/office/officeart/2005/8/layout/hierarchy2"/>
    <dgm:cxn modelId="{4ABEAA89-AB1E-400E-8A66-51C636124A5A}" type="presParOf" srcId="{10DB76BB-CF0E-46E3-8C2A-AEA339B571AF}" destId="{9E4E2551-D1B0-4DAD-92E7-83E609B6762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11C77F5-79FA-4A8B-841D-FC5AFF60605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6BEDED76-D504-4C08-AE7C-9D91020D31A0}">
      <dgm:prSet custT="1"/>
      <dgm:spPr/>
      <dgm:t>
        <a:bodyPr/>
        <a:lstStyle/>
        <a:p>
          <a:pPr algn="ctr"/>
          <a:r>
            <a:rPr lang="zh-TW" altLang="en-US" sz="3600" dirty="0" smtClean="0"/>
            <a:t>二</a:t>
          </a:r>
          <a:r>
            <a:rPr lang="en-US" altLang="zh-TW" sz="3600" dirty="0" smtClean="0"/>
            <a:t>.</a:t>
          </a:r>
          <a:r>
            <a:rPr lang="zh-TW" altLang="en-US" sz="3600" dirty="0" smtClean="0"/>
            <a:t>大臣</a:t>
          </a:r>
          <a:endParaRPr lang="zh-TW" altLang="en-US" sz="3600" dirty="0"/>
        </a:p>
      </dgm:t>
    </dgm:pt>
    <dgm:pt modelId="{167C7D22-BAAC-4298-9400-2485F1862309}" type="parTrans" cxnId="{BDA4854F-EB5C-4B6F-A871-74064B1EF1CA}">
      <dgm:prSet/>
      <dgm:spPr/>
      <dgm:t>
        <a:bodyPr/>
        <a:lstStyle/>
        <a:p>
          <a:endParaRPr lang="zh-TW" altLang="en-US"/>
        </a:p>
      </dgm:t>
    </dgm:pt>
    <dgm:pt modelId="{3C2BC378-01AE-4FB5-B13C-42E749018A41}" type="sibTrans" cxnId="{BDA4854F-EB5C-4B6F-A871-74064B1EF1CA}">
      <dgm:prSet/>
      <dgm:spPr/>
      <dgm:t>
        <a:bodyPr/>
        <a:lstStyle/>
        <a:p>
          <a:endParaRPr lang="zh-TW" altLang="en-US"/>
        </a:p>
      </dgm:t>
    </dgm:pt>
    <dgm:pt modelId="{3D6D5C48-42ED-4F74-AC79-749187F35146}">
      <dgm:prSet custT="1"/>
      <dgm:spPr/>
      <dgm:t>
        <a:bodyPr/>
        <a:lstStyle/>
        <a:p>
          <a:pPr algn="ctr"/>
          <a:r>
            <a:rPr lang="zh-TW" altLang="en-US" sz="3600" dirty="0" smtClean="0"/>
            <a:t>三</a:t>
          </a:r>
          <a:r>
            <a:rPr lang="en-US" altLang="zh-TW" sz="3600" dirty="0" smtClean="0"/>
            <a:t>.</a:t>
          </a:r>
          <a:r>
            <a:rPr lang="zh-TW" altLang="en-US" sz="3600" dirty="0" smtClean="0"/>
            <a:t>忠臣</a:t>
          </a:r>
          <a:endParaRPr lang="zh-TW" altLang="en-US" sz="3600" dirty="0"/>
        </a:p>
      </dgm:t>
    </dgm:pt>
    <dgm:pt modelId="{916F97E8-8D18-4DB3-90A3-C2D81FDBE7A6}" type="parTrans" cxnId="{A9708999-BB72-4FA4-800C-63E7D9480283}">
      <dgm:prSet/>
      <dgm:spPr/>
      <dgm:t>
        <a:bodyPr/>
        <a:lstStyle/>
        <a:p>
          <a:endParaRPr lang="zh-TW" altLang="en-US"/>
        </a:p>
      </dgm:t>
    </dgm:pt>
    <dgm:pt modelId="{F645473A-0601-4272-92AD-88435BE188F5}" type="sibTrans" cxnId="{A9708999-BB72-4FA4-800C-63E7D9480283}">
      <dgm:prSet/>
      <dgm:spPr/>
      <dgm:t>
        <a:bodyPr/>
        <a:lstStyle/>
        <a:p>
          <a:endParaRPr lang="zh-TW" altLang="en-US"/>
        </a:p>
      </dgm:t>
    </dgm:pt>
    <dgm:pt modelId="{D1E5F488-0467-45FD-BDFA-30D270F81EF2}">
      <dgm:prSet phldrT="[文字]" custT="1"/>
      <dgm:spPr/>
      <dgm:t>
        <a:bodyPr/>
        <a:lstStyle/>
        <a:p>
          <a:pPr algn="ctr"/>
          <a:r>
            <a:rPr lang="zh-TW" altLang="en-US" sz="3600" dirty="0" smtClean="0"/>
            <a:t>一</a:t>
          </a:r>
          <a:r>
            <a:rPr lang="en-US" altLang="zh-TW" sz="3600" dirty="0" smtClean="0"/>
            <a:t>.</a:t>
          </a:r>
          <a:r>
            <a:rPr lang="zh-TW" altLang="en-US" sz="3600" dirty="0" smtClean="0"/>
            <a:t>聖臣</a:t>
          </a:r>
          <a:endParaRPr lang="zh-TW" altLang="en-US" sz="3600" dirty="0"/>
        </a:p>
      </dgm:t>
    </dgm:pt>
    <dgm:pt modelId="{9F9B51F4-5229-49B8-A242-D52E4C08CC44}" type="parTrans" cxnId="{CC020E29-8547-4B6C-B2EC-DD81CBDB05EE}">
      <dgm:prSet/>
      <dgm:spPr/>
      <dgm:t>
        <a:bodyPr/>
        <a:lstStyle/>
        <a:p>
          <a:endParaRPr lang="zh-TW" altLang="en-US"/>
        </a:p>
      </dgm:t>
    </dgm:pt>
    <dgm:pt modelId="{D5587F66-DC68-43B9-ABF3-D4449A4700AB}" type="sibTrans" cxnId="{CC020E29-8547-4B6C-B2EC-DD81CBDB05EE}">
      <dgm:prSet/>
      <dgm:spPr/>
      <dgm:t>
        <a:bodyPr/>
        <a:lstStyle/>
        <a:p>
          <a:endParaRPr lang="zh-TW" altLang="en-US"/>
        </a:p>
      </dgm:t>
    </dgm:pt>
    <dgm:pt modelId="{16CE915B-87E3-4D5F-9827-2DB4EBAD23D1}">
      <dgm:prSet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萌牙未動，形兆未見，昭然獨見；存亡之機，得失之要，豫禁乎未然，使主超然，立乎顯榮之處。</a:t>
          </a:r>
          <a:endParaRPr lang="zh-TW" altLang="en-US" sz="3200" dirty="0"/>
        </a:p>
      </dgm:t>
    </dgm:pt>
    <dgm:pt modelId="{C2B417A0-D4BA-4623-BD69-FF95DB7CFC51}" type="parTrans" cxnId="{94C8F506-788B-4260-9649-34862EB546DD}">
      <dgm:prSet/>
      <dgm:spPr/>
      <dgm:t>
        <a:bodyPr/>
        <a:lstStyle/>
        <a:p>
          <a:endParaRPr lang="zh-TW" altLang="en-US"/>
        </a:p>
      </dgm:t>
    </dgm:pt>
    <dgm:pt modelId="{673E2A22-E096-4A62-98BE-E4BF59BA88B0}" type="sibTrans" cxnId="{94C8F506-788B-4260-9649-34862EB546DD}">
      <dgm:prSet/>
      <dgm:spPr/>
      <dgm:t>
        <a:bodyPr/>
        <a:lstStyle/>
        <a:p>
          <a:endParaRPr lang="zh-TW" altLang="en-US"/>
        </a:p>
      </dgm:t>
    </dgm:pt>
    <dgm:pt modelId="{971B9B56-AF4C-4FA9-8185-B7043328075F}">
      <dgm:prSet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虚心白意，進善通道；勉主以禮義，諭主以長策；將順其美，匡救其惡。</a:t>
          </a:r>
        </a:p>
      </dgm:t>
    </dgm:pt>
    <dgm:pt modelId="{DA70460D-1B45-4EA7-951E-DAE382EE7572}" type="parTrans" cxnId="{C763AAB6-222D-4575-9521-AD5763A09B2F}">
      <dgm:prSet/>
      <dgm:spPr/>
      <dgm:t>
        <a:bodyPr/>
        <a:lstStyle/>
        <a:p>
          <a:endParaRPr lang="zh-TW" altLang="en-US"/>
        </a:p>
      </dgm:t>
    </dgm:pt>
    <dgm:pt modelId="{DBABB128-8957-498C-9563-4BE364D76C5F}" type="sibTrans" cxnId="{C763AAB6-222D-4575-9521-AD5763A09B2F}">
      <dgm:prSet/>
      <dgm:spPr/>
      <dgm:t>
        <a:bodyPr/>
        <a:lstStyle/>
        <a:p>
          <a:endParaRPr lang="zh-TW" altLang="en-US"/>
        </a:p>
      </dgm:t>
    </dgm:pt>
    <dgm:pt modelId="{4666122B-DF62-4AA9-9381-463A31980106}">
      <dgm:prSet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夙興夜寐，進賢不懈；數稱於往古之行事，以厲主意。</a:t>
          </a:r>
        </a:p>
      </dgm:t>
    </dgm:pt>
    <dgm:pt modelId="{46230A77-FA8B-4F28-966F-8F6DC8781837}" type="parTrans" cxnId="{51DB37AA-594A-4011-804C-3A7A5CEF54EB}">
      <dgm:prSet/>
      <dgm:spPr/>
      <dgm:t>
        <a:bodyPr/>
        <a:lstStyle/>
        <a:p>
          <a:endParaRPr lang="zh-TW" altLang="en-US"/>
        </a:p>
      </dgm:t>
    </dgm:pt>
    <dgm:pt modelId="{FF8C98C8-9C1C-4CFB-B7C0-7658BF9B0770}" type="sibTrans" cxnId="{51DB37AA-594A-4011-804C-3A7A5CEF54EB}">
      <dgm:prSet/>
      <dgm:spPr/>
      <dgm:t>
        <a:bodyPr/>
        <a:lstStyle/>
        <a:p>
          <a:endParaRPr lang="zh-TW" altLang="en-US"/>
        </a:p>
      </dgm:t>
    </dgm:pt>
    <dgm:pt modelId="{2A2CE276-B152-4710-BF5F-D6CF58099E32}" type="pres">
      <dgm:prSet presAssocID="{611C77F5-79FA-4A8B-841D-FC5AFF60605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4AFBA62D-8774-4EDB-ACF3-9F6BF42E9727}" type="pres">
      <dgm:prSet presAssocID="{D1E5F488-0467-45FD-BDFA-30D270F81EF2}" presName="parentText" presStyleLbl="node1" presStyleIdx="0" presStyleCnt="3" custScaleY="73201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A366E88-D030-4880-BD2D-0F01BC05310C}" type="pres">
      <dgm:prSet presAssocID="{D1E5F488-0467-45FD-BDFA-30D270F81EF2}" presName="childTex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91D2DF0-7871-41A2-9155-A309996DFEF5}" type="pres">
      <dgm:prSet presAssocID="{6BEDED76-D504-4C08-AE7C-9D91020D31A0}" presName="parentText" presStyleLbl="node1" presStyleIdx="1" presStyleCnt="3" custScaleY="73201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E35C25F-5281-4269-A83E-53022AB19DB8}" type="pres">
      <dgm:prSet presAssocID="{6BEDED76-D504-4C08-AE7C-9D91020D31A0}" presName="childText" presStyleLbl="revTx" presStyleIdx="1" presStyleCnt="3" custScaleY="7320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AF02AB4-5FD5-4923-98D5-A8E8DE44457C}" type="pres">
      <dgm:prSet presAssocID="{3D6D5C48-42ED-4F74-AC79-749187F35146}" presName="parentText" presStyleLbl="node1" presStyleIdx="2" presStyleCnt="3" custScaleY="73201" custLinFactNeighborY="25164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9C1BFE1-A718-41B7-BFC2-3485286089C0}" type="pres">
      <dgm:prSet presAssocID="{3D6D5C48-42ED-4F74-AC79-749187F35146}" presName="childText" presStyleLbl="revTx" presStyleIdx="2" presStyleCnt="3" custLinFactNeighborX="137" custLinFactNeighborY="3180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49C3E5AF-5825-46FB-823E-66A84EAF10E0}" type="presOf" srcId="{971B9B56-AF4C-4FA9-8185-B7043328075F}" destId="{FE35C25F-5281-4269-A83E-53022AB19DB8}" srcOrd="0" destOrd="0" presId="urn:microsoft.com/office/officeart/2005/8/layout/vList2"/>
    <dgm:cxn modelId="{E6F87FD9-5D0C-4E02-854A-CE7E9E4D2675}" type="presOf" srcId="{4666122B-DF62-4AA9-9381-463A31980106}" destId="{49C1BFE1-A718-41B7-BFC2-3485286089C0}" srcOrd="0" destOrd="0" presId="urn:microsoft.com/office/officeart/2005/8/layout/vList2"/>
    <dgm:cxn modelId="{51DB37AA-594A-4011-804C-3A7A5CEF54EB}" srcId="{3D6D5C48-42ED-4F74-AC79-749187F35146}" destId="{4666122B-DF62-4AA9-9381-463A31980106}" srcOrd="0" destOrd="0" parTransId="{46230A77-FA8B-4F28-966F-8F6DC8781837}" sibTransId="{FF8C98C8-9C1C-4CFB-B7C0-7658BF9B0770}"/>
    <dgm:cxn modelId="{C000B7B7-0D16-4A58-9850-5319DAF37521}" type="presOf" srcId="{16CE915B-87E3-4D5F-9827-2DB4EBAD23D1}" destId="{8A366E88-D030-4880-BD2D-0F01BC05310C}" srcOrd="0" destOrd="0" presId="urn:microsoft.com/office/officeart/2005/8/layout/vList2"/>
    <dgm:cxn modelId="{602F9CA2-27DB-46ED-9F31-9F12B4D49B44}" type="presOf" srcId="{6BEDED76-D504-4C08-AE7C-9D91020D31A0}" destId="{F91D2DF0-7871-41A2-9155-A309996DFEF5}" srcOrd="0" destOrd="0" presId="urn:microsoft.com/office/officeart/2005/8/layout/vList2"/>
    <dgm:cxn modelId="{CC020E29-8547-4B6C-B2EC-DD81CBDB05EE}" srcId="{611C77F5-79FA-4A8B-841D-FC5AFF60605B}" destId="{D1E5F488-0467-45FD-BDFA-30D270F81EF2}" srcOrd="0" destOrd="0" parTransId="{9F9B51F4-5229-49B8-A242-D52E4C08CC44}" sibTransId="{D5587F66-DC68-43B9-ABF3-D4449A4700AB}"/>
    <dgm:cxn modelId="{94C8F506-788B-4260-9649-34862EB546DD}" srcId="{D1E5F488-0467-45FD-BDFA-30D270F81EF2}" destId="{16CE915B-87E3-4D5F-9827-2DB4EBAD23D1}" srcOrd="0" destOrd="0" parTransId="{C2B417A0-D4BA-4623-BD69-FF95DB7CFC51}" sibTransId="{673E2A22-E096-4A62-98BE-E4BF59BA88B0}"/>
    <dgm:cxn modelId="{BDA4854F-EB5C-4B6F-A871-74064B1EF1CA}" srcId="{611C77F5-79FA-4A8B-841D-FC5AFF60605B}" destId="{6BEDED76-D504-4C08-AE7C-9D91020D31A0}" srcOrd="1" destOrd="0" parTransId="{167C7D22-BAAC-4298-9400-2485F1862309}" sibTransId="{3C2BC378-01AE-4FB5-B13C-42E749018A41}"/>
    <dgm:cxn modelId="{AC1D949E-328F-48DE-8B06-E9D5AF21A5D2}" type="presOf" srcId="{D1E5F488-0467-45FD-BDFA-30D270F81EF2}" destId="{4AFBA62D-8774-4EDB-ACF3-9F6BF42E9727}" srcOrd="0" destOrd="0" presId="urn:microsoft.com/office/officeart/2005/8/layout/vList2"/>
    <dgm:cxn modelId="{C763AAB6-222D-4575-9521-AD5763A09B2F}" srcId="{6BEDED76-D504-4C08-AE7C-9D91020D31A0}" destId="{971B9B56-AF4C-4FA9-8185-B7043328075F}" srcOrd="0" destOrd="0" parTransId="{DA70460D-1B45-4EA7-951E-DAE382EE7572}" sibTransId="{DBABB128-8957-498C-9563-4BE364D76C5F}"/>
    <dgm:cxn modelId="{7ED4C2D8-EEE0-4374-A52B-AEF01F913017}" type="presOf" srcId="{3D6D5C48-42ED-4F74-AC79-749187F35146}" destId="{6AF02AB4-5FD5-4923-98D5-A8E8DE44457C}" srcOrd="0" destOrd="0" presId="urn:microsoft.com/office/officeart/2005/8/layout/vList2"/>
    <dgm:cxn modelId="{A9708999-BB72-4FA4-800C-63E7D9480283}" srcId="{611C77F5-79FA-4A8B-841D-FC5AFF60605B}" destId="{3D6D5C48-42ED-4F74-AC79-749187F35146}" srcOrd="2" destOrd="0" parTransId="{916F97E8-8D18-4DB3-90A3-C2D81FDBE7A6}" sibTransId="{F645473A-0601-4272-92AD-88435BE188F5}"/>
    <dgm:cxn modelId="{C976B99C-7731-4606-AF87-5420592D1586}" type="presOf" srcId="{611C77F5-79FA-4A8B-841D-FC5AFF60605B}" destId="{2A2CE276-B152-4710-BF5F-D6CF58099E32}" srcOrd="0" destOrd="0" presId="urn:microsoft.com/office/officeart/2005/8/layout/vList2"/>
    <dgm:cxn modelId="{F81BA651-4F6D-4430-B21F-8965AA50C45E}" type="presParOf" srcId="{2A2CE276-B152-4710-BF5F-D6CF58099E32}" destId="{4AFBA62D-8774-4EDB-ACF3-9F6BF42E9727}" srcOrd="0" destOrd="0" presId="urn:microsoft.com/office/officeart/2005/8/layout/vList2"/>
    <dgm:cxn modelId="{2C923056-BC19-4B66-A0F8-C619DFA41843}" type="presParOf" srcId="{2A2CE276-B152-4710-BF5F-D6CF58099E32}" destId="{8A366E88-D030-4880-BD2D-0F01BC05310C}" srcOrd="1" destOrd="0" presId="urn:microsoft.com/office/officeart/2005/8/layout/vList2"/>
    <dgm:cxn modelId="{C390F697-625E-4B7A-A462-97D428540D5B}" type="presParOf" srcId="{2A2CE276-B152-4710-BF5F-D6CF58099E32}" destId="{F91D2DF0-7871-41A2-9155-A309996DFEF5}" srcOrd="2" destOrd="0" presId="urn:microsoft.com/office/officeart/2005/8/layout/vList2"/>
    <dgm:cxn modelId="{7649BBAC-F37B-4FF6-A89F-0A8E7459AD50}" type="presParOf" srcId="{2A2CE276-B152-4710-BF5F-D6CF58099E32}" destId="{FE35C25F-5281-4269-A83E-53022AB19DB8}" srcOrd="3" destOrd="0" presId="urn:microsoft.com/office/officeart/2005/8/layout/vList2"/>
    <dgm:cxn modelId="{6870574D-7C8D-44AC-BCEE-B503FC3A84A2}" type="presParOf" srcId="{2A2CE276-B152-4710-BF5F-D6CF58099E32}" destId="{6AF02AB4-5FD5-4923-98D5-A8E8DE44457C}" srcOrd="4" destOrd="0" presId="urn:microsoft.com/office/officeart/2005/8/layout/vList2"/>
    <dgm:cxn modelId="{32305B90-B066-43A9-A7EE-E16CE8EF3F30}" type="presParOf" srcId="{2A2CE276-B152-4710-BF5F-D6CF58099E32}" destId="{49C1BFE1-A718-41B7-BFC2-3485286089C0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1C77F5-79FA-4A8B-841D-FC5AFF60605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D1E5F488-0467-45FD-BDFA-30D270F81EF2}">
      <dgm:prSet phldrT="[文字]" custT="1"/>
      <dgm:spPr/>
      <dgm:t>
        <a:bodyPr/>
        <a:lstStyle/>
        <a:p>
          <a:pPr algn="l">
            <a:lnSpc>
              <a:spcPts val="3840"/>
            </a:lnSpc>
          </a:pPr>
          <a:r>
            <a:rPr lang="zh-TW" altLang="en-US" sz="3200" dirty="0" smtClean="0"/>
            <a:t>明察極，見成敗，早防而救之；塞其間，絶其源，轉禍以爲福，使君終以無憂。</a:t>
          </a:r>
          <a:endParaRPr lang="zh-TW" altLang="en-US" sz="3200" dirty="0"/>
        </a:p>
      </dgm:t>
    </dgm:pt>
    <dgm:pt modelId="{9F9B51F4-5229-49B8-A242-D52E4C08CC44}" type="parTrans" cxnId="{CC020E29-8547-4B6C-B2EC-DD81CBDB05EE}">
      <dgm:prSet/>
      <dgm:spPr/>
      <dgm:t>
        <a:bodyPr/>
        <a:lstStyle/>
        <a:p>
          <a:pPr algn="l"/>
          <a:endParaRPr lang="zh-TW" altLang="en-US"/>
        </a:p>
      </dgm:t>
    </dgm:pt>
    <dgm:pt modelId="{D5587F66-DC68-43B9-ABF3-D4449A4700AB}" type="sibTrans" cxnId="{CC020E29-8547-4B6C-B2EC-DD81CBDB05EE}">
      <dgm:prSet/>
      <dgm:spPr/>
      <dgm:t>
        <a:bodyPr/>
        <a:lstStyle/>
        <a:p>
          <a:pPr algn="l"/>
          <a:endParaRPr lang="zh-TW" altLang="en-US"/>
        </a:p>
      </dgm:t>
    </dgm:pt>
    <dgm:pt modelId="{9A5424FE-F4D4-4E17-991E-636DFBF3A960}">
      <dgm:prSet custT="1"/>
      <dgm:spPr/>
      <dgm:t>
        <a:bodyPr/>
        <a:lstStyle/>
        <a:p>
          <a:pPr algn="l">
            <a:lnSpc>
              <a:spcPts val="3840"/>
            </a:lnSpc>
          </a:pPr>
          <a:r>
            <a:rPr lang="zh-TW" altLang="en-US" sz="3200" dirty="0" smtClean="0"/>
            <a:t>守文奉法，任官職事；不受贈遺，衣服端齊，食飲節儉。</a:t>
          </a:r>
          <a:endParaRPr lang="en-US" altLang="zh-TW" sz="3200" dirty="0" smtClean="0"/>
        </a:p>
      </dgm:t>
    </dgm:pt>
    <dgm:pt modelId="{8C8931F0-78B9-4255-9BB4-5512B45E897F}" type="parTrans" cxnId="{93D801A4-2D6C-49F4-8304-4A5C8E700AE6}">
      <dgm:prSet/>
      <dgm:spPr/>
      <dgm:t>
        <a:bodyPr/>
        <a:lstStyle/>
        <a:p>
          <a:pPr algn="l"/>
          <a:endParaRPr lang="zh-TW" altLang="en-US"/>
        </a:p>
      </dgm:t>
    </dgm:pt>
    <dgm:pt modelId="{90FED2F7-011E-46F2-8766-5AECA0674829}" type="sibTrans" cxnId="{93D801A4-2D6C-49F4-8304-4A5C8E700AE6}">
      <dgm:prSet/>
      <dgm:spPr/>
      <dgm:t>
        <a:bodyPr/>
        <a:lstStyle/>
        <a:p>
          <a:pPr algn="l"/>
          <a:endParaRPr lang="zh-TW" altLang="en-US"/>
        </a:p>
      </dgm:t>
    </dgm:pt>
    <dgm:pt modelId="{D4C5C422-3DAF-4103-BC3E-361D6483CC5E}">
      <dgm:prSet custT="1"/>
      <dgm:spPr/>
      <dgm:t>
        <a:bodyPr/>
        <a:lstStyle/>
        <a:p>
          <a:pPr algn="l">
            <a:lnSpc>
              <a:spcPts val="3840"/>
            </a:lnSpc>
          </a:pPr>
          <a:r>
            <a:rPr lang="zh-TW" altLang="en-US" sz="3200" dirty="0" smtClean="0"/>
            <a:t>國家昏亂，所爲不諛；敢犯主之嚴顔，面言主之過失。</a:t>
          </a:r>
          <a:endParaRPr lang="en-US" altLang="zh-TW" sz="3200" dirty="0" smtClean="0"/>
        </a:p>
      </dgm:t>
    </dgm:pt>
    <dgm:pt modelId="{AF719910-E1C6-4249-BDD7-D872A45A278D}" type="parTrans" cxnId="{B1C214AB-49C5-41BD-BC5E-D947A5F89447}">
      <dgm:prSet/>
      <dgm:spPr/>
      <dgm:t>
        <a:bodyPr/>
        <a:lstStyle/>
        <a:p>
          <a:pPr algn="l"/>
          <a:endParaRPr lang="zh-TW" altLang="en-US"/>
        </a:p>
      </dgm:t>
    </dgm:pt>
    <dgm:pt modelId="{51E44248-C555-4D73-8CC0-28088136B760}" type="sibTrans" cxnId="{B1C214AB-49C5-41BD-BC5E-D947A5F89447}">
      <dgm:prSet/>
      <dgm:spPr/>
      <dgm:t>
        <a:bodyPr/>
        <a:lstStyle/>
        <a:p>
          <a:pPr algn="l"/>
          <a:endParaRPr lang="zh-TW" altLang="en-US"/>
        </a:p>
      </dgm:t>
    </dgm:pt>
    <dgm:pt modelId="{74FA104C-3E06-424D-A04A-36E97A72325E}">
      <dgm:prSet phldrT="[文字]" custT="1"/>
      <dgm:spPr/>
      <dgm:t>
        <a:bodyPr/>
        <a:lstStyle/>
        <a:p>
          <a:pPr algn="ctr"/>
          <a:r>
            <a:rPr lang="zh-TW" altLang="en-US" sz="3600" dirty="0" smtClean="0"/>
            <a:t>四</a:t>
          </a:r>
          <a:r>
            <a:rPr lang="en-US" altLang="zh-TW" sz="3600" dirty="0" smtClean="0"/>
            <a:t>.</a:t>
          </a:r>
          <a:r>
            <a:rPr lang="zh-TW" altLang="en-US" sz="3600" dirty="0" smtClean="0"/>
            <a:t>智臣</a:t>
          </a:r>
          <a:endParaRPr lang="zh-TW" altLang="en-US" sz="3600" dirty="0"/>
        </a:p>
      </dgm:t>
    </dgm:pt>
    <dgm:pt modelId="{D8E8D6AE-DF39-456F-B6AD-A0A0F3A493E2}" type="parTrans" cxnId="{141EAFB3-A57C-4252-B0BC-0B0B5DB7DEEE}">
      <dgm:prSet/>
      <dgm:spPr/>
      <dgm:t>
        <a:bodyPr/>
        <a:lstStyle/>
        <a:p>
          <a:pPr algn="l"/>
          <a:endParaRPr lang="zh-TW" altLang="en-US"/>
        </a:p>
      </dgm:t>
    </dgm:pt>
    <dgm:pt modelId="{17E41E4F-768D-49A1-9FBC-335A5AEF64AB}" type="sibTrans" cxnId="{141EAFB3-A57C-4252-B0BC-0B0B5DB7DEEE}">
      <dgm:prSet/>
      <dgm:spPr/>
      <dgm:t>
        <a:bodyPr/>
        <a:lstStyle/>
        <a:p>
          <a:pPr algn="l"/>
          <a:endParaRPr lang="zh-TW" altLang="en-US"/>
        </a:p>
      </dgm:t>
    </dgm:pt>
    <dgm:pt modelId="{2E8F58F7-B173-4569-8A31-626D9E25BC4A}">
      <dgm:prSet custT="1"/>
      <dgm:spPr/>
      <dgm:t>
        <a:bodyPr/>
        <a:lstStyle/>
        <a:p>
          <a:pPr algn="ctr"/>
          <a:r>
            <a:rPr lang="zh-TW" altLang="en-US" sz="3600" dirty="0" smtClean="0"/>
            <a:t>五</a:t>
          </a:r>
          <a:r>
            <a:rPr lang="en-US" altLang="zh-TW" sz="3600" dirty="0" smtClean="0"/>
            <a:t>.</a:t>
          </a:r>
          <a:r>
            <a:rPr lang="zh-TW" altLang="en-US" sz="3600" dirty="0" smtClean="0"/>
            <a:t>貞臣</a:t>
          </a:r>
          <a:endParaRPr lang="en-US" altLang="zh-TW" sz="3600" dirty="0" smtClean="0"/>
        </a:p>
      </dgm:t>
    </dgm:pt>
    <dgm:pt modelId="{74027B25-5487-4BD3-96BA-D8D7174A8F46}" type="parTrans" cxnId="{CC33B060-E8A5-4475-9755-B0CB28644C95}">
      <dgm:prSet/>
      <dgm:spPr/>
      <dgm:t>
        <a:bodyPr/>
        <a:lstStyle/>
        <a:p>
          <a:pPr algn="l"/>
          <a:endParaRPr lang="zh-TW" altLang="en-US"/>
        </a:p>
      </dgm:t>
    </dgm:pt>
    <dgm:pt modelId="{B25BC8DA-0BD6-40CB-AD01-6C637917F7F6}" type="sibTrans" cxnId="{CC33B060-E8A5-4475-9755-B0CB28644C95}">
      <dgm:prSet/>
      <dgm:spPr/>
      <dgm:t>
        <a:bodyPr/>
        <a:lstStyle/>
        <a:p>
          <a:pPr algn="l"/>
          <a:endParaRPr lang="zh-TW" altLang="en-US"/>
        </a:p>
      </dgm:t>
    </dgm:pt>
    <dgm:pt modelId="{A31941C3-A1EC-486E-8400-2C2C2C27D7FB}">
      <dgm:prSet custT="1"/>
      <dgm:spPr/>
      <dgm:t>
        <a:bodyPr/>
        <a:lstStyle/>
        <a:p>
          <a:pPr algn="ctr"/>
          <a:r>
            <a:rPr lang="zh-TW" altLang="en-US" sz="3600" dirty="0" smtClean="0"/>
            <a:t>六</a:t>
          </a:r>
          <a:r>
            <a:rPr lang="en-US" altLang="zh-TW" sz="3600" dirty="0" smtClean="0"/>
            <a:t>.</a:t>
          </a:r>
          <a:r>
            <a:rPr lang="zh-TW" altLang="en-US" sz="3600" dirty="0" smtClean="0"/>
            <a:t>直臣</a:t>
          </a:r>
          <a:endParaRPr lang="en-US" altLang="zh-TW" sz="3600" dirty="0" smtClean="0"/>
        </a:p>
      </dgm:t>
    </dgm:pt>
    <dgm:pt modelId="{325C2D8E-3B29-450E-AED4-771649BA2DBC}" type="parTrans" cxnId="{B5DFBCF4-1441-4E71-9F6F-F7E53C085FC3}">
      <dgm:prSet/>
      <dgm:spPr/>
      <dgm:t>
        <a:bodyPr/>
        <a:lstStyle/>
        <a:p>
          <a:pPr algn="l"/>
          <a:endParaRPr lang="zh-TW" altLang="en-US"/>
        </a:p>
      </dgm:t>
    </dgm:pt>
    <dgm:pt modelId="{CF299865-F32A-4E8F-B38C-D4C5CC694C26}" type="sibTrans" cxnId="{B5DFBCF4-1441-4E71-9F6F-F7E53C085FC3}">
      <dgm:prSet/>
      <dgm:spPr/>
      <dgm:t>
        <a:bodyPr/>
        <a:lstStyle/>
        <a:p>
          <a:pPr algn="l"/>
          <a:endParaRPr lang="zh-TW" altLang="en-US"/>
        </a:p>
      </dgm:t>
    </dgm:pt>
    <dgm:pt modelId="{2A2CE276-B152-4710-BF5F-D6CF58099E32}" type="pres">
      <dgm:prSet presAssocID="{611C77F5-79FA-4A8B-841D-FC5AFF60605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89C88F7-C22A-419F-B5A2-051BBC2FC5CE}" type="pres">
      <dgm:prSet presAssocID="{74FA104C-3E06-424D-A04A-36E97A72325E}" presName="parentText" presStyleLbl="node1" presStyleIdx="0" presStyleCnt="3" custScaleY="69780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EC60654-D71E-400A-8E9B-5AEEF7F82C9E}" type="pres">
      <dgm:prSet presAssocID="{74FA104C-3E06-424D-A04A-36E97A72325E}" presName="childTex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45C6371-C37F-4AF8-80E7-2BA714847319}" type="pres">
      <dgm:prSet presAssocID="{2E8F58F7-B173-4569-8A31-626D9E25BC4A}" presName="parentText" presStyleLbl="node1" presStyleIdx="1" presStyleCnt="3" custScaleY="69780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62ACE3F-BA10-478F-8AAE-73949A04780D}" type="pres">
      <dgm:prSet presAssocID="{2E8F58F7-B173-4569-8A31-626D9E25BC4A}" presName="childText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3B9D788-4F2C-4B68-8B47-DDD9F6B2399E}" type="pres">
      <dgm:prSet presAssocID="{A31941C3-A1EC-486E-8400-2C2C2C27D7FB}" presName="parentText" presStyleLbl="node1" presStyleIdx="2" presStyleCnt="3" custScaleY="69780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374F3C9-1009-4417-95E3-5E5BCB4450D8}" type="pres">
      <dgm:prSet presAssocID="{A31941C3-A1EC-486E-8400-2C2C2C27D7FB}" presName="childText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B5DFBCF4-1441-4E71-9F6F-F7E53C085FC3}" srcId="{611C77F5-79FA-4A8B-841D-FC5AFF60605B}" destId="{A31941C3-A1EC-486E-8400-2C2C2C27D7FB}" srcOrd="2" destOrd="0" parTransId="{325C2D8E-3B29-450E-AED4-771649BA2DBC}" sibTransId="{CF299865-F32A-4E8F-B38C-D4C5CC694C26}"/>
    <dgm:cxn modelId="{1FBBAABB-721A-470F-BF58-E2B6AE3BF288}" type="presOf" srcId="{2E8F58F7-B173-4569-8A31-626D9E25BC4A}" destId="{445C6371-C37F-4AF8-80E7-2BA714847319}" srcOrd="0" destOrd="0" presId="urn:microsoft.com/office/officeart/2005/8/layout/vList2"/>
    <dgm:cxn modelId="{141EAFB3-A57C-4252-B0BC-0B0B5DB7DEEE}" srcId="{611C77F5-79FA-4A8B-841D-FC5AFF60605B}" destId="{74FA104C-3E06-424D-A04A-36E97A72325E}" srcOrd="0" destOrd="0" parTransId="{D8E8D6AE-DF39-456F-B6AD-A0A0F3A493E2}" sibTransId="{17E41E4F-768D-49A1-9FBC-335A5AEF64AB}"/>
    <dgm:cxn modelId="{B1C214AB-49C5-41BD-BC5E-D947A5F89447}" srcId="{A31941C3-A1EC-486E-8400-2C2C2C27D7FB}" destId="{D4C5C422-3DAF-4103-BC3E-361D6483CC5E}" srcOrd="0" destOrd="0" parTransId="{AF719910-E1C6-4249-BDD7-D872A45A278D}" sibTransId="{51E44248-C555-4D73-8CC0-28088136B760}"/>
    <dgm:cxn modelId="{70001F1B-F8EA-486A-9AFF-5D9B9A5AEA49}" type="presOf" srcId="{D4C5C422-3DAF-4103-BC3E-361D6483CC5E}" destId="{9374F3C9-1009-4417-95E3-5E5BCB4450D8}" srcOrd="0" destOrd="0" presId="urn:microsoft.com/office/officeart/2005/8/layout/vList2"/>
    <dgm:cxn modelId="{93D801A4-2D6C-49F4-8304-4A5C8E700AE6}" srcId="{2E8F58F7-B173-4569-8A31-626D9E25BC4A}" destId="{9A5424FE-F4D4-4E17-991E-636DFBF3A960}" srcOrd="0" destOrd="0" parTransId="{8C8931F0-78B9-4255-9BB4-5512B45E897F}" sibTransId="{90FED2F7-011E-46F2-8766-5AECA0674829}"/>
    <dgm:cxn modelId="{CC020E29-8547-4B6C-B2EC-DD81CBDB05EE}" srcId="{74FA104C-3E06-424D-A04A-36E97A72325E}" destId="{D1E5F488-0467-45FD-BDFA-30D270F81EF2}" srcOrd="0" destOrd="0" parTransId="{9F9B51F4-5229-49B8-A242-D52E4C08CC44}" sibTransId="{D5587F66-DC68-43B9-ABF3-D4449A4700AB}"/>
    <dgm:cxn modelId="{857B2AA5-165A-4C7D-A8E2-EA4CDEB37447}" type="presOf" srcId="{A31941C3-A1EC-486E-8400-2C2C2C27D7FB}" destId="{F3B9D788-4F2C-4B68-8B47-DDD9F6B2399E}" srcOrd="0" destOrd="0" presId="urn:microsoft.com/office/officeart/2005/8/layout/vList2"/>
    <dgm:cxn modelId="{D5123807-E5B7-4D18-BC4C-691812FA2250}" type="presOf" srcId="{9A5424FE-F4D4-4E17-991E-636DFBF3A960}" destId="{862ACE3F-BA10-478F-8AAE-73949A04780D}" srcOrd="0" destOrd="0" presId="urn:microsoft.com/office/officeart/2005/8/layout/vList2"/>
    <dgm:cxn modelId="{C976B99C-7731-4606-AF87-5420592D1586}" type="presOf" srcId="{611C77F5-79FA-4A8B-841D-FC5AFF60605B}" destId="{2A2CE276-B152-4710-BF5F-D6CF58099E32}" srcOrd="0" destOrd="0" presId="urn:microsoft.com/office/officeart/2005/8/layout/vList2"/>
    <dgm:cxn modelId="{F9CE96A4-7E87-4CE4-A2F0-13DD6ED9AB26}" type="presOf" srcId="{74FA104C-3E06-424D-A04A-36E97A72325E}" destId="{B89C88F7-C22A-419F-B5A2-051BBC2FC5CE}" srcOrd="0" destOrd="0" presId="urn:microsoft.com/office/officeart/2005/8/layout/vList2"/>
    <dgm:cxn modelId="{CC33B060-E8A5-4475-9755-B0CB28644C95}" srcId="{611C77F5-79FA-4A8B-841D-FC5AFF60605B}" destId="{2E8F58F7-B173-4569-8A31-626D9E25BC4A}" srcOrd="1" destOrd="0" parTransId="{74027B25-5487-4BD3-96BA-D8D7174A8F46}" sibTransId="{B25BC8DA-0BD6-40CB-AD01-6C637917F7F6}"/>
    <dgm:cxn modelId="{222587AE-0AA8-402A-A844-2ECBAE5DC205}" type="presOf" srcId="{D1E5F488-0467-45FD-BDFA-30D270F81EF2}" destId="{5EC60654-D71E-400A-8E9B-5AEEF7F82C9E}" srcOrd="0" destOrd="0" presId="urn:microsoft.com/office/officeart/2005/8/layout/vList2"/>
    <dgm:cxn modelId="{B86E4775-198B-4813-9A59-4D38396262B6}" type="presParOf" srcId="{2A2CE276-B152-4710-BF5F-D6CF58099E32}" destId="{B89C88F7-C22A-419F-B5A2-051BBC2FC5CE}" srcOrd="0" destOrd="0" presId="urn:microsoft.com/office/officeart/2005/8/layout/vList2"/>
    <dgm:cxn modelId="{56768CD2-F9A7-406B-9444-B0071DDC4DD4}" type="presParOf" srcId="{2A2CE276-B152-4710-BF5F-D6CF58099E32}" destId="{5EC60654-D71E-400A-8E9B-5AEEF7F82C9E}" srcOrd="1" destOrd="0" presId="urn:microsoft.com/office/officeart/2005/8/layout/vList2"/>
    <dgm:cxn modelId="{34B0046D-5BA5-4F53-99CE-48937ED11156}" type="presParOf" srcId="{2A2CE276-B152-4710-BF5F-D6CF58099E32}" destId="{445C6371-C37F-4AF8-80E7-2BA714847319}" srcOrd="2" destOrd="0" presId="urn:microsoft.com/office/officeart/2005/8/layout/vList2"/>
    <dgm:cxn modelId="{E06BEC40-C0EE-4A5A-B74A-628F8EEA69D7}" type="presParOf" srcId="{2A2CE276-B152-4710-BF5F-D6CF58099E32}" destId="{862ACE3F-BA10-478F-8AAE-73949A04780D}" srcOrd="3" destOrd="0" presId="urn:microsoft.com/office/officeart/2005/8/layout/vList2"/>
    <dgm:cxn modelId="{C303AC07-2EB6-4577-9A71-1A2C53D8D3CD}" type="presParOf" srcId="{2A2CE276-B152-4710-BF5F-D6CF58099E32}" destId="{F3B9D788-4F2C-4B68-8B47-DDD9F6B2399E}" srcOrd="4" destOrd="0" presId="urn:microsoft.com/office/officeart/2005/8/layout/vList2"/>
    <dgm:cxn modelId="{C3ACE587-2F2F-4D41-90CE-9451928E8C71}" type="presParOf" srcId="{2A2CE276-B152-4710-BF5F-D6CF58099E32}" destId="{9374F3C9-1009-4417-95E3-5E5BCB4450D8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11C77F5-79FA-4A8B-841D-FC5AFF60605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6BEDED76-D504-4C08-AE7C-9D91020D31A0}">
      <dgm:prSet custT="1"/>
      <dgm:spPr/>
      <dgm:t>
        <a:bodyPr/>
        <a:lstStyle/>
        <a:p>
          <a:pPr algn="ctr"/>
          <a:r>
            <a:rPr lang="zh-TW" altLang="en-US" sz="3600" dirty="0" smtClean="0"/>
            <a:t>二</a:t>
          </a:r>
          <a:r>
            <a:rPr lang="en-US" altLang="zh-TW" sz="3600" dirty="0" smtClean="0"/>
            <a:t>.</a:t>
          </a:r>
          <a:r>
            <a:rPr lang="zh-TW" altLang="en-US" sz="3600" dirty="0" smtClean="0"/>
            <a:t>諛臣</a:t>
          </a:r>
          <a:endParaRPr lang="zh-TW" altLang="en-US" sz="3600" dirty="0"/>
        </a:p>
      </dgm:t>
    </dgm:pt>
    <dgm:pt modelId="{167C7D22-BAAC-4298-9400-2485F1862309}" type="parTrans" cxnId="{BDA4854F-EB5C-4B6F-A871-74064B1EF1CA}">
      <dgm:prSet/>
      <dgm:spPr/>
      <dgm:t>
        <a:bodyPr/>
        <a:lstStyle/>
        <a:p>
          <a:endParaRPr lang="zh-TW" altLang="en-US"/>
        </a:p>
      </dgm:t>
    </dgm:pt>
    <dgm:pt modelId="{3C2BC378-01AE-4FB5-B13C-42E749018A41}" type="sibTrans" cxnId="{BDA4854F-EB5C-4B6F-A871-74064B1EF1CA}">
      <dgm:prSet/>
      <dgm:spPr/>
      <dgm:t>
        <a:bodyPr/>
        <a:lstStyle/>
        <a:p>
          <a:endParaRPr lang="zh-TW" altLang="en-US"/>
        </a:p>
      </dgm:t>
    </dgm:pt>
    <dgm:pt modelId="{3D6D5C48-42ED-4F74-AC79-749187F35146}">
      <dgm:prSet custT="1"/>
      <dgm:spPr/>
      <dgm:t>
        <a:bodyPr/>
        <a:lstStyle/>
        <a:p>
          <a:pPr algn="ctr"/>
          <a:r>
            <a:rPr lang="zh-TW" altLang="en-US" sz="3600" dirty="0" smtClean="0"/>
            <a:t>三</a:t>
          </a:r>
          <a:r>
            <a:rPr lang="en-US" altLang="zh-TW" sz="3600" dirty="0" smtClean="0"/>
            <a:t>.</a:t>
          </a:r>
          <a:r>
            <a:rPr lang="zh-TW" altLang="en-US" sz="3600" dirty="0" smtClean="0"/>
            <a:t>奸臣</a:t>
          </a:r>
          <a:endParaRPr lang="zh-TW" altLang="en-US" sz="3600" dirty="0"/>
        </a:p>
      </dgm:t>
    </dgm:pt>
    <dgm:pt modelId="{916F97E8-8D18-4DB3-90A3-C2D81FDBE7A6}" type="parTrans" cxnId="{A9708999-BB72-4FA4-800C-63E7D9480283}">
      <dgm:prSet/>
      <dgm:spPr/>
      <dgm:t>
        <a:bodyPr/>
        <a:lstStyle/>
        <a:p>
          <a:endParaRPr lang="zh-TW" altLang="en-US"/>
        </a:p>
      </dgm:t>
    </dgm:pt>
    <dgm:pt modelId="{F645473A-0601-4272-92AD-88435BE188F5}" type="sibTrans" cxnId="{A9708999-BB72-4FA4-800C-63E7D9480283}">
      <dgm:prSet/>
      <dgm:spPr/>
      <dgm:t>
        <a:bodyPr/>
        <a:lstStyle/>
        <a:p>
          <a:endParaRPr lang="zh-TW" altLang="en-US"/>
        </a:p>
      </dgm:t>
    </dgm:pt>
    <dgm:pt modelId="{D1E5F488-0467-45FD-BDFA-30D270F81EF2}">
      <dgm:prSet phldrT="[文字]" custT="1"/>
      <dgm:spPr/>
      <dgm:t>
        <a:bodyPr/>
        <a:lstStyle/>
        <a:p>
          <a:pPr algn="ctr"/>
          <a:r>
            <a:rPr lang="zh-TW" altLang="en-US" sz="3600" dirty="0" smtClean="0"/>
            <a:t>一</a:t>
          </a:r>
          <a:r>
            <a:rPr lang="en-US" altLang="zh-TW" sz="3600" dirty="0" smtClean="0"/>
            <a:t>.</a:t>
          </a:r>
          <a:r>
            <a:rPr lang="zh-TW" altLang="en-US" sz="3600" dirty="0" smtClean="0"/>
            <a:t>具臣</a:t>
          </a:r>
          <a:endParaRPr lang="zh-TW" altLang="en-US" sz="3600" dirty="0"/>
        </a:p>
      </dgm:t>
    </dgm:pt>
    <dgm:pt modelId="{9F9B51F4-5229-49B8-A242-D52E4C08CC44}" type="parTrans" cxnId="{CC020E29-8547-4B6C-B2EC-DD81CBDB05EE}">
      <dgm:prSet/>
      <dgm:spPr/>
      <dgm:t>
        <a:bodyPr/>
        <a:lstStyle/>
        <a:p>
          <a:endParaRPr lang="zh-TW" altLang="en-US"/>
        </a:p>
      </dgm:t>
    </dgm:pt>
    <dgm:pt modelId="{D5587F66-DC68-43B9-ABF3-D4449A4700AB}" type="sibTrans" cxnId="{CC020E29-8547-4B6C-B2EC-DD81CBDB05EE}">
      <dgm:prSet/>
      <dgm:spPr/>
      <dgm:t>
        <a:bodyPr/>
        <a:lstStyle/>
        <a:p>
          <a:endParaRPr lang="zh-TW" altLang="en-US"/>
        </a:p>
      </dgm:t>
    </dgm:pt>
    <dgm:pt modelId="{16CE915B-87E3-4D5F-9827-2DB4EBAD23D1}">
      <dgm:prSet custT="1"/>
      <dgm:spPr/>
      <dgm:t>
        <a:bodyPr/>
        <a:lstStyle/>
        <a:p>
          <a:pPr>
            <a:lnSpc>
              <a:spcPts val="3840"/>
            </a:lnSpc>
          </a:pPr>
          <a:r>
            <a:rPr lang="zh-TW" altLang="zh-TW" sz="3200" b="0" i="0" u="none" strike="noStrike" dirty="0" smtClean="0">
              <a:solidFill>
                <a:schemeClr val="tx1"/>
              </a:solidFill>
              <a:effectLst/>
              <a:latin typeface="Century Gothic" panose="020B0502020202020204" pitchFamily="34" charset="0"/>
            </a:rPr>
            <a:t>安官貪禄，不務公事；與世沉浮，左右觀望；</a:t>
          </a:r>
          <a:endParaRPr lang="zh-TW" altLang="en-US" sz="3200" b="0" dirty="0">
            <a:solidFill>
              <a:schemeClr val="tx1"/>
            </a:solidFill>
          </a:endParaRPr>
        </a:p>
      </dgm:t>
    </dgm:pt>
    <dgm:pt modelId="{C2B417A0-D4BA-4623-BD69-FF95DB7CFC51}" type="parTrans" cxnId="{94C8F506-788B-4260-9649-34862EB546DD}">
      <dgm:prSet/>
      <dgm:spPr/>
      <dgm:t>
        <a:bodyPr/>
        <a:lstStyle/>
        <a:p>
          <a:endParaRPr lang="zh-TW" altLang="en-US"/>
        </a:p>
      </dgm:t>
    </dgm:pt>
    <dgm:pt modelId="{673E2A22-E096-4A62-98BE-E4BF59BA88B0}" type="sibTrans" cxnId="{94C8F506-788B-4260-9649-34862EB546DD}">
      <dgm:prSet/>
      <dgm:spPr/>
      <dgm:t>
        <a:bodyPr/>
        <a:lstStyle/>
        <a:p>
          <a:endParaRPr lang="zh-TW" altLang="en-US"/>
        </a:p>
      </dgm:t>
    </dgm:pt>
    <dgm:pt modelId="{971B9B56-AF4C-4FA9-8185-B7043328075F}">
      <dgm:prSet custT="1"/>
      <dgm:spPr/>
      <dgm:t>
        <a:bodyPr/>
        <a:lstStyle/>
        <a:p>
          <a:pPr>
            <a:lnSpc>
              <a:spcPts val="3840"/>
            </a:lnSpc>
          </a:pPr>
          <a:r>
            <a:rPr lang="zh-TW" altLang="zh-TW" sz="3200" b="0" i="0" u="none" strike="noStrike" dirty="0" smtClean="0">
              <a:solidFill>
                <a:srgbClr val="000000"/>
              </a:solidFill>
              <a:effectLst/>
              <a:latin typeface="Century Gothic" panose="020B0502020202020204" pitchFamily="34" charset="0"/>
            </a:rPr>
            <a:t>主所言皆曰善，主所爲皆曰可；隱而求主之所好而進之，以快主之耳目；偷合苟容，與主爲樂，不顧其後害；</a:t>
          </a:r>
          <a:endParaRPr lang="zh-TW" altLang="en-US" sz="3200" dirty="0" smtClean="0"/>
        </a:p>
      </dgm:t>
    </dgm:pt>
    <dgm:pt modelId="{DA70460D-1B45-4EA7-951E-DAE382EE7572}" type="parTrans" cxnId="{C763AAB6-222D-4575-9521-AD5763A09B2F}">
      <dgm:prSet/>
      <dgm:spPr/>
      <dgm:t>
        <a:bodyPr/>
        <a:lstStyle/>
        <a:p>
          <a:endParaRPr lang="zh-TW" altLang="en-US"/>
        </a:p>
      </dgm:t>
    </dgm:pt>
    <dgm:pt modelId="{DBABB128-8957-498C-9563-4BE364D76C5F}" type="sibTrans" cxnId="{C763AAB6-222D-4575-9521-AD5763A09B2F}">
      <dgm:prSet/>
      <dgm:spPr/>
      <dgm:t>
        <a:bodyPr/>
        <a:lstStyle/>
        <a:p>
          <a:endParaRPr lang="zh-TW" altLang="en-US"/>
        </a:p>
      </dgm:t>
    </dgm:pt>
    <dgm:pt modelId="{4666122B-DF62-4AA9-9381-463A31980106}">
      <dgm:prSet custT="1"/>
      <dgm:spPr/>
      <dgm:t>
        <a:bodyPr/>
        <a:lstStyle/>
        <a:p>
          <a:pPr>
            <a:lnSpc>
              <a:spcPts val="3840"/>
            </a:lnSpc>
          </a:pPr>
          <a:r>
            <a:rPr lang="zh-TW" altLang="zh-TW" sz="3200" b="0" i="0" u="none" strike="noStrike" dirty="0" smtClean="0">
              <a:solidFill>
                <a:srgbClr val="000000"/>
              </a:solidFill>
              <a:effectLst/>
              <a:latin typeface="Century Gothic" panose="020B0502020202020204" pitchFamily="34" charset="0"/>
            </a:rPr>
            <a:t>中實險詖，外貌小謹；巧言令色，又心疾賢；所欲進則明其美隱其惡，所欲退則明其過匿其美，使主賞罰不當，號令不行；</a:t>
          </a:r>
          <a:endParaRPr lang="zh-TW" altLang="en-US" sz="3200" dirty="0" smtClean="0"/>
        </a:p>
      </dgm:t>
    </dgm:pt>
    <dgm:pt modelId="{46230A77-FA8B-4F28-966F-8F6DC8781837}" type="parTrans" cxnId="{51DB37AA-594A-4011-804C-3A7A5CEF54EB}">
      <dgm:prSet/>
      <dgm:spPr/>
      <dgm:t>
        <a:bodyPr/>
        <a:lstStyle/>
        <a:p>
          <a:endParaRPr lang="zh-TW" altLang="en-US"/>
        </a:p>
      </dgm:t>
    </dgm:pt>
    <dgm:pt modelId="{FF8C98C8-9C1C-4CFB-B7C0-7658BF9B0770}" type="sibTrans" cxnId="{51DB37AA-594A-4011-804C-3A7A5CEF54EB}">
      <dgm:prSet/>
      <dgm:spPr/>
      <dgm:t>
        <a:bodyPr/>
        <a:lstStyle/>
        <a:p>
          <a:endParaRPr lang="zh-TW" altLang="en-US"/>
        </a:p>
      </dgm:t>
    </dgm:pt>
    <dgm:pt modelId="{2A2CE276-B152-4710-BF5F-D6CF58099E32}" type="pres">
      <dgm:prSet presAssocID="{611C77F5-79FA-4A8B-841D-FC5AFF60605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4AFBA62D-8774-4EDB-ACF3-9F6BF42E9727}" type="pres">
      <dgm:prSet presAssocID="{D1E5F488-0467-45FD-BDFA-30D270F81EF2}" presName="parentText" presStyleLbl="node1" presStyleIdx="0" presStyleCnt="3" custScaleY="73201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A366E88-D030-4880-BD2D-0F01BC05310C}" type="pres">
      <dgm:prSet presAssocID="{D1E5F488-0467-45FD-BDFA-30D270F81EF2}" presName="childTex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91D2DF0-7871-41A2-9155-A309996DFEF5}" type="pres">
      <dgm:prSet presAssocID="{6BEDED76-D504-4C08-AE7C-9D91020D31A0}" presName="parentText" presStyleLbl="node1" presStyleIdx="1" presStyleCnt="3" custScaleY="73201" custLinFactNeighborY="-41560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E35C25F-5281-4269-A83E-53022AB19DB8}" type="pres">
      <dgm:prSet presAssocID="{6BEDED76-D504-4C08-AE7C-9D91020D31A0}" presName="childText" presStyleLbl="revTx" presStyleIdx="1" presStyleCnt="3" custScaleY="73201" custLinFactNeighborY="-2760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AF02AB4-5FD5-4923-98D5-A8E8DE44457C}" type="pres">
      <dgm:prSet presAssocID="{3D6D5C48-42ED-4F74-AC79-749187F35146}" presName="parentText" presStyleLbl="node1" presStyleIdx="2" presStyleCnt="3" custScaleY="73201" custLinFactNeighborY="25164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9C1BFE1-A718-41B7-BFC2-3485286089C0}" type="pres">
      <dgm:prSet presAssocID="{3D6D5C48-42ED-4F74-AC79-749187F35146}" presName="childText" presStyleLbl="revTx" presStyleIdx="2" presStyleCnt="3" custLinFactNeighborX="137" custLinFactNeighborY="3180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49C3E5AF-5825-46FB-823E-66A84EAF10E0}" type="presOf" srcId="{971B9B56-AF4C-4FA9-8185-B7043328075F}" destId="{FE35C25F-5281-4269-A83E-53022AB19DB8}" srcOrd="0" destOrd="0" presId="urn:microsoft.com/office/officeart/2005/8/layout/vList2"/>
    <dgm:cxn modelId="{E6F87FD9-5D0C-4E02-854A-CE7E9E4D2675}" type="presOf" srcId="{4666122B-DF62-4AA9-9381-463A31980106}" destId="{49C1BFE1-A718-41B7-BFC2-3485286089C0}" srcOrd="0" destOrd="0" presId="urn:microsoft.com/office/officeart/2005/8/layout/vList2"/>
    <dgm:cxn modelId="{51DB37AA-594A-4011-804C-3A7A5CEF54EB}" srcId="{3D6D5C48-42ED-4F74-AC79-749187F35146}" destId="{4666122B-DF62-4AA9-9381-463A31980106}" srcOrd="0" destOrd="0" parTransId="{46230A77-FA8B-4F28-966F-8F6DC8781837}" sibTransId="{FF8C98C8-9C1C-4CFB-B7C0-7658BF9B0770}"/>
    <dgm:cxn modelId="{C000B7B7-0D16-4A58-9850-5319DAF37521}" type="presOf" srcId="{16CE915B-87E3-4D5F-9827-2DB4EBAD23D1}" destId="{8A366E88-D030-4880-BD2D-0F01BC05310C}" srcOrd="0" destOrd="0" presId="urn:microsoft.com/office/officeart/2005/8/layout/vList2"/>
    <dgm:cxn modelId="{602F9CA2-27DB-46ED-9F31-9F12B4D49B44}" type="presOf" srcId="{6BEDED76-D504-4C08-AE7C-9D91020D31A0}" destId="{F91D2DF0-7871-41A2-9155-A309996DFEF5}" srcOrd="0" destOrd="0" presId="urn:microsoft.com/office/officeart/2005/8/layout/vList2"/>
    <dgm:cxn modelId="{CC020E29-8547-4B6C-B2EC-DD81CBDB05EE}" srcId="{611C77F5-79FA-4A8B-841D-FC5AFF60605B}" destId="{D1E5F488-0467-45FD-BDFA-30D270F81EF2}" srcOrd="0" destOrd="0" parTransId="{9F9B51F4-5229-49B8-A242-D52E4C08CC44}" sibTransId="{D5587F66-DC68-43B9-ABF3-D4449A4700AB}"/>
    <dgm:cxn modelId="{94C8F506-788B-4260-9649-34862EB546DD}" srcId="{D1E5F488-0467-45FD-BDFA-30D270F81EF2}" destId="{16CE915B-87E3-4D5F-9827-2DB4EBAD23D1}" srcOrd="0" destOrd="0" parTransId="{C2B417A0-D4BA-4623-BD69-FF95DB7CFC51}" sibTransId="{673E2A22-E096-4A62-98BE-E4BF59BA88B0}"/>
    <dgm:cxn modelId="{BDA4854F-EB5C-4B6F-A871-74064B1EF1CA}" srcId="{611C77F5-79FA-4A8B-841D-FC5AFF60605B}" destId="{6BEDED76-D504-4C08-AE7C-9D91020D31A0}" srcOrd="1" destOrd="0" parTransId="{167C7D22-BAAC-4298-9400-2485F1862309}" sibTransId="{3C2BC378-01AE-4FB5-B13C-42E749018A41}"/>
    <dgm:cxn modelId="{AC1D949E-328F-48DE-8B06-E9D5AF21A5D2}" type="presOf" srcId="{D1E5F488-0467-45FD-BDFA-30D270F81EF2}" destId="{4AFBA62D-8774-4EDB-ACF3-9F6BF42E9727}" srcOrd="0" destOrd="0" presId="urn:microsoft.com/office/officeart/2005/8/layout/vList2"/>
    <dgm:cxn modelId="{C763AAB6-222D-4575-9521-AD5763A09B2F}" srcId="{6BEDED76-D504-4C08-AE7C-9D91020D31A0}" destId="{971B9B56-AF4C-4FA9-8185-B7043328075F}" srcOrd="0" destOrd="0" parTransId="{DA70460D-1B45-4EA7-951E-DAE382EE7572}" sibTransId="{DBABB128-8957-498C-9563-4BE364D76C5F}"/>
    <dgm:cxn modelId="{7ED4C2D8-EEE0-4374-A52B-AEF01F913017}" type="presOf" srcId="{3D6D5C48-42ED-4F74-AC79-749187F35146}" destId="{6AF02AB4-5FD5-4923-98D5-A8E8DE44457C}" srcOrd="0" destOrd="0" presId="urn:microsoft.com/office/officeart/2005/8/layout/vList2"/>
    <dgm:cxn modelId="{A9708999-BB72-4FA4-800C-63E7D9480283}" srcId="{611C77F5-79FA-4A8B-841D-FC5AFF60605B}" destId="{3D6D5C48-42ED-4F74-AC79-749187F35146}" srcOrd="2" destOrd="0" parTransId="{916F97E8-8D18-4DB3-90A3-C2D81FDBE7A6}" sibTransId="{F645473A-0601-4272-92AD-88435BE188F5}"/>
    <dgm:cxn modelId="{C976B99C-7731-4606-AF87-5420592D1586}" type="presOf" srcId="{611C77F5-79FA-4A8B-841D-FC5AFF60605B}" destId="{2A2CE276-B152-4710-BF5F-D6CF58099E32}" srcOrd="0" destOrd="0" presId="urn:microsoft.com/office/officeart/2005/8/layout/vList2"/>
    <dgm:cxn modelId="{F81BA651-4F6D-4430-B21F-8965AA50C45E}" type="presParOf" srcId="{2A2CE276-B152-4710-BF5F-D6CF58099E32}" destId="{4AFBA62D-8774-4EDB-ACF3-9F6BF42E9727}" srcOrd="0" destOrd="0" presId="urn:microsoft.com/office/officeart/2005/8/layout/vList2"/>
    <dgm:cxn modelId="{2C923056-BC19-4B66-A0F8-C619DFA41843}" type="presParOf" srcId="{2A2CE276-B152-4710-BF5F-D6CF58099E32}" destId="{8A366E88-D030-4880-BD2D-0F01BC05310C}" srcOrd="1" destOrd="0" presId="urn:microsoft.com/office/officeart/2005/8/layout/vList2"/>
    <dgm:cxn modelId="{C390F697-625E-4B7A-A462-97D428540D5B}" type="presParOf" srcId="{2A2CE276-B152-4710-BF5F-D6CF58099E32}" destId="{F91D2DF0-7871-41A2-9155-A309996DFEF5}" srcOrd="2" destOrd="0" presId="urn:microsoft.com/office/officeart/2005/8/layout/vList2"/>
    <dgm:cxn modelId="{7649BBAC-F37B-4FF6-A89F-0A8E7459AD50}" type="presParOf" srcId="{2A2CE276-B152-4710-BF5F-D6CF58099E32}" destId="{FE35C25F-5281-4269-A83E-53022AB19DB8}" srcOrd="3" destOrd="0" presId="urn:microsoft.com/office/officeart/2005/8/layout/vList2"/>
    <dgm:cxn modelId="{6870574D-7C8D-44AC-BCEE-B503FC3A84A2}" type="presParOf" srcId="{2A2CE276-B152-4710-BF5F-D6CF58099E32}" destId="{6AF02AB4-5FD5-4923-98D5-A8E8DE44457C}" srcOrd="4" destOrd="0" presId="urn:microsoft.com/office/officeart/2005/8/layout/vList2"/>
    <dgm:cxn modelId="{32305B90-B066-43A9-A7EE-E16CE8EF3F30}" type="presParOf" srcId="{2A2CE276-B152-4710-BF5F-D6CF58099E32}" destId="{49C1BFE1-A718-41B7-BFC2-3485286089C0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11C77F5-79FA-4A8B-841D-FC5AFF60605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D1E5F488-0467-45FD-BDFA-30D270F81EF2}">
      <dgm:prSet phldrT="[文字]" custT="1"/>
      <dgm:spPr/>
      <dgm:t>
        <a:bodyPr/>
        <a:lstStyle/>
        <a:p>
          <a:pPr algn="l">
            <a:lnSpc>
              <a:spcPts val="3840"/>
            </a:lnSpc>
          </a:pPr>
          <a:r>
            <a:rPr lang="zh-TW" altLang="zh-TW" sz="3200" b="0" i="0" u="none" strike="noStrike" dirty="0" smtClean="0">
              <a:solidFill>
                <a:srgbClr val="000000"/>
              </a:solidFill>
              <a:effectLst/>
              <a:latin typeface="Century Gothic" panose="020B0502020202020204" pitchFamily="34" charset="0"/>
            </a:rPr>
            <a:t>智足以飾非，辯足以行説；内離骨肉之親，外妒亂朝廷；</a:t>
          </a:r>
          <a:endParaRPr lang="zh-TW" altLang="en-US" sz="3200" dirty="0"/>
        </a:p>
      </dgm:t>
    </dgm:pt>
    <dgm:pt modelId="{9F9B51F4-5229-49B8-A242-D52E4C08CC44}" type="parTrans" cxnId="{CC020E29-8547-4B6C-B2EC-DD81CBDB05EE}">
      <dgm:prSet/>
      <dgm:spPr/>
      <dgm:t>
        <a:bodyPr/>
        <a:lstStyle/>
        <a:p>
          <a:pPr algn="l"/>
          <a:endParaRPr lang="zh-TW" altLang="en-US"/>
        </a:p>
      </dgm:t>
    </dgm:pt>
    <dgm:pt modelId="{D5587F66-DC68-43B9-ABF3-D4449A4700AB}" type="sibTrans" cxnId="{CC020E29-8547-4B6C-B2EC-DD81CBDB05EE}">
      <dgm:prSet/>
      <dgm:spPr/>
      <dgm:t>
        <a:bodyPr/>
        <a:lstStyle/>
        <a:p>
          <a:pPr algn="l"/>
          <a:endParaRPr lang="zh-TW" altLang="en-US"/>
        </a:p>
      </dgm:t>
    </dgm:pt>
    <dgm:pt modelId="{9A5424FE-F4D4-4E17-991E-636DFBF3A960}">
      <dgm:prSet custT="1"/>
      <dgm:spPr/>
      <dgm:t>
        <a:bodyPr/>
        <a:lstStyle/>
        <a:p>
          <a:pPr algn="l">
            <a:lnSpc>
              <a:spcPts val="3840"/>
            </a:lnSpc>
          </a:pPr>
          <a:r>
            <a:rPr lang="zh-TW" altLang="zh-TW" sz="3200" b="0" i="0" u="none" strike="noStrike" dirty="0" smtClean="0">
              <a:solidFill>
                <a:srgbClr val="000000"/>
              </a:solidFill>
              <a:effectLst/>
              <a:latin typeface="Century Gothic" panose="020B0502020202020204" pitchFamily="34" charset="0"/>
            </a:rPr>
            <a:t>專權擅勢，以爲輕重；私門成黨，以富其家；擅矯主命，以自顯貴；</a:t>
          </a:r>
          <a:endParaRPr lang="en-US" altLang="zh-TW" sz="3200" dirty="0" smtClean="0"/>
        </a:p>
      </dgm:t>
    </dgm:pt>
    <dgm:pt modelId="{8C8931F0-78B9-4255-9BB4-5512B45E897F}" type="parTrans" cxnId="{93D801A4-2D6C-49F4-8304-4A5C8E700AE6}">
      <dgm:prSet/>
      <dgm:spPr/>
      <dgm:t>
        <a:bodyPr/>
        <a:lstStyle/>
        <a:p>
          <a:pPr algn="l"/>
          <a:endParaRPr lang="zh-TW" altLang="en-US"/>
        </a:p>
      </dgm:t>
    </dgm:pt>
    <dgm:pt modelId="{90FED2F7-011E-46F2-8766-5AECA0674829}" type="sibTrans" cxnId="{93D801A4-2D6C-49F4-8304-4A5C8E700AE6}">
      <dgm:prSet/>
      <dgm:spPr/>
      <dgm:t>
        <a:bodyPr/>
        <a:lstStyle/>
        <a:p>
          <a:pPr algn="l"/>
          <a:endParaRPr lang="zh-TW" altLang="en-US"/>
        </a:p>
      </dgm:t>
    </dgm:pt>
    <dgm:pt modelId="{D4C5C422-3DAF-4103-BC3E-361D6483CC5E}">
      <dgm:prSet custT="1"/>
      <dgm:spPr/>
      <dgm:t>
        <a:bodyPr/>
        <a:lstStyle/>
        <a:p>
          <a:pPr algn="l">
            <a:lnSpc>
              <a:spcPts val="3840"/>
            </a:lnSpc>
          </a:pPr>
          <a:r>
            <a:rPr lang="zh-TW" altLang="zh-TW" sz="3200" b="0" i="0" u="none" strike="noStrike" dirty="0" smtClean="0">
              <a:solidFill>
                <a:srgbClr val="000000"/>
              </a:solidFill>
              <a:effectLst/>
              <a:latin typeface="Century Gothic" panose="020B0502020202020204" pitchFamily="34" charset="0"/>
            </a:rPr>
            <a:t>諂主以邪，墜主於不義；朋黨比周，以蔽主明；使白黑無别，是非無聞；使主惡布於境内，聞於四鄰</a:t>
          </a:r>
          <a:r>
            <a:rPr lang="zh-TW" altLang="en-US" sz="3200" b="0" i="0" u="none" strike="noStrike" dirty="0" smtClean="0">
              <a:solidFill>
                <a:srgbClr val="000000"/>
              </a:solidFill>
              <a:effectLst/>
              <a:latin typeface="Century Gothic" panose="020B0502020202020204" pitchFamily="34" charset="0"/>
            </a:rPr>
            <a:t>。</a:t>
          </a:r>
          <a:endParaRPr lang="en-US" altLang="zh-TW" sz="3200" dirty="0" smtClean="0"/>
        </a:p>
      </dgm:t>
    </dgm:pt>
    <dgm:pt modelId="{AF719910-E1C6-4249-BDD7-D872A45A278D}" type="parTrans" cxnId="{B1C214AB-49C5-41BD-BC5E-D947A5F89447}">
      <dgm:prSet/>
      <dgm:spPr/>
      <dgm:t>
        <a:bodyPr/>
        <a:lstStyle/>
        <a:p>
          <a:pPr algn="l"/>
          <a:endParaRPr lang="zh-TW" altLang="en-US"/>
        </a:p>
      </dgm:t>
    </dgm:pt>
    <dgm:pt modelId="{51E44248-C555-4D73-8CC0-28088136B760}" type="sibTrans" cxnId="{B1C214AB-49C5-41BD-BC5E-D947A5F89447}">
      <dgm:prSet/>
      <dgm:spPr/>
      <dgm:t>
        <a:bodyPr/>
        <a:lstStyle/>
        <a:p>
          <a:pPr algn="l"/>
          <a:endParaRPr lang="zh-TW" altLang="en-US"/>
        </a:p>
      </dgm:t>
    </dgm:pt>
    <dgm:pt modelId="{74FA104C-3E06-424D-A04A-36E97A72325E}">
      <dgm:prSet phldrT="[文字]" custT="1"/>
      <dgm:spPr/>
      <dgm:t>
        <a:bodyPr/>
        <a:lstStyle/>
        <a:p>
          <a:pPr algn="ctr"/>
          <a:r>
            <a:rPr lang="zh-TW" altLang="en-US" sz="3600" dirty="0" smtClean="0"/>
            <a:t>四</a:t>
          </a:r>
          <a:r>
            <a:rPr lang="en-US" altLang="zh-TW" sz="3600" dirty="0" smtClean="0"/>
            <a:t>.</a:t>
          </a:r>
          <a:r>
            <a:rPr lang="zh-TW" altLang="en-US" sz="3600" dirty="0" smtClean="0"/>
            <a:t>讒臣</a:t>
          </a:r>
          <a:endParaRPr lang="zh-TW" altLang="en-US" sz="3600" dirty="0"/>
        </a:p>
      </dgm:t>
    </dgm:pt>
    <dgm:pt modelId="{D8E8D6AE-DF39-456F-B6AD-A0A0F3A493E2}" type="parTrans" cxnId="{141EAFB3-A57C-4252-B0BC-0B0B5DB7DEEE}">
      <dgm:prSet/>
      <dgm:spPr/>
      <dgm:t>
        <a:bodyPr/>
        <a:lstStyle/>
        <a:p>
          <a:pPr algn="l"/>
          <a:endParaRPr lang="zh-TW" altLang="en-US"/>
        </a:p>
      </dgm:t>
    </dgm:pt>
    <dgm:pt modelId="{17E41E4F-768D-49A1-9FBC-335A5AEF64AB}" type="sibTrans" cxnId="{141EAFB3-A57C-4252-B0BC-0B0B5DB7DEEE}">
      <dgm:prSet/>
      <dgm:spPr/>
      <dgm:t>
        <a:bodyPr/>
        <a:lstStyle/>
        <a:p>
          <a:pPr algn="l"/>
          <a:endParaRPr lang="zh-TW" altLang="en-US"/>
        </a:p>
      </dgm:t>
    </dgm:pt>
    <dgm:pt modelId="{2E8F58F7-B173-4569-8A31-626D9E25BC4A}">
      <dgm:prSet custT="1"/>
      <dgm:spPr/>
      <dgm:t>
        <a:bodyPr/>
        <a:lstStyle/>
        <a:p>
          <a:pPr algn="ctr"/>
          <a:r>
            <a:rPr lang="zh-TW" altLang="en-US" sz="3600" dirty="0" smtClean="0"/>
            <a:t>五</a:t>
          </a:r>
          <a:r>
            <a:rPr lang="en-US" altLang="zh-TW" sz="3600" dirty="0" smtClean="0"/>
            <a:t>.</a:t>
          </a:r>
          <a:r>
            <a:rPr lang="zh-TW" altLang="en-US" sz="3600" dirty="0" smtClean="0"/>
            <a:t>賊臣</a:t>
          </a:r>
          <a:endParaRPr lang="en-US" altLang="zh-TW" sz="3600" dirty="0" smtClean="0"/>
        </a:p>
      </dgm:t>
    </dgm:pt>
    <dgm:pt modelId="{74027B25-5487-4BD3-96BA-D8D7174A8F46}" type="parTrans" cxnId="{CC33B060-E8A5-4475-9755-B0CB28644C95}">
      <dgm:prSet/>
      <dgm:spPr/>
      <dgm:t>
        <a:bodyPr/>
        <a:lstStyle/>
        <a:p>
          <a:pPr algn="l"/>
          <a:endParaRPr lang="zh-TW" altLang="en-US"/>
        </a:p>
      </dgm:t>
    </dgm:pt>
    <dgm:pt modelId="{B25BC8DA-0BD6-40CB-AD01-6C637917F7F6}" type="sibTrans" cxnId="{CC33B060-E8A5-4475-9755-B0CB28644C95}">
      <dgm:prSet/>
      <dgm:spPr/>
      <dgm:t>
        <a:bodyPr/>
        <a:lstStyle/>
        <a:p>
          <a:pPr algn="l"/>
          <a:endParaRPr lang="zh-TW" altLang="en-US"/>
        </a:p>
      </dgm:t>
    </dgm:pt>
    <dgm:pt modelId="{A31941C3-A1EC-486E-8400-2C2C2C27D7FB}">
      <dgm:prSet custT="1"/>
      <dgm:spPr/>
      <dgm:t>
        <a:bodyPr/>
        <a:lstStyle/>
        <a:p>
          <a:pPr algn="ctr"/>
          <a:r>
            <a:rPr lang="zh-TW" altLang="en-US" sz="3600" dirty="0" smtClean="0"/>
            <a:t>六</a:t>
          </a:r>
          <a:r>
            <a:rPr lang="en-US" altLang="zh-TW" sz="3600" dirty="0" smtClean="0"/>
            <a:t>.</a:t>
          </a:r>
          <a:r>
            <a:rPr lang="zh-TW" altLang="en-US" sz="3600" dirty="0" smtClean="0"/>
            <a:t>亡國之臣</a:t>
          </a:r>
          <a:endParaRPr lang="en-US" altLang="zh-TW" sz="3600" dirty="0" smtClean="0"/>
        </a:p>
      </dgm:t>
    </dgm:pt>
    <dgm:pt modelId="{325C2D8E-3B29-450E-AED4-771649BA2DBC}" type="parTrans" cxnId="{B5DFBCF4-1441-4E71-9F6F-F7E53C085FC3}">
      <dgm:prSet/>
      <dgm:spPr/>
      <dgm:t>
        <a:bodyPr/>
        <a:lstStyle/>
        <a:p>
          <a:pPr algn="l"/>
          <a:endParaRPr lang="zh-TW" altLang="en-US"/>
        </a:p>
      </dgm:t>
    </dgm:pt>
    <dgm:pt modelId="{CF299865-F32A-4E8F-B38C-D4C5CC694C26}" type="sibTrans" cxnId="{B5DFBCF4-1441-4E71-9F6F-F7E53C085FC3}">
      <dgm:prSet/>
      <dgm:spPr/>
      <dgm:t>
        <a:bodyPr/>
        <a:lstStyle/>
        <a:p>
          <a:pPr algn="l"/>
          <a:endParaRPr lang="zh-TW" altLang="en-US"/>
        </a:p>
      </dgm:t>
    </dgm:pt>
    <dgm:pt modelId="{2A2CE276-B152-4710-BF5F-D6CF58099E32}" type="pres">
      <dgm:prSet presAssocID="{611C77F5-79FA-4A8B-841D-FC5AFF60605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89C88F7-C22A-419F-B5A2-051BBC2FC5CE}" type="pres">
      <dgm:prSet presAssocID="{74FA104C-3E06-424D-A04A-36E97A72325E}" presName="parentText" presStyleLbl="node1" presStyleIdx="0" presStyleCnt="3" custScaleY="69780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EC60654-D71E-400A-8E9B-5AEEF7F82C9E}" type="pres">
      <dgm:prSet presAssocID="{74FA104C-3E06-424D-A04A-36E97A72325E}" presName="childTex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45C6371-C37F-4AF8-80E7-2BA714847319}" type="pres">
      <dgm:prSet presAssocID="{2E8F58F7-B173-4569-8A31-626D9E25BC4A}" presName="parentText" presStyleLbl="node1" presStyleIdx="1" presStyleCnt="3" custScaleY="69780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62ACE3F-BA10-478F-8AAE-73949A04780D}" type="pres">
      <dgm:prSet presAssocID="{2E8F58F7-B173-4569-8A31-626D9E25BC4A}" presName="childText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3B9D788-4F2C-4B68-8B47-DDD9F6B2399E}" type="pres">
      <dgm:prSet presAssocID="{A31941C3-A1EC-486E-8400-2C2C2C27D7FB}" presName="parentText" presStyleLbl="node1" presStyleIdx="2" presStyleCnt="3" custScaleY="69780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374F3C9-1009-4417-95E3-5E5BCB4450D8}" type="pres">
      <dgm:prSet presAssocID="{A31941C3-A1EC-486E-8400-2C2C2C27D7FB}" presName="childText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B5DFBCF4-1441-4E71-9F6F-F7E53C085FC3}" srcId="{611C77F5-79FA-4A8B-841D-FC5AFF60605B}" destId="{A31941C3-A1EC-486E-8400-2C2C2C27D7FB}" srcOrd="2" destOrd="0" parTransId="{325C2D8E-3B29-450E-AED4-771649BA2DBC}" sibTransId="{CF299865-F32A-4E8F-B38C-D4C5CC694C26}"/>
    <dgm:cxn modelId="{1FBBAABB-721A-470F-BF58-E2B6AE3BF288}" type="presOf" srcId="{2E8F58F7-B173-4569-8A31-626D9E25BC4A}" destId="{445C6371-C37F-4AF8-80E7-2BA714847319}" srcOrd="0" destOrd="0" presId="urn:microsoft.com/office/officeart/2005/8/layout/vList2"/>
    <dgm:cxn modelId="{141EAFB3-A57C-4252-B0BC-0B0B5DB7DEEE}" srcId="{611C77F5-79FA-4A8B-841D-FC5AFF60605B}" destId="{74FA104C-3E06-424D-A04A-36E97A72325E}" srcOrd="0" destOrd="0" parTransId="{D8E8D6AE-DF39-456F-B6AD-A0A0F3A493E2}" sibTransId="{17E41E4F-768D-49A1-9FBC-335A5AEF64AB}"/>
    <dgm:cxn modelId="{B1C214AB-49C5-41BD-BC5E-D947A5F89447}" srcId="{A31941C3-A1EC-486E-8400-2C2C2C27D7FB}" destId="{D4C5C422-3DAF-4103-BC3E-361D6483CC5E}" srcOrd="0" destOrd="0" parTransId="{AF719910-E1C6-4249-BDD7-D872A45A278D}" sibTransId="{51E44248-C555-4D73-8CC0-28088136B760}"/>
    <dgm:cxn modelId="{70001F1B-F8EA-486A-9AFF-5D9B9A5AEA49}" type="presOf" srcId="{D4C5C422-3DAF-4103-BC3E-361D6483CC5E}" destId="{9374F3C9-1009-4417-95E3-5E5BCB4450D8}" srcOrd="0" destOrd="0" presId="urn:microsoft.com/office/officeart/2005/8/layout/vList2"/>
    <dgm:cxn modelId="{93D801A4-2D6C-49F4-8304-4A5C8E700AE6}" srcId="{2E8F58F7-B173-4569-8A31-626D9E25BC4A}" destId="{9A5424FE-F4D4-4E17-991E-636DFBF3A960}" srcOrd="0" destOrd="0" parTransId="{8C8931F0-78B9-4255-9BB4-5512B45E897F}" sibTransId="{90FED2F7-011E-46F2-8766-5AECA0674829}"/>
    <dgm:cxn modelId="{CC020E29-8547-4B6C-B2EC-DD81CBDB05EE}" srcId="{74FA104C-3E06-424D-A04A-36E97A72325E}" destId="{D1E5F488-0467-45FD-BDFA-30D270F81EF2}" srcOrd="0" destOrd="0" parTransId="{9F9B51F4-5229-49B8-A242-D52E4C08CC44}" sibTransId="{D5587F66-DC68-43B9-ABF3-D4449A4700AB}"/>
    <dgm:cxn modelId="{857B2AA5-165A-4C7D-A8E2-EA4CDEB37447}" type="presOf" srcId="{A31941C3-A1EC-486E-8400-2C2C2C27D7FB}" destId="{F3B9D788-4F2C-4B68-8B47-DDD9F6B2399E}" srcOrd="0" destOrd="0" presId="urn:microsoft.com/office/officeart/2005/8/layout/vList2"/>
    <dgm:cxn modelId="{D5123807-E5B7-4D18-BC4C-691812FA2250}" type="presOf" srcId="{9A5424FE-F4D4-4E17-991E-636DFBF3A960}" destId="{862ACE3F-BA10-478F-8AAE-73949A04780D}" srcOrd="0" destOrd="0" presId="urn:microsoft.com/office/officeart/2005/8/layout/vList2"/>
    <dgm:cxn modelId="{C976B99C-7731-4606-AF87-5420592D1586}" type="presOf" srcId="{611C77F5-79FA-4A8B-841D-FC5AFF60605B}" destId="{2A2CE276-B152-4710-BF5F-D6CF58099E32}" srcOrd="0" destOrd="0" presId="urn:microsoft.com/office/officeart/2005/8/layout/vList2"/>
    <dgm:cxn modelId="{F9CE96A4-7E87-4CE4-A2F0-13DD6ED9AB26}" type="presOf" srcId="{74FA104C-3E06-424D-A04A-36E97A72325E}" destId="{B89C88F7-C22A-419F-B5A2-051BBC2FC5CE}" srcOrd="0" destOrd="0" presId="urn:microsoft.com/office/officeart/2005/8/layout/vList2"/>
    <dgm:cxn modelId="{CC33B060-E8A5-4475-9755-B0CB28644C95}" srcId="{611C77F5-79FA-4A8B-841D-FC5AFF60605B}" destId="{2E8F58F7-B173-4569-8A31-626D9E25BC4A}" srcOrd="1" destOrd="0" parTransId="{74027B25-5487-4BD3-96BA-D8D7174A8F46}" sibTransId="{B25BC8DA-0BD6-40CB-AD01-6C637917F7F6}"/>
    <dgm:cxn modelId="{222587AE-0AA8-402A-A844-2ECBAE5DC205}" type="presOf" srcId="{D1E5F488-0467-45FD-BDFA-30D270F81EF2}" destId="{5EC60654-D71E-400A-8E9B-5AEEF7F82C9E}" srcOrd="0" destOrd="0" presId="urn:microsoft.com/office/officeart/2005/8/layout/vList2"/>
    <dgm:cxn modelId="{B86E4775-198B-4813-9A59-4D38396262B6}" type="presParOf" srcId="{2A2CE276-B152-4710-BF5F-D6CF58099E32}" destId="{B89C88F7-C22A-419F-B5A2-051BBC2FC5CE}" srcOrd="0" destOrd="0" presId="urn:microsoft.com/office/officeart/2005/8/layout/vList2"/>
    <dgm:cxn modelId="{56768CD2-F9A7-406B-9444-B0071DDC4DD4}" type="presParOf" srcId="{2A2CE276-B152-4710-BF5F-D6CF58099E32}" destId="{5EC60654-D71E-400A-8E9B-5AEEF7F82C9E}" srcOrd="1" destOrd="0" presId="urn:microsoft.com/office/officeart/2005/8/layout/vList2"/>
    <dgm:cxn modelId="{34B0046D-5BA5-4F53-99CE-48937ED11156}" type="presParOf" srcId="{2A2CE276-B152-4710-BF5F-D6CF58099E32}" destId="{445C6371-C37F-4AF8-80E7-2BA714847319}" srcOrd="2" destOrd="0" presId="urn:microsoft.com/office/officeart/2005/8/layout/vList2"/>
    <dgm:cxn modelId="{E06BEC40-C0EE-4A5A-B74A-628F8EEA69D7}" type="presParOf" srcId="{2A2CE276-B152-4710-BF5F-D6CF58099E32}" destId="{862ACE3F-BA10-478F-8AAE-73949A04780D}" srcOrd="3" destOrd="0" presId="urn:microsoft.com/office/officeart/2005/8/layout/vList2"/>
    <dgm:cxn modelId="{C303AC07-2EB6-4577-9A71-1A2C53D8D3CD}" type="presParOf" srcId="{2A2CE276-B152-4710-BF5F-D6CF58099E32}" destId="{F3B9D788-4F2C-4B68-8B47-DDD9F6B2399E}" srcOrd="4" destOrd="0" presId="urn:microsoft.com/office/officeart/2005/8/layout/vList2"/>
    <dgm:cxn modelId="{C3ACE587-2F2F-4D41-90CE-9451928E8C71}" type="presParOf" srcId="{2A2CE276-B152-4710-BF5F-D6CF58099E32}" destId="{9374F3C9-1009-4417-95E3-5E5BCB4450D8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B55984B-B245-49AF-861B-F711FB79704D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83925411-79D6-42DE-8EF1-ABC5F8A1353D}">
      <dgm:prSet phldrT="[文字]" custT="1"/>
      <dgm:spPr/>
      <dgm:t>
        <a:bodyPr/>
        <a:lstStyle/>
        <a:p>
          <a:r>
            <a:rPr lang="zh-TW" altLang="en-US" sz="3200" dirty="0" smtClean="0"/>
            <a:t>賢臣</a:t>
          </a:r>
          <a:endParaRPr lang="zh-TW" altLang="en-US" sz="3200" dirty="0"/>
        </a:p>
      </dgm:t>
    </dgm:pt>
    <dgm:pt modelId="{CFA6910D-B96A-480A-95CF-0A8E0A476A5B}" type="parTrans" cxnId="{76873108-9B3E-48C6-8010-27B9119A3D8F}">
      <dgm:prSet/>
      <dgm:spPr/>
      <dgm:t>
        <a:bodyPr/>
        <a:lstStyle/>
        <a:p>
          <a:endParaRPr lang="zh-TW" altLang="en-US"/>
        </a:p>
      </dgm:t>
    </dgm:pt>
    <dgm:pt modelId="{F8191161-8BAC-4AAC-AFDF-8F4EB5D36BDB}" type="sibTrans" cxnId="{76873108-9B3E-48C6-8010-27B9119A3D8F}">
      <dgm:prSet/>
      <dgm:spPr/>
      <dgm:t>
        <a:bodyPr/>
        <a:lstStyle/>
        <a:p>
          <a:endParaRPr lang="zh-TW" altLang="en-US"/>
        </a:p>
      </dgm:t>
    </dgm:pt>
    <dgm:pt modelId="{141B0986-E953-467D-B678-315662A83B30}">
      <dgm:prSet phldrT="[文字]" custT="1"/>
      <dgm:spPr/>
      <dgm:t>
        <a:bodyPr/>
        <a:lstStyle/>
        <a:p>
          <a:r>
            <a:rPr lang="zh-TW" altLang="en-US" sz="3200" dirty="0" smtClean="0"/>
            <a:t>處六正之道</a:t>
          </a:r>
          <a:endParaRPr lang="zh-TW" altLang="en-US" sz="3200" dirty="0"/>
        </a:p>
      </dgm:t>
    </dgm:pt>
    <dgm:pt modelId="{C73C0F4F-DE7D-4E60-AC91-9F8D24F36053}" type="parTrans" cxnId="{511A9273-BD2F-44AE-92C9-7E8710DA94F9}">
      <dgm:prSet/>
      <dgm:spPr/>
      <dgm:t>
        <a:bodyPr/>
        <a:lstStyle/>
        <a:p>
          <a:endParaRPr lang="zh-TW" altLang="en-US"/>
        </a:p>
      </dgm:t>
    </dgm:pt>
    <dgm:pt modelId="{41FA0EC3-B103-49C5-B876-9770D4678A51}" type="sibTrans" cxnId="{511A9273-BD2F-44AE-92C9-7E8710DA94F9}">
      <dgm:prSet/>
      <dgm:spPr/>
      <dgm:t>
        <a:bodyPr/>
        <a:lstStyle/>
        <a:p>
          <a:endParaRPr lang="zh-TW" altLang="en-US"/>
        </a:p>
      </dgm:t>
    </dgm:pt>
    <dgm:pt modelId="{9D84D1BD-CACB-41A9-8EFA-9B2BBDB9AF8F}">
      <dgm:prSet phldrT="[文字]" custT="1"/>
      <dgm:spPr/>
      <dgm:t>
        <a:bodyPr/>
        <a:lstStyle/>
        <a:p>
          <a:r>
            <a:rPr lang="zh-TW" altLang="en-US" sz="3200" dirty="0" smtClean="0"/>
            <a:t>禁六邪之術</a:t>
          </a:r>
          <a:endParaRPr lang="zh-TW" altLang="en-US" sz="3200" dirty="0"/>
        </a:p>
      </dgm:t>
    </dgm:pt>
    <dgm:pt modelId="{3D36AF84-D840-425C-9086-49D430073E0E}" type="parTrans" cxnId="{A1DE401A-D123-41AF-8D2A-4389519C68B9}">
      <dgm:prSet/>
      <dgm:spPr/>
      <dgm:t>
        <a:bodyPr/>
        <a:lstStyle/>
        <a:p>
          <a:endParaRPr lang="zh-TW" altLang="en-US"/>
        </a:p>
      </dgm:t>
    </dgm:pt>
    <dgm:pt modelId="{02BAC89E-176D-45B0-AA2B-88AE36388FA0}" type="sibTrans" cxnId="{A1DE401A-D123-41AF-8D2A-4389519C68B9}">
      <dgm:prSet/>
      <dgm:spPr/>
      <dgm:t>
        <a:bodyPr/>
        <a:lstStyle/>
        <a:p>
          <a:endParaRPr lang="zh-TW" altLang="en-US"/>
        </a:p>
      </dgm:t>
    </dgm:pt>
    <dgm:pt modelId="{EA927341-4919-4EB6-BC6B-341FF8C5BF6B}">
      <dgm:prSet phldrT="[文字]" custT="1"/>
      <dgm:spPr/>
      <dgm:t>
        <a:bodyPr/>
        <a:lstStyle/>
        <a:p>
          <a:r>
            <a:rPr lang="zh-TW" altLang="en-US" sz="3200" dirty="0" smtClean="0"/>
            <a:t>上安而下治</a:t>
          </a:r>
          <a:endParaRPr lang="zh-TW" altLang="en-US" sz="3200" dirty="0"/>
        </a:p>
      </dgm:t>
    </dgm:pt>
    <dgm:pt modelId="{788D8515-0C03-4E6E-A2E3-5FBB191DF07E}" type="parTrans" cxnId="{30627BA6-434E-4CA3-A403-6E26B752C40C}">
      <dgm:prSet/>
      <dgm:spPr/>
      <dgm:t>
        <a:bodyPr/>
        <a:lstStyle/>
        <a:p>
          <a:endParaRPr lang="zh-TW" altLang="en-US"/>
        </a:p>
      </dgm:t>
    </dgm:pt>
    <dgm:pt modelId="{BAE9D06B-EAA8-4C4B-AA2E-4DB0D796727A}" type="sibTrans" cxnId="{30627BA6-434E-4CA3-A403-6E26B752C40C}">
      <dgm:prSet/>
      <dgm:spPr/>
      <dgm:t>
        <a:bodyPr/>
        <a:lstStyle/>
        <a:p>
          <a:endParaRPr lang="zh-TW" altLang="en-US"/>
        </a:p>
      </dgm:t>
    </dgm:pt>
    <dgm:pt modelId="{F5D0871D-3B30-4E32-8D12-F766A0486D53}">
      <dgm:prSet phldrT="[文字]" custT="1"/>
      <dgm:spPr/>
      <dgm:t>
        <a:bodyPr/>
        <a:lstStyle/>
        <a:p>
          <a:r>
            <a:rPr lang="zh-TW" altLang="en-US" sz="3200" dirty="0" smtClean="0"/>
            <a:t>生則見樂</a:t>
          </a:r>
          <a:endParaRPr lang="zh-TW" altLang="en-US" sz="3200" dirty="0"/>
        </a:p>
      </dgm:t>
    </dgm:pt>
    <dgm:pt modelId="{86C4642E-8D37-460A-A0C6-913D513972CE}" type="parTrans" cxnId="{5513415A-5616-487D-8FE8-069AA833110C}">
      <dgm:prSet/>
      <dgm:spPr/>
      <dgm:t>
        <a:bodyPr/>
        <a:lstStyle/>
        <a:p>
          <a:endParaRPr lang="zh-TW" altLang="en-US"/>
        </a:p>
      </dgm:t>
    </dgm:pt>
    <dgm:pt modelId="{096496C9-7D08-4F90-BEA4-90CA86E953E8}" type="sibTrans" cxnId="{5513415A-5616-487D-8FE8-069AA833110C}">
      <dgm:prSet/>
      <dgm:spPr/>
      <dgm:t>
        <a:bodyPr/>
        <a:lstStyle/>
        <a:p>
          <a:endParaRPr lang="zh-TW" altLang="en-US"/>
        </a:p>
      </dgm:t>
    </dgm:pt>
    <dgm:pt modelId="{98670633-A083-4C9D-9D99-E39CFCC5E658}">
      <dgm:prSet phldrT="[文字]" custT="1"/>
      <dgm:spPr/>
      <dgm:t>
        <a:bodyPr/>
        <a:lstStyle/>
        <a:p>
          <a:r>
            <a:rPr lang="zh-TW" altLang="en-US" sz="3200" smtClean="0"/>
            <a:t>死</a:t>
          </a:r>
          <a:r>
            <a:rPr lang="zh-TW" altLang="en-US" sz="3200" dirty="0" smtClean="0"/>
            <a:t>則見思</a:t>
          </a:r>
          <a:endParaRPr lang="zh-TW" altLang="en-US" sz="3200" dirty="0"/>
        </a:p>
      </dgm:t>
    </dgm:pt>
    <dgm:pt modelId="{EFA18F06-D04B-4471-9A3A-AE7EF84C36BF}" type="parTrans" cxnId="{56E0379E-13B3-4C55-B276-4C23A6AABF17}">
      <dgm:prSet/>
      <dgm:spPr/>
      <dgm:t>
        <a:bodyPr/>
        <a:lstStyle/>
        <a:p>
          <a:endParaRPr lang="zh-TW" altLang="en-US"/>
        </a:p>
      </dgm:t>
    </dgm:pt>
    <dgm:pt modelId="{C529AA30-2B5B-4EE5-B399-634FA5C60814}" type="sibTrans" cxnId="{56E0379E-13B3-4C55-B276-4C23A6AABF17}">
      <dgm:prSet/>
      <dgm:spPr/>
      <dgm:t>
        <a:bodyPr/>
        <a:lstStyle/>
        <a:p>
          <a:endParaRPr lang="zh-TW" altLang="en-US"/>
        </a:p>
      </dgm:t>
    </dgm:pt>
    <dgm:pt modelId="{F8A9C699-7F85-4957-A913-655BB9304B4F}" type="pres">
      <dgm:prSet presAssocID="{6B55984B-B245-49AF-861B-F711FB79704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590ACCB-C421-49AC-8433-EFC7520A37DB}" type="pres">
      <dgm:prSet presAssocID="{83925411-79D6-42DE-8EF1-ABC5F8A1353D}" presName="root1" presStyleCnt="0"/>
      <dgm:spPr/>
    </dgm:pt>
    <dgm:pt modelId="{D3265E3A-9D35-42C3-AF35-993BC6B325A4}" type="pres">
      <dgm:prSet presAssocID="{83925411-79D6-42DE-8EF1-ABC5F8A1353D}" presName="LevelOneTextNode" presStyleLbl="node0" presStyleIdx="0" presStyleCnt="1" custScaleX="104599" custScaleY="13635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B340B4B-FBC3-4A76-AF15-7D5DA73B842B}" type="pres">
      <dgm:prSet presAssocID="{83925411-79D6-42DE-8EF1-ABC5F8A1353D}" presName="level2hierChild" presStyleCnt="0"/>
      <dgm:spPr/>
    </dgm:pt>
    <dgm:pt modelId="{34AB79AF-5C39-4E40-8F0D-C35CAB65A968}" type="pres">
      <dgm:prSet presAssocID="{C73C0F4F-DE7D-4E60-AC91-9F8D24F36053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B2868296-40CA-481A-A24A-8E97A8351464}" type="pres">
      <dgm:prSet presAssocID="{C73C0F4F-DE7D-4E60-AC91-9F8D24F36053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65899E8E-A53A-45DA-8CE7-DF0E4A4742E5}" type="pres">
      <dgm:prSet presAssocID="{141B0986-E953-467D-B678-315662A83B30}" presName="root2" presStyleCnt="0"/>
      <dgm:spPr/>
    </dgm:pt>
    <dgm:pt modelId="{6568F0A2-9E6B-4550-A5AD-0216CF6352B8}" type="pres">
      <dgm:prSet presAssocID="{141B0986-E953-467D-B678-315662A83B30}" presName="LevelTwoTextNode" presStyleLbl="node2" presStyleIdx="0" presStyleCnt="2" custScaleX="165799" custScaleY="13635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E71EE3C-DADC-4CC5-851E-86E37799FBD0}" type="pres">
      <dgm:prSet presAssocID="{141B0986-E953-467D-B678-315662A83B30}" presName="level3hierChild" presStyleCnt="0"/>
      <dgm:spPr/>
    </dgm:pt>
    <dgm:pt modelId="{480524AD-A026-40B5-8E85-857B76C1D564}" type="pres">
      <dgm:prSet presAssocID="{788D8515-0C03-4E6E-A2E3-5FBB191DF07E}" presName="conn2-1" presStyleLbl="parChTrans1D3" presStyleIdx="0" presStyleCnt="1"/>
      <dgm:spPr/>
      <dgm:t>
        <a:bodyPr/>
        <a:lstStyle/>
        <a:p>
          <a:endParaRPr lang="zh-TW" altLang="en-US"/>
        </a:p>
      </dgm:t>
    </dgm:pt>
    <dgm:pt modelId="{B94CD900-90E0-4FB2-8372-EFDE01DA81A8}" type="pres">
      <dgm:prSet presAssocID="{788D8515-0C03-4E6E-A2E3-5FBB191DF07E}" presName="connTx" presStyleLbl="parChTrans1D3" presStyleIdx="0" presStyleCnt="1"/>
      <dgm:spPr/>
      <dgm:t>
        <a:bodyPr/>
        <a:lstStyle/>
        <a:p>
          <a:endParaRPr lang="zh-TW" altLang="en-US"/>
        </a:p>
      </dgm:t>
    </dgm:pt>
    <dgm:pt modelId="{2BDAD814-AAC9-44D3-B279-D116B84204AA}" type="pres">
      <dgm:prSet presAssocID="{EA927341-4919-4EB6-BC6B-341FF8C5BF6B}" presName="root2" presStyleCnt="0"/>
      <dgm:spPr/>
    </dgm:pt>
    <dgm:pt modelId="{8A8A4F30-F44F-473E-B616-5B6671B27903}" type="pres">
      <dgm:prSet presAssocID="{EA927341-4919-4EB6-BC6B-341FF8C5BF6B}" presName="LevelTwoTextNode" presStyleLbl="node3" presStyleIdx="0" presStyleCnt="1" custScaleX="165799" custScaleY="136354" custLinFactNeighborY="8588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DF3BCE8-DFA5-4511-A11B-B8725F27CA62}" type="pres">
      <dgm:prSet presAssocID="{EA927341-4919-4EB6-BC6B-341FF8C5BF6B}" presName="level3hierChild" presStyleCnt="0"/>
      <dgm:spPr/>
    </dgm:pt>
    <dgm:pt modelId="{AF40C756-319F-43EF-AC86-1350781D0C78}" type="pres">
      <dgm:prSet presAssocID="{86C4642E-8D37-460A-A0C6-913D513972CE}" presName="conn2-1" presStyleLbl="parChTrans1D4" presStyleIdx="0" presStyleCnt="2"/>
      <dgm:spPr/>
      <dgm:t>
        <a:bodyPr/>
        <a:lstStyle/>
        <a:p>
          <a:endParaRPr lang="zh-TW" altLang="en-US"/>
        </a:p>
      </dgm:t>
    </dgm:pt>
    <dgm:pt modelId="{F523CB1C-2452-46BB-8656-7128DA67B6BF}" type="pres">
      <dgm:prSet presAssocID="{86C4642E-8D37-460A-A0C6-913D513972CE}" presName="connTx" presStyleLbl="parChTrans1D4" presStyleIdx="0" presStyleCnt="2"/>
      <dgm:spPr/>
      <dgm:t>
        <a:bodyPr/>
        <a:lstStyle/>
        <a:p>
          <a:endParaRPr lang="zh-TW" altLang="en-US"/>
        </a:p>
      </dgm:t>
    </dgm:pt>
    <dgm:pt modelId="{308E1546-4533-4C1A-9E0C-3B5642EA9C6D}" type="pres">
      <dgm:prSet presAssocID="{F5D0871D-3B30-4E32-8D12-F766A0486D53}" presName="root2" presStyleCnt="0"/>
      <dgm:spPr/>
    </dgm:pt>
    <dgm:pt modelId="{8C9FC118-BD14-4FA6-85B7-F1551345E0E2}" type="pres">
      <dgm:prSet presAssocID="{F5D0871D-3B30-4E32-8D12-F766A0486D53}" presName="LevelTwoTextNode" presStyleLbl="node4" presStyleIdx="0" presStyleCnt="2" custScaleX="147189" custScaleY="136354" custLinFactNeighborX="-2629" custLinFactNeighborY="6835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54D9665-49A9-4511-950C-E1987B21AE68}" type="pres">
      <dgm:prSet presAssocID="{F5D0871D-3B30-4E32-8D12-F766A0486D53}" presName="level3hierChild" presStyleCnt="0"/>
      <dgm:spPr/>
    </dgm:pt>
    <dgm:pt modelId="{ECB843A8-187B-418C-9A00-A9F9D61C4267}" type="pres">
      <dgm:prSet presAssocID="{EFA18F06-D04B-4471-9A3A-AE7EF84C36BF}" presName="conn2-1" presStyleLbl="parChTrans1D4" presStyleIdx="1" presStyleCnt="2"/>
      <dgm:spPr/>
      <dgm:t>
        <a:bodyPr/>
        <a:lstStyle/>
        <a:p>
          <a:endParaRPr lang="zh-TW" altLang="en-US"/>
        </a:p>
      </dgm:t>
    </dgm:pt>
    <dgm:pt modelId="{319FF8A2-3988-4CC4-AC6D-A163F7A64305}" type="pres">
      <dgm:prSet presAssocID="{EFA18F06-D04B-4471-9A3A-AE7EF84C36BF}" presName="connTx" presStyleLbl="parChTrans1D4" presStyleIdx="1" presStyleCnt="2"/>
      <dgm:spPr/>
      <dgm:t>
        <a:bodyPr/>
        <a:lstStyle/>
        <a:p>
          <a:endParaRPr lang="zh-TW" altLang="en-US"/>
        </a:p>
      </dgm:t>
    </dgm:pt>
    <dgm:pt modelId="{3E3110FC-9ED4-4784-A7C5-F6C10401D9BA}" type="pres">
      <dgm:prSet presAssocID="{98670633-A083-4C9D-9D99-E39CFCC5E658}" presName="root2" presStyleCnt="0"/>
      <dgm:spPr/>
    </dgm:pt>
    <dgm:pt modelId="{E20A3BBC-EBE9-4749-B7C0-CF04842ABE75}" type="pres">
      <dgm:prSet presAssocID="{98670633-A083-4C9D-9D99-E39CFCC5E658}" presName="LevelTwoTextNode" presStyleLbl="node4" presStyleIdx="1" presStyleCnt="2" custScaleX="147189" custScaleY="136354" custLinFactNeighborX="-2629" custLinFactNeighborY="6835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4ACF49D-75BF-4BEA-A1D2-7CC04CE8B4ED}" type="pres">
      <dgm:prSet presAssocID="{98670633-A083-4C9D-9D99-E39CFCC5E658}" presName="level3hierChild" presStyleCnt="0"/>
      <dgm:spPr/>
    </dgm:pt>
    <dgm:pt modelId="{968D028B-32CE-409D-A8AC-137943EA3D3F}" type="pres">
      <dgm:prSet presAssocID="{3D36AF84-D840-425C-9086-49D430073E0E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A82DB7B4-C4D4-4860-866E-2518D4CF54B7}" type="pres">
      <dgm:prSet presAssocID="{3D36AF84-D840-425C-9086-49D430073E0E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6F363DED-5111-42DD-B3B6-545E7590145E}" type="pres">
      <dgm:prSet presAssocID="{9D84D1BD-CACB-41A9-8EFA-9B2BBDB9AF8F}" presName="root2" presStyleCnt="0"/>
      <dgm:spPr/>
    </dgm:pt>
    <dgm:pt modelId="{1B27157B-3DD4-4A1E-BBF7-E5EA318DD8A3}" type="pres">
      <dgm:prSet presAssocID="{9D84D1BD-CACB-41A9-8EFA-9B2BBDB9AF8F}" presName="LevelTwoTextNode" presStyleLbl="node2" presStyleIdx="1" presStyleCnt="2" custScaleX="165799" custScaleY="13635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32BFFC0-EA98-4E5C-A174-4154DFE0562B}" type="pres">
      <dgm:prSet presAssocID="{9D84D1BD-CACB-41A9-8EFA-9B2BBDB9AF8F}" presName="level3hierChild" presStyleCnt="0"/>
      <dgm:spPr/>
    </dgm:pt>
  </dgm:ptLst>
  <dgm:cxnLst>
    <dgm:cxn modelId="{A1DE401A-D123-41AF-8D2A-4389519C68B9}" srcId="{83925411-79D6-42DE-8EF1-ABC5F8A1353D}" destId="{9D84D1BD-CACB-41A9-8EFA-9B2BBDB9AF8F}" srcOrd="1" destOrd="0" parTransId="{3D36AF84-D840-425C-9086-49D430073E0E}" sibTransId="{02BAC89E-176D-45B0-AA2B-88AE36388FA0}"/>
    <dgm:cxn modelId="{96AA230A-61EC-44E1-B455-F29186AB672D}" type="presOf" srcId="{3D36AF84-D840-425C-9086-49D430073E0E}" destId="{A82DB7B4-C4D4-4860-866E-2518D4CF54B7}" srcOrd="1" destOrd="0" presId="urn:microsoft.com/office/officeart/2005/8/layout/hierarchy2"/>
    <dgm:cxn modelId="{828AF3CC-B478-4A82-8D40-8002B97A7BE7}" type="presOf" srcId="{EA927341-4919-4EB6-BC6B-341FF8C5BF6B}" destId="{8A8A4F30-F44F-473E-B616-5B6671B27903}" srcOrd="0" destOrd="0" presId="urn:microsoft.com/office/officeart/2005/8/layout/hierarchy2"/>
    <dgm:cxn modelId="{CEB7972E-5ECB-4181-959B-6E7FB5DF608D}" type="presOf" srcId="{9D84D1BD-CACB-41A9-8EFA-9B2BBDB9AF8F}" destId="{1B27157B-3DD4-4A1E-BBF7-E5EA318DD8A3}" srcOrd="0" destOrd="0" presId="urn:microsoft.com/office/officeart/2005/8/layout/hierarchy2"/>
    <dgm:cxn modelId="{4ABBF0F3-4DEF-424F-909E-6B46319BFFBE}" type="presOf" srcId="{3D36AF84-D840-425C-9086-49D430073E0E}" destId="{968D028B-32CE-409D-A8AC-137943EA3D3F}" srcOrd="0" destOrd="0" presId="urn:microsoft.com/office/officeart/2005/8/layout/hierarchy2"/>
    <dgm:cxn modelId="{30627BA6-434E-4CA3-A403-6E26B752C40C}" srcId="{141B0986-E953-467D-B678-315662A83B30}" destId="{EA927341-4919-4EB6-BC6B-341FF8C5BF6B}" srcOrd="0" destOrd="0" parTransId="{788D8515-0C03-4E6E-A2E3-5FBB191DF07E}" sibTransId="{BAE9D06B-EAA8-4C4B-AA2E-4DB0D796727A}"/>
    <dgm:cxn modelId="{1B3AE6A9-7971-4293-B538-611FA0DD91B7}" type="presOf" srcId="{C73C0F4F-DE7D-4E60-AC91-9F8D24F36053}" destId="{34AB79AF-5C39-4E40-8F0D-C35CAB65A968}" srcOrd="0" destOrd="0" presId="urn:microsoft.com/office/officeart/2005/8/layout/hierarchy2"/>
    <dgm:cxn modelId="{5737A968-E27B-49DF-A4C3-0DB85C0D52E6}" type="presOf" srcId="{788D8515-0C03-4E6E-A2E3-5FBB191DF07E}" destId="{B94CD900-90E0-4FB2-8372-EFDE01DA81A8}" srcOrd="1" destOrd="0" presId="urn:microsoft.com/office/officeart/2005/8/layout/hierarchy2"/>
    <dgm:cxn modelId="{56E0379E-13B3-4C55-B276-4C23A6AABF17}" srcId="{EA927341-4919-4EB6-BC6B-341FF8C5BF6B}" destId="{98670633-A083-4C9D-9D99-E39CFCC5E658}" srcOrd="1" destOrd="0" parTransId="{EFA18F06-D04B-4471-9A3A-AE7EF84C36BF}" sibTransId="{C529AA30-2B5B-4EE5-B399-634FA5C60814}"/>
    <dgm:cxn modelId="{511A9273-BD2F-44AE-92C9-7E8710DA94F9}" srcId="{83925411-79D6-42DE-8EF1-ABC5F8A1353D}" destId="{141B0986-E953-467D-B678-315662A83B30}" srcOrd="0" destOrd="0" parTransId="{C73C0F4F-DE7D-4E60-AC91-9F8D24F36053}" sibTransId="{41FA0EC3-B103-49C5-B876-9770D4678A51}"/>
    <dgm:cxn modelId="{7D44E33D-2C2E-4770-AA04-A00E88CC6BC9}" type="presOf" srcId="{86C4642E-8D37-460A-A0C6-913D513972CE}" destId="{F523CB1C-2452-46BB-8656-7128DA67B6BF}" srcOrd="1" destOrd="0" presId="urn:microsoft.com/office/officeart/2005/8/layout/hierarchy2"/>
    <dgm:cxn modelId="{A41705A9-CC84-413F-9E10-76AC98EF4757}" type="presOf" srcId="{EFA18F06-D04B-4471-9A3A-AE7EF84C36BF}" destId="{319FF8A2-3988-4CC4-AC6D-A163F7A64305}" srcOrd="1" destOrd="0" presId="urn:microsoft.com/office/officeart/2005/8/layout/hierarchy2"/>
    <dgm:cxn modelId="{2F2867CE-E5A8-4BA1-ACB7-2ABF065FD212}" type="presOf" srcId="{98670633-A083-4C9D-9D99-E39CFCC5E658}" destId="{E20A3BBC-EBE9-4749-B7C0-CF04842ABE75}" srcOrd="0" destOrd="0" presId="urn:microsoft.com/office/officeart/2005/8/layout/hierarchy2"/>
    <dgm:cxn modelId="{606315D9-35CC-4A04-8F38-1B78A90240D0}" type="presOf" srcId="{788D8515-0C03-4E6E-A2E3-5FBB191DF07E}" destId="{480524AD-A026-40B5-8E85-857B76C1D564}" srcOrd="0" destOrd="0" presId="urn:microsoft.com/office/officeart/2005/8/layout/hierarchy2"/>
    <dgm:cxn modelId="{3BC47866-00DE-4014-936D-87918F304314}" type="presOf" srcId="{EFA18F06-D04B-4471-9A3A-AE7EF84C36BF}" destId="{ECB843A8-187B-418C-9A00-A9F9D61C4267}" srcOrd="0" destOrd="0" presId="urn:microsoft.com/office/officeart/2005/8/layout/hierarchy2"/>
    <dgm:cxn modelId="{FE7F91D6-7333-437E-B0BD-2BC145085480}" type="presOf" srcId="{C73C0F4F-DE7D-4E60-AC91-9F8D24F36053}" destId="{B2868296-40CA-481A-A24A-8E97A8351464}" srcOrd="1" destOrd="0" presId="urn:microsoft.com/office/officeart/2005/8/layout/hierarchy2"/>
    <dgm:cxn modelId="{E4B93F25-0BC1-4B27-9097-657F8729F375}" type="presOf" srcId="{F5D0871D-3B30-4E32-8D12-F766A0486D53}" destId="{8C9FC118-BD14-4FA6-85B7-F1551345E0E2}" srcOrd="0" destOrd="0" presId="urn:microsoft.com/office/officeart/2005/8/layout/hierarchy2"/>
    <dgm:cxn modelId="{C9946F08-501E-4762-BD83-D8F51860E3DB}" type="presOf" srcId="{141B0986-E953-467D-B678-315662A83B30}" destId="{6568F0A2-9E6B-4550-A5AD-0216CF6352B8}" srcOrd="0" destOrd="0" presId="urn:microsoft.com/office/officeart/2005/8/layout/hierarchy2"/>
    <dgm:cxn modelId="{0F9BCDC9-4509-45FE-B9F7-8422B76EAFFA}" type="presOf" srcId="{6B55984B-B245-49AF-861B-F711FB79704D}" destId="{F8A9C699-7F85-4957-A913-655BB9304B4F}" srcOrd="0" destOrd="0" presId="urn:microsoft.com/office/officeart/2005/8/layout/hierarchy2"/>
    <dgm:cxn modelId="{5513415A-5616-487D-8FE8-069AA833110C}" srcId="{EA927341-4919-4EB6-BC6B-341FF8C5BF6B}" destId="{F5D0871D-3B30-4E32-8D12-F766A0486D53}" srcOrd="0" destOrd="0" parTransId="{86C4642E-8D37-460A-A0C6-913D513972CE}" sibTransId="{096496C9-7D08-4F90-BEA4-90CA86E953E8}"/>
    <dgm:cxn modelId="{9C3B0EF6-0A84-47C9-96F7-56266788F470}" type="presOf" srcId="{83925411-79D6-42DE-8EF1-ABC5F8A1353D}" destId="{D3265E3A-9D35-42C3-AF35-993BC6B325A4}" srcOrd="0" destOrd="0" presId="urn:microsoft.com/office/officeart/2005/8/layout/hierarchy2"/>
    <dgm:cxn modelId="{76873108-9B3E-48C6-8010-27B9119A3D8F}" srcId="{6B55984B-B245-49AF-861B-F711FB79704D}" destId="{83925411-79D6-42DE-8EF1-ABC5F8A1353D}" srcOrd="0" destOrd="0" parTransId="{CFA6910D-B96A-480A-95CF-0A8E0A476A5B}" sibTransId="{F8191161-8BAC-4AAC-AFDF-8F4EB5D36BDB}"/>
    <dgm:cxn modelId="{D131F07E-49B1-485F-AC38-41DE9AE6285F}" type="presOf" srcId="{86C4642E-8D37-460A-A0C6-913D513972CE}" destId="{AF40C756-319F-43EF-AC86-1350781D0C78}" srcOrd="0" destOrd="0" presId="urn:microsoft.com/office/officeart/2005/8/layout/hierarchy2"/>
    <dgm:cxn modelId="{1CE61413-EAE6-444D-BBD3-2869EC28A906}" type="presParOf" srcId="{F8A9C699-7F85-4957-A913-655BB9304B4F}" destId="{C590ACCB-C421-49AC-8433-EFC7520A37DB}" srcOrd="0" destOrd="0" presId="urn:microsoft.com/office/officeart/2005/8/layout/hierarchy2"/>
    <dgm:cxn modelId="{A1A6B345-9D9C-4D79-BD5C-4EE9DEFAA846}" type="presParOf" srcId="{C590ACCB-C421-49AC-8433-EFC7520A37DB}" destId="{D3265E3A-9D35-42C3-AF35-993BC6B325A4}" srcOrd="0" destOrd="0" presId="urn:microsoft.com/office/officeart/2005/8/layout/hierarchy2"/>
    <dgm:cxn modelId="{DD930A38-287C-4CD1-B48B-601D67796ADC}" type="presParOf" srcId="{C590ACCB-C421-49AC-8433-EFC7520A37DB}" destId="{CB340B4B-FBC3-4A76-AF15-7D5DA73B842B}" srcOrd="1" destOrd="0" presId="urn:microsoft.com/office/officeart/2005/8/layout/hierarchy2"/>
    <dgm:cxn modelId="{1851D29A-2783-478F-B89E-3C04C37B393D}" type="presParOf" srcId="{CB340B4B-FBC3-4A76-AF15-7D5DA73B842B}" destId="{34AB79AF-5C39-4E40-8F0D-C35CAB65A968}" srcOrd="0" destOrd="0" presId="urn:microsoft.com/office/officeart/2005/8/layout/hierarchy2"/>
    <dgm:cxn modelId="{F26674BC-2DBF-4685-9261-71A8EE296E09}" type="presParOf" srcId="{34AB79AF-5C39-4E40-8F0D-C35CAB65A968}" destId="{B2868296-40CA-481A-A24A-8E97A8351464}" srcOrd="0" destOrd="0" presId="urn:microsoft.com/office/officeart/2005/8/layout/hierarchy2"/>
    <dgm:cxn modelId="{8E302D71-9F81-4912-8CAE-CE3A9A029A51}" type="presParOf" srcId="{CB340B4B-FBC3-4A76-AF15-7D5DA73B842B}" destId="{65899E8E-A53A-45DA-8CE7-DF0E4A4742E5}" srcOrd="1" destOrd="0" presId="urn:microsoft.com/office/officeart/2005/8/layout/hierarchy2"/>
    <dgm:cxn modelId="{EF74CDE5-0706-409B-8E50-D05E758D9206}" type="presParOf" srcId="{65899E8E-A53A-45DA-8CE7-DF0E4A4742E5}" destId="{6568F0A2-9E6B-4550-A5AD-0216CF6352B8}" srcOrd="0" destOrd="0" presId="urn:microsoft.com/office/officeart/2005/8/layout/hierarchy2"/>
    <dgm:cxn modelId="{2129F31C-93D9-49A1-9CA6-B97728119202}" type="presParOf" srcId="{65899E8E-A53A-45DA-8CE7-DF0E4A4742E5}" destId="{DE71EE3C-DADC-4CC5-851E-86E37799FBD0}" srcOrd="1" destOrd="0" presId="urn:microsoft.com/office/officeart/2005/8/layout/hierarchy2"/>
    <dgm:cxn modelId="{EEC7C6E1-A5D0-4FDA-9EA9-C5F10C7226F7}" type="presParOf" srcId="{DE71EE3C-DADC-4CC5-851E-86E37799FBD0}" destId="{480524AD-A026-40B5-8E85-857B76C1D564}" srcOrd="0" destOrd="0" presId="urn:microsoft.com/office/officeart/2005/8/layout/hierarchy2"/>
    <dgm:cxn modelId="{EB1E80FE-50F9-40D2-808B-044F23759119}" type="presParOf" srcId="{480524AD-A026-40B5-8E85-857B76C1D564}" destId="{B94CD900-90E0-4FB2-8372-EFDE01DA81A8}" srcOrd="0" destOrd="0" presId="urn:microsoft.com/office/officeart/2005/8/layout/hierarchy2"/>
    <dgm:cxn modelId="{6822DDBA-1377-42F8-B071-15169AD52FD3}" type="presParOf" srcId="{DE71EE3C-DADC-4CC5-851E-86E37799FBD0}" destId="{2BDAD814-AAC9-44D3-B279-D116B84204AA}" srcOrd="1" destOrd="0" presId="urn:microsoft.com/office/officeart/2005/8/layout/hierarchy2"/>
    <dgm:cxn modelId="{890DC726-401B-4682-9B5E-6216642172C4}" type="presParOf" srcId="{2BDAD814-AAC9-44D3-B279-D116B84204AA}" destId="{8A8A4F30-F44F-473E-B616-5B6671B27903}" srcOrd="0" destOrd="0" presId="urn:microsoft.com/office/officeart/2005/8/layout/hierarchy2"/>
    <dgm:cxn modelId="{2712A054-EEC9-405E-87E2-1DA7FB6CDFD4}" type="presParOf" srcId="{2BDAD814-AAC9-44D3-B279-D116B84204AA}" destId="{EDF3BCE8-DFA5-4511-A11B-B8725F27CA62}" srcOrd="1" destOrd="0" presId="urn:microsoft.com/office/officeart/2005/8/layout/hierarchy2"/>
    <dgm:cxn modelId="{C189AF90-0671-4EC9-ACD9-9FE05CF3F842}" type="presParOf" srcId="{EDF3BCE8-DFA5-4511-A11B-B8725F27CA62}" destId="{AF40C756-319F-43EF-AC86-1350781D0C78}" srcOrd="0" destOrd="0" presId="urn:microsoft.com/office/officeart/2005/8/layout/hierarchy2"/>
    <dgm:cxn modelId="{2FABDCC2-D673-4A0B-90F6-252EDB2636CB}" type="presParOf" srcId="{AF40C756-319F-43EF-AC86-1350781D0C78}" destId="{F523CB1C-2452-46BB-8656-7128DA67B6BF}" srcOrd="0" destOrd="0" presId="urn:microsoft.com/office/officeart/2005/8/layout/hierarchy2"/>
    <dgm:cxn modelId="{E027DCC9-87D9-4470-878E-3470BA8E23E2}" type="presParOf" srcId="{EDF3BCE8-DFA5-4511-A11B-B8725F27CA62}" destId="{308E1546-4533-4C1A-9E0C-3B5642EA9C6D}" srcOrd="1" destOrd="0" presId="urn:microsoft.com/office/officeart/2005/8/layout/hierarchy2"/>
    <dgm:cxn modelId="{F978604D-D232-4D2C-AE46-D445B6A9F259}" type="presParOf" srcId="{308E1546-4533-4C1A-9E0C-3B5642EA9C6D}" destId="{8C9FC118-BD14-4FA6-85B7-F1551345E0E2}" srcOrd="0" destOrd="0" presId="urn:microsoft.com/office/officeart/2005/8/layout/hierarchy2"/>
    <dgm:cxn modelId="{44441684-FC27-417D-B14C-D370D70F191C}" type="presParOf" srcId="{308E1546-4533-4C1A-9E0C-3B5642EA9C6D}" destId="{D54D9665-49A9-4511-950C-E1987B21AE68}" srcOrd="1" destOrd="0" presId="urn:microsoft.com/office/officeart/2005/8/layout/hierarchy2"/>
    <dgm:cxn modelId="{DAF56713-BB55-4A5F-B4CE-5357B1CB849A}" type="presParOf" srcId="{EDF3BCE8-DFA5-4511-A11B-B8725F27CA62}" destId="{ECB843A8-187B-418C-9A00-A9F9D61C4267}" srcOrd="2" destOrd="0" presId="urn:microsoft.com/office/officeart/2005/8/layout/hierarchy2"/>
    <dgm:cxn modelId="{DC806419-9DEF-4B48-8E0E-A6884C6429B7}" type="presParOf" srcId="{ECB843A8-187B-418C-9A00-A9F9D61C4267}" destId="{319FF8A2-3988-4CC4-AC6D-A163F7A64305}" srcOrd="0" destOrd="0" presId="urn:microsoft.com/office/officeart/2005/8/layout/hierarchy2"/>
    <dgm:cxn modelId="{E10780B0-76C1-4025-A6EC-E33372A02C49}" type="presParOf" srcId="{EDF3BCE8-DFA5-4511-A11B-B8725F27CA62}" destId="{3E3110FC-9ED4-4784-A7C5-F6C10401D9BA}" srcOrd="3" destOrd="0" presId="urn:microsoft.com/office/officeart/2005/8/layout/hierarchy2"/>
    <dgm:cxn modelId="{41DC5C08-64BE-455D-98D3-74D64A0CD1A2}" type="presParOf" srcId="{3E3110FC-9ED4-4784-A7C5-F6C10401D9BA}" destId="{E20A3BBC-EBE9-4749-B7C0-CF04842ABE75}" srcOrd="0" destOrd="0" presId="urn:microsoft.com/office/officeart/2005/8/layout/hierarchy2"/>
    <dgm:cxn modelId="{7FA46C6F-7800-45C1-ABC3-A242548C79DD}" type="presParOf" srcId="{3E3110FC-9ED4-4784-A7C5-F6C10401D9BA}" destId="{94ACF49D-75BF-4BEA-A1D2-7CC04CE8B4ED}" srcOrd="1" destOrd="0" presId="urn:microsoft.com/office/officeart/2005/8/layout/hierarchy2"/>
    <dgm:cxn modelId="{DC098156-D778-4217-9C88-2366FF014885}" type="presParOf" srcId="{CB340B4B-FBC3-4A76-AF15-7D5DA73B842B}" destId="{968D028B-32CE-409D-A8AC-137943EA3D3F}" srcOrd="2" destOrd="0" presId="urn:microsoft.com/office/officeart/2005/8/layout/hierarchy2"/>
    <dgm:cxn modelId="{34D0582E-9A56-49CD-975F-AD98AE6DFAC9}" type="presParOf" srcId="{968D028B-32CE-409D-A8AC-137943EA3D3F}" destId="{A82DB7B4-C4D4-4860-866E-2518D4CF54B7}" srcOrd="0" destOrd="0" presId="urn:microsoft.com/office/officeart/2005/8/layout/hierarchy2"/>
    <dgm:cxn modelId="{72A12A14-75DF-4A52-9D4E-CFB136496F4E}" type="presParOf" srcId="{CB340B4B-FBC3-4A76-AF15-7D5DA73B842B}" destId="{6F363DED-5111-42DD-B3B6-545E7590145E}" srcOrd="3" destOrd="0" presId="urn:microsoft.com/office/officeart/2005/8/layout/hierarchy2"/>
    <dgm:cxn modelId="{238A000E-8B4C-43CE-B925-37A43BFE0DF6}" type="presParOf" srcId="{6F363DED-5111-42DD-B3B6-545E7590145E}" destId="{1B27157B-3DD4-4A1E-BBF7-E5EA318DD8A3}" srcOrd="0" destOrd="0" presId="urn:microsoft.com/office/officeart/2005/8/layout/hierarchy2"/>
    <dgm:cxn modelId="{B2107646-C419-40B3-A406-718A37084427}" type="presParOf" srcId="{6F363DED-5111-42DD-B3B6-545E7590145E}" destId="{432BFFC0-EA98-4E5C-A174-4154DFE0562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211E2D2-7C9A-4FA8-8CB8-AAA890E4E5F6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C2C32BD6-AC2C-4373-AB68-5888C8D27C8C}">
      <dgm:prSet phldrT="[文字]" custT="1"/>
      <dgm:spPr/>
      <dgm:t>
        <a:bodyPr/>
        <a:lstStyle/>
        <a:p>
          <a:pPr>
            <a:spcAft>
              <a:spcPts val="0"/>
            </a:spcAft>
          </a:pPr>
          <a:r>
            <a:rPr lang="zh-TW" altLang="en-US" sz="3200" dirty="0" smtClean="0"/>
            <a:t>人臣</a:t>
          </a:r>
          <a:endParaRPr lang="en-US" altLang="zh-TW" sz="3200" dirty="0" smtClean="0"/>
        </a:p>
        <a:p>
          <a:pPr>
            <a:spcAft>
              <a:spcPts val="0"/>
            </a:spcAft>
          </a:pPr>
          <a:r>
            <a:rPr lang="zh-TW" altLang="en-US" sz="3200" dirty="0" smtClean="0"/>
            <a:t>三罪</a:t>
          </a:r>
          <a:endParaRPr lang="zh-TW" altLang="en-US" sz="3200" dirty="0"/>
        </a:p>
      </dgm:t>
    </dgm:pt>
    <dgm:pt modelId="{B0EAA25F-884A-4CD0-BEB3-CF0E00767122}" type="parTrans" cxnId="{0796E7A4-F3FC-4769-9D66-53575C4184CA}">
      <dgm:prSet/>
      <dgm:spPr/>
      <dgm:t>
        <a:bodyPr/>
        <a:lstStyle/>
        <a:p>
          <a:endParaRPr lang="zh-TW" altLang="en-US"/>
        </a:p>
      </dgm:t>
    </dgm:pt>
    <dgm:pt modelId="{BEC7DEA6-54EF-4831-BA44-06CCBCA15585}" type="sibTrans" cxnId="{0796E7A4-F3FC-4769-9D66-53575C4184CA}">
      <dgm:prSet/>
      <dgm:spPr/>
      <dgm:t>
        <a:bodyPr/>
        <a:lstStyle/>
        <a:p>
          <a:endParaRPr lang="zh-TW" altLang="en-US"/>
        </a:p>
      </dgm:t>
    </dgm:pt>
    <dgm:pt modelId="{948E19CF-3247-4637-80F4-A60B91ECD9A1}">
      <dgm:prSet phldrT="[文字]" custT="1"/>
      <dgm:spPr/>
      <dgm:t>
        <a:bodyPr/>
        <a:lstStyle/>
        <a:p>
          <a:r>
            <a:rPr lang="zh-TW" altLang="en-US" sz="3200" dirty="0" smtClean="0"/>
            <a:t>導非</a:t>
          </a:r>
          <a:endParaRPr lang="zh-TW" altLang="en-US" sz="3200" dirty="0"/>
        </a:p>
      </dgm:t>
    </dgm:pt>
    <dgm:pt modelId="{61F619AE-4068-4235-9DD4-C38C2AC23BF6}" type="parTrans" cxnId="{9922DB1B-3E2F-4334-8BE4-A6BE0BFF83F2}">
      <dgm:prSet/>
      <dgm:spPr/>
      <dgm:t>
        <a:bodyPr/>
        <a:lstStyle/>
        <a:p>
          <a:endParaRPr lang="zh-TW" altLang="en-US"/>
        </a:p>
      </dgm:t>
    </dgm:pt>
    <dgm:pt modelId="{2FF8A3EA-3EDE-4E32-BC3E-8670D9FC3DF6}" type="sibTrans" cxnId="{9922DB1B-3E2F-4334-8BE4-A6BE0BFF83F2}">
      <dgm:prSet/>
      <dgm:spPr/>
      <dgm:t>
        <a:bodyPr/>
        <a:lstStyle/>
        <a:p>
          <a:endParaRPr lang="zh-TW" altLang="en-US"/>
        </a:p>
      </dgm:t>
    </dgm:pt>
    <dgm:pt modelId="{C8A9704C-EC7E-481E-BD5E-A01A75384BDD}">
      <dgm:prSet phldrT="[文字]" custT="1"/>
      <dgm:spPr/>
      <dgm:t>
        <a:bodyPr/>
        <a:lstStyle/>
        <a:p>
          <a:r>
            <a:rPr lang="zh-TW" altLang="en-US" sz="3200" dirty="0" smtClean="0"/>
            <a:t>阿失</a:t>
          </a:r>
          <a:endParaRPr lang="zh-TW" altLang="en-US" sz="3200" dirty="0"/>
        </a:p>
      </dgm:t>
    </dgm:pt>
    <dgm:pt modelId="{C8468DB1-E627-4841-BBA8-F621FB1814CA}" type="parTrans" cxnId="{5AD87547-2F0B-4890-B54E-F610DCC0CF9D}">
      <dgm:prSet/>
      <dgm:spPr/>
      <dgm:t>
        <a:bodyPr/>
        <a:lstStyle/>
        <a:p>
          <a:endParaRPr lang="zh-TW" altLang="en-US"/>
        </a:p>
      </dgm:t>
    </dgm:pt>
    <dgm:pt modelId="{EEBDC329-932D-4E88-A6D9-690DF8ED1B6B}" type="sibTrans" cxnId="{5AD87547-2F0B-4890-B54E-F610DCC0CF9D}">
      <dgm:prSet/>
      <dgm:spPr/>
      <dgm:t>
        <a:bodyPr/>
        <a:lstStyle/>
        <a:p>
          <a:endParaRPr lang="zh-TW" altLang="en-US"/>
        </a:p>
      </dgm:t>
    </dgm:pt>
    <dgm:pt modelId="{CD42681D-54BF-45C3-A44C-3254A2D02318}">
      <dgm:prSet phldrT="[文字]" custT="1"/>
      <dgm:spPr/>
      <dgm:t>
        <a:bodyPr/>
        <a:lstStyle/>
        <a:p>
          <a:r>
            <a:rPr lang="zh-TW" altLang="en-US" sz="3200" dirty="0" smtClean="0"/>
            <a:t>尸寵</a:t>
          </a:r>
          <a:endParaRPr lang="zh-TW" altLang="en-US" sz="3200" dirty="0"/>
        </a:p>
      </dgm:t>
    </dgm:pt>
    <dgm:pt modelId="{57088779-06C6-4A5A-9BC2-14C0FDF026D4}" type="parTrans" cxnId="{692AAFC9-12EB-4F89-9D24-664D7DEE0BB2}">
      <dgm:prSet/>
      <dgm:spPr/>
      <dgm:t>
        <a:bodyPr/>
        <a:lstStyle/>
        <a:p>
          <a:endParaRPr lang="zh-TW" altLang="en-US"/>
        </a:p>
      </dgm:t>
    </dgm:pt>
    <dgm:pt modelId="{7AF2381C-DBA1-438F-80CF-1E0A7DCAEDD0}" type="sibTrans" cxnId="{692AAFC9-12EB-4F89-9D24-664D7DEE0BB2}">
      <dgm:prSet/>
      <dgm:spPr/>
      <dgm:t>
        <a:bodyPr/>
        <a:lstStyle/>
        <a:p>
          <a:endParaRPr lang="zh-TW" altLang="en-US"/>
        </a:p>
      </dgm:t>
    </dgm:pt>
    <dgm:pt modelId="{A0B413FB-8BA9-4D74-9973-E6D3FEDF1799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以非引上謂之導</a:t>
          </a:r>
          <a:endParaRPr lang="zh-TW" altLang="en-US" sz="3200" dirty="0"/>
        </a:p>
      </dgm:t>
    </dgm:pt>
    <dgm:pt modelId="{5E9AA1D6-DD25-4618-88DF-5279F46ADB72}" type="parTrans" cxnId="{386B04DE-745E-467A-B711-E61B7E70D4D2}">
      <dgm:prSet/>
      <dgm:spPr/>
      <dgm:t>
        <a:bodyPr/>
        <a:lstStyle/>
        <a:p>
          <a:endParaRPr lang="zh-TW" altLang="en-US"/>
        </a:p>
      </dgm:t>
    </dgm:pt>
    <dgm:pt modelId="{03026CFE-D64D-4B9B-9A0F-7185D499A2B9}" type="sibTrans" cxnId="{386B04DE-745E-467A-B711-E61B7E70D4D2}">
      <dgm:prSet/>
      <dgm:spPr/>
      <dgm:t>
        <a:bodyPr/>
        <a:lstStyle/>
        <a:p>
          <a:endParaRPr lang="zh-TW" altLang="en-US"/>
        </a:p>
      </dgm:t>
    </dgm:pt>
    <dgm:pt modelId="{787E11DB-D3AA-4A00-AE06-EA9729CE22DE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從上之非謂之阿</a:t>
          </a:r>
          <a:endParaRPr lang="zh-TW" altLang="en-US" sz="3200" dirty="0"/>
        </a:p>
      </dgm:t>
    </dgm:pt>
    <dgm:pt modelId="{FAFEF0B6-FFF6-44A7-B95E-5BED5F12B536}" type="parTrans" cxnId="{B3080ECE-FB6C-4A27-AADD-28A488D0C8FE}">
      <dgm:prSet/>
      <dgm:spPr/>
      <dgm:t>
        <a:bodyPr/>
        <a:lstStyle/>
        <a:p>
          <a:endParaRPr lang="zh-TW" altLang="en-US"/>
        </a:p>
      </dgm:t>
    </dgm:pt>
    <dgm:pt modelId="{957859A8-35D2-4668-B024-3EB5FB0DF2CE}" type="sibTrans" cxnId="{B3080ECE-FB6C-4A27-AADD-28A488D0C8FE}">
      <dgm:prSet/>
      <dgm:spPr/>
      <dgm:t>
        <a:bodyPr/>
        <a:lstStyle/>
        <a:p>
          <a:endParaRPr lang="zh-TW" altLang="en-US"/>
        </a:p>
      </dgm:t>
    </dgm:pt>
    <dgm:pt modelId="{02F38504-C025-48A8-99AC-7212ABF7F801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見非不言謂之尸</a:t>
          </a:r>
          <a:endParaRPr lang="zh-TW" altLang="en-US" sz="3200" dirty="0"/>
        </a:p>
      </dgm:t>
    </dgm:pt>
    <dgm:pt modelId="{07CD0A42-18FA-400A-AC35-E41F4CE93BDD}" type="parTrans" cxnId="{D0915D0B-C7DA-4592-9A78-F4AC2D80D9BA}">
      <dgm:prSet/>
      <dgm:spPr/>
      <dgm:t>
        <a:bodyPr/>
        <a:lstStyle/>
        <a:p>
          <a:endParaRPr lang="zh-TW" altLang="en-US"/>
        </a:p>
      </dgm:t>
    </dgm:pt>
    <dgm:pt modelId="{F6EE2EA9-1991-41E8-B5F4-DA11FD319B09}" type="sibTrans" cxnId="{D0915D0B-C7DA-4592-9A78-F4AC2D80D9BA}">
      <dgm:prSet/>
      <dgm:spPr/>
      <dgm:t>
        <a:bodyPr/>
        <a:lstStyle/>
        <a:p>
          <a:endParaRPr lang="zh-TW" altLang="en-US"/>
        </a:p>
      </dgm:t>
    </dgm:pt>
    <dgm:pt modelId="{33F9910E-F744-4A32-A807-3110BDF0917C}">
      <dgm:prSet phldrT="[文字]" custT="1"/>
      <dgm:spPr/>
      <dgm:t>
        <a:bodyPr/>
        <a:lstStyle/>
        <a:p>
          <a:r>
            <a:rPr lang="zh-TW" altLang="en-US" sz="3200" dirty="0" smtClean="0"/>
            <a:t>尸臣絀</a:t>
          </a:r>
          <a:endParaRPr lang="zh-TW" altLang="en-US" sz="3200" dirty="0"/>
        </a:p>
      </dgm:t>
    </dgm:pt>
    <dgm:pt modelId="{061F5F64-58E2-4685-8227-87BBD53437B6}" type="parTrans" cxnId="{D5CE63EE-46B8-4954-AB2B-4C6C06B36B53}">
      <dgm:prSet/>
      <dgm:spPr/>
      <dgm:t>
        <a:bodyPr/>
        <a:lstStyle/>
        <a:p>
          <a:endParaRPr lang="zh-TW" altLang="en-US"/>
        </a:p>
      </dgm:t>
    </dgm:pt>
    <dgm:pt modelId="{B481C45C-05D6-4ABA-BF72-A8601687ADA8}" type="sibTrans" cxnId="{D5CE63EE-46B8-4954-AB2B-4C6C06B36B53}">
      <dgm:prSet/>
      <dgm:spPr/>
      <dgm:t>
        <a:bodyPr/>
        <a:lstStyle/>
        <a:p>
          <a:endParaRPr lang="zh-TW" altLang="en-US"/>
        </a:p>
      </dgm:t>
    </dgm:pt>
    <dgm:pt modelId="{C141EF63-5907-463C-B50C-1AEDB0CD7FDD}">
      <dgm:prSet phldrT="[文字]" custT="1"/>
      <dgm:spPr/>
      <dgm:t>
        <a:bodyPr/>
        <a:lstStyle/>
        <a:p>
          <a:r>
            <a:rPr lang="zh-TW" altLang="en-US" sz="3200" dirty="0" smtClean="0"/>
            <a:t>導臣誅</a:t>
          </a:r>
          <a:endParaRPr lang="zh-TW" altLang="en-US" sz="3200" dirty="0"/>
        </a:p>
      </dgm:t>
    </dgm:pt>
    <dgm:pt modelId="{0C8A4F46-0A3C-44FE-91E0-6EA53E8BBF3A}" type="parTrans" cxnId="{92DF4A7F-02C1-40BB-ADBC-E05DB3D3F95D}">
      <dgm:prSet/>
      <dgm:spPr/>
      <dgm:t>
        <a:bodyPr/>
        <a:lstStyle/>
        <a:p>
          <a:endParaRPr lang="zh-TW" altLang="en-US"/>
        </a:p>
      </dgm:t>
    </dgm:pt>
    <dgm:pt modelId="{8301E506-8892-4C21-AD16-B83935EC7CCC}" type="sibTrans" cxnId="{92DF4A7F-02C1-40BB-ADBC-E05DB3D3F95D}">
      <dgm:prSet/>
      <dgm:spPr/>
      <dgm:t>
        <a:bodyPr/>
        <a:lstStyle/>
        <a:p>
          <a:endParaRPr lang="zh-TW" altLang="en-US"/>
        </a:p>
      </dgm:t>
    </dgm:pt>
    <dgm:pt modelId="{A49C90B8-8219-4264-A5FC-1B7D6073540E}">
      <dgm:prSet phldrT="[文字]" custT="1"/>
      <dgm:spPr/>
      <dgm:t>
        <a:bodyPr/>
        <a:lstStyle/>
        <a:p>
          <a:r>
            <a:rPr lang="zh-TW" altLang="en-US" sz="3200" dirty="0" smtClean="0"/>
            <a:t>阿臣刑</a:t>
          </a:r>
          <a:endParaRPr lang="zh-TW" altLang="en-US" sz="3200" dirty="0"/>
        </a:p>
      </dgm:t>
    </dgm:pt>
    <dgm:pt modelId="{F82F9817-8C0F-497C-A7AE-39478ECC355E}" type="parTrans" cxnId="{26FC329E-CA14-45EC-9CCE-3F4EB6C720E2}">
      <dgm:prSet/>
      <dgm:spPr/>
      <dgm:t>
        <a:bodyPr/>
        <a:lstStyle/>
        <a:p>
          <a:endParaRPr lang="zh-TW" altLang="en-US"/>
        </a:p>
      </dgm:t>
    </dgm:pt>
    <dgm:pt modelId="{8C03BB2E-E8D3-4A2D-8769-EDDE104AD3D4}" type="sibTrans" cxnId="{26FC329E-CA14-45EC-9CCE-3F4EB6C720E2}">
      <dgm:prSet/>
      <dgm:spPr/>
      <dgm:t>
        <a:bodyPr/>
        <a:lstStyle/>
        <a:p>
          <a:endParaRPr lang="zh-TW" altLang="en-US"/>
        </a:p>
      </dgm:t>
    </dgm:pt>
    <dgm:pt modelId="{DC984EFD-BD44-45C3-8790-EE2B410F5906}" type="pres">
      <dgm:prSet presAssocID="{5211E2D2-7C9A-4FA8-8CB8-AAA890E4E5F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958AAB6F-82F6-4460-AE81-FDBC563C4767}" type="pres">
      <dgm:prSet presAssocID="{C2C32BD6-AC2C-4373-AB68-5888C8D27C8C}" presName="root1" presStyleCnt="0"/>
      <dgm:spPr/>
    </dgm:pt>
    <dgm:pt modelId="{3859D5B0-044F-4C71-9283-2E2B425A144A}" type="pres">
      <dgm:prSet presAssocID="{C2C32BD6-AC2C-4373-AB68-5888C8D27C8C}" presName="LevelOneTextNode" presStyleLbl="node0" presStyleIdx="0" presStyleCnt="1" custScaleY="18772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A4F38F4-D246-40F4-950F-38AEACB6633F}" type="pres">
      <dgm:prSet presAssocID="{C2C32BD6-AC2C-4373-AB68-5888C8D27C8C}" presName="level2hierChild" presStyleCnt="0"/>
      <dgm:spPr/>
    </dgm:pt>
    <dgm:pt modelId="{26B89562-CE18-4F18-B2E0-802C28FA5298}" type="pres">
      <dgm:prSet presAssocID="{61F619AE-4068-4235-9DD4-C38C2AC23BF6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6BB492B4-A624-47E7-B954-8D81DA81C7E4}" type="pres">
      <dgm:prSet presAssocID="{61F619AE-4068-4235-9DD4-C38C2AC23BF6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224512D3-E85E-4A96-88CF-E4DEA88C4F72}" type="pres">
      <dgm:prSet presAssocID="{948E19CF-3247-4637-80F4-A60B91ECD9A1}" presName="root2" presStyleCnt="0"/>
      <dgm:spPr/>
    </dgm:pt>
    <dgm:pt modelId="{19E9C5B8-51FC-40AC-90CE-870A733E3C1F}" type="pres">
      <dgm:prSet presAssocID="{948E19CF-3247-4637-80F4-A60B91ECD9A1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E735DEE-A554-4F72-9BC6-B1A09BAEF297}" type="pres">
      <dgm:prSet presAssocID="{948E19CF-3247-4637-80F4-A60B91ECD9A1}" presName="level3hierChild" presStyleCnt="0"/>
      <dgm:spPr/>
    </dgm:pt>
    <dgm:pt modelId="{66A4885B-D963-4E40-850C-035249C3D08D}" type="pres">
      <dgm:prSet presAssocID="{5E9AA1D6-DD25-4618-88DF-5279F46ADB72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A08DD0A4-013B-4ADC-A52B-C61C9193284E}" type="pres">
      <dgm:prSet presAssocID="{5E9AA1D6-DD25-4618-88DF-5279F46ADB72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74900F00-3D4A-4BB9-A26B-C7FCDFDB8815}" type="pres">
      <dgm:prSet presAssocID="{A0B413FB-8BA9-4D74-9973-E6D3FEDF1799}" presName="root2" presStyleCnt="0"/>
      <dgm:spPr/>
    </dgm:pt>
    <dgm:pt modelId="{D97A1500-6BF0-4D99-86B8-C71E513E6C1D}" type="pres">
      <dgm:prSet presAssocID="{A0B413FB-8BA9-4D74-9973-E6D3FEDF1799}" presName="LevelTwoTextNode" presStyleLbl="node3" presStyleIdx="0" presStyleCnt="3" custScaleX="120196" custScaleY="13303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C1E293D-A5FC-4A92-AE01-2DDC002E8A11}" type="pres">
      <dgm:prSet presAssocID="{A0B413FB-8BA9-4D74-9973-E6D3FEDF1799}" presName="level3hierChild" presStyleCnt="0"/>
      <dgm:spPr/>
    </dgm:pt>
    <dgm:pt modelId="{83B057A0-33C3-47F1-8079-F5A7529D5E79}" type="pres">
      <dgm:prSet presAssocID="{0C8A4F46-0A3C-44FE-91E0-6EA53E8BBF3A}" presName="conn2-1" presStyleLbl="parChTrans1D4" presStyleIdx="0" presStyleCnt="3"/>
      <dgm:spPr/>
      <dgm:t>
        <a:bodyPr/>
        <a:lstStyle/>
        <a:p>
          <a:endParaRPr lang="zh-TW" altLang="en-US"/>
        </a:p>
      </dgm:t>
    </dgm:pt>
    <dgm:pt modelId="{EAB9E511-E254-4926-BDDE-7B0ED78E8EB0}" type="pres">
      <dgm:prSet presAssocID="{0C8A4F46-0A3C-44FE-91E0-6EA53E8BBF3A}" presName="connTx" presStyleLbl="parChTrans1D4" presStyleIdx="0" presStyleCnt="3"/>
      <dgm:spPr/>
      <dgm:t>
        <a:bodyPr/>
        <a:lstStyle/>
        <a:p>
          <a:endParaRPr lang="zh-TW" altLang="en-US"/>
        </a:p>
      </dgm:t>
    </dgm:pt>
    <dgm:pt modelId="{17128259-AFC5-4F70-A89E-48BA9B4BBEF4}" type="pres">
      <dgm:prSet presAssocID="{C141EF63-5907-463C-B50C-1AEDB0CD7FDD}" presName="root2" presStyleCnt="0"/>
      <dgm:spPr/>
    </dgm:pt>
    <dgm:pt modelId="{215761EF-D7B4-472C-955D-9460D20E0561}" type="pres">
      <dgm:prSet presAssocID="{C141EF63-5907-463C-B50C-1AEDB0CD7FDD}" presName="LevelTwoTextNode" presStyleLbl="node4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CBF24F3-7E1B-4C96-9594-193CCDD65D77}" type="pres">
      <dgm:prSet presAssocID="{C141EF63-5907-463C-B50C-1AEDB0CD7FDD}" presName="level3hierChild" presStyleCnt="0"/>
      <dgm:spPr/>
    </dgm:pt>
    <dgm:pt modelId="{7BD5A98D-0703-40FD-B9F7-EA7975958C82}" type="pres">
      <dgm:prSet presAssocID="{C8468DB1-E627-4841-BBA8-F621FB1814CA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051F888D-6D1E-496E-9A53-FE15F1FB85B3}" type="pres">
      <dgm:prSet presAssocID="{C8468DB1-E627-4841-BBA8-F621FB1814CA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175F5260-200F-4677-8110-CD196E4DEF42}" type="pres">
      <dgm:prSet presAssocID="{C8A9704C-EC7E-481E-BD5E-A01A75384BDD}" presName="root2" presStyleCnt="0"/>
      <dgm:spPr/>
    </dgm:pt>
    <dgm:pt modelId="{75D3767E-13A3-4B7B-ABE6-7E876522997E}" type="pres">
      <dgm:prSet presAssocID="{C8A9704C-EC7E-481E-BD5E-A01A75384BDD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7852450-EEAA-4659-A756-ABFFEE0793E3}" type="pres">
      <dgm:prSet presAssocID="{C8A9704C-EC7E-481E-BD5E-A01A75384BDD}" presName="level3hierChild" presStyleCnt="0"/>
      <dgm:spPr/>
    </dgm:pt>
    <dgm:pt modelId="{29F86E27-945F-4AFE-9140-5B970EF56D55}" type="pres">
      <dgm:prSet presAssocID="{FAFEF0B6-FFF6-44A7-B95E-5BED5F12B536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F4303B3F-4CE9-4116-8028-6AFCCFB3F96E}" type="pres">
      <dgm:prSet presAssocID="{FAFEF0B6-FFF6-44A7-B95E-5BED5F12B536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FDD5A247-2F9C-4B92-AD42-67101E796A3D}" type="pres">
      <dgm:prSet presAssocID="{787E11DB-D3AA-4A00-AE06-EA9729CE22DE}" presName="root2" presStyleCnt="0"/>
      <dgm:spPr/>
    </dgm:pt>
    <dgm:pt modelId="{BD95C5CF-01BE-42B2-94EA-3581D4A593F0}" type="pres">
      <dgm:prSet presAssocID="{787E11DB-D3AA-4A00-AE06-EA9729CE22DE}" presName="LevelTwoTextNode" presStyleLbl="node3" presStyleIdx="1" presStyleCnt="3" custScaleX="120196" custScaleY="13303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D754E03-0F15-46EC-8E43-4874F8027602}" type="pres">
      <dgm:prSet presAssocID="{787E11DB-D3AA-4A00-AE06-EA9729CE22DE}" presName="level3hierChild" presStyleCnt="0"/>
      <dgm:spPr/>
    </dgm:pt>
    <dgm:pt modelId="{B28AF979-DEC2-475C-961D-24D2C7219D62}" type="pres">
      <dgm:prSet presAssocID="{F82F9817-8C0F-497C-A7AE-39478ECC355E}" presName="conn2-1" presStyleLbl="parChTrans1D4" presStyleIdx="1" presStyleCnt="3"/>
      <dgm:spPr/>
      <dgm:t>
        <a:bodyPr/>
        <a:lstStyle/>
        <a:p>
          <a:endParaRPr lang="zh-TW" altLang="en-US"/>
        </a:p>
      </dgm:t>
    </dgm:pt>
    <dgm:pt modelId="{7A5C89E7-3C94-47BB-B13A-3D9D45B945D4}" type="pres">
      <dgm:prSet presAssocID="{F82F9817-8C0F-497C-A7AE-39478ECC355E}" presName="connTx" presStyleLbl="parChTrans1D4" presStyleIdx="1" presStyleCnt="3"/>
      <dgm:spPr/>
      <dgm:t>
        <a:bodyPr/>
        <a:lstStyle/>
        <a:p>
          <a:endParaRPr lang="zh-TW" altLang="en-US"/>
        </a:p>
      </dgm:t>
    </dgm:pt>
    <dgm:pt modelId="{3B6F76D8-50E9-43BD-86A5-6AFB8A1E3535}" type="pres">
      <dgm:prSet presAssocID="{A49C90B8-8219-4264-A5FC-1B7D6073540E}" presName="root2" presStyleCnt="0"/>
      <dgm:spPr/>
    </dgm:pt>
    <dgm:pt modelId="{5312674B-732E-461C-8840-3FE28625B553}" type="pres">
      <dgm:prSet presAssocID="{A49C90B8-8219-4264-A5FC-1B7D6073540E}" presName="LevelTwoTextNode" presStyleLbl="node4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598155D-CAC6-4E81-98A9-A2B2CD60FA55}" type="pres">
      <dgm:prSet presAssocID="{A49C90B8-8219-4264-A5FC-1B7D6073540E}" presName="level3hierChild" presStyleCnt="0"/>
      <dgm:spPr/>
    </dgm:pt>
    <dgm:pt modelId="{960B54D0-F67A-4FF9-B128-B583D7DBFDD7}" type="pres">
      <dgm:prSet presAssocID="{57088779-06C6-4A5A-9BC2-14C0FDF026D4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33AEFE44-275F-457C-9F94-C4FF52F2DEE6}" type="pres">
      <dgm:prSet presAssocID="{57088779-06C6-4A5A-9BC2-14C0FDF026D4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154A4395-5D10-465F-9C52-E5F06930A6A6}" type="pres">
      <dgm:prSet presAssocID="{CD42681D-54BF-45C3-A44C-3254A2D02318}" presName="root2" presStyleCnt="0"/>
      <dgm:spPr/>
    </dgm:pt>
    <dgm:pt modelId="{8237949A-3CC2-41E1-9245-71DB10DD4255}" type="pres">
      <dgm:prSet presAssocID="{CD42681D-54BF-45C3-A44C-3254A2D02318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5807672-A9F1-4E50-8FF3-155D65F172C1}" type="pres">
      <dgm:prSet presAssocID="{CD42681D-54BF-45C3-A44C-3254A2D02318}" presName="level3hierChild" presStyleCnt="0"/>
      <dgm:spPr/>
    </dgm:pt>
    <dgm:pt modelId="{EE4FE105-0FCE-462F-AD3B-D39B6B783669}" type="pres">
      <dgm:prSet presAssocID="{07CD0A42-18FA-400A-AC35-E41F4CE93BDD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61C3E093-DE93-42A1-BAB9-4488A49B2AAA}" type="pres">
      <dgm:prSet presAssocID="{07CD0A42-18FA-400A-AC35-E41F4CE93BDD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D1EC5593-8180-4AA4-A031-A8FA3E13FD3A}" type="pres">
      <dgm:prSet presAssocID="{02F38504-C025-48A8-99AC-7212ABF7F801}" presName="root2" presStyleCnt="0"/>
      <dgm:spPr/>
    </dgm:pt>
    <dgm:pt modelId="{2D0AD12C-AE49-4DB5-A331-374A33F9B867}" type="pres">
      <dgm:prSet presAssocID="{02F38504-C025-48A8-99AC-7212ABF7F801}" presName="LevelTwoTextNode" presStyleLbl="node3" presStyleIdx="2" presStyleCnt="3" custScaleX="120196" custScaleY="13303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8355403-6A99-4A41-A0A1-FCA7931DF5A9}" type="pres">
      <dgm:prSet presAssocID="{02F38504-C025-48A8-99AC-7212ABF7F801}" presName="level3hierChild" presStyleCnt="0"/>
      <dgm:spPr/>
    </dgm:pt>
    <dgm:pt modelId="{8208691E-FA09-4F7C-A175-662F0FAE1EB1}" type="pres">
      <dgm:prSet presAssocID="{061F5F64-58E2-4685-8227-87BBD53437B6}" presName="conn2-1" presStyleLbl="parChTrans1D4" presStyleIdx="2" presStyleCnt="3"/>
      <dgm:spPr/>
      <dgm:t>
        <a:bodyPr/>
        <a:lstStyle/>
        <a:p>
          <a:endParaRPr lang="zh-TW" altLang="en-US"/>
        </a:p>
      </dgm:t>
    </dgm:pt>
    <dgm:pt modelId="{AC6BFC1A-0656-4760-81C8-ABB33852F959}" type="pres">
      <dgm:prSet presAssocID="{061F5F64-58E2-4685-8227-87BBD53437B6}" presName="connTx" presStyleLbl="parChTrans1D4" presStyleIdx="2" presStyleCnt="3"/>
      <dgm:spPr/>
      <dgm:t>
        <a:bodyPr/>
        <a:lstStyle/>
        <a:p>
          <a:endParaRPr lang="zh-TW" altLang="en-US"/>
        </a:p>
      </dgm:t>
    </dgm:pt>
    <dgm:pt modelId="{C3958AFC-6CFF-4221-BDD3-5C588544E1C6}" type="pres">
      <dgm:prSet presAssocID="{33F9910E-F744-4A32-A807-3110BDF0917C}" presName="root2" presStyleCnt="0"/>
      <dgm:spPr/>
    </dgm:pt>
    <dgm:pt modelId="{F7E4BD53-2CFC-4E7E-92A6-70103065A19D}" type="pres">
      <dgm:prSet presAssocID="{33F9910E-F744-4A32-A807-3110BDF0917C}" presName="LevelTwoTextNode" presStyleLbl="node4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534473-5379-4E1C-A5A1-C9FFA62D5DF6}" type="pres">
      <dgm:prSet presAssocID="{33F9910E-F744-4A32-A807-3110BDF0917C}" presName="level3hierChild" presStyleCnt="0"/>
      <dgm:spPr/>
    </dgm:pt>
  </dgm:ptLst>
  <dgm:cxnLst>
    <dgm:cxn modelId="{0796E7A4-F3FC-4769-9D66-53575C4184CA}" srcId="{5211E2D2-7C9A-4FA8-8CB8-AAA890E4E5F6}" destId="{C2C32BD6-AC2C-4373-AB68-5888C8D27C8C}" srcOrd="0" destOrd="0" parTransId="{B0EAA25F-884A-4CD0-BEB3-CF0E00767122}" sibTransId="{BEC7DEA6-54EF-4831-BA44-06CCBCA15585}"/>
    <dgm:cxn modelId="{0DB6B6E3-5117-4D92-A76C-A18EFCF9C193}" type="presOf" srcId="{FAFEF0B6-FFF6-44A7-B95E-5BED5F12B536}" destId="{29F86E27-945F-4AFE-9140-5B970EF56D55}" srcOrd="0" destOrd="0" presId="urn:microsoft.com/office/officeart/2005/8/layout/hierarchy2"/>
    <dgm:cxn modelId="{44E008F2-67FF-4C63-A817-DD39978C238E}" type="presOf" srcId="{CD42681D-54BF-45C3-A44C-3254A2D02318}" destId="{8237949A-3CC2-41E1-9245-71DB10DD4255}" srcOrd="0" destOrd="0" presId="urn:microsoft.com/office/officeart/2005/8/layout/hierarchy2"/>
    <dgm:cxn modelId="{798C0208-B115-4D65-8F7D-289F6F716966}" type="presOf" srcId="{07CD0A42-18FA-400A-AC35-E41F4CE93BDD}" destId="{61C3E093-DE93-42A1-BAB9-4488A49B2AAA}" srcOrd="1" destOrd="0" presId="urn:microsoft.com/office/officeart/2005/8/layout/hierarchy2"/>
    <dgm:cxn modelId="{01B266A3-1946-4BFA-84C4-B9EEE391869D}" type="presOf" srcId="{F82F9817-8C0F-497C-A7AE-39478ECC355E}" destId="{7A5C89E7-3C94-47BB-B13A-3D9D45B945D4}" srcOrd="1" destOrd="0" presId="urn:microsoft.com/office/officeart/2005/8/layout/hierarchy2"/>
    <dgm:cxn modelId="{E27A1CE8-583B-4918-AEE6-4676B142F317}" type="presOf" srcId="{C8468DB1-E627-4841-BBA8-F621FB1814CA}" destId="{051F888D-6D1E-496E-9A53-FE15F1FB85B3}" srcOrd="1" destOrd="0" presId="urn:microsoft.com/office/officeart/2005/8/layout/hierarchy2"/>
    <dgm:cxn modelId="{B3080ECE-FB6C-4A27-AADD-28A488D0C8FE}" srcId="{C8A9704C-EC7E-481E-BD5E-A01A75384BDD}" destId="{787E11DB-D3AA-4A00-AE06-EA9729CE22DE}" srcOrd="0" destOrd="0" parTransId="{FAFEF0B6-FFF6-44A7-B95E-5BED5F12B536}" sibTransId="{957859A8-35D2-4668-B024-3EB5FB0DF2CE}"/>
    <dgm:cxn modelId="{861EAB0F-04A4-4641-A694-AD7CD5644984}" type="presOf" srcId="{33F9910E-F744-4A32-A807-3110BDF0917C}" destId="{F7E4BD53-2CFC-4E7E-92A6-70103065A19D}" srcOrd="0" destOrd="0" presId="urn:microsoft.com/office/officeart/2005/8/layout/hierarchy2"/>
    <dgm:cxn modelId="{8B6550F1-CB64-4CD6-A17C-E068645486FF}" type="presOf" srcId="{02F38504-C025-48A8-99AC-7212ABF7F801}" destId="{2D0AD12C-AE49-4DB5-A331-374A33F9B867}" srcOrd="0" destOrd="0" presId="urn:microsoft.com/office/officeart/2005/8/layout/hierarchy2"/>
    <dgm:cxn modelId="{C2984755-FBD0-47B4-A4A2-EF5D87B506FA}" type="presOf" srcId="{5211E2D2-7C9A-4FA8-8CB8-AAA890E4E5F6}" destId="{DC984EFD-BD44-45C3-8790-EE2B410F5906}" srcOrd="0" destOrd="0" presId="urn:microsoft.com/office/officeart/2005/8/layout/hierarchy2"/>
    <dgm:cxn modelId="{4D28230C-AFDF-4431-BB32-E1D05C100817}" type="presOf" srcId="{A0B413FB-8BA9-4D74-9973-E6D3FEDF1799}" destId="{D97A1500-6BF0-4D99-86B8-C71E513E6C1D}" srcOrd="0" destOrd="0" presId="urn:microsoft.com/office/officeart/2005/8/layout/hierarchy2"/>
    <dgm:cxn modelId="{692AAFC9-12EB-4F89-9D24-664D7DEE0BB2}" srcId="{C2C32BD6-AC2C-4373-AB68-5888C8D27C8C}" destId="{CD42681D-54BF-45C3-A44C-3254A2D02318}" srcOrd="2" destOrd="0" parTransId="{57088779-06C6-4A5A-9BC2-14C0FDF026D4}" sibTransId="{7AF2381C-DBA1-438F-80CF-1E0A7DCAEDD0}"/>
    <dgm:cxn modelId="{8E092CC9-EC41-4E3A-80F8-78D515B02E66}" type="presOf" srcId="{5E9AA1D6-DD25-4618-88DF-5279F46ADB72}" destId="{A08DD0A4-013B-4ADC-A52B-C61C9193284E}" srcOrd="1" destOrd="0" presId="urn:microsoft.com/office/officeart/2005/8/layout/hierarchy2"/>
    <dgm:cxn modelId="{26FC329E-CA14-45EC-9CCE-3F4EB6C720E2}" srcId="{787E11DB-D3AA-4A00-AE06-EA9729CE22DE}" destId="{A49C90B8-8219-4264-A5FC-1B7D6073540E}" srcOrd="0" destOrd="0" parTransId="{F82F9817-8C0F-497C-A7AE-39478ECC355E}" sibTransId="{8C03BB2E-E8D3-4A2D-8769-EDDE104AD3D4}"/>
    <dgm:cxn modelId="{B7CF5D2B-38CB-41DE-ADF3-A0C0BCB25535}" type="presOf" srcId="{57088779-06C6-4A5A-9BC2-14C0FDF026D4}" destId="{33AEFE44-275F-457C-9F94-C4FF52F2DEE6}" srcOrd="1" destOrd="0" presId="urn:microsoft.com/office/officeart/2005/8/layout/hierarchy2"/>
    <dgm:cxn modelId="{8960E458-08B2-42C6-90B4-AAE630BF2386}" type="presOf" srcId="{61F619AE-4068-4235-9DD4-C38C2AC23BF6}" destId="{26B89562-CE18-4F18-B2E0-802C28FA5298}" srcOrd="0" destOrd="0" presId="urn:microsoft.com/office/officeart/2005/8/layout/hierarchy2"/>
    <dgm:cxn modelId="{300443C8-9386-4449-BAAA-CBF5521EE109}" type="presOf" srcId="{5E9AA1D6-DD25-4618-88DF-5279F46ADB72}" destId="{66A4885B-D963-4E40-850C-035249C3D08D}" srcOrd="0" destOrd="0" presId="urn:microsoft.com/office/officeart/2005/8/layout/hierarchy2"/>
    <dgm:cxn modelId="{59B7B132-B03D-4516-8305-CAAA9A515111}" type="presOf" srcId="{57088779-06C6-4A5A-9BC2-14C0FDF026D4}" destId="{960B54D0-F67A-4FF9-B128-B583D7DBFDD7}" srcOrd="0" destOrd="0" presId="urn:microsoft.com/office/officeart/2005/8/layout/hierarchy2"/>
    <dgm:cxn modelId="{5AD87547-2F0B-4890-B54E-F610DCC0CF9D}" srcId="{C2C32BD6-AC2C-4373-AB68-5888C8D27C8C}" destId="{C8A9704C-EC7E-481E-BD5E-A01A75384BDD}" srcOrd="1" destOrd="0" parTransId="{C8468DB1-E627-4841-BBA8-F621FB1814CA}" sibTransId="{EEBDC329-932D-4E88-A6D9-690DF8ED1B6B}"/>
    <dgm:cxn modelId="{4F7AE2C5-5D00-41A9-BC0D-7F50F796B501}" type="presOf" srcId="{0C8A4F46-0A3C-44FE-91E0-6EA53E8BBF3A}" destId="{EAB9E511-E254-4926-BDDE-7B0ED78E8EB0}" srcOrd="1" destOrd="0" presId="urn:microsoft.com/office/officeart/2005/8/layout/hierarchy2"/>
    <dgm:cxn modelId="{01CC248E-2F16-4728-9963-42C1E1985429}" type="presOf" srcId="{C141EF63-5907-463C-B50C-1AEDB0CD7FDD}" destId="{215761EF-D7B4-472C-955D-9460D20E0561}" srcOrd="0" destOrd="0" presId="urn:microsoft.com/office/officeart/2005/8/layout/hierarchy2"/>
    <dgm:cxn modelId="{9E4B199E-1F0A-4B5D-A147-4628470453C6}" type="presOf" srcId="{C8A9704C-EC7E-481E-BD5E-A01A75384BDD}" destId="{75D3767E-13A3-4B7B-ABE6-7E876522997E}" srcOrd="0" destOrd="0" presId="urn:microsoft.com/office/officeart/2005/8/layout/hierarchy2"/>
    <dgm:cxn modelId="{46678DF3-66F2-453F-A3E9-1504C3D1EC3C}" type="presOf" srcId="{061F5F64-58E2-4685-8227-87BBD53437B6}" destId="{AC6BFC1A-0656-4760-81C8-ABB33852F959}" srcOrd="1" destOrd="0" presId="urn:microsoft.com/office/officeart/2005/8/layout/hierarchy2"/>
    <dgm:cxn modelId="{E291A881-4005-4C11-A30F-61800168BBF0}" type="presOf" srcId="{0C8A4F46-0A3C-44FE-91E0-6EA53E8BBF3A}" destId="{83B057A0-33C3-47F1-8079-F5A7529D5E79}" srcOrd="0" destOrd="0" presId="urn:microsoft.com/office/officeart/2005/8/layout/hierarchy2"/>
    <dgm:cxn modelId="{996C3CE3-CA60-44ED-B75C-3C577F56104F}" type="presOf" srcId="{F82F9817-8C0F-497C-A7AE-39478ECC355E}" destId="{B28AF979-DEC2-475C-961D-24D2C7219D62}" srcOrd="0" destOrd="0" presId="urn:microsoft.com/office/officeart/2005/8/layout/hierarchy2"/>
    <dgm:cxn modelId="{8A53E525-D17B-4081-9BFC-1CE40AF55BBF}" type="presOf" srcId="{787E11DB-D3AA-4A00-AE06-EA9729CE22DE}" destId="{BD95C5CF-01BE-42B2-94EA-3581D4A593F0}" srcOrd="0" destOrd="0" presId="urn:microsoft.com/office/officeart/2005/8/layout/hierarchy2"/>
    <dgm:cxn modelId="{71AB3DAD-7C71-4CCD-ADB9-7C0B230FB25C}" type="presOf" srcId="{61F619AE-4068-4235-9DD4-C38C2AC23BF6}" destId="{6BB492B4-A624-47E7-B954-8D81DA81C7E4}" srcOrd="1" destOrd="0" presId="urn:microsoft.com/office/officeart/2005/8/layout/hierarchy2"/>
    <dgm:cxn modelId="{9922DB1B-3E2F-4334-8BE4-A6BE0BFF83F2}" srcId="{C2C32BD6-AC2C-4373-AB68-5888C8D27C8C}" destId="{948E19CF-3247-4637-80F4-A60B91ECD9A1}" srcOrd="0" destOrd="0" parTransId="{61F619AE-4068-4235-9DD4-C38C2AC23BF6}" sibTransId="{2FF8A3EA-3EDE-4E32-BC3E-8670D9FC3DF6}"/>
    <dgm:cxn modelId="{DB85AF3A-840E-4404-868B-A594E00CA20A}" type="presOf" srcId="{C2C32BD6-AC2C-4373-AB68-5888C8D27C8C}" destId="{3859D5B0-044F-4C71-9283-2E2B425A144A}" srcOrd="0" destOrd="0" presId="urn:microsoft.com/office/officeart/2005/8/layout/hierarchy2"/>
    <dgm:cxn modelId="{8D09F9BC-1612-431C-B685-6321F3D3497D}" type="presOf" srcId="{FAFEF0B6-FFF6-44A7-B95E-5BED5F12B536}" destId="{F4303B3F-4CE9-4116-8028-6AFCCFB3F96E}" srcOrd="1" destOrd="0" presId="urn:microsoft.com/office/officeart/2005/8/layout/hierarchy2"/>
    <dgm:cxn modelId="{14E8F7B8-F172-4852-9C41-F981FF43BFEF}" type="presOf" srcId="{948E19CF-3247-4637-80F4-A60B91ECD9A1}" destId="{19E9C5B8-51FC-40AC-90CE-870A733E3C1F}" srcOrd="0" destOrd="0" presId="urn:microsoft.com/office/officeart/2005/8/layout/hierarchy2"/>
    <dgm:cxn modelId="{D0915D0B-C7DA-4592-9A78-F4AC2D80D9BA}" srcId="{CD42681D-54BF-45C3-A44C-3254A2D02318}" destId="{02F38504-C025-48A8-99AC-7212ABF7F801}" srcOrd="0" destOrd="0" parTransId="{07CD0A42-18FA-400A-AC35-E41F4CE93BDD}" sibTransId="{F6EE2EA9-1991-41E8-B5F4-DA11FD319B09}"/>
    <dgm:cxn modelId="{386B04DE-745E-467A-B711-E61B7E70D4D2}" srcId="{948E19CF-3247-4637-80F4-A60B91ECD9A1}" destId="{A0B413FB-8BA9-4D74-9973-E6D3FEDF1799}" srcOrd="0" destOrd="0" parTransId="{5E9AA1D6-DD25-4618-88DF-5279F46ADB72}" sibTransId="{03026CFE-D64D-4B9B-9A0F-7185D499A2B9}"/>
    <dgm:cxn modelId="{B05E3337-F489-463B-B350-DF015D3FDCBB}" type="presOf" srcId="{07CD0A42-18FA-400A-AC35-E41F4CE93BDD}" destId="{EE4FE105-0FCE-462F-AD3B-D39B6B783669}" srcOrd="0" destOrd="0" presId="urn:microsoft.com/office/officeart/2005/8/layout/hierarchy2"/>
    <dgm:cxn modelId="{92DF4A7F-02C1-40BB-ADBC-E05DB3D3F95D}" srcId="{A0B413FB-8BA9-4D74-9973-E6D3FEDF1799}" destId="{C141EF63-5907-463C-B50C-1AEDB0CD7FDD}" srcOrd="0" destOrd="0" parTransId="{0C8A4F46-0A3C-44FE-91E0-6EA53E8BBF3A}" sibTransId="{8301E506-8892-4C21-AD16-B83935EC7CCC}"/>
    <dgm:cxn modelId="{D8FB5859-989B-4BBC-8902-B179CB37E108}" type="presOf" srcId="{061F5F64-58E2-4685-8227-87BBD53437B6}" destId="{8208691E-FA09-4F7C-A175-662F0FAE1EB1}" srcOrd="0" destOrd="0" presId="urn:microsoft.com/office/officeart/2005/8/layout/hierarchy2"/>
    <dgm:cxn modelId="{D5CE63EE-46B8-4954-AB2B-4C6C06B36B53}" srcId="{02F38504-C025-48A8-99AC-7212ABF7F801}" destId="{33F9910E-F744-4A32-A807-3110BDF0917C}" srcOrd="0" destOrd="0" parTransId="{061F5F64-58E2-4685-8227-87BBD53437B6}" sibTransId="{B481C45C-05D6-4ABA-BF72-A8601687ADA8}"/>
    <dgm:cxn modelId="{13FF0B87-28AB-45CB-9835-B73846710AF9}" type="presOf" srcId="{A49C90B8-8219-4264-A5FC-1B7D6073540E}" destId="{5312674B-732E-461C-8840-3FE28625B553}" srcOrd="0" destOrd="0" presId="urn:microsoft.com/office/officeart/2005/8/layout/hierarchy2"/>
    <dgm:cxn modelId="{2F06145B-8E81-465D-9412-10EF398517E2}" type="presOf" srcId="{C8468DB1-E627-4841-BBA8-F621FB1814CA}" destId="{7BD5A98D-0703-40FD-B9F7-EA7975958C82}" srcOrd="0" destOrd="0" presId="urn:microsoft.com/office/officeart/2005/8/layout/hierarchy2"/>
    <dgm:cxn modelId="{7084476F-0582-4722-8F34-F01688B64DB2}" type="presParOf" srcId="{DC984EFD-BD44-45C3-8790-EE2B410F5906}" destId="{958AAB6F-82F6-4460-AE81-FDBC563C4767}" srcOrd="0" destOrd="0" presId="urn:microsoft.com/office/officeart/2005/8/layout/hierarchy2"/>
    <dgm:cxn modelId="{ED4378E0-071C-4EED-871B-4B06F0E1B3F7}" type="presParOf" srcId="{958AAB6F-82F6-4460-AE81-FDBC563C4767}" destId="{3859D5B0-044F-4C71-9283-2E2B425A144A}" srcOrd="0" destOrd="0" presId="urn:microsoft.com/office/officeart/2005/8/layout/hierarchy2"/>
    <dgm:cxn modelId="{C5576F07-DC03-48F7-8E40-EF02AE72D6C9}" type="presParOf" srcId="{958AAB6F-82F6-4460-AE81-FDBC563C4767}" destId="{1A4F38F4-D246-40F4-950F-38AEACB6633F}" srcOrd="1" destOrd="0" presId="urn:microsoft.com/office/officeart/2005/8/layout/hierarchy2"/>
    <dgm:cxn modelId="{5C883F7B-2E2A-4342-B0C1-BE942489588A}" type="presParOf" srcId="{1A4F38F4-D246-40F4-950F-38AEACB6633F}" destId="{26B89562-CE18-4F18-B2E0-802C28FA5298}" srcOrd="0" destOrd="0" presId="urn:microsoft.com/office/officeart/2005/8/layout/hierarchy2"/>
    <dgm:cxn modelId="{6D95B634-6B02-4201-9CFD-49BEDBF13E44}" type="presParOf" srcId="{26B89562-CE18-4F18-B2E0-802C28FA5298}" destId="{6BB492B4-A624-47E7-B954-8D81DA81C7E4}" srcOrd="0" destOrd="0" presId="urn:microsoft.com/office/officeart/2005/8/layout/hierarchy2"/>
    <dgm:cxn modelId="{B359FC9F-79AE-4835-A8AD-B8C2B2322A85}" type="presParOf" srcId="{1A4F38F4-D246-40F4-950F-38AEACB6633F}" destId="{224512D3-E85E-4A96-88CF-E4DEA88C4F72}" srcOrd="1" destOrd="0" presId="urn:microsoft.com/office/officeart/2005/8/layout/hierarchy2"/>
    <dgm:cxn modelId="{1500A608-E198-43F3-8370-41DA8612E77C}" type="presParOf" srcId="{224512D3-E85E-4A96-88CF-E4DEA88C4F72}" destId="{19E9C5B8-51FC-40AC-90CE-870A733E3C1F}" srcOrd="0" destOrd="0" presId="urn:microsoft.com/office/officeart/2005/8/layout/hierarchy2"/>
    <dgm:cxn modelId="{EEB2B115-C023-450D-A917-13A02D87F74C}" type="presParOf" srcId="{224512D3-E85E-4A96-88CF-E4DEA88C4F72}" destId="{6E735DEE-A554-4F72-9BC6-B1A09BAEF297}" srcOrd="1" destOrd="0" presId="urn:microsoft.com/office/officeart/2005/8/layout/hierarchy2"/>
    <dgm:cxn modelId="{3956F9EC-AD73-44B2-927C-FB5A1B1B98BF}" type="presParOf" srcId="{6E735DEE-A554-4F72-9BC6-B1A09BAEF297}" destId="{66A4885B-D963-4E40-850C-035249C3D08D}" srcOrd="0" destOrd="0" presId="urn:microsoft.com/office/officeart/2005/8/layout/hierarchy2"/>
    <dgm:cxn modelId="{83ACCA1D-4D71-427A-9FB4-0A7BCCA6A0FA}" type="presParOf" srcId="{66A4885B-D963-4E40-850C-035249C3D08D}" destId="{A08DD0A4-013B-4ADC-A52B-C61C9193284E}" srcOrd="0" destOrd="0" presId="urn:microsoft.com/office/officeart/2005/8/layout/hierarchy2"/>
    <dgm:cxn modelId="{1BB9ED93-1953-448E-ADFF-9429FEC80217}" type="presParOf" srcId="{6E735DEE-A554-4F72-9BC6-B1A09BAEF297}" destId="{74900F00-3D4A-4BB9-A26B-C7FCDFDB8815}" srcOrd="1" destOrd="0" presId="urn:microsoft.com/office/officeart/2005/8/layout/hierarchy2"/>
    <dgm:cxn modelId="{F6025D0A-B8D5-4E41-B404-425013DF8CF1}" type="presParOf" srcId="{74900F00-3D4A-4BB9-A26B-C7FCDFDB8815}" destId="{D97A1500-6BF0-4D99-86B8-C71E513E6C1D}" srcOrd="0" destOrd="0" presId="urn:microsoft.com/office/officeart/2005/8/layout/hierarchy2"/>
    <dgm:cxn modelId="{A83930B7-B927-489D-8E8D-BA94EE4F02EC}" type="presParOf" srcId="{74900F00-3D4A-4BB9-A26B-C7FCDFDB8815}" destId="{AC1E293D-A5FC-4A92-AE01-2DDC002E8A11}" srcOrd="1" destOrd="0" presId="urn:microsoft.com/office/officeart/2005/8/layout/hierarchy2"/>
    <dgm:cxn modelId="{CD1FAED1-2542-4EAE-83D3-681FAC7CF227}" type="presParOf" srcId="{AC1E293D-A5FC-4A92-AE01-2DDC002E8A11}" destId="{83B057A0-33C3-47F1-8079-F5A7529D5E79}" srcOrd="0" destOrd="0" presId="urn:microsoft.com/office/officeart/2005/8/layout/hierarchy2"/>
    <dgm:cxn modelId="{FDF90197-961F-4E6F-993F-EE4D10E92133}" type="presParOf" srcId="{83B057A0-33C3-47F1-8079-F5A7529D5E79}" destId="{EAB9E511-E254-4926-BDDE-7B0ED78E8EB0}" srcOrd="0" destOrd="0" presId="urn:microsoft.com/office/officeart/2005/8/layout/hierarchy2"/>
    <dgm:cxn modelId="{EDA4DF78-B810-4791-BE07-53A5F72A25C3}" type="presParOf" srcId="{AC1E293D-A5FC-4A92-AE01-2DDC002E8A11}" destId="{17128259-AFC5-4F70-A89E-48BA9B4BBEF4}" srcOrd="1" destOrd="0" presId="urn:microsoft.com/office/officeart/2005/8/layout/hierarchy2"/>
    <dgm:cxn modelId="{066D9554-6F19-4ED5-B7EA-65CC11473AC5}" type="presParOf" srcId="{17128259-AFC5-4F70-A89E-48BA9B4BBEF4}" destId="{215761EF-D7B4-472C-955D-9460D20E0561}" srcOrd="0" destOrd="0" presId="urn:microsoft.com/office/officeart/2005/8/layout/hierarchy2"/>
    <dgm:cxn modelId="{05C75B02-D354-4657-A632-C19A20C0B8B2}" type="presParOf" srcId="{17128259-AFC5-4F70-A89E-48BA9B4BBEF4}" destId="{4CBF24F3-7E1B-4C96-9594-193CCDD65D77}" srcOrd="1" destOrd="0" presId="urn:microsoft.com/office/officeart/2005/8/layout/hierarchy2"/>
    <dgm:cxn modelId="{35E33628-BBCC-4583-876B-B944C691EEE4}" type="presParOf" srcId="{1A4F38F4-D246-40F4-950F-38AEACB6633F}" destId="{7BD5A98D-0703-40FD-B9F7-EA7975958C82}" srcOrd="2" destOrd="0" presId="urn:microsoft.com/office/officeart/2005/8/layout/hierarchy2"/>
    <dgm:cxn modelId="{B75577BE-2D06-4111-88D2-F758F7CF9B93}" type="presParOf" srcId="{7BD5A98D-0703-40FD-B9F7-EA7975958C82}" destId="{051F888D-6D1E-496E-9A53-FE15F1FB85B3}" srcOrd="0" destOrd="0" presId="urn:microsoft.com/office/officeart/2005/8/layout/hierarchy2"/>
    <dgm:cxn modelId="{529A497C-EFD4-4088-B47A-8AA71368A9FC}" type="presParOf" srcId="{1A4F38F4-D246-40F4-950F-38AEACB6633F}" destId="{175F5260-200F-4677-8110-CD196E4DEF42}" srcOrd="3" destOrd="0" presId="urn:microsoft.com/office/officeart/2005/8/layout/hierarchy2"/>
    <dgm:cxn modelId="{34BC3B83-A7C4-4D6C-8CD3-4CF4877E194B}" type="presParOf" srcId="{175F5260-200F-4677-8110-CD196E4DEF42}" destId="{75D3767E-13A3-4B7B-ABE6-7E876522997E}" srcOrd="0" destOrd="0" presId="urn:microsoft.com/office/officeart/2005/8/layout/hierarchy2"/>
    <dgm:cxn modelId="{B03F07E4-4430-4100-BB99-4A47752DDD9C}" type="presParOf" srcId="{175F5260-200F-4677-8110-CD196E4DEF42}" destId="{17852450-EEAA-4659-A756-ABFFEE0793E3}" srcOrd="1" destOrd="0" presId="urn:microsoft.com/office/officeart/2005/8/layout/hierarchy2"/>
    <dgm:cxn modelId="{34A50257-60A6-44EA-820E-5D8C31EFBADC}" type="presParOf" srcId="{17852450-EEAA-4659-A756-ABFFEE0793E3}" destId="{29F86E27-945F-4AFE-9140-5B970EF56D55}" srcOrd="0" destOrd="0" presId="urn:microsoft.com/office/officeart/2005/8/layout/hierarchy2"/>
    <dgm:cxn modelId="{A6FEAD5E-1E09-4008-BE47-F8C16571A4CA}" type="presParOf" srcId="{29F86E27-945F-4AFE-9140-5B970EF56D55}" destId="{F4303B3F-4CE9-4116-8028-6AFCCFB3F96E}" srcOrd="0" destOrd="0" presId="urn:microsoft.com/office/officeart/2005/8/layout/hierarchy2"/>
    <dgm:cxn modelId="{EB7164AF-1B12-4AA9-8113-0ED002E30385}" type="presParOf" srcId="{17852450-EEAA-4659-A756-ABFFEE0793E3}" destId="{FDD5A247-2F9C-4B92-AD42-67101E796A3D}" srcOrd="1" destOrd="0" presId="urn:microsoft.com/office/officeart/2005/8/layout/hierarchy2"/>
    <dgm:cxn modelId="{74F14627-7355-47D0-B066-46BF2B684988}" type="presParOf" srcId="{FDD5A247-2F9C-4B92-AD42-67101E796A3D}" destId="{BD95C5CF-01BE-42B2-94EA-3581D4A593F0}" srcOrd="0" destOrd="0" presId="urn:microsoft.com/office/officeart/2005/8/layout/hierarchy2"/>
    <dgm:cxn modelId="{8535CAF0-192C-4D0E-9D74-E613D1BA7ABB}" type="presParOf" srcId="{FDD5A247-2F9C-4B92-AD42-67101E796A3D}" destId="{6D754E03-0F15-46EC-8E43-4874F8027602}" srcOrd="1" destOrd="0" presId="urn:microsoft.com/office/officeart/2005/8/layout/hierarchy2"/>
    <dgm:cxn modelId="{EBFB5B1E-69CA-43E0-9E39-53F28D20B7CA}" type="presParOf" srcId="{6D754E03-0F15-46EC-8E43-4874F8027602}" destId="{B28AF979-DEC2-475C-961D-24D2C7219D62}" srcOrd="0" destOrd="0" presId="urn:microsoft.com/office/officeart/2005/8/layout/hierarchy2"/>
    <dgm:cxn modelId="{67F2298A-0767-49E3-8F20-76CECB9DFCC8}" type="presParOf" srcId="{B28AF979-DEC2-475C-961D-24D2C7219D62}" destId="{7A5C89E7-3C94-47BB-B13A-3D9D45B945D4}" srcOrd="0" destOrd="0" presId="urn:microsoft.com/office/officeart/2005/8/layout/hierarchy2"/>
    <dgm:cxn modelId="{603D69B8-3710-4146-8AC4-80716E10C3ED}" type="presParOf" srcId="{6D754E03-0F15-46EC-8E43-4874F8027602}" destId="{3B6F76D8-50E9-43BD-86A5-6AFB8A1E3535}" srcOrd="1" destOrd="0" presId="urn:microsoft.com/office/officeart/2005/8/layout/hierarchy2"/>
    <dgm:cxn modelId="{22ACE7FA-FFD4-49A4-AC80-E006E453EFA6}" type="presParOf" srcId="{3B6F76D8-50E9-43BD-86A5-6AFB8A1E3535}" destId="{5312674B-732E-461C-8840-3FE28625B553}" srcOrd="0" destOrd="0" presId="urn:microsoft.com/office/officeart/2005/8/layout/hierarchy2"/>
    <dgm:cxn modelId="{BDB83BCC-B26F-481E-B30A-C73C0386EA1D}" type="presParOf" srcId="{3B6F76D8-50E9-43BD-86A5-6AFB8A1E3535}" destId="{9598155D-CAC6-4E81-98A9-A2B2CD60FA55}" srcOrd="1" destOrd="0" presId="urn:microsoft.com/office/officeart/2005/8/layout/hierarchy2"/>
    <dgm:cxn modelId="{D26F6C73-F937-4B65-9492-ED6CC4831A96}" type="presParOf" srcId="{1A4F38F4-D246-40F4-950F-38AEACB6633F}" destId="{960B54D0-F67A-4FF9-B128-B583D7DBFDD7}" srcOrd="4" destOrd="0" presId="urn:microsoft.com/office/officeart/2005/8/layout/hierarchy2"/>
    <dgm:cxn modelId="{5B778FF4-D6C7-4347-9E51-A1568C9A41FD}" type="presParOf" srcId="{960B54D0-F67A-4FF9-B128-B583D7DBFDD7}" destId="{33AEFE44-275F-457C-9F94-C4FF52F2DEE6}" srcOrd="0" destOrd="0" presId="urn:microsoft.com/office/officeart/2005/8/layout/hierarchy2"/>
    <dgm:cxn modelId="{7A9041DF-EBF7-410A-809B-0BDCB0C914EF}" type="presParOf" srcId="{1A4F38F4-D246-40F4-950F-38AEACB6633F}" destId="{154A4395-5D10-465F-9C52-E5F06930A6A6}" srcOrd="5" destOrd="0" presId="urn:microsoft.com/office/officeart/2005/8/layout/hierarchy2"/>
    <dgm:cxn modelId="{FFD4D8A3-A612-4B9E-82CA-9F8558E61CE1}" type="presParOf" srcId="{154A4395-5D10-465F-9C52-E5F06930A6A6}" destId="{8237949A-3CC2-41E1-9245-71DB10DD4255}" srcOrd="0" destOrd="0" presId="urn:microsoft.com/office/officeart/2005/8/layout/hierarchy2"/>
    <dgm:cxn modelId="{DC19FD84-ABB0-4FD7-B3A5-97BB9269F9B6}" type="presParOf" srcId="{154A4395-5D10-465F-9C52-E5F06930A6A6}" destId="{F5807672-A9F1-4E50-8FF3-155D65F172C1}" srcOrd="1" destOrd="0" presId="urn:microsoft.com/office/officeart/2005/8/layout/hierarchy2"/>
    <dgm:cxn modelId="{D360B672-0E4B-4139-B595-25048523208B}" type="presParOf" srcId="{F5807672-A9F1-4E50-8FF3-155D65F172C1}" destId="{EE4FE105-0FCE-462F-AD3B-D39B6B783669}" srcOrd="0" destOrd="0" presId="urn:microsoft.com/office/officeart/2005/8/layout/hierarchy2"/>
    <dgm:cxn modelId="{F3DBAC0B-76A4-44DF-B184-479ECD388477}" type="presParOf" srcId="{EE4FE105-0FCE-462F-AD3B-D39B6B783669}" destId="{61C3E093-DE93-42A1-BAB9-4488A49B2AAA}" srcOrd="0" destOrd="0" presId="urn:microsoft.com/office/officeart/2005/8/layout/hierarchy2"/>
    <dgm:cxn modelId="{D9A1754C-DD32-49A9-9EFE-108DA364B778}" type="presParOf" srcId="{F5807672-A9F1-4E50-8FF3-155D65F172C1}" destId="{D1EC5593-8180-4AA4-A031-A8FA3E13FD3A}" srcOrd="1" destOrd="0" presId="urn:microsoft.com/office/officeart/2005/8/layout/hierarchy2"/>
    <dgm:cxn modelId="{8658A681-6C58-48D0-9500-4318879B5877}" type="presParOf" srcId="{D1EC5593-8180-4AA4-A031-A8FA3E13FD3A}" destId="{2D0AD12C-AE49-4DB5-A331-374A33F9B867}" srcOrd="0" destOrd="0" presId="urn:microsoft.com/office/officeart/2005/8/layout/hierarchy2"/>
    <dgm:cxn modelId="{EA06C07B-64A8-4280-A4EA-651B545680CA}" type="presParOf" srcId="{D1EC5593-8180-4AA4-A031-A8FA3E13FD3A}" destId="{78355403-6A99-4A41-A0A1-FCA7931DF5A9}" srcOrd="1" destOrd="0" presId="urn:microsoft.com/office/officeart/2005/8/layout/hierarchy2"/>
    <dgm:cxn modelId="{B488E3D4-B736-4B94-A5BF-E991B39E8932}" type="presParOf" srcId="{78355403-6A99-4A41-A0A1-FCA7931DF5A9}" destId="{8208691E-FA09-4F7C-A175-662F0FAE1EB1}" srcOrd="0" destOrd="0" presId="urn:microsoft.com/office/officeart/2005/8/layout/hierarchy2"/>
    <dgm:cxn modelId="{568F612A-4315-4FAA-AB37-39AB9001258C}" type="presParOf" srcId="{8208691E-FA09-4F7C-A175-662F0FAE1EB1}" destId="{AC6BFC1A-0656-4760-81C8-ABB33852F959}" srcOrd="0" destOrd="0" presId="urn:microsoft.com/office/officeart/2005/8/layout/hierarchy2"/>
    <dgm:cxn modelId="{BFB23BF0-D348-4267-9C37-4802F8703798}" type="presParOf" srcId="{78355403-6A99-4A41-A0A1-FCA7931DF5A9}" destId="{C3958AFC-6CFF-4221-BDD3-5C588544E1C6}" srcOrd="1" destOrd="0" presId="urn:microsoft.com/office/officeart/2005/8/layout/hierarchy2"/>
    <dgm:cxn modelId="{1F77907F-3DE0-459B-A152-EDEED1DD7A0E}" type="presParOf" srcId="{C3958AFC-6CFF-4221-BDD3-5C588544E1C6}" destId="{F7E4BD53-2CFC-4E7E-92A6-70103065A19D}" srcOrd="0" destOrd="0" presId="urn:microsoft.com/office/officeart/2005/8/layout/hierarchy2"/>
    <dgm:cxn modelId="{B70432F0-2452-4ED0-BB0E-92E5ADE5C11F}" type="presParOf" srcId="{C3958AFC-6CFF-4221-BDD3-5C588544E1C6}" destId="{BE534473-5379-4E1C-A5A1-C9FFA62D5DF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211E2D2-7C9A-4FA8-8CB8-AAA890E4E5F6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C2C32BD6-AC2C-4373-AB68-5888C8D27C8C}">
      <dgm:prSet phldrT="[文字]" custT="1"/>
      <dgm:spPr/>
      <dgm:t>
        <a:bodyPr/>
        <a:lstStyle/>
        <a:p>
          <a:r>
            <a:rPr lang="zh-TW" altLang="en-US" sz="3200" dirty="0" smtClean="0"/>
            <a:t>忠有　三術</a:t>
          </a:r>
          <a:endParaRPr lang="zh-TW" altLang="en-US" sz="3200" dirty="0"/>
        </a:p>
      </dgm:t>
    </dgm:pt>
    <dgm:pt modelId="{B0EAA25F-884A-4CD0-BEB3-CF0E00767122}" type="parTrans" cxnId="{0796E7A4-F3FC-4769-9D66-53575C4184CA}">
      <dgm:prSet/>
      <dgm:spPr/>
      <dgm:t>
        <a:bodyPr/>
        <a:lstStyle/>
        <a:p>
          <a:endParaRPr lang="zh-TW" altLang="en-US"/>
        </a:p>
      </dgm:t>
    </dgm:pt>
    <dgm:pt modelId="{BEC7DEA6-54EF-4831-BA44-06CCBCA15585}" type="sibTrans" cxnId="{0796E7A4-F3FC-4769-9D66-53575C4184CA}">
      <dgm:prSet/>
      <dgm:spPr/>
      <dgm:t>
        <a:bodyPr/>
        <a:lstStyle/>
        <a:p>
          <a:endParaRPr lang="zh-TW" altLang="en-US"/>
        </a:p>
      </dgm:t>
    </dgm:pt>
    <dgm:pt modelId="{948E19CF-3247-4637-80F4-A60B91ECD9A1}">
      <dgm:prSet phldrT="[文字]" custT="1"/>
      <dgm:spPr/>
      <dgm:t>
        <a:bodyPr/>
        <a:lstStyle/>
        <a:p>
          <a:r>
            <a:rPr lang="zh-TW" altLang="en-US" sz="3200" dirty="0" smtClean="0"/>
            <a:t>一曰防</a:t>
          </a:r>
          <a:endParaRPr lang="zh-TW" altLang="en-US" sz="3200" dirty="0"/>
        </a:p>
      </dgm:t>
    </dgm:pt>
    <dgm:pt modelId="{61F619AE-4068-4235-9DD4-C38C2AC23BF6}" type="parTrans" cxnId="{9922DB1B-3E2F-4334-8BE4-A6BE0BFF83F2}">
      <dgm:prSet/>
      <dgm:spPr/>
      <dgm:t>
        <a:bodyPr/>
        <a:lstStyle/>
        <a:p>
          <a:endParaRPr lang="zh-TW" altLang="en-US"/>
        </a:p>
      </dgm:t>
    </dgm:pt>
    <dgm:pt modelId="{2FF8A3EA-3EDE-4E32-BC3E-8670D9FC3DF6}" type="sibTrans" cxnId="{9922DB1B-3E2F-4334-8BE4-A6BE0BFF83F2}">
      <dgm:prSet/>
      <dgm:spPr/>
      <dgm:t>
        <a:bodyPr/>
        <a:lstStyle/>
        <a:p>
          <a:endParaRPr lang="zh-TW" altLang="en-US"/>
        </a:p>
      </dgm:t>
    </dgm:pt>
    <dgm:pt modelId="{C8A9704C-EC7E-481E-BD5E-A01A75384BDD}">
      <dgm:prSet phldrT="[文字]" custT="1"/>
      <dgm:spPr/>
      <dgm:t>
        <a:bodyPr/>
        <a:lstStyle/>
        <a:p>
          <a:r>
            <a:rPr lang="zh-TW" altLang="en-US" sz="3200" dirty="0" smtClean="0"/>
            <a:t>二曰救</a:t>
          </a:r>
          <a:endParaRPr lang="zh-TW" altLang="en-US" sz="3200" dirty="0"/>
        </a:p>
      </dgm:t>
    </dgm:pt>
    <dgm:pt modelId="{C8468DB1-E627-4841-BBA8-F621FB1814CA}" type="parTrans" cxnId="{5AD87547-2F0B-4890-B54E-F610DCC0CF9D}">
      <dgm:prSet/>
      <dgm:spPr/>
      <dgm:t>
        <a:bodyPr/>
        <a:lstStyle/>
        <a:p>
          <a:endParaRPr lang="zh-TW" altLang="en-US"/>
        </a:p>
      </dgm:t>
    </dgm:pt>
    <dgm:pt modelId="{EEBDC329-932D-4E88-A6D9-690DF8ED1B6B}" type="sibTrans" cxnId="{5AD87547-2F0B-4890-B54E-F610DCC0CF9D}">
      <dgm:prSet/>
      <dgm:spPr/>
      <dgm:t>
        <a:bodyPr/>
        <a:lstStyle/>
        <a:p>
          <a:endParaRPr lang="zh-TW" altLang="en-US"/>
        </a:p>
      </dgm:t>
    </dgm:pt>
    <dgm:pt modelId="{CD42681D-54BF-45C3-A44C-3254A2D02318}">
      <dgm:prSet phldrT="[文字]" custT="1"/>
      <dgm:spPr/>
      <dgm:t>
        <a:bodyPr/>
        <a:lstStyle/>
        <a:p>
          <a:r>
            <a:rPr lang="zh-TW" altLang="en-US" sz="3200" dirty="0" smtClean="0"/>
            <a:t>三曰戒</a:t>
          </a:r>
          <a:endParaRPr lang="zh-TW" altLang="en-US" sz="3200" dirty="0"/>
        </a:p>
      </dgm:t>
    </dgm:pt>
    <dgm:pt modelId="{57088779-06C6-4A5A-9BC2-14C0FDF026D4}" type="parTrans" cxnId="{692AAFC9-12EB-4F89-9D24-664D7DEE0BB2}">
      <dgm:prSet/>
      <dgm:spPr/>
      <dgm:t>
        <a:bodyPr/>
        <a:lstStyle/>
        <a:p>
          <a:endParaRPr lang="zh-TW" altLang="en-US"/>
        </a:p>
      </dgm:t>
    </dgm:pt>
    <dgm:pt modelId="{7AF2381C-DBA1-438F-80CF-1E0A7DCAEDD0}" type="sibTrans" cxnId="{692AAFC9-12EB-4F89-9D24-664D7DEE0BB2}">
      <dgm:prSet/>
      <dgm:spPr/>
      <dgm:t>
        <a:bodyPr/>
        <a:lstStyle/>
        <a:p>
          <a:endParaRPr lang="zh-TW" altLang="en-US"/>
        </a:p>
      </dgm:t>
    </dgm:pt>
    <dgm:pt modelId="{A0B413FB-8BA9-4D74-9973-E6D3FEDF1799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先其未然　謂之防也</a:t>
          </a:r>
          <a:endParaRPr lang="zh-TW" altLang="en-US" sz="3200" dirty="0"/>
        </a:p>
      </dgm:t>
    </dgm:pt>
    <dgm:pt modelId="{5E9AA1D6-DD25-4618-88DF-5279F46ADB72}" type="parTrans" cxnId="{386B04DE-745E-467A-B711-E61B7E70D4D2}">
      <dgm:prSet/>
      <dgm:spPr/>
      <dgm:t>
        <a:bodyPr/>
        <a:lstStyle/>
        <a:p>
          <a:endParaRPr lang="zh-TW" altLang="en-US"/>
        </a:p>
      </dgm:t>
    </dgm:pt>
    <dgm:pt modelId="{03026CFE-D64D-4B9B-9A0F-7185D499A2B9}" type="sibTrans" cxnId="{386B04DE-745E-467A-B711-E61B7E70D4D2}">
      <dgm:prSet/>
      <dgm:spPr/>
      <dgm:t>
        <a:bodyPr/>
        <a:lstStyle/>
        <a:p>
          <a:endParaRPr lang="zh-TW" altLang="en-US"/>
        </a:p>
      </dgm:t>
    </dgm:pt>
    <dgm:pt modelId="{787E11DB-D3AA-4A00-AE06-EA9729CE22DE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發而進諫　謂之救也</a:t>
          </a:r>
          <a:endParaRPr lang="zh-TW" altLang="en-US" sz="3200" dirty="0"/>
        </a:p>
      </dgm:t>
    </dgm:pt>
    <dgm:pt modelId="{FAFEF0B6-FFF6-44A7-B95E-5BED5F12B536}" type="parTrans" cxnId="{B3080ECE-FB6C-4A27-AADD-28A488D0C8FE}">
      <dgm:prSet/>
      <dgm:spPr/>
      <dgm:t>
        <a:bodyPr/>
        <a:lstStyle/>
        <a:p>
          <a:endParaRPr lang="zh-TW" altLang="en-US"/>
        </a:p>
      </dgm:t>
    </dgm:pt>
    <dgm:pt modelId="{957859A8-35D2-4668-B024-3EB5FB0DF2CE}" type="sibTrans" cxnId="{B3080ECE-FB6C-4A27-AADD-28A488D0C8FE}">
      <dgm:prSet/>
      <dgm:spPr/>
      <dgm:t>
        <a:bodyPr/>
        <a:lstStyle/>
        <a:p>
          <a:endParaRPr lang="zh-TW" altLang="en-US"/>
        </a:p>
      </dgm:t>
    </dgm:pt>
    <dgm:pt modelId="{02F38504-C025-48A8-99AC-7212ABF7F801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行而責之　謂之戒也</a:t>
          </a:r>
          <a:endParaRPr lang="zh-TW" altLang="en-US" sz="3200" dirty="0"/>
        </a:p>
      </dgm:t>
    </dgm:pt>
    <dgm:pt modelId="{07CD0A42-18FA-400A-AC35-E41F4CE93BDD}" type="parTrans" cxnId="{D0915D0B-C7DA-4592-9A78-F4AC2D80D9BA}">
      <dgm:prSet/>
      <dgm:spPr/>
      <dgm:t>
        <a:bodyPr/>
        <a:lstStyle/>
        <a:p>
          <a:endParaRPr lang="zh-TW" altLang="en-US"/>
        </a:p>
      </dgm:t>
    </dgm:pt>
    <dgm:pt modelId="{F6EE2EA9-1991-41E8-B5F4-DA11FD319B09}" type="sibTrans" cxnId="{D0915D0B-C7DA-4592-9A78-F4AC2D80D9BA}">
      <dgm:prSet/>
      <dgm:spPr/>
      <dgm:t>
        <a:bodyPr/>
        <a:lstStyle/>
        <a:p>
          <a:endParaRPr lang="zh-TW" altLang="en-US"/>
        </a:p>
      </dgm:t>
    </dgm:pt>
    <dgm:pt modelId="{33F9910E-F744-4A32-A807-3110BDF0917C}">
      <dgm:prSet phldrT="[文字]" custT="1"/>
      <dgm:spPr/>
      <dgm:t>
        <a:bodyPr/>
        <a:lstStyle/>
        <a:p>
          <a:r>
            <a:rPr lang="zh-TW" altLang="en-US" sz="3200" dirty="0" smtClean="0"/>
            <a:t>戒爲下</a:t>
          </a:r>
          <a:endParaRPr lang="zh-TW" altLang="en-US" sz="3200" dirty="0"/>
        </a:p>
      </dgm:t>
    </dgm:pt>
    <dgm:pt modelId="{061F5F64-58E2-4685-8227-87BBD53437B6}" type="parTrans" cxnId="{D5CE63EE-46B8-4954-AB2B-4C6C06B36B53}">
      <dgm:prSet/>
      <dgm:spPr/>
      <dgm:t>
        <a:bodyPr/>
        <a:lstStyle/>
        <a:p>
          <a:endParaRPr lang="zh-TW" altLang="en-US"/>
        </a:p>
      </dgm:t>
    </dgm:pt>
    <dgm:pt modelId="{B481C45C-05D6-4ABA-BF72-A8601687ADA8}" type="sibTrans" cxnId="{D5CE63EE-46B8-4954-AB2B-4C6C06B36B53}">
      <dgm:prSet/>
      <dgm:spPr/>
      <dgm:t>
        <a:bodyPr/>
        <a:lstStyle/>
        <a:p>
          <a:endParaRPr lang="zh-TW" altLang="en-US"/>
        </a:p>
      </dgm:t>
    </dgm:pt>
    <dgm:pt modelId="{C141EF63-5907-463C-B50C-1AEDB0CD7FDD}">
      <dgm:prSet phldrT="[文字]" custT="1"/>
      <dgm:spPr/>
      <dgm:t>
        <a:bodyPr/>
        <a:lstStyle/>
        <a:p>
          <a:r>
            <a:rPr lang="zh-TW" altLang="en-US" sz="3200" dirty="0" smtClean="0"/>
            <a:t>防爲上</a:t>
          </a:r>
          <a:endParaRPr lang="zh-TW" altLang="en-US" sz="3200" dirty="0"/>
        </a:p>
      </dgm:t>
    </dgm:pt>
    <dgm:pt modelId="{0C8A4F46-0A3C-44FE-91E0-6EA53E8BBF3A}" type="parTrans" cxnId="{92DF4A7F-02C1-40BB-ADBC-E05DB3D3F95D}">
      <dgm:prSet/>
      <dgm:spPr/>
      <dgm:t>
        <a:bodyPr/>
        <a:lstStyle/>
        <a:p>
          <a:endParaRPr lang="zh-TW" altLang="en-US"/>
        </a:p>
      </dgm:t>
    </dgm:pt>
    <dgm:pt modelId="{8301E506-8892-4C21-AD16-B83935EC7CCC}" type="sibTrans" cxnId="{92DF4A7F-02C1-40BB-ADBC-E05DB3D3F95D}">
      <dgm:prSet/>
      <dgm:spPr/>
      <dgm:t>
        <a:bodyPr/>
        <a:lstStyle/>
        <a:p>
          <a:endParaRPr lang="zh-TW" altLang="en-US"/>
        </a:p>
      </dgm:t>
    </dgm:pt>
    <dgm:pt modelId="{A49C90B8-8219-4264-A5FC-1B7D6073540E}">
      <dgm:prSet phldrT="[文字]" custT="1"/>
      <dgm:spPr/>
      <dgm:t>
        <a:bodyPr/>
        <a:lstStyle/>
        <a:p>
          <a:r>
            <a:rPr lang="zh-TW" altLang="en-US" sz="3200" dirty="0" smtClean="0"/>
            <a:t>救次之</a:t>
          </a:r>
          <a:endParaRPr lang="zh-TW" altLang="en-US" sz="3200" dirty="0"/>
        </a:p>
      </dgm:t>
    </dgm:pt>
    <dgm:pt modelId="{F82F9817-8C0F-497C-A7AE-39478ECC355E}" type="parTrans" cxnId="{26FC329E-CA14-45EC-9CCE-3F4EB6C720E2}">
      <dgm:prSet/>
      <dgm:spPr/>
      <dgm:t>
        <a:bodyPr/>
        <a:lstStyle/>
        <a:p>
          <a:endParaRPr lang="zh-TW" altLang="en-US"/>
        </a:p>
      </dgm:t>
    </dgm:pt>
    <dgm:pt modelId="{8C03BB2E-E8D3-4A2D-8769-EDDE104AD3D4}" type="sibTrans" cxnId="{26FC329E-CA14-45EC-9CCE-3F4EB6C720E2}">
      <dgm:prSet/>
      <dgm:spPr/>
      <dgm:t>
        <a:bodyPr/>
        <a:lstStyle/>
        <a:p>
          <a:endParaRPr lang="zh-TW" altLang="en-US"/>
        </a:p>
      </dgm:t>
    </dgm:pt>
    <dgm:pt modelId="{DC984EFD-BD44-45C3-8790-EE2B410F5906}" type="pres">
      <dgm:prSet presAssocID="{5211E2D2-7C9A-4FA8-8CB8-AAA890E4E5F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958AAB6F-82F6-4460-AE81-FDBC563C4767}" type="pres">
      <dgm:prSet presAssocID="{C2C32BD6-AC2C-4373-AB68-5888C8D27C8C}" presName="root1" presStyleCnt="0"/>
      <dgm:spPr/>
    </dgm:pt>
    <dgm:pt modelId="{3859D5B0-044F-4C71-9283-2E2B425A144A}" type="pres">
      <dgm:prSet presAssocID="{C2C32BD6-AC2C-4373-AB68-5888C8D27C8C}" presName="LevelOneTextNode" presStyleLbl="node0" presStyleIdx="0" presStyleCnt="1" custScaleY="18772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A4F38F4-D246-40F4-950F-38AEACB6633F}" type="pres">
      <dgm:prSet presAssocID="{C2C32BD6-AC2C-4373-AB68-5888C8D27C8C}" presName="level2hierChild" presStyleCnt="0"/>
      <dgm:spPr/>
    </dgm:pt>
    <dgm:pt modelId="{26B89562-CE18-4F18-B2E0-802C28FA5298}" type="pres">
      <dgm:prSet presAssocID="{61F619AE-4068-4235-9DD4-C38C2AC23BF6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6BB492B4-A624-47E7-B954-8D81DA81C7E4}" type="pres">
      <dgm:prSet presAssocID="{61F619AE-4068-4235-9DD4-C38C2AC23BF6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224512D3-E85E-4A96-88CF-E4DEA88C4F72}" type="pres">
      <dgm:prSet presAssocID="{948E19CF-3247-4637-80F4-A60B91ECD9A1}" presName="root2" presStyleCnt="0"/>
      <dgm:spPr/>
    </dgm:pt>
    <dgm:pt modelId="{19E9C5B8-51FC-40AC-90CE-870A733E3C1F}" type="pres">
      <dgm:prSet presAssocID="{948E19CF-3247-4637-80F4-A60B91ECD9A1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E735DEE-A554-4F72-9BC6-B1A09BAEF297}" type="pres">
      <dgm:prSet presAssocID="{948E19CF-3247-4637-80F4-A60B91ECD9A1}" presName="level3hierChild" presStyleCnt="0"/>
      <dgm:spPr/>
    </dgm:pt>
    <dgm:pt modelId="{66A4885B-D963-4E40-850C-035249C3D08D}" type="pres">
      <dgm:prSet presAssocID="{5E9AA1D6-DD25-4618-88DF-5279F46ADB72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A08DD0A4-013B-4ADC-A52B-C61C9193284E}" type="pres">
      <dgm:prSet presAssocID="{5E9AA1D6-DD25-4618-88DF-5279F46ADB72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74900F00-3D4A-4BB9-A26B-C7FCDFDB8815}" type="pres">
      <dgm:prSet presAssocID="{A0B413FB-8BA9-4D74-9973-E6D3FEDF1799}" presName="root2" presStyleCnt="0"/>
      <dgm:spPr/>
    </dgm:pt>
    <dgm:pt modelId="{D97A1500-6BF0-4D99-86B8-C71E513E6C1D}" type="pres">
      <dgm:prSet presAssocID="{A0B413FB-8BA9-4D74-9973-E6D3FEDF1799}" presName="LevelTwoTextNode" presStyleLbl="node3" presStyleIdx="0" presStyleCnt="3" custScaleX="144324" custScaleY="13303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C1E293D-A5FC-4A92-AE01-2DDC002E8A11}" type="pres">
      <dgm:prSet presAssocID="{A0B413FB-8BA9-4D74-9973-E6D3FEDF1799}" presName="level3hierChild" presStyleCnt="0"/>
      <dgm:spPr/>
    </dgm:pt>
    <dgm:pt modelId="{83B057A0-33C3-47F1-8079-F5A7529D5E79}" type="pres">
      <dgm:prSet presAssocID="{0C8A4F46-0A3C-44FE-91E0-6EA53E8BBF3A}" presName="conn2-1" presStyleLbl="parChTrans1D4" presStyleIdx="0" presStyleCnt="3"/>
      <dgm:spPr/>
      <dgm:t>
        <a:bodyPr/>
        <a:lstStyle/>
        <a:p>
          <a:endParaRPr lang="zh-TW" altLang="en-US"/>
        </a:p>
      </dgm:t>
    </dgm:pt>
    <dgm:pt modelId="{EAB9E511-E254-4926-BDDE-7B0ED78E8EB0}" type="pres">
      <dgm:prSet presAssocID="{0C8A4F46-0A3C-44FE-91E0-6EA53E8BBF3A}" presName="connTx" presStyleLbl="parChTrans1D4" presStyleIdx="0" presStyleCnt="3"/>
      <dgm:spPr/>
      <dgm:t>
        <a:bodyPr/>
        <a:lstStyle/>
        <a:p>
          <a:endParaRPr lang="zh-TW" altLang="en-US"/>
        </a:p>
      </dgm:t>
    </dgm:pt>
    <dgm:pt modelId="{17128259-AFC5-4F70-A89E-48BA9B4BBEF4}" type="pres">
      <dgm:prSet presAssocID="{C141EF63-5907-463C-B50C-1AEDB0CD7FDD}" presName="root2" presStyleCnt="0"/>
      <dgm:spPr/>
    </dgm:pt>
    <dgm:pt modelId="{215761EF-D7B4-472C-955D-9460D20E0561}" type="pres">
      <dgm:prSet presAssocID="{C141EF63-5907-463C-B50C-1AEDB0CD7FDD}" presName="LevelTwoTextNode" presStyleLbl="node4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CBF24F3-7E1B-4C96-9594-193CCDD65D77}" type="pres">
      <dgm:prSet presAssocID="{C141EF63-5907-463C-B50C-1AEDB0CD7FDD}" presName="level3hierChild" presStyleCnt="0"/>
      <dgm:spPr/>
    </dgm:pt>
    <dgm:pt modelId="{7BD5A98D-0703-40FD-B9F7-EA7975958C82}" type="pres">
      <dgm:prSet presAssocID="{C8468DB1-E627-4841-BBA8-F621FB1814CA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051F888D-6D1E-496E-9A53-FE15F1FB85B3}" type="pres">
      <dgm:prSet presAssocID="{C8468DB1-E627-4841-BBA8-F621FB1814CA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175F5260-200F-4677-8110-CD196E4DEF42}" type="pres">
      <dgm:prSet presAssocID="{C8A9704C-EC7E-481E-BD5E-A01A75384BDD}" presName="root2" presStyleCnt="0"/>
      <dgm:spPr/>
    </dgm:pt>
    <dgm:pt modelId="{75D3767E-13A3-4B7B-ABE6-7E876522997E}" type="pres">
      <dgm:prSet presAssocID="{C8A9704C-EC7E-481E-BD5E-A01A75384BDD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7852450-EEAA-4659-A756-ABFFEE0793E3}" type="pres">
      <dgm:prSet presAssocID="{C8A9704C-EC7E-481E-BD5E-A01A75384BDD}" presName="level3hierChild" presStyleCnt="0"/>
      <dgm:spPr/>
    </dgm:pt>
    <dgm:pt modelId="{29F86E27-945F-4AFE-9140-5B970EF56D55}" type="pres">
      <dgm:prSet presAssocID="{FAFEF0B6-FFF6-44A7-B95E-5BED5F12B536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F4303B3F-4CE9-4116-8028-6AFCCFB3F96E}" type="pres">
      <dgm:prSet presAssocID="{FAFEF0B6-FFF6-44A7-B95E-5BED5F12B536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FDD5A247-2F9C-4B92-AD42-67101E796A3D}" type="pres">
      <dgm:prSet presAssocID="{787E11DB-D3AA-4A00-AE06-EA9729CE22DE}" presName="root2" presStyleCnt="0"/>
      <dgm:spPr/>
    </dgm:pt>
    <dgm:pt modelId="{BD95C5CF-01BE-42B2-94EA-3581D4A593F0}" type="pres">
      <dgm:prSet presAssocID="{787E11DB-D3AA-4A00-AE06-EA9729CE22DE}" presName="LevelTwoTextNode" presStyleLbl="node3" presStyleIdx="1" presStyleCnt="3" custScaleX="144324" custScaleY="13303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D754E03-0F15-46EC-8E43-4874F8027602}" type="pres">
      <dgm:prSet presAssocID="{787E11DB-D3AA-4A00-AE06-EA9729CE22DE}" presName="level3hierChild" presStyleCnt="0"/>
      <dgm:spPr/>
    </dgm:pt>
    <dgm:pt modelId="{B28AF979-DEC2-475C-961D-24D2C7219D62}" type="pres">
      <dgm:prSet presAssocID="{F82F9817-8C0F-497C-A7AE-39478ECC355E}" presName="conn2-1" presStyleLbl="parChTrans1D4" presStyleIdx="1" presStyleCnt="3"/>
      <dgm:spPr/>
      <dgm:t>
        <a:bodyPr/>
        <a:lstStyle/>
        <a:p>
          <a:endParaRPr lang="zh-TW" altLang="en-US"/>
        </a:p>
      </dgm:t>
    </dgm:pt>
    <dgm:pt modelId="{7A5C89E7-3C94-47BB-B13A-3D9D45B945D4}" type="pres">
      <dgm:prSet presAssocID="{F82F9817-8C0F-497C-A7AE-39478ECC355E}" presName="connTx" presStyleLbl="parChTrans1D4" presStyleIdx="1" presStyleCnt="3"/>
      <dgm:spPr/>
      <dgm:t>
        <a:bodyPr/>
        <a:lstStyle/>
        <a:p>
          <a:endParaRPr lang="zh-TW" altLang="en-US"/>
        </a:p>
      </dgm:t>
    </dgm:pt>
    <dgm:pt modelId="{3B6F76D8-50E9-43BD-86A5-6AFB8A1E3535}" type="pres">
      <dgm:prSet presAssocID="{A49C90B8-8219-4264-A5FC-1B7D6073540E}" presName="root2" presStyleCnt="0"/>
      <dgm:spPr/>
    </dgm:pt>
    <dgm:pt modelId="{5312674B-732E-461C-8840-3FE28625B553}" type="pres">
      <dgm:prSet presAssocID="{A49C90B8-8219-4264-A5FC-1B7D6073540E}" presName="LevelTwoTextNode" presStyleLbl="node4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598155D-CAC6-4E81-98A9-A2B2CD60FA55}" type="pres">
      <dgm:prSet presAssocID="{A49C90B8-8219-4264-A5FC-1B7D6073540E}" presName="level3hierChild" presStyleCnt="0"/>
      <dgm:spPr/>
    </dgm:pt>
    <dgm:pt modelId="{960B54D0-F67A-4FF9-B128-B583D7DBFDD7}" type="pres">
      <dgm:prSet presAssocID="{57088779-06C6-4A5A-9BC2-14C0FDF026D4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33AEFE44-275F-457C-9F94-C4FF52F2DEE6}" type="pres">
      <dgm:prSet presAssocID="{57088779-06C6-4A5A-9BC2-14C0FDF026D4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154A4395-5D10-465F-9C52-E5F06930A6A6}" type="pres">
      <dgm:prSet presAssocID="{CD42681D-54BF-45C3-A44C-3254A2D02318}" presName="root2" presStyleCnt="0"/>
      <dgm:spPr/>
    </dgm:pt>
    <dgm:pt modelId="{8237949A-3CC2-41E1-9245-71DB10DD4255}" type="pres">
      <dgm:prSet presAssocID="{CD42681D-54BF-45C3-A44C-3254A2D02318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5807672-A9F1-4E50-8FF3-155D65F172C1}" type="pres">
      <dgm:prSet presAssocID="{CD42681D-54BF-45C3-A44C-3254A2D02318}" presName="level3hierChild" presStyleCnt="0"/>
      <dgm:spPr/>
    </dgm:pt>
    <dgm:pt modelId="{EE4FE105-0FCE-462F-AD3B-D39B6B783669}" type="pres">
      <dgm:prSet presAssocID="{07CD0A42-18FA-400A-AC35-E41F4CE93BDD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61C3E093-DE93-42A1-BAB9-4488A49B2AAA}" type="pres">
      <dgm:prSet presAssocID="{07CD0A42-18FA-400A-AC35-E41F4CE93BDD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D1EC5593-8180-4AA4-A031-A8FA3E13FD3A}" type="pres">
      <dgm:prSet presAssocID="{02F38504-C025-48A8-99AC-7212ABF7F801}" presName="root2" presStyleCnt="0"/>
      <dgm:spPr/>
    </dgm:pt>
    <dgm:pt modelId="{2D0AD12C-AE49-4DB5-A331-374A33F9B867}" type="pres">
      <dgm:prSet presAssocID="{02F38504-C025-48A8-99AC-7212ABF7F801}" presName="LevelTwoTextNode" presStyleLbl="node3" presStyleIdx="2" presStyleCnt="3" custScaleX="144324" custScaleY="13303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8355403-6A99-4A41-A0A1-FCA7931DF5A9}" type="pres">
      <dgm:prSet presAssocID="{02F38504-C025-48A8-99AC-7212ABF7F801}" presName="level3hierChild" presStyleCnt="0"/>
      <dgm:spPr/>
    </dgm:pt>
    <dgm:pt modelId="{8208691E-FA09-4F7C-A175-662F0FAE1EB1}" type="pres">
      <dgm:prSet presAssocID="{061F5F64-58E2-4685-8227-87BBD53437B6}" presName="conn2-1" presStyleLbl="parChTrans1D4" presStyleIdx="2" presStyleCnt="3"/>
      <dgm:spPr/>
      <dgm:t>
        <a:bodyPr/>
        <a:lstStyle/>
        <a:p>
          <a:endParaRPr lang="zh-TW" altLang="en-US"/>
        </a:p>
      </dgm:t>
    </dgm:pt>
    <dgm:pt modelId="{AC6BFC1A-0656-4760-81C8-ABB33852F959}" type="pres">
      <dgm:prSet presAssocID="{061F5F64-58E2-4685-8227-87BBD53437B6}" presName="connTx" presStyleLbl="parChTrans1D4" presStyleIdx="2" presStyleCnt="3"/>
      <dgm:spPr/>
      <dgm:t>
        <a:bodyPr/>
        <a:lstStyle/>
        <a:p>
          <a:endParaRPr lang="zh-TW" altLang="en-US"/>
        </a:p>
      </dgm:t>
    </dgm:pt>
    <dgm:pt modelId="{C3958AFC-6CFF-4221-BDD3-5C588544E1C6}" type="pres">
      <dgm:prSet presAssocID="{33F9910E-F744-4A32-A807-3110BDF0917C}" presName="root2" presStyleCnt="0"/>
      <dgm:spPr/>
    </dgm:pt>
    <dgm:pt modelId="{F7E4BD53-2CFC-4E7E-92A6-70103065A19D}" type="pres">
      <dgm:prSet presAssocID="{33F9910E-F744-4A32-A807-3110BDF0917C}" presName="LevelTwoTextNode" presStyleLbl="node4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E534473-5379-4E1C-A5A1-C9FFA62D5DF6}" type="pres">
      <dgm:prSet presAssocID="{33F9910E-F744-4A32-A807-3110BDF0917C}" presName="level3hierChild" presStyleCnt="0"/>
      <dgm:spPr/>
    </dgm:pt>
  </dgm:ptLst>
  <dgm:cxnLst>
    <dgm:cxn modelId="{0796E7A4-F3FC-4769-9D66-53575C4184CA}" srcId="{5211E2D2-7C9A-4FA8-8CB8-AAA890E4E5F6}" destId="{C2C32BD6-AC2C-4373-AB68-5888C8D27C8C}" srcOrd="0" destOrd="0" parTransId="{B0EAA25F-884A-4CD0-BEB3-CF0E00767122}" sibTransId="{BEC7DEA6-54EF-4831-BA44-06CCBCA15585}"/>
    <dgm:cxn modelId="{0DB6B6E3-5117-4D92-A76C-A18EFCF9C193}" type="presOf" srcId="{FAFEF0B6-FFF6-44A7-B95E-5BED5F12B536}" destId="{29F86E27-945F-4AFE-9140-5B970EF56D55}" srcOrd="0" destOrd="0" presId="urn:microsoft.com/office/officeart/2005/8/layout/hierarchy2"/>
    <dgm:cxn modelId="{44E008F2-67FF-4C63-A817-DD39978C238E}" type="presOf" srcId="{CD42681D-54BF-45C3-A44C-3254A2D02318}" destId="{8237949A-3CC2-41E1-9245-71DB10DD4255}" srcOrd="0" destOrd="0" presId="urn:microsoft.com/office/officeart/2005/8/layout/hierarchy2"/>
    <dgm:cxn modelId="{798C0208-B115-4D65-8F7D-289F6F716966}" type="presOf" srcId="{07CD0A42-18FA-400A-AC35-E41F4CE93BDD}" destId="{61C3E093-DE93-42A1-BAB9-4488A49B2AAA}" srcOrd="1" destOrd="0" presId="urn:microsoft.com/office/officeart/2005/8/layout/hierarchy2"/>
    <dgm:cxn modelId="{01B266A3-1946-4BFA-84C4-B9EEE391869D}" type="presOf" srcId="{F82F9817-8C0F-497C-A7AE-39478ECC355E}" destId="{7A5C89E7-3C94-47BB-B13A-3D9D45B945D4}" srcOrd="1" destOrd="0" presId="urn:microsoft.com/office/officeart/2005/8/layout/hierarchy2"/>
    <dgm:cxn modelId="{E27A1CE8-583B-4918-AEE6-4676B142F317}" type="presOf" srcId="{C8468DB1-E627-4841-BBA8-F621FB1814CA}" destId="{051F888D-6D1E-496E-9A53-FE15F1FB85B3}" srcOrd="1" destOrd="0" presId="urn:microsoft.com/office/officeart/2005/8/layout/hierarchy2"/>
    <dgm:cxn modelId="{B3080ECE-FB6C-4A27-AADD-28A488D0C8FE}" srcId="{C8A9704C-EC7E-481E-BD5E-A01A75384BDD}" destId="{787E11DB-D3AA-4A00-AE06-EA9729CE22DE}" srcOrd="0" destOrd="0" parTransId="{FAFEF0B6-FFF6-44A7-B95E-5BED5F12B536}" sibTransId="{957859A8-35D2-4668-B024-3EB5FB0DF2CE}"/>
    <dgm:cxn modelId="{861EAB0F-04A4-4641-A694-AD7CD5644984}" type="presOf" srcId="{33F9910E-F744-4A32-A807-3110BDF0917C}" destId="{F7E4BD53-2CFC-4E7E-92A6-70103065A19D}" srcOrd="0" destOrd="0" presId="urn:microsoft.com/office/officeart/2005/8/layout/hierarchy2"/>
    <dgm:cxn modelId="{8B6550F1-CB64-4CD6-A17C-E068645486FF}" type="presOf" srcId="{02F38504-C025-48A8-99AC-7212ABF7F801}" destId="{2D0AD12C-AE49-4DB5-A331-374A33F9B867}" srcOrd="0" destOrd="0" presId="urn:microsoft.com/office/officeart/2005/8/layout/hierarchy2"/>
    <dgm:cxn modelId="{C2984755-FBD0-47B4-A4A2-EF5D87B506FA}" type="presOf" srcId="{5211E2D2-7C9A-4FA8-8CB8-AAA890E4E5F6}" destId="{DC984EFD-BD44-45C3-8790-EE2B410F5906}" srcOrd="0" destOrd="0" presId="urn:microsoft.com/office/officeart/2005/8/layout/hierarchy2"/>
    <dgm:cxn modelId="{4D28230C-AFDF-4431-BB32-E1D05C100817}" type="presOf" srcId="{A0B413FB-8BA9-4D74-9973-E6D3FEDF1799}" destId="{D97A1500-6BF0-4D99-86B8-C71E513E6C1D}" srcOrd="0" destOrd="0" presId="urn:microsoft.com/office/officeart/2005/8/layout/hierarchy2"/>
    <dgm:cxn modelId="{692AAFC9-12EB-4F89-9D24-664D7DEE0BB2}" srcId="{C2C32BD6-AC2C-4373-AB68-5888C8D27C8C}" destId="{CD42681D-54BF-45C3-A44C-3254A2D02318}" srcOrd="2" destOrd="0" parTransId="{57088779-06C6-4A5A-9BC2-14C0FDF026D4}" sibTransId="{7AF2381C-DBA1-438F-80CF-1E0A7DCAEDD0}"/>
    <dgm:cxn modelId="{8E092CC9-EC41-4E3A-80F8-78D515B02E66}" type="presOf" srcId="{5E9AA1D6-DD25-4618-88DF-5279F46ADB72}" destId="{A08DD0A4-013B-4ADC-A52B-C61C9193284E}" srcOrd="1" destOrd="0" presId="urn:microsoft.com/office/officeart/2005/8/layout/hierarchy2"/>
    <dgm:cxn modelId="{26FC329E-CA14-45EC-9CCE-3F4EB6C720E2}" srcId="{787E11DB-D3AA-4A00-AE06-EA9729CE22DE}" destId="{A49C90B8-8219-4264-A5FC-1B7D6073540E}" srcOrd="0" destOrd="0" parTransId="{F82F9817-8C0F-497C-A7AE-39478ECC355E}" sibTransId="{8C03BB2E-E8D3-4A2D-8769-EDDE104AD3D4}"/>
    <dgm:cxn modelId="{B7CF5D2B-38CB-41DE-ADF3-A0C0BCB25535}" type="presOf" srcId="{57088779-06C6-4A5A-9BC2-14C0FDF026D4}" destId="{33AEFE44-275F-457C-9F94-C4FF52F2DEE6}" srcOrd="1" destOrd="0" presId="urn:microsoft.com/office/officeart/2005/8/layout/hierarchy2"/>
    <dgm:cxn modelId="{8960E458-08B2-42C6-90B4-AAE630BF2386}" type="presOf" srcId="{61F619AE-4068-4235-9DD4-C38C2AC23BF6}" destId="{26B89562-CE18-4F18-B2E0-802C28FA5298}" srcOrd="0" destOrd="0" presId="urn:microsoft.com/office/officeart/2005/8/layout/hierarchy2"/>
    <dgm:cxn modelId="{300443C8-9386-4449-BAAA-CBF5521EE109}" type="presOf" srcId="{5E9AA1D6-DD25-4618-88DF-5279F46ADB72}" destId="{66A4885B-D963-4E40-850C-035249C3D08D}" srcOrd="0" destOrd="0" presId="urn:microsoft.com/office/officeart/2005/8/layout/hierarchy2"/>
    <dgm:cxn modelId="{59B7B132-B03D-4516-8305-CAAA9A515111}" type="presOf" srcId="{57088779-06C6-4A5A-9BC2-14C0FDF026D4}" destId="{960B54D0-F67A-4FF9-B128-B583D7DBFDD7}" srcOrd="0" destOrd="0" presId="urn:microsoft.com/office/officeart/2005/8/layout/hierarchy2"/>
    <dgm:cxn modelId="{5AD87547-2F0B-4890-B54E-F610DCC0CF9D}" srcId="{C2C32BD6-AC2C-4373-AB68-5888C8D27C8C}" destId="{C8A9704C-EC7E-481E-BD5E-A01A75384BDD}" srcOrd="1" destOrd="0" parTransId="{C8468DB1-E627-4841-BBA8-F621FB1814CA}" sibTransId="{EEBDC329-932D-4E88-A6D9-690DF8ED1B6B}"/>
    <dgm:cxn modelId="{4F7AE2C5-5D00-41A9-BC0D-7F50F796B501}" type="presOf" srcId="{0C8A4F46-0A3C-44FE-91E0-6EA53E8BBF3A}" destId="{EAB9E511-E254-4926-BDDE-7B0ED78E8EB0}" srcOrd="1" destOrd="0" presId="urn:microsoft.com/office/officeart/2005/8/layout/hierarchy2"/>
    <dgm:cxn modelId="{01CC248E-2F16-4728-9963-42C1E1985429}" type="presOf" srcId="{C141EF63-5907-463C-B50C-1AEDB0CD7FDD}" destId="{215761EF-D7B4-472C-955D-9460D20E0561}" srcOrd="0" destOrd="0" presId="urn:microsoft.com/office/officeart/2005/8/layout/hierarchy2"/>
    <dgm:cxn modelId="{9E4B199E-1F0A-4B5D-A147-4628470453C6}" type="presOf" srcId="{C8A9704C-EC7E-481E-BD5E-A01A75384BDD}" destId="{75D3767E-13A3-4B7B-ABE6-7E876522997E}" srcOrd="0" destOrd="0" presId="urn:microsoft.com/office/officeart/2005/8/layout/hierarchy2"/>
    <dgm:cxn modelId="{46678DF3-66F2-453F-A3E9-1504C3D1EC3C}" type="presOf" srcId="{061F5F64-58E2-4685-8227-87BBD53437B6}" destId="{AC6BFC1A-0656-4760-81C8-ABB33852F959}" srcOrd="1" destOrd="0" presId="urn:microsoft.com/office/officeart/2005/8/layout/hierarchy2"/>
    <dgm:cxn modelId="{E291A881-4005-4C11-A30F-61800168BBF0}" type="presOf" srcId="{0C8A4F46-0A3C-44FE-91E0-6EA53E8BBF3A}" destId="{83B057A0-33C3-47F1-8079-F5A7529D5E79}" srcOrd="0" destOrd="0" presId="urn:microsoft.com/office/officeart/2005/8/layout/hierarchy2"/>
    <dgm:cxn modelId="{996C3CE3-CA60-44ED-B75C-3C577F56104F}" type="presOf" srcId="{F82F9817-8C0F-497C-A7AE-39478ECC355E}" destId="{B28AF979-DEC2-475C-961D-24D2C7219D62}" srcOrd="0" destOrd="0" presId="urn:microsoft.com/office/officeart/2005/8/layout/hierarchy2"/>
    <dgm:cxn modelId="{8A53E525-D17B-4081-9BFC-1CE40AF55BBF}" type="presOf" srcId="{787E11DB-D3AA-4A00-AE06-EA9729CE22DE}" destId="{BD95C5CF-01BE-42B2-94EA-3581D4A593F0}" srcOrd="0" destOrd="0" presId="urn:microsoft.com/office/officeart/2005/8/layout/hierarchy2"/>
    <dgm:cxn modelId="{71AB3DAD-7C71-4CCD-ADB9-7C0B230FB25C}" type="presOf" srcId="{61F619AE-4068-4235-9DD4-C38C2AC23BF6}" destId="{6BB492B4-A624-47E7-B954-8D81DA81C7E4}" srcOrd="1" destOrd="0" presId="urn:microsoft.com/office/officeart/2005/8/layout/hierarchy2"/>
    <dgm:cxn modelId="{9922DB1B-3E2F-4334-8BE4-A6BE0BFF83F2}" srcId="{C2C32BD6-AC2C-4373-AB68-5888C8D27C8C}" destId="{948E19CF-3247-4637-80F4-A60B91ECD9A1}" srcOrd="0" destOrd="0" parTransId="{61F619AE-4068-4235-9DD4-C38C2AC23BF6}" sibTransId="{2FF8A3EA-3EDE-4E32-BC3E-8670D9FC3DF6}"/>
    <dgm:cxn modelId="{DB85AF3A-840E-4404-868B-A594E00CA20A}" type="presOf" srcId="{C2C32BD6-AC2C-4373-AB68-5888C8D27C8C}" destId="{3859D5B0-044F-4C71-9283-2E2B425A144A}" srcOrd="0" destOrd="0" presId="urn:microsoft.com/office/officeart/2005/8/layout/hierarchy2"/>
    <dgm:cxn modelId="{8D09F9BC-1612-431C-B685-6321F3D3497D}" type="presOf" srcId="{FAFEF0B6-FFF6-44A7-B95E-5BED5F12B536}" destId="{F4303B3F-4CE9-4116-8028-6AFCCFB3F96E}" srcOrd="1" destOrd="0" presId="urn:microsoft.com/office/officeart/2005/8/layout/hierarchy2"/>
    <dgm:cxn modelId="{14E8F7B8-F172-4852-9C41-F981FF43BFEF}" type="presOf" srcId="{948E19CF-3247-4637-80F4-A60B91ECD9A1}" destId="{19E9C5B8-51FC-40AC-90CE-870A733E3C1F}" srcOrd="0" destOrd="0" presId="urn:microsoft.com/office/officeart/2005/8/layout/hierarchy2"/>
    <dgm:cxn modelId="{D0915D0B-C7DA-4592-9A78-F4AC2D80D9BA}" srcId="{CD42681D-54BF-45C3-A44C-3254A2D02318}" destId="{02F38504-C025-48A8-99AC-7212ABF7F801}" srcOrd="0" destOrd="0" parTransId="{07CD0A42-18FA-400A-AC35-E41F4CE93BDD}" sibTransId="{F6EE2EA9-1991-41E8-B5F4-DA11FD319B09}"/>
    <dgm:cxn modelId="{386B04DE-745E-467A-B711-E61B7E70D4D2}" srcId="{948E19CF-3247-4637-80F4-A60B91ECD9A1}" destId="{A0B413FB-8BA9-4D74-9973-E6D3FEDF1799}" srcOrd="0" destOrd="0" parTransId="{5E9AA1D6-DD25-4618-88DF-5279F46ADB72}" sibTransId="{03026CFE-D64D-4B9B-9A0F-7185D499A2B9}"/>
    <dgm:cxn modelId="{B05E3337-F489-463B-B350-DF015D3FDCBB}" type="presOf" srcId="{07CD0A42-18FA-400A-AC35-E41F4CE93BDD}" destId="{EE4FE105-0FCE-462F-AD3B-D39B6B783669}" srcOrd="0" destOrd="0" presId="urn:microsoft.com/office/officeart/2005/8/layout/hierarchy2"/>
    <dgm:cxn modelId="{92DF4A7F-02C1-40BB-ADBC-E05DB3D3F95D}" srcId="{A0B413FB-8BA9-4D74-9973-E6D3FEDF1799}" destId="{C141EF63-5907-463C-B50C-1AEDB0CD7FDD}" srcOrd="0" destOrd="0" parTransId="{0C8A4F46-0A3C-44FE-91E0-6EA53E8BBF3A}" sibTransId="{8301E506-8892-4C21-AD16-B83935EC7CCC}"/>
    <dgm:cxn modelId="{D8FB5859-989B-4BBC-8902-B179CB37E108}" type="presOf" srcId="{061F5F64-58E2-4685-8227-87BBD53437B6}" destId="{8208691E-FA09-4F7C-A175-662F0FAE1EB1}" srcOrd="0" destOrd="0" presId="urn:microsoft.com/office/officeart/2005/8/layout/hierarchy2"/>
    <dgm:cxn modelId="{D5CE63EE-46B8-4954-AB2B-4C6C06B36B53}" srcId="{02F38504-C025-48A8-99AC-7212ABF7F801}" destId="{33F9910E-F744-4A32-A807-3110BDF0917C}" srcOrd="0" destOrd="0" parTransId="{061F5F64-58E2-4685-8227-87BBD53437B6}" sibTransId="{B481C45C-05D6-4ABA-BF72-A8601687ADA8}"/>
    <dgm:cxn modelId="{13FF0B87-28AB-45CB-9835-B73846710AF9}" type="presOf" srcId="{A49C90B8-8219-4264-A5FC-1B7D6073540E}" destId="{5312674B-732E-461C-8840-3FE28625B553}" srcOrd="0" destOrd="0" presId="urn:microsoft.com/office/officeart/2005/8/layout/hierarchy2"/>
    <dgm:cxn modelId="{2F06145B-8E81-465D-9412-10EF398517E2}" type="presOf" srcId="{C8468DB1-E627-4841-BBA8-F621FB1814CA}" destId="{7BD5A98D-0703-40FD-B9F7-EA7975958C82}" srcOrd="0" destOrd="0" presId="urn:microsoft.com/office/officeart/2005/8/layout/hierarchy2"/>
    <dgm:cxn modelId="{7084476F-0582-4722-8F34-F01688B64DB2}" type="presParOf" srcId="{DC984EFD-BD44-45C3-8790-EE2B410F5906}" destId="{958AAB6F-82F6-4460-AE81-FDBC563C4767}" srcOrd="0" destOrd="0" presId="urn:microsoft.com/office/officeart/2005/8/layout/hierarchy2"/>
    <dgm:cxn modelId="{ED4378E0-071C-4EED-871B-4B06F0E1B3F7}" type="presParOf" srcId="{958AAB6F-82F6-4460-AE81-FDBC563C4767}" destId="{3859D5B0-044F-4C71-9283-2E2B425A144A}" srcOrd="0" destOrd="0" presId="urn:microsoft.com/office/officeart/2005/8/layout/hierarchy2"/>
    <dgm:cxn modelId="{C5576F07-DC03-48F7-8E40-EF02AE72D6C9}" type="presParOf" srcId="{958AAB6F-82F6-4460-AE81-FDBC563C4767}" destId="{1A4F38F4-D246-40F4-950F-38AEACB6633F}" srcOrd="1" destOrd="0" presId="urn:microsoft.com/office/officeart/2005/8/layout/hierarchy2"/>
    <dgm:cxn modelId="{5C883F7B-2E2A-4342-B0C1-BE942489588A}" type="presParOf" srcId="{1A4F38F4-D246-40F4-950F-38AEACB6633F}" destId="{26B89562-CE18-4F18-B2E0-802C28FA5298}" srcOrd="0" destOrd="0" presId="urn:microsoft.com/office/officeart/2005/8/layout/hierarchy2"/>
    <dgm:cxn modelId="{6D95B634-6B02-4201-9CFD-49BEDBF13E44}" type="presParOf" srcId="{26B89562-CE18-4F18-B2E0-802C28FA5298}" destId="{6BB492B4-A624-47E7-B954-8D81DA81C7E4}" srcOrd="0" destOrd="0" presId="urn:microsoft.com/office/officeart/2005/8/layout/hierarchy2"/>
    <dgm:cxn modelId="{B359FC9F-79AE-4835-A8AD-B8C2B2322A85}" type="presParOf" srcId="{1A4F38F4-D246-40F4-950F-38AEACB6633F}" destId="{224512D3-E85E-4A96-88CF-E4DEA88C4F72}" srcOrd="1" destOrd="0" presId="urn:microsoft.com/office/officeart/2005/8/layout/hierarchy2"/>
    <dgm:cxn modelId="{1500A608-E198-43F3-8370-41DA8612E77C}" type="presParOf" srcId="{224512D3-E85E-4A96-88CF-E4DEA88C4F72}" destId="{19E9C5B8-51FC-40AC-90CE-870A733E3C1F}" srcOrd="0" destOrd="0" presId="urn:microsoft.com/office/officeart/2005/8/layout/hierarchy2"/>
    <dgm:cxn modelId="{EEB2B115-C023-450D-A917-13A02D87F74C}" type="presParOf" srcId="{224512D3-E85E-4A96-88CF-E4DEA88C4F72}" destId="{6E735DEE-A554-4F72-9BC6-B1A09BAEF297}" srcOrd="1" destOrd="0" presId="urn:microsoft.com/office/officeart/2005/8/layout/hierarchy2"/>
    <dgm:cxn modelId="{3956F9EC-AD73-44B2-927C-FB5A1B1B98BF}" type="presParOf" srcId="{6E735DEE-A554-4F72-9BC6-B1A09BAEF297}" destId="{66A4885B-D963-4E40-850C-035249C3D08D}" srcOrd="0" destOrd="0" presId="urn:microsoft.com/office/officeart/2005/8/layout/hierarchy2"/>
    <dgm:cxn modelId="{83ACCA1D-4D71-427A-9FB4-0A7BCCA6A0FA}" type="presParOf" srcId="{66A4885B-D963-4E40-850C-035249C3D08D}" destId="{A08DD0A4-013B-4ADC-A52B-C61C9193284E}" srcOrd="0" destOrd="0" presId="urn:microsoft.com/office/officeart/2005/8/layout/hierarchy2"/>
    <dgm:cxn modelId="{1BB9ED93-1953-448E-ADFF-9429FEC80217}" type="presParOf" srcId="{6E735DEE-A554-4F72-9BC6-B1A09BAEF297}" destId="{74900F00-3D4A-4BB9-A26B-C7FCDFDB8815}" srcOrd="1" destOrd="0" presId="urn:microsoft.com/office/officeart/2005/8/layout/hierarchy2"/>
    <dgm:cxn modelId="{F6025D0A-B8D5-4E41-B404-425013DF8CF1}" type="presParOf" srcId="{74900F00-3D4A-4BB9-A26B-C7FCDFDB8815}" destId="{D97A1500-6BF0-4D99-86B8-C71E513E6C1D}" srcOrd="0" destOrd="0" presId="urn:microsoft.com/office/officeart/2005/8/layout/hierarchy2"/>
    <dgm:cxn modelId="{A83930B7-B927-489D-8E8D-BA94EE4F02EC}" type="presParOf" srcId="{74900F00-3D4A-4BB9-A26B-C7FCDFDB8815}" destId="{AC1E293D-A5FC-4A92-AE01-2DDC002E8A11}" srcOrd="1" destOrd="0" presId="urn:microsoft.com/office/officeart/2005/8/layout/hierarchy2"/>
    <dgm:cxn modelId="{CD1FAED1-2542-4EAE-83D3-681FAC7CF227}" type="presParOf" srcId="{AC1E293D-A5FC-4A92-AE01-2DDC002E8A11}" destId="{83B057A0-33C3-47F1-8079-F5A7529D5E79}" srcOrd="0" destOrd="0" presId="urn:microsoft.com/office/officeart/2005/8/layout/hierarchy2"/>
    <dgm:cxn modelId="{FDF90197-961F-4E6F-993F-EE4D10E92133}" type="presParOf" srcId="{83B057A0-33C3-47F1-8079-F5A7529D5E79}" destId="{EAB9E511-E254-4926-BDDE-7B0ED78E8EB0}" srcOrd="0" destOrd="0" presId="urn:microsoft.com/office/officeart/2005/8/layout/hierarchy2"/>
    <dgm:cxn modelId="{EDA4DF78-B810-4791-BE07-53A5F72A25C3}" type="presParOf" srcId="{AC1E293D-A5FC-4A92-AE01-2DDC002E8A11}" destId="{17128259-AFC5-4F70-A89E-48BA9B4BBEF4}" srcOrd="1" destOrd="0" presId="urn:microsoft.com/office/officeart/2005/8/layout/hierarchy2"/>
    <dgm:cxn modelId="{066D9554-6F19-4ED5-B7EA-65CC11473AC5}" type="presParOf" srcId="{17128259-AFC5-4F70-A89E-48BA9B4BBEF4}" destId="{215761EF-D7B4-472C-955D-9460D20E0561}" srcOrd="0" destOrd="0" presId="urn:microsoft.com/office/officeart/2005/8/layout/hierarchy2"/>
    <dgm:cxn modelId="{05C75B02-D354-4657-A632-C19A20C0B8B2}" type="presParOf" srcId="{17128259-AFC5-4F70-A89E-48BA9B4BBEF4}" destId="{4CBF24F3-7E1B-4C96-9594-193CCDD65D77}" srcOrd="1" destOrd="0" presId="urn:microsoft.com/office/officeart/2005/8/layout/hierarchy2"/>
    <dgm:cxn modelId="{35E33628-BBCC-4583-876B-B944C691EEE4}" type="presParOf" srcId="{1A4F38F4-D246-40F4-950F-38AEACB6633F}" destId="{7BD5A98D-0703-40FD-B9F7-EA7975958C82}" srcOrd="2" destOrd="0" presId="urn:microsoft.com/office/officeart/2005/8/layout/hierarchy2"/>
    <dgm:cxn modelId="{B75577BE-2D06-4111-88D2-F758F7CF9B93}" type="presParOf" srcId="{7BD5A98D-0703-40FD-B9F7-EA7975958C82}" destId="{051F888D-6D1E-496E-9A53-FE15F1FB85B3}" srcOrd="0" destOrd="0" presId="urn:microsoft.com/office/officeart/2005/8/layout/hierarchy2"/>
    <dgm:cxn modelId="{529A497C-EFD4-4088-B47A-8AA71368A9FC}" type="presParOf" srcId="{1A4F38F4-D246-40F4-950F-38AEACB6633F}" destId="{175F5260-200F-4677-8110-CD196E4DEF42}" srcOrd="3" destOrd="0" presId="urn:microsoft.com/office/officeart/2005/8/layout/hierarchy2"/>
    <dgm:cxn modelId="{34BC3B83-A7C4-4D6C-8CD3-4CF4877E194B}" type="presParOf" srcId="{175F5260-200F-4677-8110-CD196E4DEF42}" destId="{75D3767E-13A3-4B7B-ABE6-7E876522997E}" srcOrd="0" destOrd="0" presId="urn:microsoft.com/office/officeart/2005/8/layout/hierarchy2"/>
    <dgm:cxn modelId="{B03F07E4-4430-4100-BB99-4A47752DDD9C}" type="presParOf" srcId="{175F5260-200F-4677-8110-CD196E4DEF42}" destId="{17852450-EEAA-4659-A756-ABFFEE0793E3}" srcOrd="1" destOrd="0" presId="urn:microsoft.com/office/officeart/2005/8/layout/hierarchy2"/>
    <dgm:cxn modelId="{34A50257-60A6-44EA-820E-5D8C31EFBADC}" type="presParOf" srcId="{17852450-EEAA-4659-A756-ABFFEE0793E3}" destId="{29F86E27-945F-4AFE-9140-5B970EF56D55}" srcOrd="0" destOrd="0" presId="urn:microsoft.com/office/officeart/2005/8/layout/hierarchy2"/>
    <dgm:cxn modelId="{A6FEAD5E-1E09-4008-BE47-F8C16571A4CA}" type="presParOf" srcId="{29F86E27-945F-4AFE-9140-5B970EF56D55}" destId="{F4303B3F-4CE9-4116-8028-6AFCCFB3F96E}" srcOrd="0" destOrd="0" presId="urn:microsoft.com/office/officeart/2005/8/layout/hierarchy2"/>
    <dgm:cxn modelId="{EB7164AF-1B12-4AA9-8113-0ED002E30385}" type="presParOf" srcId="{17852450-EEAA-4659-A756-ABFFEE0793E3}" destId="{FDD5A247-2F9C-4B92-AD42-67101E796A3D}" srcOrd="1" destOrd="0" presId="urn:microsoft.com/office/officeart/2005/8/layout/hierarchy2"/>
    <dgm:cxn modelId="{74F14627-7355-47D0-B066-46BF2B684988}" type="presParOf" srcId="{FDD5A247-2F9C-4B92-AD42-67101E796A3D}" destId="{BD95C5CF-01BE-42B2-94EA-3581D4A593F0}" srcOrd="0" destOrd="0" presId="urn:microsoft.com/office/officeart/2005/8/layout/hierarchy2"/>
    <dgm:cxn modelId="{8535CAF0-192C-4D0E-9D74-E613D1BA7ABB}" type="presParOf" srcId="{FDD5A247-2F9C-4B92-AD42-67101E796A3D}" destId="{6D754E03-0F15-46EC-8E43-4874F8027602}" srcOrd="1" destOrd="0" presId="urn:microsoft.com/office/officeart/2005/8/layout/hierarchy2"/>
    <dgm:cxn modelId="{EBFB5B1E-69CA-43E0-9E39-53F28D20B7CA}" type="presParOf" srcId="{6D754E03-0F15-46EC-8E43-4874F8027602}" destId="{B28AF979-DEC2-475C-961D-24D2C7219D62}" srcOrd="0" destOrd="0" presId="urn:microsoft.com/office/officeart/2005/8/layout/hierarchy2"/>
    <dgm:cxn modelId="{67F2298A-0767-49E3-8F20-76CECB9DFCC8}" type="presParOf" srcId="{B28AF979-DEC2-475C-961D-24D2C7219D62}" destId="{7A5C89E7-3C94-47BB-B13A-3D9D45B945D4}" srcOrd="0" destOrd="0" presId="urn:microsoft.com/office/officeart/2005/8/layout/hierarchy2"/>
    <dgm:cxn modelId="{603D69B8-3710-4146-8AC4-80716E10C3ED}" type="presParOf" srcId="{6D754E03-0F15-46EC-8E43-4874F8027602}" destId="{3B6F76D8-50E9-43BD-86A5-6AFB8A1E3535}" srcOrd="1" destOrd="0" presId="urn:microsoft.com/office/officeart/2005/8/layout/hierarchy2"/>
    <dgm:cxn modelId="{22ACE7FA-FFD4-49A4-AC80-E006E453EFA6}" type="presParOf" srcId="{3B6F76D8-50E9-43BD-86A5-6AFB8A1E3535}" destId="{5312674B-732E-461C-8840-3FE28625B553}" srcOrd="0" destOrd="0" presId="urn:microsoft.com/office/officeart/2005/8/layout/hierarchy2"/>
    <dgm:cxn modelId="{BDB83BCC-B26F-481E-B30A-C73C0386EA1D}" type="presParOf" srcId="{3B6F76D8-50E9-43BD-86A5-6AFB8A1E3535}" destId="{9598155D-CAC6-4E81-98A9-A2B2CD60FA55}" srcOrd="1" destOrd="0" presId="urn:microsoft.com/office/officeart/2005/8/layout/hierarchy2"/>
    <dgm:cxn modelId="{D26F6C73-F937-4B65-9492-ED6CC4831A96}" type="presParOf" srcId="{1A4F38F4-D246-40F4-950F-38AEACB6633F}" destId="{960B54D0-F67A-4FF9-B128-B583D7DBFDD7}" srcOrd="4" destOrd="0" presId="urn:microsoft.com/office/officeart/2005/8/layout/hierarchy2"/>
    <dgm:cxn modelId="{5B778FF4-D6C7-4347-9E51-A1568C9A41FD}" type="presParOf" srcId="{960B54D0-F67A-4FF9-B128-B583D7DBFDD7}" destId="{33AEFE44-275F-457C-9F94-C4FF52F2DEE6}" srcOrd="0" destOrd="0" presId="urn:microsoft.com/office/officeart/2005/8/layout/hierarchy2"/>
    <dgm:cxn modelId="{7A9041DF-EBF7-410A-809B-0BDCB0C914EF}" type="presParOf" srcId="{1A4F38F4-D246-40F4-950F-38AEACB6633F}" destId="{154A4395-5D10-465F-9C52-E5F06930A6A6}" srcOrd="5" destOrd="0" presId="urn:microsoft.com/office/officeart/2005/8/layout/hierarchy2"/>
    <dgm:cxn modelId="{FFD4D8A3-A612-4B9E-82CA-9F8558E61CE1}" type="presParOf" srcId="{154A4395-5D10-465F-9C52-E5F06930A6A6}" destId="{8237949A-3CC2-41E1-9245-71DB10DD4255}" srcOrd="0" destOrd="0" presId="urn:microsoft.com/office/officeart/2005/8/layout/hierarchy2"/>
    <dgm:cxn modelId="{DC19FD84-ABB0-4FD7-B3A5-97BB9269F9B6}" type="presParOf" srcId="{154A4395-5D10-465F-9C52-E5F06930A6A6}" destId="{F5807672-A9F1-4E50-8FF3-155D65F172C1}" srcOrd="1" destOrd="0" presId="urn:microsoft.com/office/officeart/2005/8/layout/hierarchy2"/>
    <dgm:cxn modelId="{D360B672-0E4B-4139-B595-25048523208B}" type="presParOf" srcId="{F5807672-A9F1-4E50-8FF3-155D65F172C1}" destId="{EE4FE105-0FCE-462F-AD3B-D39B6B783669}" srcOrd="0" destOrd="0" presId="urn:microsoft.com/office/officeart/2005/8/layout/hierarchy2"/>
    <dgm:cxn modelId="{F3DBAC0B-76A4-44DF-B184-479ECD388477}" type="presParOf" srcId="{EE4FE105-0FCE-462F-AD3B-D39B6B783669}" destId="{61C3E093-DE93-42A1-BAB9-4488A49B2AAA}" srcOrd="0" destOrd="0" presId="urn:microsoft.com/office/officeart/2005/8/layout/hierarchy2"/>
    <dgm:cxn modelId="{D9A1754C-DD32-49A9-9EFE-108DA364B778}" type="presParOf" srcId="{F5807672-A9F1-4E50-8FF3-155D65F172C1}" destId="{D1EC5593-8180-4AA4-A031-A8FA3E13FD3A}" srcOrd="1" destOrd="0" presId="urn:microsoft.com/office/officeart/2005/8/layout/hierarchy2"/>
    <dgm:cxn modelId="{8658A681-6C58-48D0-9500-4318879B5877}" type="presParOf" srcId="{D1EC5593-8180-4AA4-A031-A8FA3E13FD3A}" destId="{2D0AD12C-AE49-4DB5-A331-374A33F9B867}" srcOrd="0" destOrd="0" presId="urn:microsoft.com/office/officeart/2005/8/layout/hierarchy2"/>
    <dgm:cxn modelId="{EA06C07B-64A8-4280-A4EA-651B545680CA}" type="presParOf" srcId="{D1EC5593-8180-4AA4-A031-A8FA3E13FD3A}" destId="{78355403-6A99-4A41-A0A1-FCA7931DF5A9}" srcOrd="1" destOrd="0" presId="urn:microsoft.com/office/officeart/2005/8/layout/hierarchy2"/>
    <dgm:cxn modelId="{B488E3D4-B736-4B94-A5BF-E991B39E8932}" type="presParOf" srcId="{78355403-6A99-4A41-A0A1-FCA7931DF5A9}" destId="{8208691E-FA09-4F7C-A175-662F0FAE1EB1}" srcOrd="0" destOrd="0" presId="urn:microsoft.com/office/officeart/2005/8/layout/hierarchy2"/>
    <dgm:cxn modelId="{568F612A-4315-4FAA-AB37-39AB9001258C}" type="presParOf" srcId="{8208691E-FA09-4F7C-A175-662F0FAE1EB1}" destId="{AC6BFC1A-0656-4760-81C8-ABB33852F959}" srcOrd="0" destOrd="0" presId="urn:microsoft.com/office/officeart/2005/8/layout/hierarchy2"/>
    <dgm:cxn modelId="{BFB23BF0-D348-4267-9C37-4802F8703798}" type="presParOf" srcId="{78355403-6A99-4A41-A0A1-FCA7931DF5A9}" destId="{C3958AFC-6CFF-4221-BDD3-5C588544E1C6}" srcOrd="1" destOrd="0" presId="urn:microsoft.com/office/officeart/2005/8/layout/hierarchy2"/>
    <dgm:cxn modelId="{1F77907F-3DE0-459B-A152-EDEED1DD7A0E}" type="presParOf" srcId="{C3958AFC-6CFF-4221-BDD3-5C588544E1C6}" destId="{F7E4BD53-2CFC-4E7E-92A6-70103065A19D}" srcOrd="0" destOrd="0" presId="urn:microsoft.com/office/officeart/2005/8/layout/hierarchy2"/>
    <dgm:cxn modelId="{B70432F0-2452-4ED0-BB0E-92E5ADE5C11F}" type="presParOf" srcId="{C3958AFC-6CFF-4221-BDD3-5C588544E1C6}" destId="{BE534473-5379-4E1C-A5A1-C9FFA62D5DF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265E3A-9D35-42C3-AF35-993BC6B325A4}">
      <dsp:nvSpPr>
        <dsp:cNvPr id="0" name=""/>
        <dsp:cNvSpPr/>
      </dsp:nvSpPr>
      <dsp:spPr>
        <a:xfrm>
          <a:off x="4387" y="1278410"/>
          <a:ext cx="2030108" cy="10150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人臣之行</a:t>
          </a:r>
          <a:endParaRPr lang="zh-TW" altLang="en-US" sz="3600" kern="1200" dirty="0"/>
        </a:p>
      </dsp:txBody>
      <dsp:txXfrm>
        <a:off x="34117" y="1308140"/>
        <a:ext cx="1970648" cy="955594"/>
      </dsp:txXfrm>
    </dsp:sp>
    <dsp:sp modelId="{34AB79AF-5C39-4E40-8F0D-C35CAB65A968}">
      <dsp:nvSpPr>
        <dsp:cNvPr id="0" name=""/>
        <dsp:cNvSpPr/>
      </dsp:nvSpPr>
      <dsp:spPr>
        <a:xfrm rot="19457599">
          <a:off x="1940500" y="1468533"/>
          <a:ext cx="1000034" cy="51152"/>
        </a:xfrm>
        <a:custGeom>
          <a:avLst/>
          <a:gdLst/>
          <a:ahLst/>
          <a:cxnLst/>
          <a:rect l="0" t="0" r="0" b="0"/>
          <a:pathLst>
            <a:path>
              <a:moveTo>
                <a:pt x="0" y="25576"/>
              </a:moveTo>
              <a:lnTo>
                <a:pt x="1000034" y="25576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15516" y="1469108"/>
        <a:ext cx="50001" cy="50001"/>
      </dsp:txXfrm>
    </dsp:sp>
    <dsp:sp modelId="{6568F0A2-9E6B-4550-A5AD-0216CF6352B8}">
      <dsp:nvSpPr>
        <dsp:cNvPr id="0" name=""/>
        <dsp:cNvSpPr/>
      </dsp:nvSpPr>
      <dsp:spPr>
        <a:xfrm>
          <a:off x="2846539" y="694754"/>
          <a:ext cx="2030108" cy="101505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有六正</a:t>
          </a:r>
          <a:endParaRPr lang="zh-TW" altLang="en-US" sz="3600" kern="1200" dirty="0"/>
        </a:p>
      </dsp:txBody>
      <dsp:txXfrm>
        <a:off x="2876269" y="724484"/>
        <a:ext cx="1970648" cy="955594"/>
      </dsp:txXfrm>
    </dsp:sp>
    <dsp:sp modelId="{480524AD-A026-40B5-8E85-857B76C1D564}">
      <dsp:nvSpPr>
        <dsp:cNvPr id="0" name=""/>
        <dsp:cNvSpPr/>
      </dsp:nvSpPr>
      <dsp:spPr>
        <a:xfrm>
          <a:off x="4876647" y="1176705"/>
          <a:ext cx="812043" cy="51152"/>
        </a:xfrm>
        <a:custGeom>
          <a:avLst/>
          <a:gdLst/>
          <a:ahLst/>
          <a:cxnLst/>
          <a:rect l="0" t="0" r="0" b="0"/>
          <a:pathLst>
            <a:path>
              <a:moveTo>
                <a:pt x="0" y="25576"/>
              </a:moveTo>
              <a:lnTo>
                <a:pt x="812043" y="2557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62368" y="1181980"/>
        <a:ext cx="40602" cy="40602"/>
      </dsp:txXfrm>
    </dsp:sp>
    <dsp:sp modelId="{8A8A4F30-F44F-473E-B616-5B6671B27903}">
      <dsp:nvSpPr>
        <dsp:cNvPr id="0" name=""/>
        <dsp:cNvSpPr/>
      </dsp:nvSpPr>
      <dsp:spPr>
        <a:xfrm>
          <a:off x="5688691" y="694754"/>
          <a:ext cx="2030108" cy="101505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榮</a:t>
          </a:r>
          <a:endParaRPr lang="zh-TW" altLang="en-US" sz="3600" kern="1200" dirty="0"/>
        </a:p>
      </dsp:txBody>
      <dsp:txXfrm>
        <a:off x="5718421" y="724484"/>
        <a:ext cx="1970648" cy="955594"/>
      </dsp:txXfrm>
    </dsp:sp>
    <dsp:sp modelId="{968D028B-32CE-409D-A8AC-137943EA3D3F}">
      <dsp:nvSpPr>
        <dsp:cNvPr id="0" name=""/>
        <dsp:cNvSpPr/>
      </dsp:nvSpPr>
      <dsp:spPr>
        <a:xfrm rot="2142401">
          <a:off x="1940500" y="2052189"/>
          <a:ext cx="1000034" cy="51152"/>
        </a:xfrm>
        <a:custGeom>
          <a:avLst/>
          <a:gdLst/>
          <a:ahLst/>
          <a:cxnLst/>
          <a:rect l="0" t="0" r="0" b="0"/>
          <a:pathLst>
            <a:path>
              <a:moveTo>
                <a:pt x="0" y="25576"/>
              </a:moveTo>
              <a:lnTo>
                <a:pt x="1000034" y="25576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15516" y="2052764"/>
        <a:ext cx="50001" cy="50001"/>
      </dsp:txXfrm>
    </dsp:sp>
    <dsp:sp modelId="{1B27157B-3DD4-4A1E-BBF7-E5EA318DD8A3}">
      <dsp:nvSpPr>
        <dsp:cNvPr id="0" name=""/>
        <dsp:cNvSpPr/>
      </dsp:nvSpPr>
      <dsp:spPr>
        <a:xfrm>
          <a:off x="2846539" y="1862066"/>
          <a:ext cx="2030108" cy="101505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犯六邪</a:t>
          </a:r>
          <a:endParaRPr lang="zh-TW" altLang="en-US" sz="3600" kern="1200" dirty="0"/>
        </a:p>
      </dsp:txBody>
      <dsp:txXfrm>
        <a:off x="2876269" y="1891796"/>
        <a:ext cx="1970648" cy="955594"/>
      </dsp:txXfrm>
    </dsp:sp>
    <dsp:sp modelId="{C4E146B3-7BC5-465F-B0F2-73CFA27C1844}">
      <dsp:nvSpPr>
        <dsp:cNvPr id="0" name=""/>
        <dsp:cNvSpPr/>
      </dsp:nvSpPr>
      <dsp:spPr>
        <a:xfrm>
          <a:off x="4876647" y="2344017"/>
          <a:ext cx="812043" cy="51152"/>
        </a:xfrm>
        <a:custGeom>
          <a:avLst/>
          <a:gdLst/>
          <a:ahLst/>
          <a:cxnLst/>
          <a:rect l="0" t="0" r="0" b="0"/>
          <a:pathLst>
            <a:path>
              <a:moveTo>
                <a:pt x="0" y="25576"/>
              </a:moveTo>
              <a:lnTo>
                <a:pt x="812043" y="2557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262368" y="2349292"/>
        <a:ext cx="40602" cy="40602"/>
      </dsp:txXfrm>
    </dsp:sp>
    <dsp:sp modelId="{4111A1BD-862F-47FF-892E-FA5D6948C3D9}">
      <dsp:nvSpPr>
        <dsp:cNvPr id="0" name=""/>
        <dsp:cNvSpPr/>
      </dsp:nvSpPr>
      <dsp:spPr>
        <a:xfrm>
          <a:off x="5688691" y="1862066"/>
          <a:ext cx="2030108" cy="101505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辱</a:t>
          </a:r>
          <a:endParaRPr lang="zh-TW" altLang="en-US" sz="3600" kern="1200" dirty="0"/>
        </a:p>
      </dsp:txBody>
      <dsp:txXfrm>
        <a:off x="5718421" y="1891796"/>
        <a:ext cx="1970648" cy="9555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FBA62D-8774-4EDB-ACF3-9F6BF42E9727}">
      <dsp:nvSpPr>
        <dsp:cNvPr id="0" name=""/>
        <dsp:cNvSpPr/>
      </dsp:nvSpPr>
      <dsp:spPr>
        <a:xfrm>
          <a:off x="0" y="271293"/>
          <a:ext cx="9297987" cy="8770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一</a:t>
          </a:r>
          <a:r>
            <a:rPr lang="en-US" altLang="zh-TW" sz="3600" kern="1200" dirty="0" smtClean="0"/>
            <a:t>.</a:t>
          </a:r>
          <a:r>
            <a:rPr lang="zh-TW" altLang="en-US" sz="3600" kern="1200" dirty="0" smtClean="0"/>
            <a:t>聖臣</a:t>
          </a:r>
          <a:endParaRPr lang="zh-TW" altLang="en-US" sz="3600" kern="1200" dirty="0"/>
        </a:p>
      </dsp:txBody>
      <dsp:txXfrm>
        <a:off x="42812" y="314105"/>
        <a:ext cx="9212363" cy="791382"/>
      </dsp:txXfrm>
    </dsp:sp>
    <dsp:sp modelId="{8A366E88-D030-4880-BD2D-0F01BC05310C}">
      <dsp:nvSpPr>
        <dsp:cNvPr id="0" name=""/>
        <dsp:cNvSpPr/>
      </dsp:nvSpPr>
      <dsp:spPr>
        <a:xfrm>
          <a:off x="0" y="1148299"/>
          <a:ext cx="9297987" cy="1556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5211" tIns="40640" rIns="227584" bIns="40640" numCol="1" spcCol="1270" anchor="t" anchorCtr="0">
          <a:noAutofit/>
        </a:bodyPr>
        <a:lstStyle/>
        <a:p>
          <a:pPr marL="285750" lvl="1" indent="-285750" algn="l" defTabSz="1422400">
            <a:lnSpc>
              <a:spcPts val="384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萌牙未動，形兆未見，昭然獨見；存亡之機，得失之要，豫禁乎未然，使主超然，立乎顯榮之處。</a:t>
          </a:r>
          <a:endParaRPr lang="zh-TW" altLang="en-US" sz="3200" kern="1200" dirty="0"/>
        </a:p>
      </dsp:txBody>
      <dsp:txXfrm>
        <a:off x="0" y="1148299"/>
        <a:ext cx="9297987" cy="1556640"/>
      </dsp:txXfrm>
    </dsp:sp>
    <dsp:sp modelId="{F91D2DF0-7871-41A2-9155-A309996DFEF5}">
      <dsp:nvSpPr>
        <dsp:cNvPr id="0" name=""/>
        <dsp:cNvSpPr/>
      </dsp:nvSpPr>
      <dsp:spPr>
        <a:xfrm>
          <a:off x="0" y="2704939"/>
          <a:ext cx="9297987" cy="8770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二</a:t>
          </a:r>
          <a:r>
            <a:rPr lang="en-US" altLang="zh-TW" sz="3600" kern="1200" dirty="0" smtClean="0"/>
            <a:t>.</a:t>
          </a:r>
          <a:r>
            <a:rPr lang="zh-TW" altLang="en-US" sz="3600" kern="1200" dirty="0" smtClean="0"/>
            <a:t>大臣</a:t>
          </a:r>
          <a:endParaRPr lang="zh-TW" altLang="en-US" sz="3600" kern="1200" dirty="0"/>
        </a:p>
      </dsp:txBody>
      <dsp:txXfrm>
        <a:off x="42812" y="2747751"/>
        <a:ext cx="9212363" cy="791382"/>
      </dsp:txXfrm>
    </dsp:sp>
    <dsp:sp modelId="{FE35C25F-5281-4269-A83E-53022AB19DB8}">
      <dsp:nvSpPr>
        <dsp:cNvPr id="0" name=""/>
        <dsp:cNvSpPr/>
      </dsp:nvSpPr>
      <dsp:spPr>
        <a:xfrm>
          <a:off x="0" y="3581946"/>
          <a:ext cx="9297987" cy="775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5211" tIns="40640" rIns="227584" bIns="40640" numCol="1" spcCol="1270" anchor="t" anchorCtr="0">
          <a:noAutofit/>
        </a:bodyPr>
        <a:lstStyle/>
        <a:p>
          <a:pPr marL="285750" lvl="1" indent="-285750" algn="l" defTabSz="1422400">
            <a:lnSpc>
              <a:spcPts val="384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虚心白意，進善通道；勉主以禮義，諭主以長策；將順其美，匡救其惡。</a:t>
          </a:r>
        </a:p>
      </dsp:txBody>
      <dsp:txXfrm>
        <a:off x="0" y="3581946"/>
        <a:ext cx="9297987" cy="775813"/>
      </dsp:txXfrm>
    </dsp:sp>
    <dsp:sp modelId="{6AF02AB4-5FD5-4923-98D5-A8E8DE44457C}">
      <dsp:nvSpPr>
        <dsp:cNvPr id="0" name=""/>
        <dsp:cNvSpPr/>
      </dsp:nvSpPr>
      <dsp:spPr>
        <a:xfrm>
          <a:off x="0" y="4624458"/>
          <a:ext cx="9297987" cy="8770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三</a:t>
          </a:r>
          <a:r>
            <a:rPr lang="en-US" altLang="zh-TW" sz="3600" kern="1200" dirty="0" smtClean="0"/>
            <a:t>.</a:t>
          </a:r>
          <a:r>
            <a:rPr lang="zh-TW" altLang="en-US" sz="3600" kern="1200" dirty="0" smtClean="0"/>
            <a:t>忠臣</a:t>
          </a:r>
          <a:endParaRPr lang="zh-TW" altLang="en-US" sz="3600" kern="1200" dirty="0"/>
        </a:p>
      </dsp:txBody>
      <dsp:txXfrm>
        <a:off x="42812" y="4667270"/>
        <a:ext cx="9212363" cy="791382"/>
      </dsp:txXfrm>
    </dsp:sp>
    <dsp:sp modelId="{49C1BFE1-A718-41B7-BFC2-3485286089C0}">
      <dsp:nvSpPr>
        <dsp:cNvPr id="0" name=""/>
        <dsp:cNvSpPr/>
      </dsp:nvSpPr>
      <dsp:spPr>
        <a:xfrm>
          <a:off x="0" y="5506060"/>
          <a:ext cx="9297987" cy="1059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5211" tIns="40640" rIns="227584" bIns="40640" numCol="1" spcCol="1270" anchor="t" anchorCtr="0">
          <a:noAutofit/>
        </a:bodyPr>
        <a:lstStyle/>
        <a:p>
          <a:pPr marL="285750" lvl="1" indent="-285750" algn="l" defTabSz="1422400">
            <a:lnSpc>
              <a:spcPts val="384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夙興夜寐，進賢不懈；數稱於往古之行事，以厲主意。</a:t>
          </a:r>
        </a:p>
      </dsp:txBody>
      <dsp:txXfrm>
        <a:off x="0" y="5506060"/>
        <a:ext cx="9297987" cy="10598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9C88F7-C22A-419F-B5A2-051BBC2FC5CE}">
      <dsp:nvSpPr>
        <dsp:cNvPr id="0" name=""/>
        <dsp:cNvSpPr/>
      </dsp:nvSpPr>
      <dsp:spPr>
        <a:xfrm>
          <a:off x="0" y="439159"/>
          <a:ext cx="9297987" cy="8360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四</a:t>
          </a:r>
          <a:r>
            <a:rPr lang="en-US" altLang="zh-TW" sz="3600" kern="1200" dirty="0" smtClean="0"/>
            <a:t>.</a:t>
          </a:r>
          <a:r>
            <a:rPr lang="zh-TW" altLang="en-US" sz="3600" kern="1200" dirty="0" smtClean="0"/>
            <a:t>智臣</a:t>
          </a:r>
          <a:endParaRPr lang="zh-TW" altLang="en-US" sz="3600" kern="1200" dirty="0"/>
        </a:p>
      </dsp:txBody>
      <dsp:txXfrm>
        <a:off x="40811" y="479970"/>
        <a:ext cx="9216365" cy="754398"/>
      </dsp:txXfrm>
    </dsp:sp>
    <dsp:sp modelId="{5EC60654-D71E-400A-8E9B-5AEEF7F82C9E}">
      <dsp:nvSpPr>
        <dsp:cNvPr id="0" name=""/>
        <dsp:cNvSpPr/>
      </dsp:nvSpPr>
      <dsp:spPr>
        <a:xfrm>
          <a:off x="0" y="1275179"/>
          <a:ext cx="9297987" cy="1059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5211" tIns="40640" rIns="227584" bIns="40640" numCol="1" spcCol="1270" anchor="t" anchorCtr="0">
          <a:noAutofit/>
        </a:bodyPr>
        <a:lstStyle/>
        <a:p>
          <a:pPr marL="285750" lvl="1" indent="-285750" algn="l" defTabSz="1422400">
            <a:lnSpc>
              <a:spcPts val="384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明察極，見成敗，早防而救之；塞其間，絶其源，轉禍以爲福，使君終以無憂。</a:t>
          </a:r>
          <a:endParaRPr lang="zh-TW" altLang="en-US" sz="3200" kern="1200" dirty="0"/>
        </a:p>
      </dsp:txBody>
      <dsp:txXfrm>
        <a:off x="0" y="1275179"/>
        <a:ext cx="9297987" cy="1059840"/>
      </dsp:txXfrm>
    </dsp:sp>
    <dsp:sp modelId="{445C6371-C37F-4AF8-80E7-2BA714847319}">
      <dsp:nvSpPr>
        <dsp:cNvPr id="0" name=""/>
        <dsp:cNvSpPr/>
      </dsp:nvSpPr>
      <dsp:spPr>
        <a:xfrm>
          <a:off x="0" y="2335019"/>
          <a:ext cx="9297987" cy="8360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五</a:t>
          </a:r>
          <a:r>
            <a:rPr lang="en-US" altLang="zh-TW" sz="3600" kern="1200" dirty="0" smtClean="0"/>
            <a:t>.</a:t>
          </a:r>
          <a:r>
            <a:rPr lang="zh-TW" altLang="en-US" sz="3600" kern="1200" dirty="0" smtClean="0"/>
            <a:t>貞臣</a:t>
          </a:r>
          <a:endParaRPr lang="en-US" altLang="zh-TW" sz="3600" kern="1200" dirty="0" smtClean="0"/>
        </a:p>
      </dsp:txBody>
      <dsp:txXfrm>
        <a:off x="40811" y="2375830"/>
        <a:ext cx="9216365" cy="754398"/>
      </dsp:txXfrm>
    </dsp:sp>
    <dsp:sp modelId="{862ACE3F-BA10-478F-8AAE-73949A04780D}">
      <dsp:nvSpPr>
        <dsp:cNvPr id="0" name=""/>
        <dsp:cNvSpPr/>
      </dsp:nvSpPr>
      <dsp:spPr>
        <a:xfrm>
          <a:off x="0" y="3171040"/>
          <a:ext cx="9297987" cy="1059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5211" tIns="40640" rIns="227584" bIns="40640" numCol="1" spcCol="1270" anchor="t" anchorCtr="0">
          <a:noAutofit/>
        </a:bodyPr>
        <a:lstStyle/>
        <a:p>
          <a:pPr marL="285750" lvl="1" indent="-285750" algn="l" defTabSz="1422400">
            <a:lnSpc>
              <a:spcPts val="384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守文奉法，任官職事；不受贈遺，衣服端齊，食飲節儉。</a:t>
          </a:r>
          <a:endParaRPr lang="en-US" altLang="zh-TW" sz="3200" kern="1200" dirty="0" smtClean="0"/>
        </a:p>
      </dsp:txBody>
      <dsp:txXfrm>
        <a:off x="0" y="3171040"/>
        <a:ext cx="9297987" cy="1059840"/>
      </dsp:txXfrm>
    </dsp:sp>
    <dsp:sp modelId="{F3B9D788-4F2C-4B68-8B47-DDD9F6B2399E}">
      <dsp:nvSpPr>
        <dsp:cNvPr id="0" name=""/>
        <dsp:cNvSpPr/>
      </dsp:nvSpPr>
      <dsp:spPr>
        <a:xfrm>
          <a:off x="0" y="4230880"/>
          <a:ext cx="9297987" cy="8360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六</a:t>
          </a:r>
          <a:r>
            <a:rPr lang="en-US" altLang="zh-TW" sz="3600" kern="1200" dirty="0" smtClean="0"/>
            <a:t>.</a:t>
          </a:r>
          <a:r>
            <a:rPr lang="zh-TW" altLang="en-US" sz="3600" kern="1200" dirty="0" smtClean="0"/>
            <a:t>直臣</a:t>
          </a:r>
          <a:endParaRPr lang="en-US" altLang="zh-TW" sz="3600" kern="1200" dirty="0" smtClean="0"/>
        </a:p>
      </dsp:txBody>
      <dsp:txXfrm>
        <a:off x="40811" y="4271691"/>
        <a:ext cx="9216365" cy="754398"/>
      </dsp:txXfrm>
    </dsp:sp>
    <dsp:sp modelId="{9374F3C9-1009-4417-95E3-5E5BCB4450D8}">
      <dsp:nvSpPr>
        <dsp:cNvPr id="0" name=""/>
        <dsp:cNvSpPr/>
      </dsp:nvSpPr>
      <dsp:spPr>
        <a:xfrm>
          <a:off x="0" y="5066900"/>
          <a:ext cx="9297987" cy="1059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5211" tIns="40640" rIns="227584" bIns="40640" numCol="1" spcCol="1270" anchor="t" anchorCtr="0">
          <a:noAutofit/>
        </a:bodyPr>
        <a:lstStyle/>
        <a:p>
          <a:pPr marL="285750" lvl="1" indent="-285750" algn="l" defTabSz="1422400">
            <a:lnSpc>
              <a:spcPts val="384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國家昏亂，所爲不諛；敢犯主之嚴顔，面言主之過失。</a:t>
          </a:r>
          <a:endParaRPr lang="en-US" altLang="zh-TW" sz="3200" kern="1200" dirty="0" smtClean="0"/>
        </a:p>
      </dsp:txBody>
      <dsp:txXfrm>
        <a:off x="0" y="5066900"/>
        <a:ext cx="9297987" cy="10598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FBA62D-8774-4EDB-ACF3-9F6BF42E9727}">
      <dsp:nvSpPr>
        <dsp:cNvPr id="0" name=""/>
        <dsp:cNvSpPr/>
      </dsp:nvSpPr>
      <dsp:spPr>
        <a:xfrm>
          <a:off x="0" y="408315"/>
          <a:ext cx="9297987" cy="8770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一</a:t>
          </a:r>
          <a:r>
            <a:rPr lang="en-US" altLang="zh-TW" sz="3600" kern="1200" dirty="0" smtClean="0"/>
            <a:t>.</a:t>
          </a:r>
          <a:r>
            <a:rPr lang="zh-TW" altLang="en-US" sz="3600" kern="1200" dirty="0" smtClean="0"/>
            <a:t>具臣</a:t>
          </a:r>
          <a:endParaRPr lang="zh-TW" altLang="en-US" sz="3600" kern="1200" dirty="0"/>
        </a:p>
      </dsp:txBody>
      <dsp:txXfrm>
        <a:off x="42812" y="451127"/>
        <a:ext cx="9212363" cy="791382"/>
      </dsp:txXfrm>
    </dsp:sp>
    <dsp:sp modelId="{8A366E88-D030-4880-BD2D-0F01BC05310C}">
      <dsp:nvSpPr>
        <dsp:cNvPr id="0" name=""/>
        <dsp:cNvSpPr/>
      </dsp:nvSpPr>
      <dsp:spPr>
        <a:xfrm>
          <a:off x="0" y="1285322"/>
          <a:ext cx="9297987" cy="1059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5211" tIns="40640" rIns="227584" bIns="40640" numCol="1" spcCol="1270" anchor="t" anchorCtr="0">
          <a:noAutofit/>
        </a:bodyPr>
        <a:lstStyle/>
        <a:p>
          <a:pPr marL="285750" lvl="1" indent="-285750" algn="l" defTabSz="1422400">
            <a:lnSpc>
              <a:spcPts val="384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b="0" i="0" u="none" strike="noStrike" kern="1200" dirty="0" smtClean="0">
              <a:solidFill>
                <a:schemeClr val="tx1"/>
              </a:solidFill>
              <a:effectLst/>
              <a:latin typeface="Century Gothic" panose="020B0502020202020204" pitchFamily="34" charset="0"/>
            </a:rPr>
            <a:t>安官貪禄，不務公事；與世沉浮，左右觀望；</a:t>
          </a:r>
          <a:endParaRPr lang="zh-TW" altLang="en-US" sz="3200" b="0" kern="1200" dirty="0">
            <a:solidFill>
              <a:schemeClr val="tx1"/>
            </a:solidFill>
          </a:endParaRPr>
        </a:p>
      </dsp:txBody>
      <dsp:txXfrm>
        <a:off x="0" y="1285322"/>
        <a:ext cx="9297987" cy="1059840"/>
      </dsp:txXfrm>
    </dsp:sp>
    <dsp:sp modelId="{F91D2DF0-7871-41A2-9155-A309996DFEF5}">
      <dsp:nvSpPr>
        <dsp:cNvPr id="0" name=""/>
        <dsp:cNvSpPr/>
      </dsp:nvSpPr>
      <dsp:spPr>
        <a:xfrm>
          <a:off x="0" y="1904692"/>
          <a:ext cx="9297987" cy="8770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二</a:t>
          </a:r>
          <a:r>
            <a:rPr lang="en-US" altLang="zh-TW" sz="3600" kern="1200" dirty="0" smtClean="0"/>
            <a:t>.</a:t>
          </a:r>
          <a:r>
            <a:rPr lang="zh-TW" altLang="en-US" sz="3600" kern="1200" dirty="0" smtClean="0"/>
            <a:t>諛臣</a:t>
          </a:r>
          <a:endParaRPr lang="zh-TW" altLang="en-US" sz="3600" kern="1200" dirty="0"/>
        </a:p>
      </dsp:txBody>
      <dsp:txXfrm>
        <a:off x="42812" y="1947504"/>
        <a:ext cx="9212363" cy="791382"/>
      </dsp:txXfrm>
    </dsp:sp>
    <dsp:sp modelId="{FE35C25F-5281-4269-A83E-53022AB19DB8}">
      <dsp:nvSpPr>
        <dsp:cNvPr id="0" name=""/>
        <dsp:cNvSpPr/>
      </dsp:nvSpPr>
      <dsp:spPr>
        <a:xfrm>
          <a:off x="0" y="2891498"/>
          <a:ext cx="9297987" cy="775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5211" tIns="40640" rIns="227584" bIns="40640" numCol="1" spcCol="1270" anchor="t" anchorCtr="0">
          <a:noAutofit/>
        </a:bodyPr>
        <a:lstStyle/>
        <a:p>
          <a:pPr marL="285750" lvl="1" indent="-285750" algn="l" defTabSz="1422400">
            <a:lnSpc>
              <a:spcPts val="384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b="0" i="0" u="none" strike="noStrike" kern="1200" dirty="0" smtClean="0">
              <a:solidFill>
                <a:srgbClr val="000000"/>
              </a:solidFill>
              <a:effectLst/>
              <a:latin typeface="Century Gothic" panose="020B0502020202020204" pitchFamily="34" charset="0"/>
            </a:rPr>
            <a:t>主所言皆曰善，主所爲皆曰可；隱而求主之所好而進之，以快主之耳目；偷合苟容，與主爲樂，不顧其後害；</a:t>
          </a:r>
          <a:endParaRPr lang="zh-TW" altLang="en-US" sz="3200" kern="1200" dirty="0" smtClean="0"/>
        </a:p>
      </dsp:txBody>
      <dsp:txXfrm>
        <a:off x="0" y="2891498"/>
        <a:ext cx="9297987" cy="775813"/>
      </dsp:txXfrm>
    </dsp:sp>
    <dsp:sp modelId="{6AF02AB4-5FD5-4923-98D5-A8E8DE44457C}">
      <dsp:nvSpPr>
        <dsp:cNvPr id="0" name=""/>
        <dsp:cNvSpPr/>
      </dsp:nvSpPr>
      <dsp:spPr>
        <a:xfrm>
          <a:off x="0" y="4389695"/>
          <a:ext cx="9297987" cy="8770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三</a:t>
          </a:r>
          <a:r>
            <a:rPr lang="en-US" altLang="zh-TW" sz="3600" kern="1200" dirty="0" smtClean="0"/>
            <a:t>.</a:t>
          </a:r>
          <a:r>
            <a:rPr lang="zh-TW" altLang="en-US" sz="3600" kern="1200" dirty="0" smtClean="0"/>
            <a:t>奸臣</a:t>
          </a:r>
          <a:endParaRPr lang="zh-TW" altLang="en-US" sz="3600" kern="1200" dirty="0"/>
        </a:p>
      </dsp:txBody>
      <dsp:txXfrm>
        <a:off x="42812" y="4432507"/>
        <a:ext cx="9212363" cy="791382"/>
      </dsp:txXfrm>
    </dsp:sp>
    <dsp:sp modelId="{49C1BFE1-A718-41B7-BFC2-3485286089C0}">
      <dsp:nvSpPr>
        <dsp:cNvPr id="0" name=""/>
        <dsp:cNvSpPr/>
      </dsp:nvSpPr>
      <dsp:spPr>
        <a:xfrm>
          <a:off x="0" y="5255990"/>
          <a:ext cx="9297987" cy="1556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5211" tIns="40640" rIns="227584" bIns="40640" numCol="1" spcCol="1270" anchor="t" anchorCtr="0">
          <a:noAutofit/>
        </a:bodyPr>
        <a:lstStyle/>
        <a:p>
          <a:pPr marL="285750" lvl="1" indent="-285750" algn="l" defTabSz="1422400">
            <a:lnSpc>
              <a:spcPts val="384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b="0" i="0" u="none" strike="noStrike" kern="1200" dirty="0" smtClean="0">
              <a:solidFill>
                <a:srgbClr val="000000"/>
              </a:solidFill>
              <a:effectLst/>
              <a:latin typeface="Century Gothic" panose="020B0502020202020204" pitchFamily="34" charset="0"/>
            </a:rPr>
            <a:t>中實險詖，外貌小謹；巧言令色，又心疾賢；所欲進則明其美隱其惡，所欲退則明其過匿其美，使主賞罰不當，號令不行；</a:t>
          </a:r>
          <a:endParaRPr lang="zh-TW" altLang="en-US" sz="3200" kern="1200" dirty="0" smtClean="0"/>
        </a:p>
      </dsp:txBody>
      <dsp:txXfrm>
        <a:off x="0" y="5255990"/>
        <a:ext cx="9297987" cy="15566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9C88F7-C22A-419F-B5A2-051BBC2FC5CE}">
      <dsp:nvSpPr>
        <dsp:cNvPr id="0" name=""/>
        <dsp:cNvSpPr/>
      </dsp:nvSpPr>
      <dsp:spPr>
        <a:xfrm>
          <a:off x="0" y="190759"/>
          <a:ext cx="9297987" cy="8360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四</a:t>
          </a:r>
          <a:r>
            <a:rPr lang="en-US" altLang="zh-TW" sz="3600" kern="1200" dirty="0" smtClean="0"/>
            <a:t>.</a:t>
          </a:r>
          <a:r>
            <a:rPr lang="zh-TW" altLang="en-US" sz="3600" kern="1200" dirty="0" smtClean="0"/>
            <a:t>讒臣</a:t>
          </a:r>
          <a:endParaRPr lang="zh-TW" altLang="en-US" sz="3600" kern="1200" dirty="0"/>
        </a:p>
      </dsp:txBody>
      <dsp:txXfrm>
        <a:off x="40811" y="231570"/>
        <a:ext cx="9216365" cy="754398"/>
      </dsp:txXfrm>
    </dsp:sp>
    <dsp:sp modelId="{5EC60654-D71E-400A-8E9B-5AEEF7F82C9E}">
      <dsp:nvSpPr>
        <dsp:cNvPr id="0" name=""/>
        <dsp:cNvSpPr/>
      </dsp:nvSpPr>
      <dsp:spPr>
        <a:xfrm>
          <a:off x="0" y="1026779"/>
          <a:ext cx="9297987" cy="1059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5211" tIns="40640" rIns="227584" bIns="40640" numCol="1" spcCol="1270" anchor="t" anchorCtr="0">
          <a:noAutofit/>
        </a:bodyPr>
        <a:lstStyle/>
        <a:p>
          <a:pPr marL="285750" lvl="1" indent="-285750" algn="l" defTabSz="1422400">
            <a:lnSpc>
              <a:spcPts val="384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b="0" i="0" u="none" strike="noStrike" kern="1200" dirty="0" smtClean="0">
              <a:solidFill>
                <a:srgbClr val="000000"/>
              </a:solidFill>
              <a:effectLst/>
              <a:latin typeface="Century Gothic" panose="020B0502020202020204" pitchFamily="34" charset="0"/>
            </a:rPr>
            <a:t>智足以飾非，辯足以行説；内離骨肉之親，外妒亂朝廷；</a:t>
          </a:r>
          <a:endParaRPr lang="zh-TW" altLang="en-US" sz="3200" kern="1200" dirty="0"/>
        </a:p>
      </dsp:txBody>
      <dsp:txXfrm>
        <a:off x="0" y="1026779"/>
        <a:ext cx="9297987" cy="1059840"/>
      </dsp:txXfrm>
    </dsp:sp>
    <dsp:sp modelId="{445C6371-C37F-4AF8-80E7-2BA714847319}">
      <dsp:nvSpPr>
        <dsp:cNvPr id="0" name=""/>
        <dsp:cNvSpPr/>
      </dsp:nvSpPr>
      <dsp:spPr>
        <a:xfrm>
          <a:off x="0" y="2086619"/>
          <a:ext cx="9297987" cy="8360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五</a:t>
          </a:r>
          <a:r>
            <a:rPr lang="en-US" altLang="zh-TW" sz="3600" kern="1200" dirty="0" smtClean="0"/>
            <a:t>.</a:t>
          </a:r>
          <a:r>
            <a:rPr lang="zh-TW" altLang="en-US" sz="3600" kern="1200" dirty="0" smtClean="0"/>
            <a:t>賊臣</a:t>
          </a:r>
          <a:endParaRPr lang="en-US" altLang="zh-TW" sz="3600" kern="1200" dirty="0" smtClean="0"/>
        </a:p>
      </dsp:txBody>
      <dsp:txXfrm>
        <a:off x="40811" y="2127430"/>
        <a:ext cx="9216365" cy="754398"/>
      </dsp:txXfrm>
    </dsp:sp>
    <dsp:sp modelId="{862ACE3F-BA10-478F-8AAE-73949A04780D}">
      <dsp:nvSpPr>
        <dsp:cNvPr id="0" name=""/>
        <dsp:cNvSpPr/>
      </dsp:nvSpPr>
      <dsp:spPr>
        <a:xfrm>
          <a:off x="0" y="2922640"/>
          <a:ext cx="9297987" cy="1059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5211" tIns="40640" rIns="227584" bIns="40640" numCol="1" spcCol="1270" anchor="t" anchorCtr="0">
          <a:noAutofit/>
        </a:bodyPr>
        <a:lstStyle/>
        <a:p>
          <a:pPr marL="285750" lvl="1" indent="-285750" algn="l" defTabSz="1422400">
            <a:lnSpc>
              <a:spcPts val="384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zh-TW" sz="3200" b="0" i="0" u="none" strike="noStrike" kern="1200" dirty="0" smtClean="0">
              <a:solidFill>
                <a:srgbClr val="000000"/>
              </a:solidFill>
              <a:effectLst/>
              <a:latin typeface="Century Gothic" panose="020B0502020202020204" pitchFamily="34" charset="0"/>
            </a:rPr>
            <a:t>專權擅勢，以爲輕重；私門成黨，以富其家；擅矯主命，以自顯貴；</a:t>
          </a:r>
          <a:endParaRPr lang="en-US" altLang="zh-TW" sz="3200" kern="1200" dirty="0" smtClean="0"/>
        </a:p>
      </dsp:txBody>
      <dsp:txXfrm>
        <a:off x="0" y="2922640"/>
        <a:ext cx="9297987" cy="1059840"/>
      </dsp:txXfrm>
    </dsp:sp>
    <dsp:sp modelId="{F3B9D788-4F2C-4B68-8B47-DDD9F6B2399E}">
      <dsp:nvSpPr>
        <dsp:cNvPr id="0" name=""/>
        <dsp:cNvSpPr/>
      </dsp:nvSpPr>
      <dsp:spPr>
        <a:xfrm>
          <a:off x="0" y="3982480"/>
          <a:ext cx="9297987" cy="8360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六</a:t>
          </a:r>
          <a:r>
            <a:rPr lang="en-US" altLang="zh-TW" sz="3600" kern="1200" dirty="0" smtClean="0"/>
            <a:t>.</a:t>
          </a:r>
          <a:r>
            <a:rPr lang="zh-TW" altLang="en-US" sz="3600" kern="1200" dirty="0" smtClean="0"/>
            <a:t>亡國之臣</a:t>
          </a:r>
          <a:endParaRPr lang="en-US" altLang="zh-TW" sz="3600" kern="1200" dirty="0" smtClean="0"/>
        </a:p>
      </dsp:txBody>
      <dsp:txXfrm>
        <a:off x="40811" y="4023291"/>
        <a:ext cx="9216365" cy="754398"/>
      </dsp:txXfrm>
    </dsp:sp>
    <dsp:sp modelId="{9374F3C9-1009-4417-95E3-5E5BCB4450D8}">
      <dsp:nvSpPr>
        <dsp:cNvPr id="0" name=""/>
        <dsp:cNvSpPr/>
      </dsp:nvSpPr>
      <dsp:spPr>
        <a:xfrm>
          <a:off x="0" y="4818500"/>
          <a:ext cx="9297987" cy="1556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5211" tIns="40640" rIns="227584" bIns="40640" numCol="1" spcCol="1270" anchor="t" anchorCtr="0">
          <a:noAutofit/>
        </a:bodyPr>
        <a:lstStyle/>
        <a:p>
          <a:pPr marL="285750" lvl="1" indent="-285750" algn="l" defTabSz="1422400">
            <a:lnSpc>
              <a:spcPts val="384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zh-TW" sz="3200" b="0" i="0" u="none" strike="noStrike" kern="1200" dirty="0" smtClean="0">
              <a:solidFill>
                <a:srgbClr val="000000"/>
              </a:solidFill>
              <a:effectLst/>
              <a:latin typeface="Century Gothic" panose="020B0502020202020204" pitchFamily="34" charset="0"/>
            </a:rPr>
            <a:t>諂主以邪，墜主於不義；朋黨比周，以蔽主明；使白黑無别，是非無聞；使主惡布於境内，聞於四鄰</a:t>
          </a:r>
          <a:r>
            <a:rPr lang="zh-TW" altLang="en-US" sz="3200" b="0" i="0" u="none" strike="noStrike" kern="1200" dirty="0" smtClean="0">
              <a:solidFill>
                <a:srgbClr val="000000"/>
              </a:solidFill>
              <a:effectLst/>
              <a:latin typeface="Century Gothic" panose="020B0502020202020204" pitchFamily="34" charset="0"/>
            </a:rPr>
            <a:t>。</a:t>
          </a:r>
          <a:endParaRPr lang="en-US" altLang="zh-TW" sz="3200" kern="1200" dirty="0" smtClean="0"/>
        </a:p>
      </dsp:txBody>
      <dsp:txXfrm>
        <a:off x="0" y="4818500"/>
        <a:ext cx="9297987" cy="155664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265E3A-9D35-42C3-AF35-993BC6B325A4}">
      <dsp:nvSpPr>
        <dsp:cNvPr id="0" name=""/>
        <dsp:cNvSpPr/>
      </dsp:nvSpPr>
      <dsp:spPr>
        <a:xfrm>
          <a:off x="7638" y="1577664"/>
          <a:ext cx="1436136" cy="9360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賢臣</a:t>
          </a:r>
          <a:endParaRPr lang="zh-TW" altLang="en-US" sz="3200" kern="1200" dirty="0"/>
        </a:p>
      </dsp:txBody>
      <dsp:txXfrm>
        <a:off x="35054" y="1605080"/>
        <a:ext cx="1381304" cy="881233"/>
      </dsp:txXfrm>
    </dsp:sp>
    <dsp:sp modelId="{34AB79AF-5C39-4E40-8F0D-C35CAB65A968}">
      <dsp:nvSpPr>
        <dsp:cNvPr id="0" name=""/>
        <dsp:cNvSpPr/>
      </dsp:nvSpPr>
      <dsp:spPr>
        <a:xfrm rot="18995438">
          <a:off x="1340379" y="1768639"/>
          <a:ext cx="755988" cy="34595"/>
        </a:xfrm>
        <a:custGeom>
          <a:avLst/>
          <a:gdLst/>
          <a:ahLst/>
          <a:cxnLst/>
          <a:rect l="0" t="0" r="0" b="0"/>
          <a:pathLst>
            <a:path>
              <a:moveTo>
                <a:pt x="0" y="17297"/>
              </a:moveTo>
              <a:lnTo>
                <a:pt x="755988" y="1729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99473" y="1767037"/>
        <a:ext cx="37799" cy="37799"/>
      </dsp:txXfrm>
    </dsp:sp>
    <dsp:sp modelId="{6568F0A2-9E6B-4550-A5AD-0216CF6352B8}">
      <dsp:nvSpPr>
        <dsp:cNvPr id="0" name=""/>
        <dsp:cNvSpPr/>
      </dsp:nvSpPr>
      <dsp:spPr>
        <a:xfrm>
          <a:off x="1992971" y="1058145"/>
          <a:ext cx="2276407" cy="93606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處六正之道</a:t>
          </a:r>
          <a:endParaRPr lang="zh-TW" altLang="en-US" sz="3200" kern="1200" dirty="0"/>
        </a:p>
      </dsp:txBody>
      <dsp:txXfrm>
        <a:off x="2020387" y="1085561"/>
        <a:ext cx="2221575" cy="881233"/>
      </dsp:txXfrm>
    </dsp:sp>
    <dsp:sp modelId="{480524AD-A026-40B5-8E85-857B76C1D564}">
      <dsp:nvSpPr>
        <dsp:cNvPr id="0" name=""/>
        <dsp:cNvSpPr/>
      </dsp:nvSpPr>
      <dsp:spPr>
        <a:xfrm rot="2821988">
          <a:off x="4141090" y="1803692"/>
          <a:ext cx="805775" cy="34595"/>
        </a:xfrm>
        <a:custGeom>
          <a:avLst/>
          <a:gdLst/>
          <a:ahLst/>
          <a:cxnLst/>
          <a:rect l="0" t="0" r="0" b="0"/>
          <a:pathLst>
            <a:path>
              <a:moveTo>
                <a:pt x="0" y="17297"/>
              </a:moveTo>
              <a:lnTo>
                <a:pt x="805775" y="17297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523833" y="1800845"/>
        <a:ext cx="40288" cy="40288"/>
      </dsp:txXfrm>
    </dsp:sp>
    <dsp:sp modelId="{8A8A4F30-F44F-473E-B616-5B6671B27903}">
      <dsp:nvSpPr>
        <dsp:cNvPr id="0" name=""/>
        <dsp:cNvSpPr/>
      </dsp:nvSpPr>
      <dsp:spPr>
        <a:xfrm>
          <a:off x="4818576" y="1647769"/>
          <a:ext cx="2276407" cy="93606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上安而下治</a:t>
          </a:r>
          <a:endParaRPr lang="zh-TW" altLang="en-US" sz="3200" kern="1200" dirty="0"/>
        </a:p>
      </dsp:txBody>
      <dsp:txXfrm>
        <a:off x="4845992" y="1675185"/>
        <a:ext cx="2221575" cy="881233"/>
      </dsp:txXfrm>
    </dsp:sp>
    <dsp:sp modelId="{AF40C756-319F-43EF-AC86-1350781D0C78}">
      <dsp:nvSpPr>
        <dsp:cNvPr id="0" name=""/>
        <dsp:cNvSpPr/>
      </dsp:nvSpPr>
      <dsp:spPr>
        <a:xfrm rot="18523426">
          <a:off x="6941426" y="1778549"/>
          <a:ext cx="820218" cy="34595"/>
        </a:xfrm>
        <a:custGeom>
          <a:avLst/>
          <a:gdLst/>
          <a:ahLst/>
          <a:cxnLst/>
          <a:rect l="0" t="0" r="0" b="0"/>
          <a:pathLst>
            <a:path>
              <a:moveTo>
                <a:pt x="0" y="17297"/>
              </a:moveTo>
              <a:lnTo>
                <a:pt x="820218" y="17297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331029" y="1775341"/>
        <a:ext cx="41010" cy="41010"/>
      </dsp:txXfrm>
    </dsp:sp>
    <dsp:sp modelId="{8C9FC118-BD14-4FA6-85B7-F1551345E0E2}">
      <dsp:nvSpPr>
        <dsp:cNvPr id="0" name=""/>
        <dsp:cNvSpPr/>
      </dsp:nvSpPr>
      <dsp:spPr>
        <a:xfrm>
          <a:off x="7608085" y="1007859"/>
          <a:ext cx="2020894" cy="93606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生則見樂</a:t>
          </a:r>
          <a:endParaRPr lang="zh-TW" altLang="en-US" sz="3200" kern="1200" dirty="0"/>
        </a:p>
      </dsp:txBody>
      <dsp:txXfrm>
        <a:off x="7635501" y="1035275"/>
        <a:ext cx="1966062" cy="881233"/>
      </dsp:txXfrm>
    </dsp:sp>
    <dsp:sp modelId="{ECB843A8-187B-418C-9A00-A9F9D61C4267}">
      <dsp:nvSpPr>
        <dsp:cNvPr id="0" name=""/>
        <dsp:cNvSpPr/>
      </dsp:nvSpPr>
      <dsp:spPr>
        <a:xfrm rot="2272709">
          <a:off x="7026505" y="2298069"/>
          <a:ext cx="650058" cy="34595"/>
        </a:xfrm>
        <a:custGeom>
          <a:avLst/>
          <a:gdLst/>
          <a:ahLst/>
          <a:cxnLst/>
          <a:rect l="0" t="0" r="0" b="0"/>
          <a:pathLst>
            <a:path>
              <a:moveTo>
                <a:pt x="0" y="17297"/>
              </a:moveTo>
              <a:lnTo>
                <a:pt x="650058" y="17297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335283" y="2299115"/>
        <a:ext cx="32502" cy="32502"/>
      </dsp:txXfrm>
    </dsp:sp>
    <dsp:sp modelId="{E20A3BBC-EBE9-4749-B7C0-CF04842ABE75}">
      <dsp:nvSpPr>
        <dsp:cNvPr id="0" name=""/>
        <dsp:cNvSpPr/>
      </dsp:nvSpPr>
      <dsp:spPr>
        <a:xfrm>
          <a:off x="7608085" y="2046898"/>
          <a:ext cx="2020894" cy="93606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/>
            <a:t>死</a:t>
          </a:r>
          <a:r>
            <a:rPr lang="zh-TW" altLang="en-US" sz="3200" kern="1200" dirty="0" smtClean="0"/>
            <a:t>則見思</a:t>
          </a:r>
          <a:endParaRPr lang="zh-TW" altLang="en-US" sz="3200" kern="1200" dirty="0"/>
        </a:p>
      </dsp:txBody>
      <dsp:txXfrm>
        <a:off x="7635501" y="2074314"/>
        <a:ext cx="1966062" cy="881233"/>
      </dsp:txXfrm>
    </dsp:sp>
    <dsp:sp modelId="{968D028B-32CE-409D-A8AC-137943EA3D3F}">
      <dsp:nvSpPr>
        <dsp:cNvPr id="0" name=""/>
        <dsp:cNvSpPr/>
      </dsp:nvSpPr>
      <dsp:spPr>
        <a:xfrm rot="2604562">
          <a:off x="1340379" y="2288159"/>
          <a:ext cx="755988" cy="34595"/>
        </a:xfrm>
        <a:custGeom>
          <a:avLst/>
          <a:gdLst/>
          <a:ahLst/>
          <a:cxnLst/>
          <a:rect l="0" t="0" r="0" b="0"/>
          <a:pathLst>
            <a:path>
              <a:moveTo>
                <a:pt x="0" y="17297"/>
              </a:moveTo>
              <a:lnTo>
                <a:pt x="755988" y="1729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99473" y="2286557"/>
        <a:ext cx="37799" cy="37799"/>
      </dsp:txXfrm>
    </dsp:sp>
    <dsp:sp modelId="{1B27157B-3DD4-4A1E-BBF7-E5EA318DD8A3}">
      <dsp:nvSpPr>
        <dsp:cNvPr id="0" name=""/>
        <dsp:cNvSpPr/>
      </dsp:nvSpPr>
      <dsp:spPr>
        <a:xfrm>
          <a:off x="1992971" y="2097184"/>
          <a:ext cx="2276407" cy="93606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禁六邪之術</a:t>
          </a:r>
          <a:endParaRPr lang="zh-TW" altLang="en-US" sz="3200" kern="1200" dirty="0"/>
        </a:p>
      </dsp:txBody>
      <dsp:txXfrm>
        <a:off x="2020387" y="2124600"/>
        <a:ext cx="2221575" cy="88123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59D5B0-044F-4C71-9283-2E2B425A144A}">
      <dsp:nvSpPr>
        <dsp:cNvPr id="0" name=""/>
        <dsp:cNvSpPr/>
      </dsp:nvSpPr>
      <dsp:spPr>
        <a:xfrm>
          <a:off x="9012" y="1815495"/>
          <a:ext cx="1760205" cy="16522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人臣</a:t>
          </a:r>
          <a:endParaRPr lang="en-US" altLang="zh-TW" sz="3200" kern="1200" dirty="0" smtClean="0"/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三罪</a:t>
          </a:r>
          <a:endParaRPr lang="zh-TW" altLang="en-US" sz="3200" kern="1200" dirty="0"/>
        </a:p>
      </dsp:txBody>
      <dsp:txXfrm>
        <a:off x="57404" y="1863887"/>
        <a:ext cx="1663421" cy="1555424"/>
      </dsp:txXfrm>
    </dsp:sp>
    <dsp:sp modelId="{26B89562-CE18-4F18-B2E0-802C28FA5298}">
      <dsp:nvSpPr>
        <dsp:cNvPr id="0" name=""/>
        <dsp:cNvSpPr/>
      </dsp:nvSpPr>
      <dsp:spPr>
        <a:xfrm rot="17903231">
          <a:off x="1380787" y="1975172"/>
          <a:ext cx="1480945" cy="29985"/>
        </a:xfrm>
        <a:custGeom>
          <a:avLst/>
          <a:gdLst/>
          <a:ahLst/>
          <a:cxnLst/>
          <a:rect l="0" t="0" r="0" b="0"/>
          <a:pathLst>
            <a:path>
              <a:moveTo>
                <a:pt x="0" y="14992"/>
              </a:moveTo>
              <a:lnTo>
                <a:pt x="1480945" y="1499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84236" y="1953141"/>
        <a:ext cx="74047" cy="74047"/>
      </dsp:txXfrm>
    </dsp:sp>
    <dsp:sp modelId="{19E9C5B8-51FC-40AC-90CE-870A733E3C1F}">
      <dsp:nvSpPr>
        <dsp:cNvPr id="0" name=""/>
        <dsp:cNvSpPr/>
      </dsp:nvSpPr>
      <dsp:spPr>
        <a:xfrm>
          <a:off x="2473301" y="898679"/>
          <a:ext cx="1760205" cy="8801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導非</a:t>
          </a:r>
          <a:endParaRPr lang="zh-TW" altLang="en-US" sz="3200" kern="1200" dirty="0"/>
        </a:p>
      </dsp:txBody>
      <dsp:txXfrm>
        <a:off x="2499078" y="924456"/>
        <a:ext cx="1708651" cy="828548"/>
      </dsp:txXfrm>
    </dsp:sp>
    <dsp:sp modelId="{66A4885B-D963-4E40-850C-035249C3D08D}">
      <dsp:nvSpPr>
        <dsp:cNvPr id="0" name=""/>
        <dsp:cNvSpPr/>
      </dsp:nvSpPr>
      <dsp:spPr>
        <a:xfrm>
          <a:off x="4233507" y="1323738"/>
          <a:ext cx="704082" cy="29985"/>
        </a:xfrm>
        <a:custGeom>
          <a:avLst/>
          <a:gdLst/>
          <a:ahLst/>
          <a:cxnLst/>
          <a:rect l="0" t="0" r="0" b="0"/>
          <a:pathLst>
            <a:path>
              <a:moveTo>
                <a:pt x="0" y="14992"/>
              </a:moveTo>
              <a:lnTo>
                <a:pt x="704082" y="1499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567946" y="1321128"/>
        <a:ext cx="35204" cy="35204"/>
      </dsp:txXfrm>
    </dsp:sp>
    <dsp:sp modelId="{D97A1500-6BF0-4D99-86B8-C71E513E6C1D}">
      <dsp:nvSpPr>
        <dsp:cNvPr id="0" name=""/>
        <dsp:cNvSpPr/>
      </dsp:nvSpPr>
      <dsp:spPr>
        <a:xfrm>
          <a:off x="4937589" y="753303"/>
          <a:ext cx="2115697" cy="117085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以非引上謂之導</a:t>
          </a:r>
          <a:endParaRPr lang="zh-TW" altLang="en-US" sz="3200" kern="1200" dirty="0"/>
        </a:p>
      </dsp:txBody>
      <dsp:txXfrm>
        <a:off x="4971882" y="787596"/>
        <a:ext cx="2047111" cy="1102267"/>
      </dsp:txXfrm>
    </dsp:sp>
    <dsp:sp modelId="{83B057A0-33C3-47F1-8079-F5A7529D5E79}">
      <dsp:nvSpPr>
        <dsp:cNvPr id="0" name=""/>
        <dsp:cNvSpPr/>
      </dsp:nvSpPr>
      <dsp:spPr>
        <a:xfrm>
          <a:off x="7053286" y="1323738"/>
          <a:ext cx="704082" cy="29985"/>
        </a:xfrm>
        <a:custGeom>
          <a:avLst/>
          <a:gdLst/>
          <a:ahLst/>
          <a:cxnLst/>
          <a:rect l="0" t="0" r="0" b="0"/>
          <a:pathLst>
            <a:path>
              <a:moveTo>
                <a:pt x="0" y="14992"/>
              </a:moveTo>
              <a:lnTo>
                <a:pt x="704082" y="1499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387725" y="1321128"/>
        <a:ext cx="35204" cy="35204"/>
      </dsp:txXfrm>
    </dsp:sp>
    <dsp:sp modelId="{215761EF-D7B4-472C-955D-9460D20E0561}">
      <dsp:nvSpPr>
        <dsp:cNvPr id="0" name=""/>
        <dsp:cNvSpPr/>
      </dsp:nvSpPr>
      <dsp:spPr>
        <a:xfrm>
          <a:off x="7757369" y="898679"/>
          <a:ext cx="1760205" cy="88010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導臣誅</a:t>
          </a:r>
          <a:endParaRPr lang="zh-TW" altLang="en-US" sz="3200" kern="1200" dirty="0"/>
        </a:p>
      </dsp:txBody>
      <dsp:txXfrm>
        <a:off x="7783146" y="924456"/>
        <a:ext cx="1708651" cy="828548"/>
      </dsp:txXfrm>
    </dsp:sp>
    <dsp:sp modelId="{7BD5A98D-0703-40FD-B9F7-EA7975958C82}">
      <dsp:nvSpPr>
        <dsp:cNvPr id="0" name=""/>
        <dsp:cNvSpPr/>
      </dsp:nvSpPr>
      <dsp:spPr>
        <a:xfrm>
          <a:off x="1769218" y="2626607"/>
          <a:ext cx="704082" cy="29985"/>
        </a:xfrm>
        <a:custGeom>
          <a:avLst/>
          <a:gdLst/>
          <a:ahLst/>
          <a:cxnLst/>
          <a:rect l="0" t="0" r="0" b="0"/>
          <a:pathLst>
            <a:path>
              <a:moveTo>
                <a:pt x="0" y="14992"/>
              </a:moveTo>
              <a:lnTo>
                <a:pt x="704082" y="1499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103658" y="2623997"/>
        <a:ext cx="35204" cy="35204"/>
      </dsp:txXfrm>
    </dsp:sp>
    <dsp:sp modelId="{75D3767E-13A3-4B7B-ABE6-7E876522997E}">
      <dsp:nvSpPr>
        <dsp:cNvPr id="0" name=""/>
        <dsp:cNvSpPr/>
      </dsp:nvSpPr>
      <dsp:spPr>
        <a:xfrm>
          <a:off x="2473301" y="2201548"/>
          <a:ext cx="1760205" cy="8801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阿失</a:t>
          </a:r>
          <a:endParaRPr lang="zh-TW" altLang="en-US" sz="3200" kern="1200" dirty="0"/>
        </a:p>
      </dsp:txBody>
      <dsp:txXfrm>
        <a:off x="2499078" y="2227325"/>
        <a:ext cx="1708651" cy="828548"/>
      </dsp:txXfrm>
    </dsp:sp>
    <dsp:sp modelId="{29F86E27-945F-4AFE-9140-5B970EF56D55}">
      <dsp:nvSpPr>
        <dsp:cNvPr id="0" name=""/>
        <dsp:cNvSpPr/>
      </dsp:nvSpPr>
      <dsp:spPr>
        <a:xfrm>
          <a:off x="4233507" y="2626607"/>
          <a:ext cx="704082" cy="29985"/>
        </a:xfrm>
        <a:custGeom>
          <a:avLst/>
          <a:gdLst/>
          <a:ahLst/>
          <a:cxnLst/>
          <a:rect l="0" t="0" r="0" b="0"/>
          <a:pathLst>
            <a:path>
              <a:moveTo>
                <a:pt x="0" y="14992"/>
              </a:moveTo>
              <a:lnTo>
                <a:pt x="704082" y="1499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567946" y="2623997"/>
        <a:ext cx="35204" cy="35204"/>
      </dsp:txXfrm>
    </dsp:sp>
    <dsp:sp modelId="{BD95C5CF-01BE-42B2-94EA-3581D4A593F0}">
      <dsp:nvSpPr>
        <dsp:cNvPr id="0" name=""/>
        <dsp:cNvSpPr/>
      </dsp:nvSpPr>
      <dsp:spPr>
        <a:xfrm>
          <a:off x="4937589" y="2056173"/>
          <a:ext cx="2115697" cy="117085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從上之非謂之阿</a:t>
          </a:r>
          <a:endParaRPr lang="zh-TW" altLang="en-US" sz="3200" kern="1200" dirty="0"/>
        </a:p>
      </dsp:txBody>
      <dsp:txXfrm>
        <a:off x="4971882" y="2090466"/>
        <a:ext cx="2047111" cy="1102267"/>
      </dsp:txXfrm>
    </dsp:sp>
    <dsp:sp modelId="{B28AF979-DEC2-475C-961D-24D2C7219D62}">
      <dsp:nvSpPr>
        <dsp:cNvPr id="0" name=""/>
        <dsp:cNvSpPr/>
      </dsp:nvSpPr>
      <dsp:spPr>
        <a:xfrm>
          <a:off x="7053286" y="2626607"/>
          <a:ext cx="704082" cy="29985"/>
        </a:xfrm>
        <a:custGeom>
          <a:avLst/>
          <a:gdLst/>
          <a:ahLst/>
          <a:cxnLst/>
          <a:rect l="0" t="0" r="0" b="0"/>
          <a:pathLst>
            <a:path>
              <a:moveTo>
                <a:pt x="0" y="14992"/>
              </a:moveTo>
              <a:lnTo>
                <a:pt x="704082" y="1499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387725" y="2623997"/>
        <a:ext cx="35204" cy="35204"/>
      </dsp:txXfrm>
    </dsp:sp>
    <dsp:sp modelId="{5312674B-732E-461C-8840-3FE28625B553}">
      <dsp:nvSpPr>
        <dsp:cNvPr id="0" name=""/>
        <dsp:cNvSpPr/>
      </dsp:nvSpPr>
      <dsp:spPr>
        <a:xfrm>
          <a:off x="7757369" y="2201548"/>
          <a:ext cx="1760205" cy="88010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阿臣刑</a:t>
          </a:r>
          <a:endParaRPr lang="zh-TW" altLang="en-US" sz="3200" kern="1200" dirty="0"/>
        </a:p>
      </dsp:txBody>
      <dsp:txXfrm>
        <a:off x="7783146" y="2227325"/>
        <a:ext cx="1708651" cy="828548"/>
      </dsp:txXfrm>
    </dsp:sp>
    <dsp:sp modelId="{960B54D0-F67A-4FF9-B128-B583D7DBFDD7}">
      <dsp:nvSpPr>
        <dsp:cNvPr id="0" name=""/>
        <dsp:cNvSpPr/>
      </dsp:nvSpPr>
      <dsp:spPr>
        <a:xfrm rot="3696769">
          <a:off x="1380787" y="3278041"/>
          <a:ext cx="1480945" cy="29985"/>
        </a:xfrm>
        <a:custGeom>
          <a:avLst/>
          <a:gdLst/>
          <a:ahLst/>
          <a:cxnLst/>
          <a:rect l="0" t="0" r="0" b="0"/>
          <a:pathLst>
            <a:path>
              <a:moveTo>
                <a:pt x="0" y="14992"/>
              </a:moveTo>
              <a:lnTo>
                <a:pt x="1480945" y="1499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84236" y="3256010"/>
        <a:ext cx="74047" cy="74047"/>
      </dsp:txXfrm>
    </dsp:sp>
    <dsp:sp modelId="{8237949A-3CC2-41E1-9245-71DB10DD4255}">
      <dsp:nvSpPr>
        <dsp:cNvPr id="0" name=""/>
        <dsp:cNvSpPr/>
      </dsp:nvSpPr>
      <dsp:spPr>
        <a:xfrm>
          <a:off x="2473301" y="3504417"/>
          <a:ext cx="1760205" cy="8801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尸寵</a:t>
          </a:r>
          <a:endParaRPr lang="zh-TW" altLang="en-US" sz="3200" kern="1200" dirty="0"/>
        </a:p>
      </dsp:txBody>
      <dsp:txXfrm>
        <a:off x="2499078" y="3530194"/>
        <a:ext cx="1708651" cy="828548"/>
      </dsp:txXfrm>
    </dsp:sp>
    <dsp:sp modelId="{EE4FE105-0FCE-462F-AD3B-D39B6B783669}">
      <dsp:nvSpPr>
        <dsp:cNvPr id="0" name=""/>
        <dsp:cNvSpPr/>
      </dsp:nvSpPr>
      <dsp:spPr>
        <a:xfrm>
          <a:off x="4233507" y="3929476"/>
          <a:ext cx="704082" cy="29985"/>
        </a:xfrm>
        <a:custGeom>
          <a:avLst/>
          <a:gdLst/>
          <a:ahLst/>
          <a:cxnLst/>
          <a:rect l="0" t="0" r="0" b="0"/>
          <a:pathLst>
            <a:path>
              <a:moveTo>
                <a:pt x="0" y="14992"/>
              </a:moveTo>
              <a:lnTo>
                <a:pt x="704082" y="1499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567946" y="3926867"/>
        <a:ext cx="35204" cy="35204"/>
      </dsp:txXfrm>
    </dsp:sp>
    <dsp:sp modelId="{2D0AD12C-AE49-4DB5-A331-374A33F9B867}">
      <dsp:nvSpPr>
        <dsp:cNvPr id="0" name=""/>
        <dsp:cNvSpPr/>
      </dsp:nvSpPr>
      <dsp:spPr>
        <a:xfrm>
          <a:off x="4937589" y="3359042"/>
          <a:ext cx="2115697" cy="117085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見非不言謂之尸</a:t>
          </a:r>
          <a:endParaRPr lang="zh-TW" altLang="en-US" sz="3200" kern="1200" dirty="0"/>
        </a:p>
      </dsp:txBody>
      <dsp:txXfrm>
        <a:off x="4971882" y="3393335"/>
        <a:ext cx="2047111" cy="1102267"/>
      </dsp:txXfrm>
    </dsp:sp>
    <dsp:sp modelId="{8208691E-FA09-4F7C-A175-662F0FAE1EB1}">
      <dsp:nvSpPr>
        <dsp:cNvPr id="0" name=""/>
        <dsp:cNvSpPr/>
      </dsp:nvSpPr>
      <dsp:spPr>
        <a:xfrm>
          <a:off x="7053286" y="3929476"/>
          <a:ext cx="704082" cy="29985"/>
        </a:xfrm>
        <a:custGeom>
          <a:avLst/>
          <a:gdLst/>
          <a:ahLst/>
          <a:cxnLst/>
          <a:rect l="0" t="0" r="0" b="0"/>
          <a:pathLst>
            <a:path>
              <a:moveTo>
                <a:pt x="0" y="14992"/>
              </a:moveTo>
              <a:lnTo>
                <a:pt x="704082" y="1499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387725" y="3926867"/>
        <a:ext cx="35204" cy="35204"/>
      </dsp:txXfrm>
    </dsp:sp>
    <dsp:sp modelId="{F7E4BD53-2CFC-4E7E-92A6-70103065A19D}">
      <dsp:nvSpPr>
        <dsp:cNvPr id="0" name=""/>
        <dsp:cNvSpPr/>
      </dsp:nvSpPr>
      <dsp:spPr>
        <a:xfrm>
          <a:off x="7757369" y="3504417"/>
          <a:ext cx="1760205" cy="88010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尸臣絀</a:t>
          </a:r>
          <a:endParaRPr lang="zh-TW" altLang="en-US" sz="3200" kern="1200" dirty="0"/>
        </a:p>
      </dsp:txBody>
      <dsp:txXfrm>
        <a:off x="7783146" y="3530194"/>
        <a:ext cx="1708651" cy="82854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59D5B0-044F-4C71-9283-2E2B425A144A}">
      <dsp:nvSpPr>
        <dsp:cNvPr id="0" name=""/>
        <dsp:cNvSpPr/>
      </dsp:nvSpPr>
      <dsp:spPr>
        <a:xfrm>
          <a:off x="7543" y="1850571"/>
          <a:ext cx="1685468" cy="15820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忠有　三術</a:t>
          </a:r>
          <a:endParaRPr lang="zh-TW" altLang="en-US" sz="3200" kern="1200" dirty="0"/>
        </a:p>
      </dsp:txBody>
      <dsp:txXfrm>
        <a:off x="53880" y="1896908"/>
        <a:ext cx="1592794" cy="1489382"/>
      </dsp:txXfrm>
    </dsp:sp>
    <dsp:sp modelId="{26B89562-CE18-4F18-B2E0-802C28FA5298}">
      <dsp:nvSpPr>
        <dsp:cNvPr id="0" name=""/>
        <dsp:cNvSpPr/>
      </dsp:nvSpPr>
      <dsp:spPr>
        <a:xfrm rot="17903231">
          <a:off x="1321072" y="2003469"/>
          <a:ext cx="1418065" cy="28712"/>
        </a:xfrm>
        <a:custGeom>
          <a:avLst/>
          <a:gdLst/>
          <a:ahLst/>
          <a:cxnLst/>
          <a:rect l="0" t="0" r="0" b="0"/>
          <a:pathLst>
            <a:path>
              <a:moveTo>
                <a:pt x="0" y="14356"/>
              </a:moveTo>
              <a:lnTo>
                <a:pt x="1418065" y="14356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94653" y="1982373"/>
        <a:ext cx="70903" cy="70903"/>
      </dsp:txXfrm>
    </dsp:sp>
    <dsp:sp modelId="{19E9C5B8-51FC-40AC-90CE-870A733E3C1F}">
      <dsp:nvSpPr>
        <dsp:cNvPr id="0" name=""/>
        <dsp:cNvSpPr/>
      </dsp:nvSpPr>
      <dsp:spPr>
        <a:xfrm>
          <a:off x="2367198" y="972683"/>
          <a:ext cx="1685468" cy="84273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一曰防</a:t>
          </a:r>
          <a:endParaRPr lang="zh-TW" altLang="en-US" sz="3200" kern="1200" dirty="0"/>
        </a:p>
      </dsp:txBody>
      <dsp:txXfrm>
        <a:off x="2391881" y="997366"/>
        <a:ext cx="1636102" cy="793368"/>
      </dsp:txXfrm>
    </dsp:sp>
    <dsp:sp modelId="{66A4885B-D963-4E40-850C-035249C3D08D}">
      <dsp:nvSpPr>
        <dsp:cNvPr id="0" name=""/>
        <dsp:cNvSpPr/>
      </dsp:nvSpPr>
      <dsp:spPr>
        <a:xfrm>
          <a:off x="4052666" y="1379694"/>
          <a:ext cx="674187" cy="28712"/>
        </a:xfrm>
        <a:custGeom>
          <a:avLst/>
          <a:gdLst/>
          <a:ahLst/>
          <a:cxnLst/>
          <a:rect l="0" t="0" r="0" b="0"/>
          <a:pathLst>
            <a:path>
              <a:moveTo>
                <a:pt x="0" y="14356"/>
              </a:moveTo>
              <a:lnTo>
                <a:pt x="674187" y="1435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372905" y="1377195"/>
        <a:ext cx="33709" cy="33709"/>
      </dsp:txXfrm>
    </dsp:sp>
    <dsp:sp modelId="{D97A1500-6BF0-4D99-86B8-C71E513E6C1D}">
      <dsp:nvSpPr>
        <dsp:cNvPr id="0" name=""/>
        <dsp:cNvSpPr/>
      </dsp:nvSpPr>
      <dsp:spPr>
        <a:xfrm>
          <a:off x="4726854" y="833480"/>
          <a:ext cx="2432534" cy="11211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先其未然　謂之防也</a:t>
          </a:r>
          <a:endParaRPr lang="zh-TW" altLang="en-US" sz="3200" kern="1200" dirty="0"/>
        </a:p>
      </dsp:txBody>
      <dsp:txXfrm>
        <a:off x="4759691" y="866317"/>
        <a:ext cx="2366860" cy="1055465"/>
      </dsp:txXfrm>
    </dsp:sp>
    <dsp:sp modelId="{83B057A0-33C3-47F1-8079-F5A7529D5E79}">
      <dsp:nvSpPr>
        <dsp:cNvPr id="0" name=""/>
        <dsp:cNvSpPr/>
      </dsp:nvSpPr>
      <dsp:spPr>
        <a:xfrm>
          <a:off x="7159389" y="1379694"/>
          <a:ext cx="674187" cy="28712"/>
        </a:xfrm>
        <a:custGeom>
          <a:avLst/>
          <a:gdLst/>
          <a:ahLst/>
          <a:cxnLst/>
          <a:rect l="0" t="0" r="0" b="0"/>
          <a:pathLst>
            <a:path>
              <a:moveTo>
                <a:pt x="0" y="14356"/>
              </a:moveTo>
              <a:lnTo>
                <a:pt x="674187" y="1435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479628" y="1377195"/>
        <a:ext cx="33709" cy="33709"/>
      </dsp:txXfrm>
    </dsp:sp>
    <dsp:sp modelId="{215761EF-D7B4-472C-955D-9460D20E0561}">
      <dsp:nvSpPr>
        <dsp:cNvPr id="0" name=""/>
        <dsp:cNvSpPr/>
      </dsp:nvSpPr>
      <dsp:spPr>
        <a:xfrm>
          <a:off x="7833576" y="972683"/>
          <a:ext cx="1685468" cy="84273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防爲上</a:t>
          </a:r>
          <a:endParaRPr lang="zh-TW" altLang="en-US" sz="3200" kern="1200" dirty="0"/>
        </a:p>
      </dsp:txBody>
      <dsp:txXfrm>
        <a:off x="7858259" y="997366"/>
        <a:ext cx="1636102" cy="793368"/>
      </dsp:txXfrm>
    </dsp:sp>
    <dsp:sp modelId="{7BD5A98D-0703-40FD-B9F7-EA7975958C82}">
      <dsp:nvSpPr>
        <dsp:cNvPr id="0" name=""/>
        <dsp:cNvSpPr/>
      </dsp:nvSpPr>
      <dsp:spPr>
        <a:xfrm>
          <a:off x="1693011" y="2627243"/>
          <a:ext cx="674187" cy="28712"/>
        </a:xfrm>
        <a:custGeom>
          <a:avLst/>
          <a:gdLst/>
          <a:ahLst/>
          <a:cxnLst/>
          <a:rect l="0" t="0" r="0" b="0"/>
          <a:pathLst>
            <a:path>
              <a:moveTo>
                <a:pt x="0" y="14356"/>
              </a:moveTo>
              <a:lnTo>
                <a:pt x="674187" y="14356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13250" y="2624745"/>
        <a:ext cx="33709" cy="33709"/>
      </dsp:txXfrm>
    </dsp:sp>
    <dsp:sp modelId="{75D3767E-13A3-4B7B-ABE6-7E876522997E}">
      <dsp:nvSpPr>
        <dsp:cNvPr id="0" name=""/>
        <dsp:cNvSpPr/>
      </dsp:nvSpPr>
      <dsp:spPr>
        <a:xfrm>
          <a:off x="2367198" y="2220232"/>
          <a:ext cx="1685468" cy="84273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二曰救</a:t>
          </a:r>
          <a:endParaRPr lang="zh-TW" altLang="en-US" sz="3200" kern="1200" dirty="0"/>
        </a:p>
      </dsp:txBody>
      <dsp:txXfrm>
        <a:off x="2391881" y="2244915"/>
        <a:ext cx="1636102" cy="793368"/>
      </dsp:txXfrm>
    </dsp:sp>
    <dsp:sp modelId="{29F86E27-945F-4AFE-9140-5B970EF56D55}">
      <dsp:nvSpPr>
        <dsp:cNvPr id="0" name=""/>
        <dsp:cNvSpPr/>
      </dsp:nvSpPr>
      <dsp:spPr>
        <a:xfrm>
          <a:off x="4052666" y="2627243"/>
          <a:ext cx="674187" cy="28712"/>
        </a:xfrm>
        <a:custGeom>
          <a:avLst/>
          <a:gdLst/>
          <a:ahLst/>
          <a:cxnLst/>
          <a:rect l="0" t="0" r="0" b="0"/>
          <a:pathLst>
            <a:path>
              <a:moveTo>
                <a:pt x="0" y="14356"/>
              </a:moveTo>
              <a:lnTo>
                <a:pt x="674187" y="1435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372905" y="2624745"/>
        <a:ext cx="33709" cy="33709"/>
      </dsp:txXfrm>
    </dsp:sp>
    <dsp:sp modelId="{BD95C5CF-01BE-42B2-94EA-3581D4A593F0}">
      <dsp:nvSpPr>
        <dsp:cNvPr id="0" name=""/>
        <dsp:cNvSpPr/>
      </dsp:nvSpPr>
      <dsp:spPr>
        <a:xfrm>
          <a:off x="4726854" y="2081030"/>
          <a:ext cx="2432534" cy="11211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發而進諫　謂之救也</a:t>
          </a:r>
          <a:endParaRPr lang="zh-TW" altLang="en-US" sz="3200" kern="1200" dirty="0"/>
        </a:p>
      </dsp:txBody>
      <dsp:txXfrm>
        <a:off x="4759691" y="2113867"/>
        <a:ext cx="2366860" cy="1055465"/>
      </dsp:txXfrm>
    </dsp:sp>
    <dsp:sp modelId="{B28AF979-DEC2-475C-961D-24D2C7219D62}">
      <dsp:nvSpPr>
        <dsp:cNvPr id="0" name=""/>
        <dsp:cNvSpPr/>
      </dsp:nvSpPr>
      <dsp:spPr>
        <a:xfrm>
          <a:off x="7159389" y="2627243"/>
          <a:ext cx="674187" cy="28712"/>
        </a:xfrm>
        <a:custGeom>
          <a:avLst/>
          <a:gdLst/>
          <a:ahLst/>
          <a:cxnLst/>
          <a:rect l="0" t="0" r="0" b="0"/>
          <a:pathLst>
            <a:path>
              <a:moveTo>
                <a:pt x="0" y="14356"/>
              </a:moveTo>
              <a:lnTo>
                <a:pt x="674187" y="1435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479628" y="2624745"/>
        <a:ext cx="33709" cy="33709"/>
      </dsp:txXfrm>
    </dsp:sp>
    <dsp:sp modelId="{5312674B-732E-461C-8840-3FE28625B553}">
      <dsp:nvSpPr>
        <dsp:cNvPr id="0" name=""/>
        <dsp:cNvSpPr/>
      </dsp:nvSpPr>
      <dsp:spPr>
        <a:xfrm>
          <a:off x="7833576" y="2220232"/>
          <a:ext cx="1685468" cy="84273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救次之</a:t>
          </a:r>
          <a:endParaRPr lang="zh-TW" altLang="en-US" sz="3200" kern="1200" dirty="0"/>
        </a:p>
      </dsp:txBody>
      <dsp:txXfrm>
        <a:off x="7858259" y="2244915"/>
        <a:ext cx="1636102" cy="793368"/>
      </dsp:txXfrm>
    </dsp:sp>
    <dsp:sp modelId="{960B54D0-F67A-4FF9-B128-B583D7DBFDD7}">
      <dsp:nvSpPr>
        <dsp:cNvPr id="0" name=""/>
        <dsp:cNvSpPr/>
      </dsp:nvSpPr>
      <dsp:spPr>
        <a:xfrm rot="3696769">
          <a:off x="1321072" y="3251018"/>
          <a:ext cx="1418065" cy="28712"/>
        </a:xfrm>
        <a:custGeom>
          <a:avLst/>
          <a:gdLst/>
          <a:ahLst/>
          <a:cxnLst/>
          <a:rect l="0" t="0" r="0" b="0"/>
          <a:pathLst>
            <a:path>
              <a:moveTo>
                <a:pt x="0" y="14356"/>
              </a:moveTo>
              <a:lnTo>
                <a:pt x="1418065" y="14356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94653" y="3229923"/>
        <a:ext cx="70903" cy="70903"/>
      </dsp:txXfrm>
    </dsp:sp>
    <dsp:sp modelId="{8237949A-3CC2-41E1-9245-71DB10DD4255}">
      <dsp:nvSpPr>
        <dsp:cNvPr id="0" name=""/>
        <dsp:cNvSpPr/>
      </dsp:nvSpPr>
      <dsp:spPr>
        <a:xfrm>
          <a:off x="2367198" y="3467782"/>
          <a:ext cx="1685468" cy="84273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三曰戒</a:t>
          </a:r>
          <a:endParaRPr lang="zh-TW" altLang="en-US" sz="3200" kern="1200" dirty="0"/>
        </a:p>
      </dsp:txBody>
      <dsp:txXfrm>
        <a:off x="2391881" y="3492465"/>
        <a:ext cx="1636102" cy="793368"/>
      </dsp:txXfrm>
    </dsp:sp>
    <dsp:sp modelId="{EE4FE105-0FCE-462F-AD3B-D39B6B783669}">
      <dsp:nvSpPr>
        <dsp:cNvPr id="0" name=""/>
        <dsp:cNvSpPr/>
      </dsp:nvSpPr>
      <dsp:spPr>
        <a:xfrm>
          <a:off x="4052666" y="3874793"/>
          <a:ext cx="674187" cy="28712"/>
        </a:xfrm>
        <a:custGeom>
          <a:avLst/>
          <a:gdLst/>
          <a:ahLst/>
          <a:cxnLst/>
          <a:rect l="0" t="0" r="0" b="0"/>
          <a:pathLst>
            <a:path>
              <a:moveTo>
                <a:pt x="0" y="14356"/>
              </a:moveTo>
              <a:lnTo>
                <a:pt x="674187" y="14356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372905" y="3872295"/>
        <a:ext cx="33709" cy="33709"/>
      </dsp:txXfrm>
    </dsp:sp>
    <dsp:sp modelId="{2D0AD12C-AE49-4DB5-A331-374A33F9B867}">
      <dsp:nvSpPr>
        <dsp:cNvPr id="0" name=""/>
        <dsp:cNvSpPr/>
      </dsp:nvSpPr>
      <dsp:spPr>
        <a:xfrm>
          <a:off x="4726854" y="3328579"/>
          <a:ext cx="2432534" cy="11211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行而責之　謂之戒也</a:t>
          </a:r>
          <a:endParaRPr lang="zh-TW" altLang="en-US" sz="3200" kern="1200" dirty="0"/>
        </a:p>
      </dsp:txBody>
      <dsp:txXfrm>
        <a:off x="4759691" y="3361416"/>
        <a:ext cx="2366860" cy="1055465"/>
      </dsp:txXfrm>
    </dsp:sp>
    <dsp:sp modelId="{8208691E-FA09-4F7C-A175-662F0FAE1EB1}">
      <dsp:nvSpPr>
        <dsp:cNvPr id="0" name=""/>
        <dsp:cNvSpPr/>
      </dsp:nvSpPr>
      <dsp:spPr>
        <a:xfrm>
          <a:off x="7159389" y="3874793"/>
          <a:ext cx="674187" cy="28712"/>
        </a:xfrm>
        <a:custGeom>
          <a:avLst/>
          <a:gdLst/>
          <a:ahLst/>
          <a:cxnLst/>
          <a:rect l="0" t="0" r="0" b="0"/>
          <a:pathLst>
            <a:path>
              <a:moveTo>
                <a:pt x="0" y="14356"/>
              </a:moveTo>
              <a:lnTo>
                <a:pt x="674187" y="14356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479628" y="3872295"/>
        <a:ext cx="33709" cy="33709"/>
      </dsp:txXfrm>
    </dsp:sp>
    <dsp:sp modelId="{F7E4BD53-2CFC-4E7E-92A6-70103065A19D}">
      <dsp:nvSpPr>
        <dsp:cNvPr id="0" name=""/>
        <dsp:cNvSpPr/>
      </dsp:nvSpPr>
      <dsp:spPr>
        <a:xfrm>
          <a:off x="7833576" y="3467782"/>
          <a:ext cx="1685468" cy="84273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戒爲下</a:t>
          </a:r>
          <a:endParaRPr lang="zh-TW" altLang="en-US" sz="3200" kern="1200" dirty="0"/>
        </a:p>
      </dsp:txBody>
      <dsp:txXfrm>
        <a:off x="7858259" y="3492465"/>
        <a:ext cx="1636102" cy="7933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9E17C0-681A-46FE-AB28-20214107F710}" type="datetimeFigureOut">
              <a:rPr lang="zh-TW" altLang="en-US" smtClean="0"/>
              <a:t>2018/10/8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681B95-0470-4F5E-8D3E-5FA551FA390F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8118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說苑．臣術</a:t>
            </a:r>
            <a:r>
              <a:rPr lang="en-US" altLang="zh-TW" dirty="0" smtClean="0"/>
              <a:t>》</a:t>
            </a:r>
            <a:br>
              <a:rPr lang="en-US" altLang="zh-TW" dirty="0" smtClean="0"/>
            </a:br>
            <a:r>
              <a:rPr lang="zh-TW" altLang="en-US" dirty="0" smtClean="0"/>
              <a:t>人臣之術，順從而復命，無所敢專，義不苟合，位不苟尊；必有益於國，必有補於君；故其身尊而子孫保之。故人臣之行有六正六邪，行六正則榮，犯六邪則辱，夫榮辱者，禍福之門也。何謂六正六邪？六正者：一曰萌芽未動，形兆未見，昭然獨見，存亡之幾，得失之要，預禁乎不然之前，使主超然立乎顯榮之處，天下稱孝焉，如此者聖臣也。二曰虛心白意，進善通道，勉主以體誼，諭主以長策，將順其美，匡救其惡，功成事立，歸善於君，不敢獨伐其勞，如此者良臣也。三曰卑身賤體，夙興夜寐，進賢不解，數稱於往古之德行事以厲主意，庶幾有益，以安國家社稷宗廟，如此者忠臣也。四曰明察幽，見成敗早，防而救之，引而復之，塞其間，絕其源，轉禍以為福，使君終以無憂，如此者智臣也。五曰守文奉法，任官職事，辭祿讓賜，不受贈遺，衣服端齊，飲食節儉，如此者貞臣也。六曰國家昏亂，所為不道，然而敢犯主之顏面，言君之過失，不辭其誅，身死國安，不悔所行，如此者直臣也，是為六正也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184785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477309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781981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41838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說苑．臣術</a:t>
            </a:r>
            <a:r>
              <a:rPr lang="en-US" altLang="zh-TW" dirty="0" smtClean="0"/>
              <a:t>》</a:t>
            </a:r>
            <a:br>
              <a:rPr lang="en-US" altLang="zh-TW" dirty="0" smtClean="0"/>
            </a:br>
            <a:r>
              <a:rPr lang="zh-TW" altLang="en-US" dirty="0" smtClean="0"/>
              <a:t>人臣之術，順從而復命，無所敢專，義不苟合，位不苟尊；必有益於國，必有補於君；故其身尊而子孫保之。故人臣之行有六正六邪，行六正則榮，犯六邪則辱，夫榮辱者，禍福之門也。何謂六正六邪？六正者：一曰萌芽未動，形兆未見，昭然獨見，存亡之幾，得失之要，預禁乎不然之前，使主超然立乎顯榮之處，天下稱孝焉，如此者聖臣也。二曰虛心白意，進善通道，勉主以體誼，諭主以長策，將順其美，匡救其惡，功成事立，歸善於君，不敢獨伐其勞，如此者良臣也。三曰卑身賤體，夙興夜寐，進賢不解，數稱於往古之德行事以厲主意，庶幾有益，以安國家社稷宗廟，如此者忠臣也。四曰明察幽，見成敗早，防而救之，引而復之，塞其間，絕其源，轉禍以為福，使君終以無憂，如此者智臣也。五曰守文奉法，任官職事，辭祿讓賜，不受贈遺，衣服端齊，飲食節儉，如此者貞臣也。六曰國家昏亂，所為不道，然而敢犯主之顏面，言君之過失，不辭其誅，身死國安，不悔所行，如此者直臣也，是為六正也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208687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六曰國家昏亂，所為不道，然而敢犯主之顏面，言君之過失，不辭其誅，身死國安，不悔所行，如此者直臣也，是為六正也。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940850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897393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說苑．臣術</a:t>
            </a:r>
            <a:r>
              <a:rPr lang="en-US" altLang="zh-TW" dirty="0" smtClean="0"/>
              <a:t>》</a:t>
            </a:r>
            <a:br>
              <a:rPr lang="en-US" altLang="zh-TW" dirty="0" smtClean="0"/>
            </a:br>
            <a:r>
              <a:rPr lang="zh-TW" altLang="en-US" dirty="0" smtClean="0"/>
              <a:t>人臣之術，順從而復命，無所敢專，義不苟合，位不苟尊；必有益於國，必有補於君；故其身尊而子孫保之。故人臣之行有六正六邪，行六正則榮，犯六邪則辱，夫榮辱者，禍福之門也。何謂六正六邪？六正者：一曰萌芽未動，形兆未見，昭然獨見，存亡之幾，得失之要，</a:t>
            </a:r>
            <a:r>
              <a:rPr lang="zh-TW" altLang="en-US" b="1" dirty="0" smtClean="0"/>
              <a:t>預</a:t>
            </a:r>
            <a:r>
              <a:rPr lang="zh-TW" altLang="en-US" dirty="0" smtClean="0"/>
              <a:t>禁乎不然之前，使主超然立乎顯榮之處，天下稱孝焉，如此者聖臣也。二曰虛心白意，進善通道，勉主以體誼，諭主以長策，將順其美，匡救其惡，功成事立，歸善於君，不敢獨伐其勞，如此者良臣也。三曰</a:t>
            </a:r>
            <a:r>
              <a:rPr lang="zh-TW" altLang="en-US" b="1" dirty="0" smtClean="0"/>
              <a:t>卑身賤體</a:t>
            </a:r>
            <a:r>
              <a:rPr lang="zh-TW" altLang="en-US" dirty="0" smtClean="0"/>
              <a:t>，夙興夜寐，進賢不解，數稱於往古之德行事以厲主意，庶幾有益，以安國家社稷宗廟，如此者忠臣也。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510323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四曰明察</a:t>
            </a:r>
            <a:r>
              <a:rPr lang="zh-TW" altLang="en-US" b="1" dirty="0" smtClean="0"/>
              <a:t>幽</a:t>
            </a:r>
            <a:r>
              <a:rPr lang="zh-TW" altLang="en-US" dirty="0" smtClean="0"/>
              <a:t>，見成敗，早防而救之，</a:t>
            </a:r>
            <a:r>
              <a:rPr lang="zh-TW" altLang="en-US" b="1" dirty="0" smtClean="0"/>
              <a:t>引而復之</a:t>
            </a:r>
            <a:r>
              <a:rPr lang="zh-TW" altLang="en-US" dirty="0" smtClean="0"/>
              <a:t>，塞其間，絕其源，轉禍以為福，使君終以無憂，如此者智臣也。五曰守文奉法，任官職事，</a:t>
            </a:r>
            <a:r>
              <a:rPr lang="zh-TW" altLang="en-US" b="1" dirty="0" smtClean="0"/>
              <a:t>辭祿讓賜</a:t>
            </a:r>
            <a:r>
              <a:rPr lang="zh-TW" altLang="en-US" dirty="0" smtClean="0"/>
              <a:t>，不受贈遺，衣服端齊，</a:t>
            </a:r>
            <a:r>
              <a:rPr lang="zh-TW" altLang="en-US" b="1" dirty="0" smtClean="0"/>
              <a:t>飲食</a:t>
            </a:r>
            <a:r>
              <a:rPr lang="zh-TW" altLang="en-US" dirty="0" smtClean="0"/>
              <a:t>節儉，如此者貞臣也。六曰國家昏亂，所為不</a:t>
            </a:r>
            <a:r>
              <a:rPr lang="zh-TW" altLang="en-US" b="1" dirty="0" smtClean="0"/>
              <a:t>道</a:t>
            </a:r>
            <a:r>
              <a:rPr lang="zh-TW" altLang="en-US" dirty="0" smtClean="0"/>
              <a:t>，</a:t>
            </a:r>
            <a:r>
              <a:rPr lang="zh-TW" altLang="en-US" b="1" dirty="0" smtClean="0"/>
              <a:t>然而</a:t>
            </a:r>
            <a:r>
              <a:rPr lang="zh-TW" altLang="en-US" dirty="0" smtClean="0"/>
              <a:t>敢犯主之顏，面言君之過失，</a:t>
            </a:r>
            <a:r>
              <a:rPr lang="zh-TW" altLang="en-US" b="1" dirty="0" smtClean="0"/>
              <a:t>不辭其誅</a:t>
            </a:r>
            <a:r>
              <a:rPr lang="zh-TW" altLang="en-US" dirty="0" smtClean="0"/>
              <a:t>，</a:t>
            </a:r>
            <a:r>
              <a:rPr lang="zh-TW" altLang="en-US" b="1" dirty="0" smtClean="0"/>
              <a:t>身死國安，不悔所行</a:t>
            </a:r>
            <a:r>
              <a:rPr lang="zh-TW" altLang="en-US" dirty="0" smtClean="0"/>
              <a:t>，如此者直臣也，是為六正也。</a:t>
            </a:r>
          </a:p>
          <a:p>
            <a:endParaRPr lang="zh-TW" altLang="en-US" dirty="0" smtClean="0"/>
          </a:p>
          <a:p>
            <a:r>
              <a:rPr lang="zh-TW" altLang="en-US" b="1" dirty="0" smtClean="0"/>
              <a:t>貞：堅定節操</a:t>
            </a:r>
            <a:endParaRPr lang="en-US" altLang="zh-TW" b="1" dirty="0" smtClean="0"/>
          </a:p>
          <a:p>
            <a:r>
              <a:rPr lang="zh-TW" altLang="en-US" b="1" dirty="0" smtClean="0"/>
              <a:t>嚴顏：威嚴嚴厲之容貌</a:t>
            </a:r>
            <a:endParaRPr lang="zh-TW" altLang="en-US" b="1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119948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843413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eaLnBrk="1" fontAlgn="ctr" latinLnBrk="0" hangingPunct="1"/>
            <a:endParaRPr lang="zh-TW" altLang="zh-TW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algn="ctr" rtl="0" eaLnBrk="1" fontAlgn="ctr" latinLnBrk="0" hangingPunct="1">
              <a:spcBef>
                <a:spcPts val="0"/>
              </a:spcBef>
              <a:spcAft>
                <a:spcPts val="0"/>
              </a:spcAft>
            </a:pPr>
            <a:endParaRPr lang="zh-TW" altLang="zh-TW" sz="800" b="0" i="0" u="none" strike="noStrike" dirty="0" smtClean="0">
              <a:effectLst/>
              <a:latin typeface="Arial" panose="020B0604020202020204" pitchFamily="34" charset="0"/>
            </a:endParaRP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557093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29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961432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064842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sz="3200" dirty="0" smtClean="0"/>
          </a:p>
          <a:p>
            <a:endParaRPr lang="zh-TW" altLang="en-US" sz="32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3569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0782972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u="sng" dirty="0" smtClean="0"/>
              <a:t>原文標點：所欲進則明其美。隱其惡。所欲退則明其過，匿其美。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5630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6193107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u="sng" dirty="0" smtClean="0"/>
              <a:t>原文標點：所欲進則明其美。隱其惡。所欲退則明其過，匿其美。</a:t>
            </a:r>
            <a:endParaRPr lang="en-US" altLang="zh-TW" sz="1200" u="sng" dirty="0" smtClean="0"/>
          </a:p>
          <a:p>
            <a:endParaRPr lang="en-US" altLang="zh-TW" sz="1200" u="sng" dirty="0" smtClean="0"/>
          </a:p>
          <a:p>
            <a:r>
              <a:rPr lang="zh-TW" altLang="en-US" dirty="0" smtClean="0"/>
              <a:t>具臣：備位充數之臣。 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1365586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6712637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8762330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5076069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6482357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6059696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8959077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970721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3799057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49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7195396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8572878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8842726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7807472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ctr" rtl="0" eaLnBrk="1" fontAlgn="ctr" latinLnBrk="0" hangingPunct="1">
              <a:spcBef>
                <a:spcPts val="0"/>
              </a:spcBef>
              <a:spcAft>
                <a:spcPts val="0"/>
              </a:spcAft>
            </a:pPr>
            <a:endParaRPr lang="zh-TW" altLang="zh-TW" sz="800" b="0" i="0" u="none" strike="noStrike" dirty="0" smtClean="0">
              <a:effectLst/>
              <a:latin typeface="Arial" panose="020B0604020202020204" pitchFamily="34" charset="0"/>
            </a:endParaRP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8511590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54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701976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9450601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sz="32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2776779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賢臣，，故；；此人臣之術也。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806877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0660608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總標正邪、、、、、、、小結六正</a:t>
            </a:r>
          </a:p>
          <a:p>
            <a:r>
              <a:rPr lang="zh-TW" altLang="en-US" dirty="0" smtClean="0"/>
              <a:t>次辨六邪、、、、偽辯離亂、專擅黨私、矯命自貴、諂比陷主、惡名四聞、小結六邪、總結臣術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7895101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9524128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4345669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4060188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ctr" rtl="0" eaLnBrk="1" fontAlgn="ctr" latinLnBrk="0" hangingPunct="1">
              <a:spcBef>
                <a:spcPts val="0"/>
              </a:spcBef>
              <a:spcAft>
                <a:spcPts val="0"/>
              </a:spcAft>
            </a:pPr>
            <a:endParaRPr lang="zh-TW" altLang="zh-TW" sz="800" b="0" i="0" u="none" strike="noStrike" dirty="0" smtClean="0">
              <a:effectLst/>
              <a:latin typeface="Arial" panose="020B0604020202020204" pitchFamily="34" charset="0"/>
            </a:endParaRP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8362238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72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2464889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六邪者：一曰安官貪祿，營於私家，不務公事，懷其智，藏其能，主饑於論，渴於策，猶不肯盡節，容容乎與世沈浮上下，左右觀望，如此者</a:t>
            </a:r>
            <a:r>
              <a:rPr lang="zh-TW" altLang="en-US" b="1" u="sng" dirty="0" smtClean="0"/>
              <a:t>具臣</a:t>
            </a:r>
            <a:r>
              <a:rPr lang="zh-TW" altLang="en-US" dirty="0" smtClean="0"/>
              <a:t>也。二曰主所言皆曰善，主所為皆曰可，隱而求主之所好即進之，以快主耳目，偷合苟容與主為樂，不顧其後害，如此者</a:t>
            </a:r>
            <a:r>
              <a:rPr lang="zh-TW" altLang="en-US" sz="1200" b="1" u="sng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諛臣</a:t>
            </a:r>
            <a:r>
              <a:rPr lang="zh-TW" altLang="en-US" dirty="0" smtClean="0"/>
              <a:t>也。三曰中實頗險，外容貌小謹，巧言令色，又心嫉賢，所欲進則明其美而隱其惡，所欲退則明其過而匿其美，使主妄行過任，賞罰不當，號令不行，如此者</a:t>
            </a:r>
            <a:r>
              <a:rPr lang="zh-TW" altLang="en-US" sz="1200" b="1" u="sng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姦臣</a:t>
            </a:r>
            <a:r>
              <a:rPr lang="zh-TW" altLang="en-US" dirty="0" smtClean="0"/>
              <a:t>也。四曰智足以飾非，辯足以行說，反言易辭而成文章，內離骨肉之親，外妒亂朝廷，如此者</a:t>
            </a:r>
            <a:r>
              <a:rPr lang="zh-TW" altLang="en-US" sz="1200" b="1" u="sng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讒臣</a:t>
            </a:r>
            <a:r>
              <a:rPr lang="zh-TW" altLang="en-US" dirty="0" smtClean="0"/>
              <a:t>也。五曰專權擅勢，持招國事以為輕重於私門，成黨以富其家，又復增加威勢，擅矯主命以自顯貴，如此者</a:t>
            </a:r>
            <a:r>
              <a:rPr lang="zh-TW" altLang="en-US" sz="1200" b="1" u="sng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賊臣</a:t>
            </a:r>
            <a:r>
              <a:rPr lang="zh-TW" altLang="en-US" dirty="0" smtClean="0"/>
              <a:t>也。六曰諂言以邪，墜主不義，朋黨比周，以蔽主明，入則辯言好辭，出則更復異其言語，使白黑無別，是非無間，伺侯可推，而因附然，使主惡布於境內，聞於四鄰，如此者</a:t>
            </a:r>
            <a:r>
              <a:rPr lang="zh-TW" altLang="en-US" sz="1200" b="1" u="sng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亡國之臣</a:t>
            </a:r>
            <a:r>
              <a:rPr lang="zh-TW" altLang="en-US" dirty="0" smtClean="0"/>
              <a:t>也，是謂六邪。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92551538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1874967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12299602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ctr" rtl="0" eaLnBrk="1" fontAlgn="ctr" latinLnBrk="0" hangingPunct="1">
              <a:spcBef>
                <a:spcPts val="0"/>
              </a:spcBef>
              <a:spcAft>
                <a:spcPts val="0"/>
              </a:spcAft>
            </a:pPr>
            <a:endParaRPr lang="zh-TW" altLang="zh-TW" sz="800" b="0" i="0" u="none" strike="noStrike" dirty="0" smtClean="0">
              <a:effectLst/>
              <a:latin typeface="Arial" panose="020B0604020202020204" pitchFamily="34" charset="0"/>
            </a:endParaRP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84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5825493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85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8348262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子罕：樂 喜，子姓，樂氏，字子罕，是春秋時期宋國的卿，於宋平公時任司城，故又稱司城子罕</a:t>
            </a:r>
            <a:endParaRPr lang="en-US" altLang="zh-TW" dirty="0" smtClean="0"/>
          </a:p>
          <a:p>
            <a:r>
              <a:rPr lang="en-US" altLang="zh-TW" dirty="0" smtClean="0"/>
              <a:t>ꨈ </a:t>
            </a:r>
            <a:r>
              <a:rPr lang="zh-TW" altLang="en-US" dirty="0" smtClean="0"/>
              <a:t>納此以請死：納，貢獻。請死，杜預注：「請免死。」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89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61043272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宋人或得玉，獻諸子罕，子罕弗受，獻玉者曰，以示玉人，玉人以為寶也，故敢獻之，子罕曰，我以不貪為寶，爾以玉為寶，若以與我，皆喪寶也，不若人有其寶，稽首而告曰，小人懷璧，不可以越鄉，納此以請死也，子罕寘諸其里，使玉人為之攻之，富而後使復其所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72800250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60273568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子罕：樂 喜，子姓，樂氏，字子罕，是春秋時期宋國的卿，於宋平公時任司城，故又稱司城子罕</a:t>
            </a:r>
            <a:endParaRPr lang="en-US" altLang="zh-TW" dirty="0" smtClean="0"/>
          </a:p>
          <a:p>
            <a:r>
              <a:rPr lang="en-US" altLang="zh-TW" dirty="0" smtClean="0"/>
              <a:t>ꨈ </a:t>
            </a:r>
            <a:r>
              <a:rPr lang="zh-TW" altLang="en-US" dirty="0" smtClean="0"/>
              <a:t>納此以請死：納，貢獻。請死，杜預注：「請免死。」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24493828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71166309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100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22602731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A1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可以看出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獻玉者與子罕二人間的言語攻防。首先為寶之定義，子罕之回答，乃順其語意，各有其寶。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接著，獻玉人說：「小人懷璧，不可以越鄉，</a:t>
            </a:r>
            <a:r>
              <a:rPr lang="zh-TW" altLang="en-US" sz="30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納此以請死也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。」其所言乃假設性問題，未必真會發生。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，子罕並未揭穿之；觀其所為，既廉且仁，廉仁兩全。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101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82163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92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180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96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0776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6497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727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081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6244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564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939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146474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2326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72969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0526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60339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474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3169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589213" y="2514601"/>
            <a:ext cx="8915399" cy="104140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群書治要</a:t>
            </a:r>
            <a:r>
              <a:rPr lang="en-US" altLang="zh-TW" dirty="0" smtClean="0"/>
              <a:t>》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臣術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589213" y="3777673"/>
            <a:ext cx="8915399" cy="2125989"/>
          </a:xfrm>
        </p:spPr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00818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「臣</a:t>
            </a:r>
            <a:r>
              <a:rPr lang="zh-TW" altLang="en-US" dirty="0">
                <a:solidFill>
                  <a:srgbClr val="FF0000"/>
                </a:solidFill>
              </a:rPr>
              <a:t>術</a:t>
            </a:r>
            <a:r>
              <a:rPr lang="zh-TW" altLang="en-US" dirty="0" smtClean="0">
                <a:solidFill>
                  <a:srgbClr val="FF0000"/>
                </a:solidFill>
              </a:rPr>
              <a:t>」</a:t>
            </a:r>
            <a:r>
              <a:rPr lang="zh-TW" altLang="en-US" dirty="0" smtClean="0"/>
              <a:t>選材內容：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14499"/>
            <a:ext cx="8915400" cy="4842711"/>
          </a:xfrm>
        </p:spPr>
        <p:txBody>
          <a:bodyPr>
            <a:normAutofit lnSpcReduction="10000"/>
          </a:bodyPr>
          <a:lstStyle/>
          <a:p>
            <a:r>
              <a:rPr lang="en-US" altLang="zh-TW" sz="3200" dirty="0" smtClean="0"/>
              <a:t>《</a:t>
            </a:r>
            <a:r>
              <a:rPr lang="zh-TW" altLang="en-US" sz="3200" dirty="0" smtClean="0"/>
              <a:t>說苑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：六正六邪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譯註第九冊頁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4837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/>
          </a:p>
          <a:p>
            <a:r>
              <a:rPr lang="en-US" altLang="zh-TW" sz="3200" dirty="0"/>
              <a:t>《</a:t>
            </a:r>
            <a:r>
              <a:rPr lang="zh-TW" altLang="en-US" sz="3200" dirty="0"/>
              <a:t>申鑒</a:t>
            </a:r>
            <a:r>
              <a:rPr lang="en-US" altLang="zh-TW" sz="3200" dirty="0"/>
              <a:t>》</a:t>
            </a:r>
            <a:r>
              <a:rPr lang="zh-TW" altLang="en-US" sz="3200" dirty="0" smtClean="0"/>
              <a:t>：臣有三罪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（譯註第十冊頁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5108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/>
          </a:p>
          <a:p>
            <a:r>
              <a:rPr lang="en-US" altLang="zh-TW" sz="3200" dirty="0" smtClean="0"/>
              <a:t>《</a:t>
            </a:r>
            <a:r>
              <a:rPr lang="zh-TW" altLang="en-US" sz="3200" dirty="0" smtClean="0"/>
              <a:t>申鑒</a:t>
            </a:r>
            <a:r>
              <a:rPr lang="en-US" altLang="zh-TW" sz="3200" dirty="0" smtClean="0"/>
              <a:t>》</a:t>
            </a:r>
            <a:r>
              <a:rPr lang="zh-TW" altLang="en-US" sz="3200" dirty="0"/>
              <a:t>：忠有三</a:t>
            </a:r>
            <a:r>
              <a:rPr lang="zh-TW" altLang="en-US" sz="3200" dirty="0" smtClean="0"/>
              <a:t>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（譯註第十冊頁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5109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/>
          </a:p>
          <a:p>
            <a:r>
              <a:rPr lang="en-US" altLang="zh-TW" sz="3200" dirty="0" smtClean="0"/>
              <a:t>《</a:t>
            </a:r>
            <a:r>
              <a:rPr lang="zh-TW" altLang="en-US" sz="3200" dirty="0" smtClean="0"/>
              <a:t>左</a:t>
            </a:r>
            <a:r>
              <a:rPr lang="zh-TW" altLang="en-US" sz="3200" dirty="0"/>
              <a:t>傳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：宋人獻玉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（譯註第二冊頁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684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/>
          </a:p>
          <a:p>
            <a:r>
              <a:rPr lang="en-US" altLang="zh-TW" sz="3200" dirty="0" smtClean="0"/>
              <a:t>《</a:t>
            </a:r>
            <a:r>
              <a:rPr lang="zh-TW" altLang="en-US" sz="3200" dirty="0" smtClean="0"/>
              <a:t>晉書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：飲貪賦詩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（譯注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第七冊頁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3572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en-US" altLang="zh-TW" sz="3200" dirty="0" smtClean="0"/>
          </a:p>
          <a:p>
            <a:r>
              <a:rPr lang="en-US" altLang="zh-TW" sz="3200" dirty="0" smtClean="0"/>
              <a:t>《</a:t>
            </a:r>
            <a:r>
              <a:rPr lang="zh-TW" altLang="en-US" sz="3200" dirty="0"/>
              <a:t>晉書</a:t>
            </a:r>
            <a:r>
              <a:rPr lang="en-US" altLang="zh-TW" sz="3200" dirty="0"/>
              <a:t>》</a:t>
            </a:r>
            <a:r>
              <a:rPr lang="zh-TW" altLang="en-US" sz="3200" dirty="0"/>
              <a:t>：父子</a:t>
            </a:r>
            <a:r>
              <a:rPr lang="zh-TW" altLang="en-US" sz="3200" dirty="0" smtClean="0"/>
              <a:t>廉潔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註第七冊頁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3563) 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/>
              <a:t>《</a:t>
            </a:r>
            <a:r>
              <a:rPr lang="zh-TW" altLang="en-US" sz="3200" dirty="0"/>
              <a:t>孔子家語</a:t>
            </a:r>
            <a:r>
              <a:rPr lang="en-US" altLang="zh-TW" sz="3200" dirty="0"/>
              <a:t>》</a:t>
            </a:r>
            <a:r>
              <a:rPr lang="zh-TW" altLang="en-US" sz="3200" dirty="0"/>
              <a:t>：誅少正</a:t>
            </a:r>
            <a:r>
              <a:rPr lang="zh-TW" altLang="en-US" sz="3200" dirty="0" smtClean="0"/>
              <a:t>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（譯註第三冊頁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1275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/>
          </a:p>
          <a:p>
            <a:r>
              <a:rPr lang="en-US" altLang="zh-TW" sz="3200" dirty="0" smtClean="0"/>
              <a:t>《</a:t>
            </a:r>
            <a:r>
              <a:rPr lang="zh-TW" altLang="en-US" sz="3200" dirty="0" smtClean="0"/>
              <a:t>傅子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：佞孰為大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譯註第十冊頁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5503)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en-US" altLang="zh-TW" sz="3200" dirty="0"/>
          </a:p>
        </p:txBody>
      </p:sp>
    </p:spTree>
    <p:extLst>
      <p:ext uri="{BB962C8B-B14F-4D97-AF65-F5344CB8AC3E}">
        <p14:creationId xmlns:p14="http://schemas.microsoft.com/office/powerpoint/2010/main" val="11319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14499" y="1264555"/>
            <a:ext cx="10108969" cy="529300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人臣之行。有六正則榮。犯六邪則辱。何謂六正。一曰萌牙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芽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未動。形兆未見。昭然獨見。存亡之機。得失之要。豫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禁乎未然。使主超然。立乎顯榮之處。如此者。聖臣也。二曰虚心白意。進善通道。勉主以禮義，諭主以長策。將順其美。匡救其惡。如此者。大臣也。三曰夙興夜寐。進賢不懈。數稱於往古之行事。以厲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勵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主意。如此者。忠臣</a:t>
            </a:r>
            <a:r>
              <a:rPr lang="zh-TW" altLang="en-US" sz="3600" dirty="0"/>
              <a:t>也。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（譯註第九冊頁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4837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說苑．臣</a:t>
            </a:r>
            <a:r>
              <a:rPr lang="zh-TW" altLang="en-US" dirty="0"/>
              <a:t>術</a:t>
            </a:r>
            <a:r>
              <a:rPr lang="en-US" altLang="zh-TW" dirty="0"/>
              <a:t>》</a:t>
            </a:r>
            <a:br>
              <a:rPr lang="en-US" altLang="zh-TW" dirty="0"/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247907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65960" y="1200150"/>
            <a:ext cx="9388878" cy="518056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四曰明察</a:t>
            </a:r>
            <a:r>
              <a:rPr lang="zh-TW" altLang="en-US" sz="3200" dirty="0" smtClean="0"/>
              <a:t>極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幽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。見成敗。早</a:t>
            </a:r>
            <a:r>
              <a:rPr lang="zh-TW" altLang="en-US" sz="3200" dirty="0"/>
              <a:t>防而救</a:t>
            </a:r>
            <a:r>
              <a:rPr lang="zh-TW" altLang="en-US" sz="3200" dirty="0" smtClean="0"/>
              <a:t>之。塞其間。絶</a:t>
            </a:r>
            <a:r>
              <a:rPr lang="zh-TW" altLang="en-US" sz="3200" dirty="0"/>
              <a:t>其</a:t>
            </a:r>
            <a:r>
              <a:rPr lang="zh-TW" altLang="en-US" sz="3200" dirty="0" smtClean="0"/>
              <a:t>源。轉</a:t>
            </a:r>
            <a:r>
              <a:rPr lang="zh-TW" altLang="en-US" sz="3200" dirty="0"/>
              <a:t>禍以爲</a:t>
            </a:r>
            <a:r>
              <a:rPr lang="zh-TW" altLang="en-US" sz="3200" dirty="0" smtClean="0"/>
              <a:t>福。使</a:t>
            </a:r>
            <a:r>
              <a:rPr lang="zh-TW" altLang="en-US" sz="3200" dirty="0"/>
              <a:t>君終以無憂。如此</a:t>
            </a:r>
            <a:r>
              <a:rPr lang="zh-TW" altLang="en-US" sz="3200" dirty="0" smtClean="0"/>
              <a:t>者。智</a:t>
            </a:r>
            <a:r>
              <a:rPr lang="zh-TW" altLang="en-US" sz="3200" dirty="0"/>
              <a:t>臣也。五曰守</a:t>
            </a:r>
            <a:r>
              <a:rPr lang="zh-TW" altLang="en-US" sz="3200" dirty="0" smtClean="0"/>
              <a:t>文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典章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奉法。任</a:t>
            </a:r>
            <a:r>
              <a:rPr lang="zh-TW" altLang="en-US" sz="3200" dirty="0"/>
              <a:t>官職</a:t>
            </a:r>
            <a:r>
              <a:rPr lang="zh-TW" altLang="en-US" sz="3200" dirty="0" smtClean="0"/>
              <a:t>事。不</a:t>
            </a:r>
            <a:r>
              <a:rPr lang="zh-TW" altLang="en-US" sz="3200" dirty="0"/>
              <a:t>受贈</a:t>
            </a:r>
            <a:r>
              <a:rPr lang="zh-TW" altLang="en-US" sz="3200" dirty="0" smtClean="0"/>
              <a:t>遺。衣服</a:t>
            </a:r>
            <a:r>
              <a:rPr lang="zh-TW" altLang="en-US" sz="3200" dirty="0"/>
              <a:t>端</a:t>
            </a:r>
            <a:r>
              <a:rPr lang="zh-TW" altLang="en-US" sz="3200" dirty="0" smtClean="0"/>
              <a:t>齊。食</a:t>
            </a:r>
            <a:r>
              <a:rPr lang="zh-TW" altLang="en-US" sz="3200" dirty="0"/>
              <a:t>飲節儉。如此</a:t>
            </a:r>
            <a:r>
              <a:rPr lang="zh-TW" altLang="en-US" sz="3200" dirty="0" smtClean="0"/>
              <a:t>者。貞</a:t>
            </a:r>
            <a:r>
              <a:rPr lang="zh-TW" altLang="en-US" sz="3200" dirty="0"/>
              <a:t>臣也。六曰國家</a:t>
            </a:r>
            <a:r>
              <a:rPr lang="zh-TW" altLang="en-US" sz="3200" dirty="0" smtClean="0"/>
              <a:t>昏亂。所</a:t>
            </a:r>
            <a:r>
              <a:rPr lang="zh-TW" altLang="en-US" sz="3200" dirty="0"/>
              <a:t>爲不</a:t>
            </a:r>
            <a:r>
              <a:rPr lang="zh-TW" altLang="en-US" sz="3200" dirty="0" smtClean="0"/>
              <a:t>諛。敢</a:t>
            </a:r>
            <a:r>
              <a:rPr lang="zh-TW" altLang="en-US" sz="3200" dirty="0"/>
              <a:t>犯主之嚴</a:t>
            </a:r>
            <a:r>
              <a:rPr lang="zh-TW" altLang="en-US" sz="3200" dirty="0" smtClean="0"/>
              <a:t>顔。面</a:t>
            </a:r>
            <a:r>
              <a:rPr lang="zh-TW" altLang="en-US" sz="3200" dirty="0"/>
              <a:t>言主之過失。如此</a:t>
            </a:r>
            <a:r>
              <a:rPr lang="zh-TW" altLang="en-US" sz="3200" dirty="0" smtClean="0"/>
              <a:t>者。直</a:t>
            </a:r>
            <a:r>
              <a:rPr lang="zh-TW" altLang="en-US" sz="3200" dirty="0"/>
              <a:t>臣也。是謂六正也。</a:t>
            </a:r>
          </a:p>
        </p:txBody>
      </p:sp>
    </p:spTree>
    <p:extLst>
      <p:ext uri="{BB962C8B-B14F-4D97-AF65-F5344CB8AC3E}">
        <p14:creationId xmlns:p14="http://schemas.microsoft.com/office/powerpoint/2010/main" val="4121706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406588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分號</a:t>
            </a:r>
            <a:r>
              <a:rPr lang="zh-TW" altLang="en-US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（；）</a:t>
            </a:r>
            <a:r>
              <a:rPr lang="zh-TW" altLang="en-US" dirty="0" smtClean="0"/>
              <a:t>的用法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48289" y="1399142"/>
            <a:ext cx="9694844" cy="4512080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表示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複句內部並列分句之間的停頓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600"/>
              </a:lnSpc>
            </a:pP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分號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是介於逗號與句號之間的符號，由於有些複句意思較複雜，若用句號便會把完整的意思分割，但逗號又不能突顯各分句之間相對獨立的意思。這時候，分號便派上用場了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15419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39867" y="326654"/>
            <a:ext cx="8911687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用法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48289" y="1079653"/>
            <a:ext cx="9694844" cy="4831569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 smtClean="0"/>
              <a:t>並列</a:t>
            </a:r>
            <a:r>
              <a:rPr lang="zh-TW" altLang="en-US" sz="3600" dirty="0"/>
              <a:t>分句之間</a:t>
            </a:r>
          </a:p>
          <a:p>
            <a:pPr>
              <a:lnSpc>
                <a:spcPts val="4800"/>
              </a:lnSpc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例：</a:t>
            </a:r>
            <a:r>
              <a:rPr lang="zh-TW" altLang="en-US" sz="3600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開心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，就開懷大笑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</a:t>
            </a:r>
            <a:r>
              <a:rPr lang="zh-TW" altLang="en-US" sz="3600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傷心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，就掩臉痛哭。</a:t>
            </a:r>
          </a:p>
          <a:p>
            <a:pPr>
              <a:lnSpc>
                <a:spcPts val="4800"/>
              </a:lnSpc>
            </a:pPr>
            <a:r>
              <a:rPr lang="zh-TW" altLang="en-US" sz="3600" dirty="0"/>
              <a:t>此</a:t>
            </a:r>
            <a:r>
              <a:rPr lang="zh-TW" altLang="en-US" sz="3600" dirty="0" smtClean="0"/>
              <a:t>為</a:t>
            </a:r>
            <a:r>
              <a:rPr lang="zh-TW" altLang="en-US" sz="3600" dirty="0"/>
              <a:t>句子結構相類的並列分句，故以分號作停頓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故</a:t>
            </a:r>
            <a:r>
              <a:rPr lang="zh-TW" altLang="en-US" sz="3600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國有仁人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，則群臣不爭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</a:t>
            </a:r>
            <a:r>
              <a:rPr lang="zh-TW" altLang="en-US" sz="3600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國有智士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，則無四鄰諸侯之患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</a:t>
            </a:r>
            <a:r>
              <a:rPr lang="zh-TW" altLang="en-US" sz="3600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國有博通之士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，則人主尊固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非成之所得議也。 </a:t>
            </a:r>
            <a:r>
              <a:rPr lang="en-US" altLang="zh-TW" sz="2800" dirty="0" smtClean="0"/>
              <a:t>《</a:t>
            </a:r>
            <a:r>
              <a:rPr lang="zh-TW" altLang="en-US" sz="2800" dirty="0"/>
              <a:t>新序</a:t>
            </a:r>
            <a:r>
              <a:rPr lang="en-US" altLang="zh-TW" sz="2800" dirty="0" smtClean="0"/>
              <a:t>》</a:t>
            </a:r>
            <a:endParaRPr lang="en-US" altLang="zh-TW" sz="2800" dirty="0">
              <a:solidFill>
                <a:prstClr val="black">
                  <a:lumMod val="85000"/>
                  <a:lumOff val="1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38551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664863"/>
          </a:xfrm>
        </p:spPr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分清</a:t>
            </a:r>
            <a:r>
              <a:rPr lang="zh-TW" altLang="en-US" dirty="0" smtClean="0">
                <a:solidFill>
                  <a:srgbClr val="FF0000"/>
                </a:solidFill>
              </a:rPr>
              <a:t>層次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28800" y="1443209"/>
            <a:ext cx="9675812" cy="5100809"/>
          </a:xfrm>
        </p:spPr>
        <p:txBody>
          <a:bodyPr>
            <a:noAutofit/>
          </a:bodyPr>
          <a:lstStyle/>
          <a:p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例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6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早上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，因遲了起床，沒吃過早餐便上學去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</a:t>
            </a:r>
            <a:r>
              <a:rPr lang="zh-TW" altLang="en-US" sz="36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中午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，由於要參加課外活動，只草草吃了一件三文治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</a:t>
            </a:r>
            <a:r>
              <a:rPr lang="zh-TW" altLang="en-US" sz="36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放學後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，終於有時間大吃一頓了。</a:t>
            </a:r>
          </a:p>
          <a:p>
            <a:r>
              <a:rPr lang="zh-TW" altLang="en-US" sz="3600" dirty="0"/>
              <a:t>「早上」、「中午」及「放學後」是時間的遞進，中間以分號分隔，能令時間次序更分明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r>
              <a:rPr lang="zh-TW" altLang="en-US" sz="3600" dirty="0" smtClean="0">
                <a:solidFill>
                  <a:schemeClr val="dk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</a:t>
            </a:r>
            <a:r>
              <a:rPr lang="zh-TW" altLang="en-US" sz="3600" dirty="0">
                <a:solidFill>
                  <a:schemeClr val="dk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過而歸之於民，</a:t>
            </a:r>
            <a:r>
              <a:rPr lang="zh-TW" altLang="en-US" sz="3600" u="sng" dirty="0">
                <a:solidFill>
                  <a:schemeClr val="dk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則民怒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</a:t>
            </a:r>
            <a:r>
              <a:rPr lang="zh-TW" altLang="en-US" sz="3600" dirty="0">
                <a:solidFill>
                  <a:schemeClr val="dk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有善而反之於身，</a:t>
            </a:r>
            <a:r>
              <a:rPr lang="zh-TW" altLang="en-US" sz="3600" u="sng" dirty="0">
                <a:solidFill>
                  <a:schemeClr val="dk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則身驕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</a:t>
            </a:r>
            <a:r>
              <a:rPr lang="zh-TW" altLang="en-US" sz="3600" dirty="0">
                <a:solidFill>
                  <a:schemeClr val="dk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往怒民，來驕身，此其所以</a:t>
            </a:r>
            <a:r>
              <a:rPr lang="zh-TW" altLang="en-US" sz="3600" u="sng" dirty="0">
                <a:solidFill>
                  <a:schemeClr val="dk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失身</a:t>
            </a:r>
            <a:r>
              <a:rPr lang="zh-TW" altLang="en-US" sz="3600" dirty="0">
                <a:solidFill>
                  <a:schemeClr val="dk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</a:t>
            </a:r>
            <a:r>
              <a:rPr lang="zh-TW" altLang="en-US" sz="3600" dirty="0">
                <a:solidFill>
                  <a:schemeClr val="dk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可無慎乎</a:t>
            </a:r>
            <a:r>
              <a:rPr lang="zh-TW" altLang="en-US" sz="3600" dirty="0" smtClean="0">
                <a:solidFill>
                  <a:schemeClr val="dk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！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endParaRPr lang="zh-TW" altLang="en-US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13514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52998"/>
          </a:xfrm>
        </p:spPr>
        <p:txBody>
          <a:bodyPr>
            <a:normAutofit fontScale="90000"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特別</a:t>
            </a:r>
            <a:r>
              <a:rPr lang="zh-TW" altLang="en-US" dirty="0">
                <a:solidFill>
                  <a:srgbClr val="FF0000"/>
                </a:solidFill>
              </a:rPr>
              <a:t>用法</a:t>
            </a:r>
            <a:br>
              <a:rPr lang="zh-TW" altLang="en-US" dirty="0">
                <a:solidFill>
                  <a:srgbClr val="FF0000"/>
                </a:solidFill>
              </a:rPr>
            </a:b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31345"/>
            <a:ext cx="8915400" cy="4379877"/>
          </a:xfrm>
        </p:spPr>
        <p:txBody>
          <a:bodyPr>
            <a:noAutofit/>
          </a:bodyPr>
          <a:lstStyle/>
          <a:p>
            <a:r>
              <a:rPr lang="zh-TW" altLang="en-US" sz="3600" dirty="0" smtClean="0"/>
              <a:t>分</a:t>
            </a:r>
            <a:r>
              <a:rPr lang="zh-TW" altLang="en-US" sz="3600" dirty="0"/>
              <a:t>條進行說明時，每一條末尾都用分號，最後則以句號作結。</a:t>
            </a:r>
          </a:p>
          <a:p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例：請遵守以下規則：</a:t>
            </a:r>
          </a:p>
          <a:p>
            <a:pPr marL="0" indent="0">
              <a:buNone/>
            </a:pP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. 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請關掉流動電話或傳呼機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</a:t>
            </a:r>
          </a:p>
          <a:p>
            <a:pPr marL="0" indent="0">
              <a:buNone/>
            </a:pP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. 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請保持安靜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</a:t>
            </a:r>
          </a:p>
          <a:p>
            <a:pPr marL="0" indent="0">
              <a:buNone/>
            </a:pP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3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. 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請依從工作人員指示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endParaRPr lang="zh-TW" altLang="en-US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66680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82187" y="528811"/>
            <a:ext cx="9760945" cy="5382412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/>
              <a:t>若前文有並列分句使用分號，最後用了「等等」代表未說出的分句內容，「等等」前亦須使用分號。</a:t>
            </a:r>
          </a:p>
          <a:p>
            <a:pPr>
              <a:lnSpc>
                <a:spcPts val="5600"/>
              </a:lnSpc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例：</a:t>
            </a:r>
            <a:r>
              <a:rPr lang="zh-TW" altLang="en-US" sz="3600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中國歷史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，令我們認識祖國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</a:t>
            </a:r>
            <a:r>
              <a:rPr lang="zh-TW" altLang="en-US" sz="3600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世界歷史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，令我們放眼世界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</a:t>
            </a:r>
            <a:r>
              <a:rPr lang="zh-TW" altLang="en-US" sz="3600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文學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，令我們欣賞語言美妙之處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等等。</a:t>
            </a:r>
          </a:p>
          <a:p>
            <a:pPr>
              <a:lnSpc>
                <a:spcPts val="5600"/>
              </a:lnSpc>
            </a:pPr>
            <a:r>
              <a:rPr lang="zh-TW" altLang="en-US" sz="3600" dirty="0"/>
              <a:t>若前面的分句以句號作結，「等等」之前亦應與前面的標點符號保持一致，以句號作結。</a:t>
            </a:r>
          </a:p>
        </p:txBody>
      </p:sp>
    </p:spTree>
    <p:extLst>
      <p:ext uri="{BB962C8B-B14F-4D97-AF65-F5344CB8AC3E}">
        <p14:creationId xmlns:p14="http://schemas.microsoft.com/office/powerpoint/2010/main" val="2708503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193957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14499" y="793214"/>
            <a:ext cx="10108969" cy="5343291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/>
              <a:t>人臣之行，有六正則榮，犯六邪則辱。何謂六正？一曰萌牙未動，形兆未見，昭然獨見；存亡之機，得失之要，豫禁乎未然，使主超然，立乎顯榮之</a:t>
            </a:r>
            <a:r>
              <a:rPr lang="zh-TW" altLang="en-US" sz="3600" dirty="0" smtClean="0"/>
              <a:t>處；如此</a:t>
            </a:r>
            <a:r>
              <a:rPr lang="zh-TW" altLang="en-US" sz="3600" dirty="0"/>
              <a:t>者，</a:t>
            </a:r>
            <a:r>
              <a:rPr lang="zh-TW" altLang="en-US" sz="3600" dirty="0">
                <a:solidFill>
                  <a:srgbClr val="FF0000"/>
                </a:solidFill>
              </a:rPr>
              <a:t>聖臣</a:t>
            </a:r>
            <a:r>
              <a:rPr lang="zh-TW" altLang="en-US" sz="3600" dirty="0"/>
              <a:t>也。二曰虚心白意，進善</a:t>
            </a:r>
            <a:r>
              <a:rPr lang="zh-TW" altLang="en-US" sz="3600" dirty="0" smtClean="0"/>
              <a:t>通道；勉</a:t>
            </a:r>
            <a:r>
              <a:rPr lang="zh-TW" altLang="en-US" sz="3600" dirty="0"/>
              <a:t>主以禮義，諭主以長策；將順其美，匡救其</a:t>
            </a:r>
            <a:r>
              <a:rPr lang="zh-TW" altLang="en-US" sz="3600" dirty="0" smtClean="0"/>
              <a:t>惡；如此</a:t>
            </a:r>
            <a:r>
              <a:rPr lang="zh-TW" altLang="en-US" sz="3600" dirty="0"/>
              <a:t>者，</a:t>
            </a:r>
            <a:r>
              <a:rPr lang="zh-TW" altLang="en-US" sz="3600" dirty="0">
                <a:solidFill>
                  <a:srgbClr val="FF0000"/>
                </a:solidFill>
              </a:rPr>
              <a:t>大臣</a:t>
            </a:r>
            <a:r>
              <a:rPr lang="zh-TW" altLang="en-US" sz="3600" dirty="0"/>
              <a:t>也。三曰夙興夜寐，進賢</a:t>
            </a:r>
            <a:r>
              <a:rPr lang="zh-TW" altLang="en-US" sz="3600" dirty="0" smtClean="0"/>
              <a:t>不懈；數</a:t>
            </a:r>
            <a:r>
              <a:rPr lang="zh-TW" altLang="en-US" sz="3600" dirty="0"/>
              <a:t>稱於往古之行事，以厲</a:t>
            </a:r>
            <a:r>
              <a:rPr lang="zh-TW" altLang="en-US" sz="3600" dirty="0" smtClean="0"/>
              <a:t>主意；如此</a:t>
            </a:r>
            <a:r>
              <a:rPr lang="zh-TW" altLang="en-US" sz="3600" dirty="0"/>
              <a:t>者，</a:t>
            </a:r>
            <a:r>
              <a:rPr lang="zh-TW" altLang="en-US" sz="3600" dirty="0">
                <a:solidFill>
                  <a:srgbClr val="FF0000"/>
                </a:solidFill>
              </a:rPr>
              <a:t>忠臣</a:t>
            </a:r>
            <a:r>
              <a:rPr lang="zh-TW" altLang="en-US" sz="3600" dirty="0" smtClean="0"/>
              <a:t>也。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2464372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65960" y="679269"/>
            <a:ext cx="9388878" cy="5701441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/>
              <a:t>四曰明察極，見成敗，早防而救之；塞其間，絶其源，轉禍以爲福，使君終以無</a:t>
            </a:r>
            <a:r>
              <a:rPr lang="zh-TW" altLang="en-US" sz="3600" dirty="0" smtClean="0"/>
              <a:t>憂；如此</a:t>
            </a:r>
            <a:r>
              <a:rPr lang="zh-TW" altLang="en-US" sz="3600" dirty="0"/>
              <a:t>者，</a:t>
            </a:r>
            <a:r>
              <a:rPr lang="zh-TW" altLang="en-US" sz="3600" dirty="0">
                <a:solidFill>
                  <a:srgbClr val="FF0000"/>
                </a:solidFill>
              </a:rPr>
              <a:t>智臣</a:t>
            </a:r>
            <a:r>
              <a:rPr lang="zh-TW" altLang="en-US" sz="3600" dirty="0"/>
              <a:t>也。五曰守文奉法，任官職</a:t>
            </a:r>
            <a:r>
              <a:rPr lang="zh-TW" altLang="en-US" sz="3600" dirty="0" smtClean="0"/>
              <a:t>事，不</a:t>
            </a:r>
            <a:r>
              <a:rPr lang="zh-TW" altLang="en-US" sz="3600" dirty="0"/>
              <a:t>受贈</a:t>
            </a:r>
            <a:r>
              <a:rPr lang="zh-TW" altLang="en-US" sz="3600" dirty="0"/>
              <a:t>遺；衣服</a:t>
            </a:r>
            <a:r>
              <a:rPr lang="zh-TW" altLang="en-US" sz="3600" dirty="0"/>
              <a:t>端齊，食飲</a:t>
            </a:r>
            <a:r>
              <a:rPr lang="zh-TW" altLang="en-US" sz="3600" dirty="0" smtClean="0"/>
              <a:t>節儉；如此</a:t>
            </a:r>
            <a:r>
              <a:rPr lang="zh-TW" altLang="en-US" sz="3600" dirty="0"/>
              <a:t>者，</a:t>
            </a:r>
            <a:r>
              <a:rPr lang="zh-TW" altLang="en-US" sz="3600" dirty="0">
                <a:solidFill>
                  <a:srgbClr val="FF0000"/>
                </a:solidFill>
              </a:rPr>
              <a:t>貞臣</a:t>
            </a:r>
            <a:r>
              <a:rPr lang="zh-TW" altLang="en-US" sz="3600" dirty="0"/>
              <a:t>也。六曰國家昏亂，所爲不</a:t>
            </a:r>
            <a:r>
              <a:rPr lang="zh-TW" altLang="en-US" sz="3600" b="1" dirty="0"/>
              <a:t>諛</a:t>
            </a:r>
            <a:r>
              <a:rPr lang="zh-TW" altLang="en-US" sz="3600" dirty="0"/>
              <a:t>；</a:t>
            </a:r>
            <a:r>
              <a:rPr lang="zh-TW" altLang="en-US" sz="3600" u="sng" dirty="0"/>
              <a:t>敢犯主之嚴顔，面言主之</a:t>
            </a:r>
            <a:r>
              <a:rPr lang="zh-TW" altLang="en-US" sz="3600" u="sng" dirty="0" smtClean="0"/>
              <a:t>過失；</a:t>
            </a:r>
            <a:r>
              <a:rPr lang="zh-TW" altLang="en-US" sz="3600" dirty="0" smtClean="0"/>
              <a:t>如此</a:t>
            </a:r>
            <a:r>
              <a:rPr lang="zh-TW" altLang="en-US" sz="3600" dirty="0"/>
              <a:t>者，</a:t>
            </a:r>
            <a:r>
              <a:rPr lang="zh-TW" altLang="en-US" sz="3600" dirty="0">
                <a:solidFill>
                  <a:srgbClr val="FF0000"/>
                </a:solidFill>
              </a:rPr>
              <a:t>直臣</a:t>
            </a:r>
            <a:r>
              <a:rPr lang="zh-TW" altLang="en-US" sz="3600" dirty="0"/>
              <a:t>也。是謂六正也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六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曰國家昏亂，所為不道，然而敢犯主之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顏面，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言君之過失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en-US" altLang="zh-TW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中國哲學書電子化計劃</a:t>
            </a:r>
            <a:r>
              <a:rPr lang="en-US" altLang="zh-TW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endParaRPr lang="zh-TW" altLang="en-US" sz="2800" dirty="0"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816818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0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347126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61111" y="473726"/>
            <a:ext cx="10326937" cy="577294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/>
              <a:t>人臣之行，有六正則榮，犯六邪則辱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何謂</a:t>
            </a:r>
            <a:r>
              <a:rPr lang="zh-TW" altLang="en-US" sz="3600" dirty="0"/>
              <a:t>六正？一曰萌</a:t>
            </a:r>
            <a:r>
              <a:rPr lang="zh-TW" altLang="en-US" sz="3600" b="1" dirty="0"/>
              <a:t>牙</a:t>
            </a:r>
            <a:r>
              <a:rPr lang="zh-TW" altLang="en-US" sz="3600" dirty="0"/>
              <a:t>未動，形兆未見，昭然獨見；存亡之機，得失之要，</a:t>
            </a:r>
            <a:r>
              <a:rPr lang="zh-TW" altLang="en-US" sz="3600" b="1" dirty="0"/>
              <a:t>豫</a:t>
            </a:r>
            <a:r>
              <a:rPr lang="zh-TW" altLang="en-US" sz="3600" dirty="0"/>
              <a:t>禁乎未然，使主超然，立乎顯榮之</a:t>
            </a:r>
            <a:r>
              <a:rPr lang="zh-TW" altLang="en-US" sz="3600" dirty="0" smtClean="0"/>
              <a:t>處；如此</a:t>
            </a:r>
            <a:r>
              <a:rPr lang="zh-TW" altLang="en-US" sz="3600" dirty="0"/>
              <a:t>者，</a:t>
            </a:r>
            <a:r>
              <a:rPr lang="zh-TW" altLang="en-US" sz="3600" dirty="0">
                <a:solidFill>
                  <a:srgbClr val="FF0000"/>
                </a:solidFill>
              </a:rPr>
              <a:t>聖臣</a:t>
            </a:r>
            <a:r>
              <a:rPr lang="zh-TW" altLang="en-US" sz="3600" dirty="0"/>
              <a:t>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二</a:t>
            </a:r>
            <a:r>
              <a:rPr lang="zh-TW" altLang="en-US" sz="3600" dirty="0"/>
              <a:t>曰虚心白意，進善</a:t>
            </a:r>
            <a:r>
              <a:rPr lang="zh-TW" altLang="en-US" sz="3600" dirty="0" smtClean="0"/>
              <a:t>通道；勉</a:t>
            </a:r>
            <a:r>
              <a:rPr lang="zh-TW" altLang="en-US" sz="3600" dirty="0"/>
              <a:t>主以禮義，諭主以長策；將順其美，匡救其</a:t>
            </a:r>
            <a:r>
              <a:rPr lang="zh-TW" altLang="en-US" sz="3600" dirty="0" smtClean="0"/>
              <a:t>惡；如此</a:t>
            </a:r>
            <a:r>
              <a:rPr lang="zh-TW" altLang="en-US" sz="3600" dirty="0"/>
              <a:t>者，</a:t>
            </a:r>
            <a:r>
              <a:rPr lang="zh-TW" altLang="en-US" sz="3600" dirty="0">
                <a:solidFill>
                  <a:srgbClr val="FF0000"/>
                </a:solidFill>
              </a:rPr>
              <a:t>大臣</a:t>
            </a:r>
            <a:r>
              <a:rPr lang="zh-TW" altLang="en-US" sz="3600" dirty="0"/>
              <a:t>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三</a:t>
            </a:r>
            <a:r>
              <a:rPr lang="zh-TW" altLang="en-US" sz="3600" dirty="0"/>
              <a:t>曰夙興夜寐，進賢</a:t>
            </a:r>
            <a:r>
              <a:rPr lang="zh-TW" altLang="en-US" sz="3600" dirty="0" smtClean="0"/>
              <a:t>不懈；數</a:t>
            </a:r>
            <a:r>
              <a:rPr lang="zh-TW" altLang="en-US" sz="3600" dirty="0"/>
              <a:t>稱於往古之行事，以</a:t>
            </a:r>
            <a:r>
              <a:rPr lang="zh-TW" altLang="en-US" sz="3600" b="1" dirty="0"/>
              <a:t>厲</a:t>
            </a:r>
            <a:r>
              <a:rPr lang="zh-TW" altLang="en-US" sz="3600" dirty="0" smtClean="0"/>
              <a:t>主意；如此</a:t>
            </a:r>
            <a:r>
              <a:rPr lang="zh-TW" altLang="en-US" sz="3600" dirty="0"/>
              <a:t>者，</a:t>
            </a:r>
            <a:r>
              <a:rPr lang="zh-TW" altLang="en-US" sz="3600" dirty="0">
                <a:solidFill>
                  <a:srgbClr val="FF0000"/>
                </a:solidFill>
              </a:rPr>
              <a:t>忠臣</a:t>
            </a:r>
            <a:r>
              <a:rPr lang="zh-TW" altLang="en-US" sz="3600" dirty="0" smtClean="0"/>
              <a:t>也。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577176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65960" y="627961"/>
            <a:ext cx="9388878" cy="5752749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/>
              <a:t>四曰明察</a:t>
            </a:r>
            <a:r>
              <a:rPr lang="zh-TW" altLang="en-US" sz="3600" b="1" dirty="0" smtClean="0"/>
              <a:t>極</a:t>
            </a: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幽</a:t>
            </a: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，</a:t>
            </a:r>
            <a:r>
              <a:rPr lang="zh-TW" altLang="en-US" sz="3600" dirty="0"/>
              <a:t>見成敗，早防而救之；塞其間，絶其源，轉禍以爲福，使君終以無</a:t>
            </a:r>
            <a:r>
              <a:rPr lang="zh-TW" altLang="en-US" sz="3600" dirty="0" smtClean="0"/>
              <a:t>憂；如此</a:t>
            </a:r>
            <a:r>
              <a:rPr lang="zh-TW" altLang="en-US" sz="3600" dirty="0"/>
              <a:t>者，</a:t>
            </a:r>
            <a:r>
              <a:rPr lang="zh-TW" altLang="en-US" sz="3600" dirty="0">
                <a:solidFill>
                  <a:srgbClr val="FF0000"/>
                </a:solidFill>
              </a:rPr>
              <a:t>智臣</a:t>
            </a:r>
            <a:r>
              <a:rPr lang="zh-TW" altLang="en-US" sz="3600" dirty="0"/>
              <a:t>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五</a:t>
            </a:r>
            <a:r>
              <a:rPr lang="zh-TW" altLang="en-US" sz="3600" dirty="0"/>
              <a:t>曰守</a:t>
            </a:r>
            <a:r>
              <a:rPr lang="zh-TW" altLang="en-US" sz="3600" dirty="0" smtClean="0"/>
              <a:t>文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典章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奉</a:t>
            </a:r>
            <a:r>
              <a:rPr lang="zh-TW" altLang="en-US" sz="3600" dirty="0"/>
              <a:t>法，任官職</a:t>
            </a:r>
            <a:r>
              <a:rPr lang="zh-TW" altLang="en-US" sz="3600" dirty="0" smtClean="0"/>
              <a:t>事，不</a:t>
            </a:r>
            <a:r>
              <a:rPr lang="zh-TW" altLang="en-US" sz="3600" dirty="0"/>
              <a:t>受贈</a:t>
            </a:r>
            <a:r>
              <a:rPr lang="zh-TW" altLang="en-US" sz="3600" dirty="0"/>
              <a:t>遺；衣服</a:t>
            </a:r>
            <a:r>
              <a:rPr lang="zh-TW" altLang="en-US" sz="3600" dirty="0"/>
              <a:t>端齊，食飲</a:t>
            </a:r>
            <a:r>
              <a:rPr lang="zh-TW" altLang="en-US" sz="3600" dirty="0" smtClean="0"/>
              <a:t>節儉；如此</a:t>
            </a:r>
            <a:r>
              <a:rPr lang="zh-TW" altLang="en-US" sz="3600" dirty="0"/>
              <a:t>者，</a:t>
            </a:r>
            <a:r>
              <a:rPr lang="zh-TW" altLang="en-US" sz="3600" dirty="0">
                <a:solidFill>
                  <a:srgbClr val="FF0000"/>
                </a:solidFill>
              </a:rPr>
              <a:t>貞臣</a:t>
            </a:r>
            <a:r>
              <a:rPr lang="zh-TW" altLang="en-US" sz="3600" dirty="0"/>
              <a:t>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六</a:t>
            </a:r>
            <a:r>
              <a:rPr lang="zh-TW" altLang="en-US" sz="3600" dirty="0"/>
              <a:t>曰國家昏亂，所爲不諛；敢犯主之嚴顔，面言主之</a:t>
            </a:r>
            <a:r>
              <a:rPr lang="zh-TW" altLang="en-US" sz="3600" dirty="0" smtClean="0"/>
              <a:t>過失；如此</a:t>
            </a:r>
            <a:r>
              <a:rPr lang="zh-TW" altLang="en-US" sz="3600" dirty="0"/>
              <a:t>者，</a:t>
            </a:r>
            <a:r>
              <a:rPr lang="zh-TW" altLang="en-US" sz="3600" dirty="0">
                <a:solidFill>
                  <a:srgbClr val="FF0000"/>
                </a:solidFill>
              </a:rPr>
              <a:t>直臣</a:t>
            </a:r>
            <a:r>
              <a:rPr lang="zh-TW" altLang="en-US" sz="3600" dirty="0"/>
              <a:t>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是</a:t>
            </a:r>
            <a:r>
              <a:rPr lang="zh-TW" altLang="en-US" sz="3600" dirty="0"/>
              <a:t>謂六正也。</a:t>
            </a:r>
          </a:p>
        </p:txBody>
      </p:sp>
    </p:spTree>
    <p:extLst>
      <p:ext uri="{BB962C8B-B14F-4D97-AF65-F5344CB8AC3E}">
        <p14:creationId xmlns:p14="http://schemas.microsoft.com/office/powerpoint/2010/main" val="1531265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58255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1221173"/>
              </p:ext>
            </p:extLst>
          </p:nvPr>
        </p:nvGraphicFramePr>
        <p:xfrm>
          <a:off x="1615612" y="253389"/>
          <a:ext cx="10363200" cy="64393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83511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979689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6467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人臣之行，有六正則榮，犯六邪則辱。</a:t>
                      </a:r>
                      <a:endParaRPr lang="en-US" altLang="zh-TW" sz="36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78456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何謂六正？</a:t>
                      </a: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一曰萌芽未動，形兆未見，昭然獨見；存亡之機，得失之要，豫禁乎未然，使主超然，立乎顯榮之處；如此者，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聖臣</a:t>
                      </a: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784568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二曰虚心白意，進善通道；勉主以禮義，諭主以長策；將順其美，匡救其惡；如此者，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大臣</a:t>
                      </a:r>
                      <a:r>
                        <a:rPr lang="zh-TW" altLang="en-US" sz="3200" dirty="0" smtClean="0"/>
                        <a:t>也。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505568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三曰夙興夜寐，進賢不懈；數稱於往古之行事，以厲主意；如此者，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忠臣</a:t>
                      </a: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也。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7674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6223414"/>
              </p:ext>
            </p:extLst>
          </p:nvPr>
        </p:nvGraphicFramePr>
        <p:xfrm>
          <a:off x="1615612" y="253389"/>
          <a:ext cx="10363200" cy="64393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83511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979689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6467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總標正邪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人臣之行，有六正則榮，犯六邪則辱。</a:t>
                      </a:r>
                      <a:endParaRPr lang="en-US" altLang="zh-TW" sz="36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78456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何謂六正？</a:t>
                      </a: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一曰萌芽未動，形兆未見，昭然獨見；存亡之機，得失之要，豫禁乎未然，使主超然，立乎顯榮之處；如此者，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聖臣</a:t>
                      </a: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784568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二曰虚心白意，進善通道；勉主以禮義，諭主以長策；將順其美，匡救其惡；如此者，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大臣</a:t>
                      </a:r>
                      <a:r>
                        <a:rPr lang="zh-TW" altLang="en-US" sz="3200" dirty="0" smtClean="0"/>
                        <a:t>也。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505568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三曰夙興夜寐，進賢不懈；數稱於往古之行事，以厲主意；如此者，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忠臣</a:t>
                      </a: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也。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8622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227835"/>
              </p:ext>
            </p:extLst>
          </p:nvPr>
        </p:nvGraphicFramePr>
        <p:xfrm>
          <a:off x="1615612" y="253389"/>
          <a:ext cx="10363200" cy="64393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83511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979689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6467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總標正邪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人臣之行，有六正則榮，犯六邪則辱。</a:t>
                      </a:r>
                      <a:endParaRPr lang="en-US" altLang="zh-TW" sz="36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78456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洞燭先機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防患未然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何謂六正？</a:t>
                      </a: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一曰萌芽未動，形兆未見，昭然獨見；存亡之機，得失之要，豫禁乎未然，使主超然，立乎顯榮之處；如此者，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聖臣</a:t>
                      </a: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784568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二曰虚心白意，進善通道；勉主以禮義，諭主以長策；將順其美，匡救其惡；如此者，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大臣</a:t>
                      </a:r>
                      <a:r>
                        <a:rPr lang="zh-TW" altLang="en-US" sz="3200" dirty="0" smtClean="0"/>
                        <a:t>也。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505568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三曰夙興夜寐，進賢不懈；數稱於往古之行事，以厲主意；如此者，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忠臣</a:t>
                      </a: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也。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7651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6258645"/>
              </p:ext>
            </p:extLst>
          </p:nvPr>
        </p:nvGraphicFramePr>
        <p:xfrm>
          <a:off x="1615612" y="253389"/>
          <a:ext cx="10363200" cy="64393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83511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979689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6467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總標正邪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人臣之行，有六正則榮，犯六邪則辱。</a:t>
                      </a:r>
                      <a:endParaRPr lang="en-US" altLang="zh-TW" sz="36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78456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洞燭先機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防患未然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何謂六正？</a:t>
                      </a: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一曰萌芽未動，形兆未見，昭然獨見；存亡之機，得失之要，豫禁乎未然，使主超然，立乎顯榮之處；如此者，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聖臣</a:t>
                      </a: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784568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虛心進善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順美救惡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二曰虚心白意，進善通道；勉主以禮義，諭主以長策；將順其美，匡救其惡；如此者，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大臣</a:t>
                      </a:r>
                      <a:r>
                        <a:rPr lang="zh-TW" altLang="en-US" sz="3200" dirty="0" smtClean="0"/>
                        <a:t>也。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505568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三曰夙興夜寐，進賢不懈；數稱於往古之行事，以厲主意；如此者，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忠臣</a:t>
                      </a: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也。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9632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4748431"/>
              </p:ext>
            </p:extLst>
          </p:nvPr>
        </p:nvGraphicFramePr>
        <p:xfrm>
          <a:off x="1615612" y="253389"/>
          <a:ext cx="10363200" cy="64393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83511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979689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36467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總標正邪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人臣之行，有六正則榮，犯六邪則辱。</a:t>
                      </a:r>
                      <a:endParaRPr lang="en-US" altLang="zh-TW" sz="36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78456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洞燭先機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防患未然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何謂六正？</a:t>
                      </a: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一曰萌芽未動，形兆未見，昭然獨見；存亡之機，得失之要，豫禁乎未然，使主超然，立乎顯榮之處；如此者，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聖臣</a:t>
                      </a: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784568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虛心進善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順美救惡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二曰虚心白意，進善通道；勉主以禮義，諭主以長策；將順其美，匡救其惡；如此者，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大臣</a:t>
                      </a:r>
                      <a:r>
                        <a:rPr lang="zh-TW" altLang="en-US" sz="3200" dirty="0" smtClean="0"/>
                        <a:t>也。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505568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夙夜進賢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稱古勵主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三曰夙興夜寐，進賢不懈；數稱於往古之行事，以厲主意；如此者，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忠臣</a:t>
                      </a: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也。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1460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5315714"/>
              </p:ext>
            </p:extLst>
          </p:nvPr>
        </p:nvGraphicFramePr>
        <p:xfrm>
          <a:off x="1603830" y="546100"/>
          <a:ext cx="10363200" cy="5697141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69069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1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四曰明察極，見成敗，早防而救之；塞其間，絶其源，轉禍以爲福，使君終以無憂；如此者，</a:t>
                      </a:r>
                      <a:r>
                        <a:rPr lang="zh-TW" altLang="en-US" sz="28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智臣</a:t>
                      </a:r>
                      <a:r>
                        <a:rPr lang="zh-TW" altLang="en-US" sz="3200" b="0" dirty="0" smtClean="0"/>
                        <a:t>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4800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五曰守文奉法，任官職</a:t>
                      </a:r>
                      <a:r>
                        <a:rPr lang="zh-TW" altLang="en-US" sz="3200" dirty="0" smtClean="0"/>
                        <a:t>事，不</a:t>
                      </a:r>
                      <a:r>
                        <a:rPr lang="zh-TW" altLang="en-US" sz="3200" dirty="0" smtClean="0"/>
                        <a:t>受贈</a:t>
                      </a:r>
                      <a:r>
                        <a:rPr lang="zh-TW" altLang="en-US" sz="3200" dirty="0" smtClean="0"/>
                        <a:t>遺；衣服</a:t>
                      </a:r>
                      <a:r>
                        <a:rPr lang="zh-TW" altLang="en-US" sz="3200" dirty="0" smtClean="0"/>
                        <a:t>端齊，食飲節儉；如此者，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貞臣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348001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六曰國家昏亂，所爲不諛；敢犯主之嚴顔，面言主之過失；如此者，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直臣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310441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endParaRPr lang="zh-TW" altLang="en-US" sz="3600" kern="1200" dirty="0">
                        <a:solidFill>
                          <a:schemeClr val="tx1"/>
                        </a:solidFill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是謂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六正</a:t>
                      </a:r>
                      <a:r>
                        <a:rPr lang="zh-TW" altLang="en-US" sz="3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也。</a:t>
                      </a:r>
                      <a:endParaRPr lang="zh-TW" altLang="zh-TW" sz="32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7495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8436398"/>
              </p:ext>
            </p:extLst>
          </p:nvPr>
        </p:nvGraphicFramePr>
        <p:xfrm>
          <a:off x="1603830" y="546100"/>
          <a:ext cx="10363200" cy="5697141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69069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察微見著</a:t>
                      </a:r>
                      <a:endParaRPr lang="en-US" altLang="zh-TW" sz="3600" b="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轉禍為福</a:t>
                      </a:r>
                      <a:endParaRPr lang="zh-TW" altLang="zh-TW" sz="3600" b="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四曰明察極，見成敗，早防而救之；塞其間，絶其源，轉禍以爲福，使君終以無憂；如此者，</a:t>
                      </a:r>
                      <a:r>
                        <a:rPr lang="zh-TW" altLang="en-US" sz="28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智臣</a:t>
                      </a:r>
                      <a:r>
                        <a:rPr lang="zh-TW" altLang="en-US" sz="3200" b="0" dirty="0" smtClean="0"/>
                        <a:t>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4800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五曰守文奉法，任官職</a:t>
                      </a:r>
                      <a:r>
                        <a:rPr lang="zh-TW" altLang="en-US" sz="3200" dirty="0" smtClean="0"/>
                        <a:t>事，不</a:t>
                      </a:r>
                      <a:r>
                        <a:rPr lang="zh-TW" altLang="en-US" sz="3200" dirty="0" smtClean="0"/>
                        <a:t>受贈</a:t>
                      </a:r>
                      <a:r>
                        <a:rPr lang="zh-TW" altLang="en-US" sz="3200" dirty="0" smtClean="0"/>
                        <a:t>遺；衣服</a:t>
                      </a:r>
                      <a:r>
                        <a:rPr lang="zh-TW" altLang="en-US" sz="3200" dirty="0" smtClean="0"/>
                        <a:t>端齊，食飲節儉；如此者，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貞臣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348001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六曰國家昏亂，所爲不諛；敢犯主之嚴顔，面言主之過失；如此者，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直臣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310441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endParaRPr lang="zh-TW" altLang="en-US" sz="3600" kern="1200" dirty="0">
                        <a:solidFill>
                          <a:schemeClr val="tx1"/>
                        </a:solidFill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是謂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六正</a:t>
                      </a:r>
                      <a:r>
                        <a:rPr lang="zh-TW" altLang="en-US" sz="3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也。</a:t>
                      </a:r>
                      <a:endParaRPr lang="zh-TW" altLang="zh-TW" sz="32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6579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8047051"/>
              </p:ext>
            </p:extLst>
          </p:nvPr>
        </p:nvGraphicFramePr>
        <p:xfrm>
          <a:off x="1603830" y="546100"/>
          <a:ext cx="10363200" cy="5697141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69069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察微見著</a:t>
                      </a:r>
                      <a:endParaRPr lang="en-US" altLang="zh-TW" sz="3600" b="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轉禍為福</a:t>
                      </a:r>
                      <a:endParaRPr lang="zh-TW" altLang="zh-TW" sz="3600" b="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四曰明察極，見成敗，早防而救之；塞其間，絶其源，轉禍以爲福，使君終以無憂；如此者，</a:t>
                      </a:r>
                      <a:r>
                        <a:rPr lang="zh-TW" altLang="en-US" sz="28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智臣</a:t>
                      </a:r>
                      <a:r>
                        <a:rPr lang="zh-TW" altLang="en-US" sz="3200" b="0" dirty="0" smtClean="0"/>
                        <a:t>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4800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守法任事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廉潔簡約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五曰守文奉法，任官職</a:t>
                      </a:r>
                      <a:r>
                        <a:rPr lang="zh-TW" altLang="en-US" sz="3200" dirty="0" smtClean="0"/>
                        <a:t>事，不</a:t>
                      </a:r>
                      <a:r>
                        <a:rPr lang="zh-TW" altLang="en-US" sz="3200" dirty="0" smtClean="0"/>
                        <a:t>受贈</a:t>
                      </a:r>
                      <a:r>
                        <a:rPr lang="zh-TW" altLang="en-US" sz="3200" dirty="0" smtClean="0"/>
                        <a:t>遺；衣服</a:t>
                      </a:r>
                      <a:r>
                        <a:rPr lang="zh-TW" altLang="en-US" sz="3200" dirty="0" smtClean="0"/>
                        <a:t>端齊，食飲節儉；如此者，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貞臣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348001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六曰國家昏亂，所爲不諛；敢犯主之嚴顔，面言主之過失；如此者，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直臣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310441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endParaRPr lang="zh-TW" altLang="en-US" sz="3600" kern="1200" dirty="0">
                        <a:solidFill>
                          <a:schemeClr val="tx1"/>
                        </a:solidFill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是謂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六正</a:t>
                      </a:r>
                      <a:r>
                        <a:rPr lang="zh-TW" altLang="en-US" sz="3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也。</a:t>
                      </a:r>
                      <a:endParaRPr lang="zh-TW" altLang="zh-TW" sz="32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7651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6163312"/>
              </p:ext>
            </p:extLst>
          </p:nvPr>
        </p:nvGraphicFramePr>
        <p:xfrm>
          <a:off x="1603830" y="546100"/>
          <a:ext cx="10363200" cy="5697141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69069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察微見著</a:t>
                      </a:r>
                      <a:endParaRPr lang="en-US" altLang="zh-TW" sz="3600" b="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轉禍為福</a:t>
                      </a:r>
                      <a:endParaRPr lang="zh-TW" altLang="zh-TW" sz="3600" b="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四曰明察極，見成敗，早防而救之；塞其間，絶其源，轉禍以爲福，使君終以無憂；如此者，</a:t>
                      </a:r>
                      <a:r>
                        <a:rPr lang="zh-TW" altLang="en-US" sz="28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智臣</a:t>
                      </a:r>
                      <a:r>
                        <a:rPr lang="zh-TW" altLang="en-US" sz="3200" b="0" dirty="0" smtClean="0"/>
                        <a:t>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4800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守法任事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廉潔簡約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五曰守文奉法，任官職</a:t>
                      </a:r>
                      <a:r>
                        <a:rPr lang="zh-TW" altLang="en-US" sz="3200" dirty="0" smtClean="0"/>
                        <a:t>事，不</a:t>
                      </a:r>
                      <a:r>
                        <a:rPr lang="zh-TW" altLang="en-US" sz="3200" dirty="0" smtClean="0"/>
                        <a:t>受贈</a:t>
                      </a:r>
                      <a:r>
                        <a:rPr lang="zh-TW" altLang="en-US" sz="3200" dirty="0" smtClean="0"/>
                        <a:t>遺；衣服</a:t>
                      </a:r>
                      <a:r>
                        <a:rPr lang="zh-TW" altLang="en-US" sz="3200" dirty="0" smtClean="0"/>
                        <a:t>端齊，食飲節儉；如此者，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貞臣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348001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國亂不諛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犯顏直諫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六曰國家昏亂，所爲不諛；敢犯主之嚴顔，面言主之過失；如此者，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直臣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310441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endParaRPr lang="zh-TW" altLang="en-US" sz="3600" kern="1200" dirty="0">
                        <a:solidFill>
                          <a:schemeClr val="tx1"/>
                        </a:solidFill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是謂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六正</a:t>
                      </a:r>
                      <a:r>
                        <a:rPr lang="zh-TW" altLang="en-US" sz="3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也。</a:t>
                      </a:r>
                      <a:endParaRPr lang="zh-TW" altLang="zh-TW" sz="32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0903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3512747"/>
              </p:ext>
            </p:extLst>
          </p:nvPr>
        </p:nvGraphicFramePr>
        <p:xfrm>
          <a:off x="1603830" y="546100"/>
          <a:ext cx="10363200" cy="5697141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690698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察微見著</a:t>
                      </a:r>
                      <a:endParaRPr lang="en-US" altLang="zh-TW" sz="3600" b="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tx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轉禍為福</a:t>
                      </a:r>
                      <a:endParaRPr lang="zh-TW" altLang="zh-TW" sz="3600" b="0" kern="1200" dirty="0" smtClean="0">
                        <a:solidFill>
                          <a:schemeClr val="tx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四曰明察極，見成敗，早防而救之；塞其間，絶其源，轉禍以爲福，使君終以無憂；如此者，</a:t>
                      </a:r>
                      <a:r>
                        <a:rPr lang="zh-TW" altLang="en-US" sz="28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智臣</a:t>
                      </a:r>
                      <a:r>
                        <a:rPr lang="zh-TW" altLang="en-US" sz="3200" b="0" dirty="0" smtClean="0"/>
                        <a:t>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4800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守法任事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廉潔簡約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五曰守文奉法，任官職</a:t>
                      </a:r>
                      <a:r>
                        <a:rPr lang="zh-TW" altLang="en-US" sz="3200" dirty="0" smtClean="0"/>
                        <a:t>事，不</a:t>
                      </a:r>
                      <a:r>
                        <a:rPr lang="zh-TW" altLang="en-US" sz="3200" dirty="0" smtClean="0"/>
                        <a:t>受贈</a:t>
                      </a:r>
                      <a:r>
                        <a:rPr lang="zh-TW" altLang="en-US" sz="3200" dirty="0" smtClean="0"/>
                        <a:t>遺；衣服</a:t>
                      </a:r>
                      <a:r>
                        <a:rPr lang="zh-TW" altLang="en-US" sz="3200" dirty="0" smtClean="0"/>
                        <a:t>端齊，食飲節儉；如此者，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貞臣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348001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國亂不諛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犯顏直諫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六曰國家昏亂，所爲不諛；敢犯主之嚴顔，面言主之過失；如此者，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直臣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310441">
                <a:tc>
                  <a:txBody>
                    <a:bodyPr/>
                    <a:lstStyle/>
                    <a:p>
                      <a:pPr marL="0" algn="ctr" defTabSz="457200" rtl="0" eaLnBrk="1" latinLnBrk="0" hangingPunct="1"/>
                      <a:r>
                        <a:rPr lang="zh-TW" altLang="en-US" sz="3600" kern="1200" dirty="0" smtClean="0">
                          <a:solidFill>
                            <a:schemeClr val="tx1"/>
                          </a:solidFill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小結六正</a:t>
                      </a:r>
                      <a:endParaRPr lang="zh-TW" altLang="en-US" sz="3600" kern="1200" dirty="0">
                        <a:solidFill>
                          <a:schemeClr val="tx1"/>
                        </a:solidFill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是謂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六正</a:t>
                      </a:r>
                      <a:r>
                        <a:rPr lang="zh-TW" altLang="en-US" sz="3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也。</a:t>
                      </a:r>
                      <a:endParaRPr lang="zh-TW" altLang="zh-TW" sz="32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6677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32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大意綱目。</a:t>
            </a:r>
            <a:endParaRPr lang="en-US" altLang="zh-TW" sz="32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試將各段綱目連綴成為本文摘要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總標正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邪、洞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燭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先機、防患未然、虛心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進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善、順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美救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惡、夙夜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進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賢、稱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古勵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主、察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微見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著、轉禍為福、守法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任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事、廉潔簡約、國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亂不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諛、犯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顏直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諫、小結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六正</a:t>
            </a:r>
          </a:p>
          <a:p>
            <a:pPr lvl="1"/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733136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透過表解方式說明主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要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段落文理脈絡。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715773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內容版面配置區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1867868"/>
              </p:ext>
            </p:extLst>
          </p:nvPr>
        </p:nvGraphicFramePr>
        <p:xfrm>
          <a:off x="2754313" y="1368425"/>
          <a:ext cx="7723187" cy="3571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標題 3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44315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總標正</a:t>
            </a:r>
            <a:r>
              <a:rPr lang="zh-TW" altLang="en-US" dirty="0">
                <a:solidFill>
                  <a:srgbClr val="FF0000"/>
                </a:solidFill>
              </a:rPr>
              <a:t>邪</a:t>
            </a:r>
          </a:p>
        </p:txBody>
      </p:sp>
    </p:spTree>
    <p:extLst>
      <p:ext uri="{BB962C8B-B14F-4D97-AF65-F5344CB8AC3E}">
        <p14:creationId xmlns:p14="http://schemas.microsoft.com/office/powerpoint/2010/main" val="864496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9228433"/>
              </p:ext>
            </p:extLst>
          </p:nvPr>
        </p:nvGraphicFramePr>
        <p:xfrm>
          <a:off x="2627312" y="177800"/>
          <a:ext cx="9297987" cy="6565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標題 3"/>
          <p:cNvSpPr txBox="1">
            <a:spLocks/>
          </p:cNvSpPr>
          <p:nvPr/>
        </p:nvSpPr>
        <p:spPr>
          <a:xfrm>
            <a:off x="1605952" y="1995711"/>
            <a:ext cx="687305" cy="211183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TW" altLang="en-US" sz="4000" dirty="0" smtClean="0">
                <a:solidFill>
                  <a:srgbClr val="FF0000"/>
                </a:solidFill>
              </a:rPr>
              <a:t>別明六正</a:t>
            </a:r>
            <a:endParaRPr lang="zh-TW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2442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FBA62D-8774-4EDB-ACF3-9F6BF42E97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4AFBA62D-8774-4EDB-ACF3-9F6BF42E97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A366E88-D030-4880-BD2D-0F01BC0531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8A366E88-D030-4880-BD2D-0F01BC0531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1D2DF0-7871-41A2-9155-A309996DFE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graphicEl>
                                              <a:dgm id="{F91D2DF0-7871-41A2-9155-A309996DFE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E35C25F-5281-4269-A83E-53022AB19D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FE35C25F-5281-4269-A83E-53022AB19D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AF02AB4-5FD5-4923-98D5-A8E8DE4445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6AF02AB4-5FD5-4923-98D5-A8E8DE4445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C1BFE1-A718-41B7-BFC2-3485286089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graphicEl>
                                              <a:dgm id="{49C1BFE1-A718-41B7-BFC2-3485286089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6196487"/>
              </p:ext>
            </p:extLst>
          </p:nvPr>
        </p:nvGraphicFramePr>
        <p:xfrm>
          <a:off x="2627312" y="177800"/>
          <a:ext cx="9297987" cy="6565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09043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89C88F7-C22A-419F-B5A2-051BBC2FC5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B89C88F7-C22A-419F-B5A2-051BBC2FC5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EC60654-D71E-400A-8E9B-5AEEF7F82C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5EC60654-D71E-400A-8E9B-5AEEF7F82C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5C6371-C37F-4AF8-80E7-2BA7148473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graphicEl>
                                              <a:dgm id="{445C6371-C37F-4AF8-80E7-2BA7148473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2ACE3F-BA10-478F-8AAE-73949A047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862ACE3F-BA10-478F-8AAE-73949A0478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3B9D788-4F2C-4B68-8B47-DDD9F6B239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F3B9D788-4F2C-4B68-8B47-DDD9F6B239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74F3C9-1009-4417-95E3-5E5BCB4450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graphicEl>
                                              <a:dgm id="{9374F3C9-1009-4417-95E3-5E5BCB4450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30496" y="242371"/>
            <a:ext cx="10443991" cy="5393429"/>
          </a:xfrm>
        </p:spPr>
        <p:txBody>
          <a:bodyPr>
            <a:noAutofit/>
          </a:bodyPr>
          <a:lstStyle/>
          <a:p>
            <a:pPr marL="0" indent="0">
              <a:lnSpc>
                <a:spcPts val="5600"/>
              </a:lnSpc>
              <a:buNone/>
            </a:pPr>
            <a:r>
              <a:rPr lang="zh-TW" altLang="en-US" sz="3600" dirty="0"/>
              <a:t>何謂六邪。一曰安官貪禄。不務公事。</a:t>
            </a:r>
            <a:r>
              <a:rPr lang="zh-TW" altLang="en-US" sz="3600" dirty="0" smtClean="0"/>
              <a:t>與世沉浮。</a:t>
            </a:r>
            <a:r>
              <a:rPr lang="zh-TW" altLang="en-US" sz="3600" dirty="0"/>
              <a:t>左右</a:t>
            </a:r>
            <a:r>
              <a:rPr lang="zh-TW" altLang="en-US" sz="3600" dirty="0" smtClean="0"/>
              <a:t>觀望。</a:t>
            </a:r>
            <a:r>
              <a:rPr lang="zh-TW" altLang="en-US" sz="3600" dirty="0"/>
              <a:t>如此 者。</a:t>
            </a:r>
            <a:r>
              <a:rPr lang="zh-TW" altLang="en-US" sz="3600" dirty="0">
                <a:solidFill>
                  <a:srgbClr val="FF0000"/>
                </a:solidFill>
              </a:rPr>
              <a:t>具</a:t>
            </a:r>
            <a:r>
              <a:rPr lang="zh-TW" altLang="en-US" sz="3600" dirty="0" smtClean="0">
                <a:solidFill>
                  <a:srgbClr val="FF0000"/>
                </a:solidFill>
              </a:rPr>
              <a:t>臣</a:t>
            </a:r>
            <a:r>
              <a:rPr lang="zh-TW" altLang="en-US" sz="3600" dirty="0" smtClean="0"/>
              <a:t>也</a:t>
            </a:r>
            <a:r>
              <a:rPr lang="zh-TW" altLang="en-US" sz="3600" dirty="0"/>
              <a:t>。二曰主所言皆曰善。主所爲皆曰可。隱而求主之所好而進之。以</a:t>
            </a:r>
            <a:r>
              <a:rPr lang="zh-TW" altLang="en-US" sz="3600" dirty="0" smtClean="0"/>
              <a:t>快主</a:t>
            </a:r>
            <a:r>
              <a:rPr lang="zh-TW" altLang="en-US" sz="3600" dirty="0"/>
              <a:t>之耳目。</a:t>
            </a:r>
            <a:r>
              <a:rPr lang="zh-TW" altLang="en-US" sz="3600" dirty="0" smtClean="0"/>
              <a:t>偷合苟容。</a:t>
            </a:r>
            <a:r>
              <a:rPr lang="zh-TW" altLang="en-US" sz="3600" dirty="0"/>
              <a:t>與主爲樂。不顧其後害。如此者。</a:t>
            </a:r>
            <a:r>
              <a:rPr lang="zh-TW" altLang="en-US" sz="3600" dirty="0">
                <a:solidFill>
                  <a:srgbClr val="FF0000"/>
                </a:solidFill>
              </a:rPr>
              <a:t>諛臣</a:t>
            </a:r>
            <a:r>
              <a:rPr lang="zh-TW" altLang="en-US" sz="3600" dirty="0" smtClean="0"/>
              <a:t>也</a:t>
            </a:r>
            <a:r>
              <a:rPr lang="zh-TW" altLang="en-US" sz="3600" dirty="0"/>
              <a:t>。三曰中實險</a:t>
            </a:r>
            <a:r>
              <a:rPr lang="zh-TW" altLang="en-US" sz="3600" dirty="0" smtClean="0"/>
              <a:t>詖。 </a:t>
            </a:r>
            <a:r>
              <a:rPr lang="zh-TW" altLang="en-US" sz="3600" dirty="0"/>
              <a:t>外貌小</a:t>
            </a:r>
            <a:r>
              <a:rPr lang="zh-TW" altLang="en-US" sz="3600" dirty="0" smtClean="0"/>
              <a:t>謹。巧言令色。</a:t>
            </a:r>
            <a:r>
              <a:rPr lang="zh-TW" altLang="en-US" sz="3600" dirty="0"/>
              <a:t>又心疾賢。所欲進則明其美</a:t>
            </a:r>
            <a:r>
              <a:rPr lang="zh-TW" altLang="en-US" sz="3600" dirty="0" smtClean="0"/>
              <a:t>。隱其</a:t>
            </a:r>
            <a:r>
              <a:rPr lang="zh-TW" altLang="en-US" sz="3600" dirty="0"/>
              <a:t>惡。所欲退則明其過。 匿其美。使主賞罰不當。</a:t>
            </a:r>
            <a:r>
              <a:rPr lang="zh-TW" altLang="en-US" sz="3600" dirty="0" smtClean="0"/>
              <a:t>號令不行</a:t>
            </a:r>
            <a:r>
              <a:rPr lang="zh-TW" altLang="en-US" sz="3600" dirty="0"/>
              <a:t>。如此者。</a:t>
            </a:r>
            <a:r>
              <a:rPr lang="zh-TW" altLang="en-US" sz="3600" dirty="0">
                <a:solidFill>
                  <a:srgbClr val="FF0000"/>
                </a:solidFill>
              </a:rPr>
              <a:t>奸臣</a:t>
            </a:r>
            <a:r>
              <a:rPr lang="zh-TW" altLang="en-US" sz="3600" dirty="0" smtClean="0"/>
              <a:t>也。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1572102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98294" y="242371"/>
            <a:ext cx="10466024" cy="6466901"/>
          </a:xfrm>
        </p:spPr>
        <p:txBody>
          <a:bodyPr>
            <a:noAutofit/>
          </a:bodyPr>
          <a:lstStyle/>
          <a:p>
            <a:pPr marL="0" indent="0">
              <a:lnSpc>
                <a:spcPts val="5600"/>
              </a:lnSpc>
              <a:buNone/>
            </a:pPr>
            <a:r>
              <a:rPr lang="zh-TW" altLang="en-US" sz="3600" dirty="0"/>
              <a:t>四曰智足以飾非。辯足以行説。内離骨肉之親。外妒亂朝廷。如此者。</a:t>
            </a:r>
            <a:r>
              <a:rPr lang="zh-TW" altLang="en-US" sz="3600" dirty="0">
                <a:solidFill>
                  <a:srgbClr val="FF0000"/>
                </a:solidFill>
              </a:rPr>
              <a:t>讒臣</a:t>
            </a:r>
            <a:r>
              <a:rPr lang="zh-TW" altLang="en-US" sz="3600" dirty="0"/>
              <a:t>也</a:t>
            </a:r>
            <a:r>
              <a:rPr lang="zh-TW" altLang="en-US" sz="3600" dirty="0" smtClean="0"/>
              <a:t>。五</a:t>
            </a:r>
            <a:r>
              <a:rPr lang="zh-TW" altLang="en-US" sz="3600" dirty="0"/>
              <a:t>曰專權擅</a:t>
            </a:r>
            <a:r>
              <a:rPr lang="zh-TW" altLang="en-US" sz="3600" dirty="0" smtClean="0"/>
              <a:t>勢。</a:t>
            </a:r>
            <a:r>
              <a:rPr lang="zh-TW" altLang="en-US" sz="3600" dirty="0"/>
              <a:t>以爲輕 重。私</a:t>
            </a:r>
            <a:r>
              <a:rPr lang="zh-TW" altLang="en-US" sz="3600" dirty="0" smtClean="0"/>
              <a:t>門成</a:t>
            </a:r>
            <a:r>
              <a:rPr lang="zh-TW" altLang="en-US" sz="3600" dirty="0"/>
              <a:t>黨。以富其家。擅</a:t>
            </a:r>
            <a:r>
              <a:rPr lang="zh-TW" altLang="en-US" sz="3600" dirty="0" smtClean="0"/>
              <a:t>矯主</a:t>
            </a:r>
            <a:r>
              <a:rPr lang="zh-TW" altLang="en-US" sz="3600" dirty="0"/>
              <a:t>命。以自顯貴。如此者。</a:t>
            </a:r>
            <a:r>
              <a:rPr lang="zh-TW" altLang="en-US" sz="3600" dirty="0">
                <a:solidFill>
                  <a:srgbClr val="FF0000"/>
                </a:solidFill>
              </a:rPr>
              <a:t>賊臣</a:t>
            </a:r>
            <a:r>
              <a:rPr lang="zh-TW" altLang="en-US" sz="3600" dirty="0" smtClean="0"/>
              <a:t>也</a:t>
            </a:r>
            <a:r>
              <a:rPr lang="zh-TW" altLang="en-US" sz="3600" dirty="0"/>
              <a:t>。六曰諂</a:t>
            </a:r>
            <a:r>
              <a:rPr lang="zh-TW" altLang="en-US" sz="3600" dirty="0" smtClean="0"/>
              <a:t>主以</a:t>
            </a:r>
            <a:r>
              <a:rPr lang="zh-TW" altLang="en-US" sz="3600" dirty="0"/>
              <a:t>邪。墜主於不義。朋黨比</a:t>
            </a:r>
            <a:r>
              <a:rPr lang="zh-TW" altLang="en-US" sz="3600" dirty="0" smtClean="0"/>
              <a:t>周。</a:t>
            </a:r>
            <a:r>
              <a:rPr lang="zh-TW" altLang="en-US" sz="3600" dirty="0"/>
              <a:t>以蔽主明。使白黑無别。是非無</a:t>
            </a:r>
            <a:r>
              <a:rPr lang="zh-TW" altLang="en-US" sz="3600" dirty="0" smtClean="0"/>
              <a:t>聞。</a:t>
            </a:r>
            <a:r>
              <a:rPr lang="zh-TW" altLang="en-US" sz="3600" dirty="0"/>
              <a:t>使主惡</a:t>
            </a:r>
            <a:r>
              <a:rPr lang="zh-TW" altLang="en-US" sz="3600" dirty="0" smtClean="0"/>
              <a:t>布於</a:t>
            </a:r>
            <a:r>
              <a:rPr lang="zh-TW" altLang="en-US" sz="3600" dirty="0"/>
              <a:t>境内。聞於四鄰。如此者。</a:t>
            </a:r>
            <a:r>
              <a:rPr lang="zh-TW" altLang="en-US" sz="3600" dirty="0">
                <a:solidFill>
                  <a:srgbClr val="FF0000"/>
                </a:solidFill>
              </a:rPr>
              <a:t>亡國之臣</a:t>
            </a:r>
            <a:r>
              <a:rPr lang="zh-TW" altLang="en-US" sz="3600" dirty="0"/>
              <a:t>也。是謂</a:t>
            </a:r>
            <a:r>
              <a:rPr lang="zh-TW" altLang="en-US" sz="3600" b="1" dirty="0"/>
              <a:t>六邪</a:t>
            </a:r>
            <a:r>
              <a:rPr lang="zh-TW" altLang="en-US" sz="3600" dirty="0"/>
              <a:t>。賢臣處六正之道。不行</a:t>
            </a:r>
            <a:r>
              <a:rPr lang="zh-TW" altLang="en-US" sz="3600" dirty="0" smtClean="0"/>
              <a:t>六邪</a:t>
            </a:r>
            <a:r>
              <a:rPr lang="zh-TW" altLang="en-US" sz="3600" dirty="0"/>
              <a:t>之術。故上安而下治。生則見樂。死則見思。此人臣之術也</a:t>
            </a:r>
            <a:r>
              <a:rPr lang="zh-TW" altLang="en-US" sz="3600" dirty="0" smtClean="0"/>
              <a:t>。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（譯註第九冊頁</a:t>
            </a: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4839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zh-TW" altLang="en-US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600"/>
              </a:lnSpc>
            </a:pPr>
            <a:endParaRPr lang="zh-TW" altLang="en-US" sz="3600" dirty="0"/>
          </a:p>
          <a:p>
            <a:pPr>
              <a:lnSpc>
                <a:spcPts val="5600"/>
              </a:lnSpc>
            </a:pP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880065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84955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30496" y="242371"/>
            <a:ext cx="10443991" cy="5393429"/>
          </a:xfrm>
        </p:spPr>
        <p:txBody>
          <a:bodyPr>
            <a:noAutofit/>
          </a:bodyPr>
          <a:lstStyle/>
          <a:p>
            <a:pPr marL="0" indent="0">
              <a:lnSpc>
                <a:spcPts val="5600"/>
              </a:lnSpc>
              <a:buNone/>
            </a:pPr>
            <a:r>
              <a:rPr lang="zh-TW" altLang="en-US" sz="3600" dirty="0"/>
              <a:t>何謂六</a:t>
            </a:r>
            <a:r>
              <a:rPr lang="zh-TW" altLang="en-US" sz="3600" dirty="0" smtClean="0"/>
              <a:t>邪</a:t>
            </a:r>
            <a:r>
              <a:rPr lang="zh-TW" altLang="en-US" sz="3600" dirty="0"/>
              <a:t>？</a:t>
            </a:r>
            <a:r>
              <a:rPr lang="zh-TW" altLang="en-US" sz="3600" dirty="0" smtClean="0"/>
              <a:t>一</a:t>
            </a:r>
            <a:r>
              <a:rPr lang="zh-TW" altLang="en-US" sz="3600" dirty="0"/>
              <a:t>曰安官貪</a:t>
            </a:r>
            <a:r>
              <a:rPr lang="zh-TW" altLang="en-US" sz="3600" dirty="0" smtClean="0"/>
              <a:t>禄，不</a:t>
            </a:r>
            <a:r>
              <a:rPr lang="zh-TW" altLang="en-US" sz="3600" dirty="0"/>
              <a:t>務</a:t>
            </a:r>
            <a:r>
              <a:rPr lang="zh-TW" altLang="en-US" sz="3600" dirty="0" smtClean="0"/>
              <a:t>公事；與世沉浮，左右觀望；如此者，</a:t>
            </a:r>
            <a:r>
              <a:rPr lang="zh-TW" altLang="en-US" sz="3600" dirty="0" smtClean="0">
                <a:solidFill>
                  <a:srgbClr val="FF0000"/>
                </a:solidFill>
              </a:rPr>
              <a:t>具臣</a:t>
            </a:r>
            <a:r>
              <a:rPr lang="zh-TW" altLang="en-US" sz="3600" dirty="0" smtClean="0"/>
              <a:t>也</a:t>
            </a:r>
            <a:r>
              <a:rPr lang="zh-TW" altLang="en-US" sz="3600" dirty="0"/>
              <a:t>。二曰主所言皆曰</a:t>
            </a:r>
            <a:r>
              <a:rPr lang="zh-TW" altLang="en-US" sz="3600" dirty="0" smtClean="0"/>
              <a:t>善，主</a:t>
            </a:r>
            <a:r>
              <a:rPr lang="zh-TW" altLang="en-US" sz="3600" dirty="0"/>
              <a:t>所爲皆曰</a:t>
            </a:r>
            <a:r>
              <a:rPr lang="zh-TW" altLang="en-US" sz="3600" dirty="0" smtClean="0"/>
              <a:t>可；隱</a:t>
            </a:r>
            <a:r>
              <a:rPr lang="zh-TW" altLang="en-US" sz="3600" dirty="0"/>
              <a:t>而求主之所好而進</a:t>
            </a:r>
            <a:r>
              <a:rPr lang="zh-TW" altLang="en-US" sz="3600" dirty="0" smtClean="0"/>
              <a:t>之，以快主</a:t>
            </a:r>
            <a:r>
              <a:rPr lang="zh-TW" altLang="en-US" sz="3600" dirty="0"/>
              <a:t>之</a:t>
            </a:r>
            <a:r>
              <a:rPr lang="zh-TW" altLang="en-US" sz="3600" dirty="0" smtClean="0"/>
              <a:t>耳目；偷合苟容，與</a:t>
            </a:r>
            <a:r>
              <a:rPr lang="zh-TW" altLang="en-US" sz="3600" dirty="0"/>
              <a:t>主爲</a:t>
            </a:r>
            <a:r>
              <a:rPr lang="zh-TW" altLang="en-US" sz="3600" dirty="0" smtClean="0"/>
              <a:t>樂，不顧</a:t>
            </a:r>
            <a:r>
              <a:rPr lang="zh-TW" altLang="en-US" sz="3600" dirty="0"/>
              <a:t>其後</a:t>
            </a:r>
            <a:r>
              <a:rPr lang="zh-TW" altLang="en-US" sz="3600" dirty="0" smtClean="0"/>
              <a:t>害；如此者，</a:t>
            </a:r>
            <a:r>
              <a:rPr lang="zh-TW" altLang="en-US" sz="3600" dirty="0" smtClean="0">
                <a:solidFill>
                  <a:srgbClr val="FF0000"/>
                </a:solidFill>
              </a:rPr>
              <a:t>諛</a:t>
            </a:r>
            <a:r>
              <a:rPr lang="zh-TW" altLang="en-US" sz="3600" dirty="0">
                <a:solidFill>
                  <a:srgbClr val="FF0000"/>
                </a:solidFill>
              </a:rPr>
              <a:t>臣</a:t>
            </a:r>
            <a:r>
              <a:rPr lang="zh-TW" altLang="en-US" sz="3600" dirty="0" smtClean="0"/>
              <a:t>也</a:t>
            </a:r>
            <a:r>
              <a:rPr lang="zh-TW" altLang="en-US" sz="3600" dirty="0"/>
              <a:t>。三曰中實險</a:t>
            </a:r>
            <a:r>
              <a:rPr lang="zh-TW" altLang="en-US" sz="3600" dirty="0" smtClean="0"/>
              <a:t>詖， </a:t>
            </a:r>
            <a:r>
              <a:rPr lang="zh-TW" altLang="en-US" sz="3600" dirty="0"/>
              <a:t>外貌小</a:t>
            </a:r>
            <a:r>
              <a:rPr lang="zh-TW" altLang="en-US" sz="3600" dirty="0" smtClean="0"/>
              <a:t>謹；巧言令色，又</a:t>
            </a:r>
            <a:r>
              <a:rPr lang="zh-TW" altLang="en-US" sz="3600" dirty="0"/>
              <a:t>心疾</a:t>
            </a:r>
            <a:r>
              <a:rPr lang="zh-TW" altLang="en-US" sz="3600" dirty="0" smtClean="0"/>
              <a:t>賢；</a:t>
            </a:r>
            <a:r>
              <a:rPr lang="zh-TW" altLang="en-US" sz="3600" u="sng" dirty="0" smtClean="0"/>
              <a:t>所</a:t>
            </a:r>
            <a:r>
              <a:rPr lang="zh-TW" altLang="en-US" sz="3600" u="sng" dirty="0"/>
              <a:t>欲進則明其</a:t>
            </a:r>
            <a:r>
              <a:rPr lang="zh-TW" altLang="en-US" sz="3600" u="sng" dirty="0" smtClean="0"/>
              <a:t>美隱其惡，所</a:t>
            </a:r>
            <a:r>
              <a:rPr lang="zh-TW" altLang="en-US" sz="3600" u="sng" dirty="0"/>
              <a:t>欲退則明其</a:t>
            </a:r>
            <a:r>
              <a:rPr lang="zh-TW" altLang="en-US" sz="3600" u="sng" dirty="0" smtClean="0"/>
              <a:t>過 </a:t>
            </a:r>
            <a:r>
              <a:rPr lang="zh-TW" altLang="en-US" sz="3600" u="sng" dirty="0"/>
              <a:t>匿其</a:t>
            </a:r>
            <a:r>
              <a:rPr lang="zh-TW" altLang="en-US" sz="3600" u="sng" dirty="0" smtClean="0"/>
              <a:t>美，</a:t>
            </a:r>
            <a:r>
              <a:rPr lang="zh-TW" altLang="en-US" sz="3600" dirty="0" smtClean="0"/>
              <a:t>使</a:t>
            </a:r>
            <a:r>
              <a:rPr lang="zh-TW" altLang="en-US" sz="3600" dirty="0"/>
              <a:t>主賞罰</a:t>
            </a:r>
            <a:r>
              <a:rPr lang="zh-TW" altLang="en-US" sz="3600" dirty="0" smtClean="0"/>
              <a:t>不當，號令不行；如此者，</a:t>
            </a:r>
            <a:r>
              <a:rPr lang="zh-TW" altLang="en-US" sz="3600" dirty="0" smtClean="0">
                <a:solidFill>
                  <a:srgbClr val="FF0000"/>
                </a:solidFill>
              </a:rPr>
              <a:t>奸臣</a:t>
            </a:r>
            <a:r>
              <a:rPr lang="zh-TW" altLang="en-US" sz="3600" dirty="0" smtClean="0"/>
              <a:t>也。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2565564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98294" y="242371"/>
            <a:ext cx="10466024" cy="6466901"/>
          </a:xfrm>
        </p:spPr>
        <p:txBody>
          <a:bodyPr>
            <a:noAutofit/>
          </a:bodyPr>
          <a:lstStyle/>
          <a:p>
            <a:pPr marL="0" indent="0">
              <a:lnSpc>
                <a:spcPts val="5600"/>
              </a:lnSpc>
              <a:buNone/>
            </a:pPr>
            <a:r>
              <a:rPr lang="zh-TW" altLang="en-US" sz="3600" dirty="0"/>
              <a:t>四曰智足以飾</a:t>
            </a:r>
            <a:r>
              <a:rPr lang="zh-TW" altLang="en-US" sz="3600" dirty="0" smtClean="0"/>
              <a:t>非，辯</a:t>
            </a:r>
            <a:r>
              <a:rPr lang="zh-TW" altLang="en-US" sz="3600" dirty="0"/>
              <a:t>足以行</a:t>
            </a:r>
            <a:r>
              <a:rPr lang="zh-TW" altLang="en-US" sz="3600" dirty="0" smtClean="0"/>
              <a:t>説；内</a:t>
            </a:r>
            <a:r>
              <a:rPr lang="zh-TW" altLang="en-US" sz="3600" dirty="0"/>
              <a:t>離骨肉之</a:t>
            </a:r>
            <a:r>
              <a:rPr lang="zh-TW" altLang="en-US" sz="3600" dirty="0" smtClean="0"/>
              <a:t>親，外</a:t>
            </a:r>
            <a:r>
              <a:rPr lang="zh-TW" altLang="en-US" sz="3600" dirty="0"/>
              <a:t>妒亂</a:t>
            </a:r>
            <a:r>
              <a:rPr lang="zh-TW" altLang="en-US" sz="3600" dirty="0" smtClean="0"/>
              <a:t>朝廷；如此者，</a:t>
            </a:r>
            <a:r>
              <a:rPr lang="zh-TW" altLang="en-US" sz="3600" dirty="0" smtClean="0">
                <a:solidFill>
                  <a:srgbClr val="FF0000"/>
                </a:solidFill>
              </a:rPr>
              <a:t>讒</a:t>
            </a:r>
            <a:r>
              <a:rPr lang="zh-TW" altLang="en-US" sz="3600" dirty="0">
                <a:solidFill>
                  <a:srgbClr val="FF0000"/>
                </a:solidFill>
              </a:rPr>
              <a:t>臣</a:t>
            </a:r>
            <a:r>
              <a:rPr lang="zh-TW" altLang="en-US" sz="3600" dirty="0"/>
              <a:t>也</a:t>
            </a:r>
            <a:r>
              <a:rPr lang="zh-TW" altLang="en-US" sz="3600" dirty="0" smtClean="0"/>
              <a:t>。五</a:t>
            </a:r>
            <a:r>
              <a:rPr lang="zh-TW" altLang="en-US" sz="3600" dirty="0"/>
              <a:t>曰專權擅</a:t>
            </a:r>
            <a:r>
              <a:rPr lang="zh-TW" altLang="en-US" sz="3600" dirty="0" smtClean="0"/>
              <a:t>勢，以</a:t>
            </a:r>
            <a:r>
              <a:rPr lang="zh-TW" altLang="en-US" sz="3600" dirty="0"/>
              <a:t>爲</a:t>
            </a:r>
            <a:r>
              <a:rPr lang="zh-TW" altLang="en-US" sz="3600" dirty="0" smtClean="0"/>
              <a:t>輕重；私門成黨，以</a:t>
            </a:r>
            <a:r>
              <a:rPr lang="zh-TW" altLang="en-US" sz="3600" dirty="0"/>
              <a:t>富其</a:t>
            </a:r>
            <a:r>
              <a:rPr lang="zh-TW" altLang="en-US" sz="3600" dirty="0" smtClean="0"/>
              <a:t>家；擅矯主命，以</a:t>
            </a:r>
            <a:r>
              <a:rPr lang="zh-TW" altLang="en-US" sz="3600" dirty="0"/>
              <a:t>自</a:t>
            </a:r>
            <a:r>
              <a:rPr lang="zh-TW" altLang="en-US" sz="3600" dirty="0" smtClean="0"/>
              <a:t>顯貴；如此者，</a:t>
            </a:r>
            <a:r>
              <a:rPr lang="zh-TW" altLang="en-US" sz="3600" dirty="0" smtClean="0">
                <a:solidFill>
                  <a:srgbClr val="FF0000"/>
                </a:solidFill>
              </a:rPr>
              <a:t>賊</a:t>
            </a:r>
            <a:r>
              <a:rPr lang="zh-TW" altLang="en-US" sz="3600" dirty="0">
                <a:solidFill>
                  <a:srgbClr val="FF0000"/>
                </a:solidFill>
              </a:rPr>
              <a:t>臣</a:t>
            </a:r>
            <a:r>
              <a:rPr lang="zh-TW" altLang="en-US" sz="3600" dirty="0" smtClean="0"/>
              <a:t>也</a:t>
            </a:r>
            <a:r>
              <a:rPr lang="zh-TW" altLang="en-US" sz="3600" dirty="0"/>
              <a:t>。六曰諂</a:t>
            </a:r>
            <a:r>
              <a:rPr lang="zh-TW" altLang="en-US" sz="3600" dirty="0" smtClean="0"/>
              <a:t>主以邪，墜</a:t>
            </a:r>
            <a:r>
              <a:rPr lang="zh-TW" altLang="en-US" sz="3600" dirty="0"/>
              <a:t>主於不</a:t>
            </a:r>
            <a:r>
              <a:rPr lang="zh-TW" altLang="en-US" sz="3600" dirty="0" smtClean="0"/>
              <a:t>義；朋黨</a:t>
            </a:r>
            <a:r>
              <a:rPr lang="zh-TW" altLang="en-US" sz="3600" dirty="0"/>
              <a:t>比</a:t>
            </a:r>
            <a:r>
              <a:rPr lang="zh-TW" altLang="en-US" sz="3600" dirty="0" smtClean="0"/>
              <a:t>周，以</a:t>
            </a:r>
            <a:r>
              <a:rPr lang="zh-TW" altLang="en-US" sz="3600" dirty="0"/>
              <a:t>蔽主</a:t>
            </a:r>
            <a:r>
              <a:rPr lang="zh-TW" altLang="en-US" sz="3600" dirty="0" smtClean="0"/>
              <a:t>明，使</a:t>
            </a:r>
            <a:r>
              <a:rPr lang="zh-TW" altLang="en-US" sz="3600" dirty="0"/>
              <a:t>白黑無</a:t>
            </a:r>
            <a:r>
              <a:rPr lang="zh-TW" altLang="en-US" sz="3600" dirty="0" smtClean="0"/>
              <a:t>别，是非</a:t>
            </a:r>
            <a:r>
              <a:rPr lang="zh-TW" altLang="en-US" sz="3600" dirty="0"/>
              <a:t>無</a:t>
            </a:r>
            <a:r>
              <a:rPr lang="zh-TW" altLang="en-US" sz="3600" dirty="0" smtClean="0"/>
              <a:t>聞；使</a:t>
            </a:r>
            <a:r>
              <a:rPr lang="zh-TW" altLang="en-US" sz="3600" dirty="0"/>
              <a:t>主惡</a:t>
            </a:r>
            <a:r>
              <a:rPr lang="zh-TW" altLang="en-US" sz="3600" dirty="0" smtClean="0"/>
              <a:t>布於</a:t>
            </a:r>
            <a:r>
              <a:rPr lang="zh-TW" altLang="en-US" sz="3600" dirty="0"/>
              <a:t>境</a:t>
            </a:r>
            <a:r>
              <a:rPr lang="zh-TW" altLang="en-US" sz="3600" dirty="0" smtClean="0"/>
              <a:t>内，聞</a:t>
            </a:r>
            <a:r>
              <a:rPr lang="zh-TW" altLang="en-US" sz="3600" dirty="0"/>
              <a:t>於</a:t>
            </a:r>
            <a:r>
              <a:rPr lang="zh-TW" altLang="en-US" sz="3600" dirty="0" smtClean="0"/>
              <a:t>四鄰；如此者，</a:t>
            </a:r>
            <a:r>
              <a:rPr lang="zh-TW" altLang="en-US" sz="3600" dirty="0" smtClean="0">
                <a:solidFill>
                  <a:srgbClr val="FF0000"/>
                </a:solidFill>
              </a:rPr>
              <a:t>亡國</a:t>
            </a:r>
            <a:r>
              <a:rPr lang="zh-TW" altLang="en-US" sz="3600" dirty="0">
                <a:solidFill>
                  <a:srgbClr val="FF0000"/>
                </a:solidFill>
              </a:rPr>
              <a:t>之臣</a:t>
            </a:r>
            <a:r>
              <a:rPr lang="zh-TW" altLang="en-US" sz="3600" dirty="0"/>
              <a:t>也。是謂</a:t>
            </a:r>
            <a:r>
              <a:rPr lang="zh-TW" altLang="en-US" sz="3600" b="1" dirty="0"/>
              <a:t>六邪</a:t>
            </a:r>
            <a:r>
              <a:rPr lang="zh-TW" altLang="en-US" sz="3600" dirty="0"/>
              <a:t>。賢臣處六正之</a:t>
            </a:r>
            <a:r>
              <a:rPr lang="zh-TW" altLang="en-US" sz="3600" dirty="0" smtClean="0"/>
              <a:t>道，不行六邪</a:t>
            </a:r>
            <a:r>
              <a:rPr lang="zh-TW" altLang="en-US" sz="3600" dirty="0"/>
              <a:t>之</a:t>
            </a:r>
            <a:r>
              <a:rPr lang="zh-TW" altLang="en-US" sz="3600" dirty="0" smtClean="0"/>
              <a:t>術，故</a:t>
            </a:r>
            <a:r>
              <a:rPr lang="zh-TW" altLang="en-US" sz="3600" dirty="0"/>
              <a:t>上安而下</a:t>
            </a:r>
            <a:r>
              <a:rPr lang="zh-TW" altLang="en-US" sz="3600" dirty="0" smtClean="0"/>
              <a:t>治；生</a:t>
            </a:r>
            <a:r>
              <a:rPr lang="zh-TW" altLang="en-US" sz="3600" dirty="0"/>
              <a:t>則見</a:t>
            </a:r>
            <a:r>
              <a:rPr lang="zh-TW" altLang="en-US" sz="3600" dirty="0" smtClean="0"/>
              <a:t>樂，死</a:t>
            </a:r>
            <a:r>
              <a:rPr lang="zh-TW" altLang="en-US" sz="3600" dirty="0"/>
              <a:t>則見</a:t>
            </a:r>
            <a:r>
              <a:rPr lang="zh-TW" altLang="en-US" sz="3600" dirty="0" smtClean="0"/>
              <a:t>思；此</a:t>
            </a:r>
            <a:r>
              <a:rPr lang="zh-TW" altLang="en-US" sz="3600" dirty="0"/>
              <a:t>人臣之術也</a:t>
            </a:r>
            <a:r>
              <a:rPr lang="zh-TW" altLang="en-US" sz="3600" dirty="0" smtClean="0"/>
              <a:t>。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（譯註第九冊頁</a:t>
            </a: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4839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zh-TW" altLang="en-US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600"/>
              </a:lnSpc>
            </a:pPr>
            <a:endParaRPr lang="zh-TW" altLang="en-US" sz="3600" dirty="0"/>
          </a:p>
          <a:p>
            <a:pPr>
              <a:lnSpc>
                <a:spcPts val="5600"/>
              </a:lnSpc>
            </a:pP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1990961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請將本文以現代標點符號標示。</a:t>
            </a:r>
            <a:endParaRPr lang="en-US" altLang="zh-TW" sz="30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573461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54226" y="264405"/>
            <a:ext cx="10443991" cy="626859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/>
              <a:t>何謂六</a:t>
            </a:r>
            <a:r>
              <a:rPr lang="zh-TW" altLang="en-US" sz="3600" dirty="0" smtClean="0"/>
              <a:t>邪？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一</a:t>
            </a:r>
            <a:r>
              <a:rPr lang="zh-TW" altLang="en-US" sz="3600" dirty="0"/>
              <a:t>曰安官貪</a:t>
            </a:r>
            <a:r>
              <a:rPr lang="zh-TW" altLang="en-US" sz="3600" dirty="0" smtClean="0"/>
              <a:t>禄，不</a:t>
            </a:r>
            <a:r>
              <a:rPr lang="zh-TW" altLang="en-US" sz="3600" dirty="0"/>
              <a:t>務</a:t>
            </a:r>
            <a:r>
              <a:rPr lang="zh-TW" altLang="en-US" sz="3600" dirty="0" smtClean="0"/>
              <a:t>公事；與世沉浮，左右觀望；如此者，</a:t>
            </a:r>
            <a:r>
              <a:rPr lang="zh-TW" altLang="en-US" sz="3600" dirty="0" smtClean="0">
                <a:solidFill>
                  <a:srgbClr val="FF0000"/>
                </a:solidFill>
              </a:rPr>
              <a:t>具臣</a:t>
            </a:r>
            <a:r>
              <a:rPr lang="zh-TW" altLang="en-US" sz="3600" dirty="0" smtClean="0"/>
              <a:t>也。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二</a:t>
            </a:r>
            <a:r>
              <a:rPr lang="zh-TW" altLang="en-US" sz="3600" dirty="0"/>
              <a:t>曰主所言皆曰</a:t>
            </a:r>
            <a:r>
              <a:rPr lang="zh-TW" altLang="en-US" sz="3600" dirty="0" smtClean="0"/>
              <a:t>善，主</a:t>
            </a:r>
            <a:r>
              <a:rPr lang="zh-TW" altLang="en-US" sz="3600" dirty="0"/>
              <a:t>所爲皆曰</a:t>
            </a:r>
            <a:r>
              <a:rPr lang="zh-TW" altLang="en-US" sz="3600" dirty="0" smtClean="0"/>
              <a:t>可；隱</a:t>
            </a:r>
            <a:r>
              <a:rPr lang="zh-TW" altLang="en-US" sz="3600" dirty="0"/>
              <a:t>而求主之所好而進</a:t>
            </a:r>
            <a:r>
              <a:rPr lang="zh-TW" altLang="en-US" sz="3600" dirty="0" smtClean="0"/>
              <a:t>之，以快主</a:t>
            </a:r>
            <a:r>
              <a:rPr lang="zh-TW" altLang="en-US" sz="3600" dirty="0"/>
              <a:t>之</a:t>
            </a:r>
            <a:r>
              <a:rPr lang="zh-TW" altLang="en-US" sz="3600" dirty="0" smtClean="0"/>
              <a:t>耳目；偷合苟容，與</a:t>
            </a:r>
            <a:r>
              <a:rPr lang="zh-TW" altLang="en-US" sz="3600" dirty="0"/>
              <a:t>主爲</a:t>
            </a:r>
            <a:r>
              <a:rPr lang="zh-TW" altLang="en-US" sz="3600" dirty="0" smtClean="0"/>
              <a:t>樂，不顧</a:t>
            </a:r>
            <a:r>
              <a:rPr lang="zh-TW" altLang="en-US" sz="3600" dirty="0"/>
              <a:t>其後</a:t>
            </a:r>
            <a:r>
              <a:rPr lang="zh-TW" altLang="en-US" sz="3600" dirty="0" smtClean="0"/>
              <a:t>害；如此者，</a:t>
            </a:r>
            <a:r>
              <a:rPr lang="zh-TW" altLang="en-US" sz="3600" dirty="0" smtClean="0">
                <a:solidFill>
                  <a:srgbClr val="FF0000"/>
                </a:solidFill>
              </a:rPr>
              <a:t>諛</a:t>
            </a:r>
            <a:r>
              <a:rPr lang="zh-TW" altLang="en-US" sz="3600" dirty="0">
                <a:solidFill>
                  <a:srgbClr val="FF0000"/>
                </a:solidFill>
              </a:rPr>
              <a:t>臣</a:t>
            </a:r>
            <a:r>
              <a:rPr lang="zh-TW" altLang="en-US" sz="3600" dirty="0" smtClean="0"/>
              <a:t>也。</a:t>
            </a:r>
            <a:endParaRPr lang="en-US" altLang="zh-TW" sz="3600" dirty="0" smtClean="0"/>
          </a:p>
          <a:p>
            <a:pPr>
              <a:lnSpc>
                <a:spcPts val="4800"/>
              </a:lnSpc>
            </a:pPr>
            <a:r>
              <a:rPr lang="zh-TW" altLang="en-US" sz="3600" dirty="0" smtClean="0"/>
              <a:t>三</a:t>
            </a:r>
            <a:r>
              <a:rPr lang="zh-TW" altLang="en-US" sz="3600" dirty="0"/>
              <a:t>曰中實險</a:t>
            </a:r>
            <a:r>
              <a:rPr lang="zh-TW" altLang="en-US" sz="3600" dirty="0" smtClean="0"/>
              <a:t>詖， </a:t>
            </a:r>
            <a:r>
              <a:rPr lang="zh-TW" altLang="en-US" sz="3600" dirty="0"/>
              <a:t>外貌小</a:t>
            </a:r>
            <a:r>
              <a:rPr lang="zh-TW" altLang="en-US" sz="3600" dirty="0" smtClean="0"/>
              <a:t>謹；巧言令色，又</a:t>
            </a:r>
            <a:r>
              <a:rPr lang="zh-TW" altLang="en-US" sz="3600" dirty="0"/>
              <a:t>心疾</a:t>
            </a:r>
            <a:r>
              <a:rPr lang="zh-TW" altLang="en-US" sz="3600" dirty="0" smtClean="0"/>
              <a:t>賢；所</a:t>
            </a:r>
            <a:r>
              <a:rPr lang="zh-TW" altLang="en-US" sz="3600" dirty="0"/>
              <a:t>欲進則明其</a:t>
            </a:r>
            <a:r>
              <a:rPr lang="zh-TW" altLang="en-US" sz="3600" dirty="0" smtClean="0"/>
              <a:t>美隱其惡，所</a:t>
            </a:r>
            <a:r>
              <a:rPr lang="zh-TW" altLang="en-US" sz="3600" dirty="0"/>
              <a:t>欲退則明其</a:t>
            </a:r>
            <a:r>
              <a:rPr lang="zh-TW" altLang="en-US" sz="3600" dirty="0" smtClean="0"/>
              <a:t>過匿</a:t>
            </a:r>
            <a:r>
              <a:rPr lang="zh-TW" altLang="en-US" sz="3600" dirty="0"/>
              <a:t>其</a:t>
            </a:r>
            <a:r>
              <a:rPr lang="zh-TW" altLang="en-US" sz="3600" dirty="0" smtClean="0"/>
              <a:t>美，使</a:t>
            </a:r>
            <a:r>
              <a:rPr lang="zh-TW" altLang="en-US" sz="3600" dirty="0"/>
              <a:t>主賞罰</a:t>
            </a:r>
            <a:r>
              <a:rPr lang="zh-TW" altLang="en-US" sz="3600" dirty="0" smtClean="0"/>
              <a:t>不當，號令不行；如此者，</a:t>
            </a:r>
            <a:r>
              <a:rPr lang="zh-TW" altLang="en-US" sz="3600" dirty="0" smtClean="0">
                <a:solidFill>
                  <a:srgbClr val="FF0000"/>
                </a:solidFill>
              </a:rPr>
              <a:t>奸臣</a:t>
            </a:r>
            <a:r>
              <a:rPr lang="zh-TW" altLang="en-US" sz="3600" dirty="0" smtClean="0"/>
              <a:t>也。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3484650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20328" y="231355"/>
            <a:ext cx="10466024" cy="6191479"/>
          </a:xfrm>
        </p:spPr>
        <p:txBody>
          <a:bodyPr>
            <a:noAutofit/>
          </a:bodyPr>
          <a:lstStyle/>
          <a:p>
            <a:pPr>
              <a:lnSpc>
                <a:spcPts val="4600"/>
              </a:lnSpc>
            </a:pPr>
            <a:r>
              <a:rPr lang="zh-TW" altLang="en-US" sz="3600" dirty="0"/>
              <a:t>四曰智足以飾</a:t>
            </a:r>
            <a:r>
              <a:rPr lang="zh-TW" altLang="en-US" sz="3600" dirty="0" smtClean="0"/>
              <a:t>非，辯</a:t>
            </a:r>
            <a:r>
              <a:rPr lang="zh-TW" altLang="en-US" sz="3600" dirty="0"/>
              <a:t>足以行</a:t>
            </a:r>
            <a:r>
              <a:rPr lang="zh-TW" altLang="en-US" sz="3600" dirty="0" smtClean="0"/>
              <a:t>説；内</a:t>
            </a:r>
            <a:r>
              <a:rPr lang="zh-TW" altLang="en-US" sz="3600" dirty="0"/>
              <a:t>離骨肉之</a:t>
            </a:r>
            <a:r>
              <a:rPr lang="zh-TW" altLang="en-US" sz="3600" dirty="0" smtClean="0"/>
              <a:t>親，外</a:t>
            </a:r>
            <a:r>
              <a:rPr lang="zh-TW" altLang="en-US" sz="3600" dirty="0"/>
              <a:t>妒亂</a:t>
            </a:r>
            <a:r>
              <a:rPr lang="zh-TW" altLang="en-US" sz="3600" dirty="0" smtClean="0"/>
              <a:t>朝廷；如此者，</a:t>
            </a:r>
            <a:r>
              <a:rPr lang="zh-TW" altLang="en-US" sz="3600" dirty="0" smtClean="0">
                <a:solidFill>
                  <a:srgbClr val="FF0000"/>
                </a:solidFill>
              </a:rPr>
              <a:t>讒</a:t>
            </a:r>
            <a:r>
              <a:rPr lang="zh-TW" altLang="en-US" sz="3600" dirty="0">
                <a:solidFill>
                  <a:srgbClr val="FF0000"/>
                </a:solidFill>
              </a:rPr>
              <a:t>臣</a:t>
            </a:r>
            <a:r>
              <a:rPr lang="zh-TW" altLang="en-US" sz="3600" dirty="0"/>
              <a:t>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4600"/>
              </a:lnSpc>
            </a:pPr>
            <a:r>
              <a:rPr lang="zh-TW" altLang="en-US" sz="3600" dirty="0" smtClean="0"/>
              <a:t>五</a:t>
            </a:r>
            <a:r>
              <a:rPr lang="zh-TW" altLang="en-US" sz="3600" dirty="0"/>
              <a:t>曰專權擅</a:t>
            </a:r>
            <a:r>
              <a:rPr lang="zh-TW" altLang="en-US" sz="3600" dirty="0" smtClean="0"/>
              <a:t>勢，以</a:t>
            </a:r>
            <a:r>
              <a:rPr lang="zh-TW" altLang="en-US" sz="3600" dirty="0"/>
              <a:t>爲</a:t>
            </a:r>
            <a:r>
              <a:rPr lang="zh-TW" altLang="en-US" sz="3600" dirty="0" smtClean="0"/>
              <a:t>輕重；私門成黨，以</a:t>
            </a:r>
            <a:r>
              <a:rPr lang="zh-TW" altLang="en-US" sz="3600" dirty="0"/>
              <a:t>富其</a:t>
            </a:r>
            <a:r>
              <a:rPr lang="zh-TW" altLang="en-US" sz="3600" dirty="0" smtClean="0"/>
              <a:t>家；擅矯主命，以</a:t>
            </a:r>
            <a:r>
              <a:rPr lang="zh-TW" altLang="en-US" sz="3600" dirty="0"/>
              <a:t>自</a:t>
            </a:r>
            <a:r>
              <a:rPr lang="zh-TW" altLang="en-US" sz="3600" dirty="0" smtClean="0"/>
              <a:t>顯貴；如此者，</a:t>
            </a:r>
            <a:r>
              <a:rPr lang="zh-TW" altLang="en-US" sz="3600" dirty="0" smtClean="0">
                <a:solidFill>
                  <a:srgbClr val="FF0000"/>
                </a:solidFill>
              </a:rPr>
              <a:t>賊</a:t>
            </a:r>
            <a:r>
              <a:rPr lang="zh-TW" altLang="en-US" sz="3600" dirty="0">
                <a:solidFill>
                  <a:srgbClr val="FF0000"/>
                </a:solidFill>
              </a:rPr>
              <a:t>臣</a:t>
            </a:r>
            <a:r>
              <a:rPr lang="zh-TW" altLang="en-US" sz="3600" dirty="0" smtClean="0"/>
              <a:t>也。</a:t>
            </a:r>
            <a:endParaRPr lang="en-US" altLang="zh-TW" sz="3600" dirty="0" smtClean="0"/>
          </a:p>
          <a:p>
            <a:pPr>
              <a:lnSpc>
                <a:spcPts val="4600"/>
              </a:lnSpc>
            </a:pPr>
            <a:r>
              <a:rPr lang="zh-TW" altLang="en-US" sz="3600" dirty="0" smtClean="0"/>
              <a:t>六</a:t>
            </a:r>
            <a:r>
              <a:rPr lang="zh-TW" altLang="en-US" sz="3600" dirty="0"/>
              <a:t>曰諂</a:t>
            </a:r>
            <a:r>
              <a:rPr lang="zh-TW" altLang="en-US" sz="3600" dirty="0" smtClean="0"/>
              <a:t>主以邪，墜</a:t>
            </a:r>
            <a:r>
              <a:rPr lang="zh-TW" altLang="en-US" sz="3600" dirty="0"/>
              <a:t>主於不</a:t>
            </a:r>
            <a:r>
              <a:rPr lang="zh-TW" altLang="en-US" sz="3600" dirty="0" smtClean="0"/>
              <a:t>義；朋黨</a:t>
            </a:r>
            <a:r>
              <a:rPr lang="zh-TW" altLang="en-US" sz="3600" dirty="0"/>
              <a:t>比</a:t>
            </a:r>
            <a:r>
              <a:rPr lang="zh-TW" altLang="en-US" sz="3600" dirty="0" smtClean="0"/>
              <a:t>周，以</a:t>
            </a:r>
            <a:r>
              <a:rPr lang="zh-TW" altLang="en-US" sz="3600" dirty="0"/>
              <a:t>蔽主</a:t>
            </a:r>
            <a:r>
              <a:rPr lang="zh-TW" altLang="en-US" sz="3600" dirty="0" smtClean="0"/>
              <a:t>明，使</a:t>
            </a:r>
            <a:r>
              <a:rPr lang="zh-TW" altLang="en-US" sz="3600" dirty="0"/>
              <a:t>白黑無</a:t>
            </a:r>
            <a:r>
              <a:rPr lang="zh-TW" altLang="en-US" sz="3600" dirty="0" smtClean="0"/>
              <a:t>别，是非</a:t>
            </a:r>
            <a:r>
              <a:rPr lang="zh-TW" altLang="en-US" sz="3600" dirty="0"/>
              <a:t>無</a:t>
            </a:r>
            <a:r>
              <a:rPr lang="zh-TW" altLang="en-US" sz="3600" dirty="0" smtClean="0"/>
              <a:t>聞；使</a:t>
            </a:r>
            <a:r>
              <a:rPr lang="zh-TW" altLang="en-US" sz="3600" dirty="0"/>
              <a:t>主惡</a:t>
            </a:r>
            <a:r>
              <a:rPr lang="zh-TW" altLang="en-US" sz="3600" dirty="0" smtClean="0"/>
              <a:t>布於</a:t>
            </a:r>
            <a:r>
              <a:rPr lang="zh-TW" altLang="en-US" sz="3600" dirty="0"/>
              <a:t>境</a:t>
            </a:r>
            <a:r>
              <a:rPr lang="zh-TW" altLang="en-US" sz="3600" dirty="0" smtClean="0"/>
              <a:t>内，聞</a:t>
            </a:r>
            <a:r>
              <a:rPr lang="zh-TW" altLang="en-US" sz="3600" dirty="0"/>
              <a:t>於</a:t>
            </a:r>
            <a:r>
              <a:rPr lang="zh-TW" altLang="en-US" sz="3600" dirty="0" smtClean="0"/>
              <a:t>四鄰；如此者，</a:t>
            </a:r>
            <a:r>
              <a:rPr lang="zh-TW" altLang="en-US" sz="3600" dirty="0" smtClean="0">
                <a:solidFill>
                  <a:srgbClr val="FF0000"/>
                </a:solidFill>
              </a:rPr>
              <a:t>亡國</a:t>
            </a:r>
            <a:r>
              <a:rPr lang="zh-TW" altLang="en-US" sz="3600" dirty="0">
                <a:solidFill>
                  <a:srgbClr val="FF0000"/>
                </a:solidFill>
              </a:rPr>
              <a:t>之臣</a:t>
            </a:r>
            <a:r>
              <a:rPr lang="zh-TW" altLang="en-US" sz="3600" dirty="0"/>
              <a:t>也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4600"/>
              </a:lnSpc>
            </a:pPr>
            <a:r>
              <a:rPr lang="zh-TW" altLang="en-US" sz="3600" dirty="0" smtClean="0"/>
              <a:t>是</a:t>
            </a:r>
            <a:r>
              <a:rPr lang="zh-TW" altLang="en-US" sz="3600" dirty="0"/>
              <a:t>謂</a:t>
            </a:r>
            <a:r>
              <a:rPr lang="zh-TW" altLang="en-US" sz="3600" b="1" dirty="0"/>
              <a:t>六邪</a:t>
            </a:r>
            <a:r>
              <a:rPr lang="zh-TW" altLang="en-US" sz="3600" dirty="0" smtClean="0"/>
              <a:t>。</a:t>
            </a:r>
            <a:endParaRPr lang="en-US" altLang="zh-TW" sz="3600" dirty="0" smtClean="0"/>
          </a:p>
          <a:p>
            <a:pPr>
              <a:lnSpc>
                <a:spcPts val="4600"/>
              </a:lnSpc>
            </a:pPr>
            <a:r>
              <a:rPr lang="zh-TW" altLang="en-US" sz="3600" dirty="0" smtClean="0"/>
              <a:t>賢</a:t>
            </a:r>
            <a:r>
              <a:rPr lang="zh-TW" altLang="en-US" sz="3600" dirty="0"/>
              <a:t>臣處六正之</a:t>
            </a:r>
            <a:r>
              <a:rPr lang="zh-TW" altLang="en-US" sz="3600" dirty="0" smtClean="0"/>
              <a:t>道，不行六邪</a:t>
            </a:r>
            <a:r>
              <a:rPr lang="zh-TW" altLang="en-US" sz="3600" dirty="0"/>
              <a:t>之</a:t>
            </a:r>
            <a:r>
              <a:rPr lang="zh-TW" altLang="en-US" sz="3600" dirty="0" smtClean="0"/>
              <a:t>術，故</a:t>
            </a:r>
            <a:r>
              <a:rPr lang="zh-TW" altLang="en-US" sz="3600" dirty="0"/>
              <a:t>上安而下</a:t>
            </a:r>
            <a:r>
              <a:rPr lang="zh-TW" altLang="en-US" sz="3600" dirty="0" smtClean="0"/>
              <a:t>治；生</a:t>
            </a:r>
            <a:r>
              <a:rPr lang="zh-TW" altLang="en-US" sz="3600" dirty="0"/>
              <a:t>則見</a:t>
            </a:r>
            <a:r>
              <a:rPr lang="zh-TW" altLang="en-US" sz="3600" dirty="0" smtClean="0"/>
              <a:t>樂，死</a:t>
            </a:r>
            <a:r>
              <a:rPr lang="zh-TW" altLang="en-US" sz="3600" dirty="0"/>
              <a:t>則見</a:t>
            </a:r>
            <a:r>
              <a:rPr lang="zh-TW" altLang="en-US" sz="3600" dirty="0" smtClean="0"/>
              <a:t>思；此</a:t>
            </a:r>
            <a:r>
              <a:rPr lang="zh-TW" altLang="en-US" sz="3600" b="1" dirty="0"/>
              <a:t>人臣之術</a:t>
            </a:r>
            <a:r>
              <a:rPr lang="zh-TW" altLang="en-US" sz="3600" dirty="0"/>
              <a:t>也</a:t>
            </a:r>
            <a:r>
              <a:rPr lang="zh-TW" altLang="en-US" sz="3600" dirty="0" smtClean="0"/>
              <a:t>。</a:t>
            </a:r>
            <a:endParaRPr lang="zh-TW" altLang="en-US" sz="3600" dirty="0"/>
          </a:p>
          <a:p>
            <a:pPr>
              <a:lnSpc>
                <a:spcPts val="4600"/>
              </a:lnSpc>
            </a:pP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406455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630942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3387434"/>
              </p:ext>
            </p:extLst>
          </p:nvPr>
        </p:nvGraphicFramePr>
        <p:xfrm>
          <a:off x="1615612" y="253389"/>
          <a:ext cx="10363200" cy="6317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83511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979689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1127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何謂六邪？</a:t>
                      </a:r>
                      <a:endParaRPr lang="en-US" altLang="zh-TW" sz="36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7852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一曰安官貪禄，不務公事；與世沉浮，左右觀望；如此者，</a:t>
                      </a: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具臣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784568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二曰主所言皆曰善，主所爲皆曰可；隱而求主之所好而進之，以快主之耳目；偷合苟容，與主爲樂，不顧其後害；如此者，</a:t>
                      </a: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諛臣</a:t>
                      </a:r>
                      <a:r>
                        <a:rPr lang="zh-TW" altLang="en-US" sz="3200" dirty="0" smtClean="0"/>
                        <a:t>也。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505568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三曰中實險詖， 外貌小謹；巧言令色，又心疾賢；所欲進則明其美隱其惡，所欲退則明其過匿其美，使主賞罰不當，號令不行；如此者，</a:t>
                      </a: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奸臣</a:t>
                      </a:r>
                      <a:r>
                        <a:rPr lang="zh-TW" altLang="en-US" sz="3200" dirty="0" smtClean="0"/>
                        <a:t>也。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5786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971095"/>
              </p:ext>
            </p:extLst>
          </p:nvPr>
        </p:nvGraphicFramePr>
        <p:xfrm>
          <a:off x="1615612" y="253389"/>
          <a:ext cx="10363200" cy="6317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83511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979689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1127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次辨六邪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何謂六邪？</a:t>
                      </a:r>
                      <a:endParaRPr lang="en-US" altLang="zh-TW" sz="36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7852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一曰安官貪禄，不務公事；與世沉浮，左右觀望；如此者，</a:t>
                      </a: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具臣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784568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二曰主所言皆曰善，主所爲皆曰可；隱而求主之所好而進之，以快主之耳目；偷合苟容，與主爲樂，不顧其後害；如此者，</a:t>
                      </a: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諛臣</a:t>
                      </a:r>
                      <a:r>
                        <a:rPr lang="zh-TW" altLang="en-US" sz="3200" dirty="0" smtClean="0"/>
                        <a:t>也。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505568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三曰中實險詖， 外貌小謹；巧言令色，又心疾賢；所欲進則明其美隱其惡，所欲退則明其過匿其美，使主賞罰不當，號令不行；如此者，</a:t>
                      </a: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奸臣</a:t>
                      </a:r>
                      <a:r>
                        <a:rPr lang="zh-TW" altLang="en-US" sz="3200" dirty="0" smtClean="0"/>
                        <a:t>也。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2559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0225672"/>
              </p:ext>
            </p:extLst>
          </p:nvPr>
        </p:nvGraphicFramePr>
        <p:xfrm>
          <a:off x="1615612" y="253389"/>
          <a:ext cx="10363200" cy="6317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83511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979689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1127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次辨六邪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何謂六邪？</a:t>
                      </a:r>
                      <a:endParaRPr lang="en-US" altLang="zh-TW" sz="36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7852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尸位素餐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浮沉觀望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一曰安官貪禄，不務公事；與世沉浮，左右觀望；如此者，</a:t>
                      </a: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具臣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784568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二曰主所言皆曰善，主所爲皆曰可；隱而求主之所好而進之，以快主之耳目；偷合苟容，與主爲樂，不顧其後害；如此者，</a:t>
                      </a: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諛臣</a:t>
                      </a:r>
                      <a:r>
                        <a:rPr lang="zh-TW" altLang="en-US" sz="3200" dirty="0" smtClean="0"/>
                        <a:t>也。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505568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三曰中實險詖， 外貌小謹；巧言令色，又心疾賢；所欲進則明其美隱其惡，所欲退則明其過匿其美，使主賞罰不當，號令不行；如此者，</a:t>
                      </a: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奸臣</a:t>
                      </a:r>
                      <a:r>
                        <a:rPr lang="zh-TW" altLang="en-US" sz="3200" dirty="0" smtClean="0"/>
                        <a:t>也。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5402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9683181"/>
              </p:ext>
            </p:extLst>
          </p:nvPr>
        </p:nvGraphicFramePr>
        <p:xfrm>
          <a:off x="1615612" y="253389"/>
          <a:ext cx="10363200" cy="6317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83511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979689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1127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次辨六邪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何謂六邪？</a:t>
                      </a:r>
                      <a:endParaRPr lang="en-US" altLang="zh-TW" sz="36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7852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尸位素餐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浮沉觀望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一曰安官貪禄，不務公事；與世沉浮，左右觀望；如此者，</a:t>
                      </a: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具臣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784568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逢迎阿諛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悅主遺禍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二曰主所言皆曰善，主所爲皆曰可；隱而求主之所好而進之，以快主之耳目；偷合苟容，與主爲樂，不顧其後害；如此者，</a:t>
                      </a: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諛臣</a:t>
                      </a:r>
                      <a:r>
                        <a:rPr lang="zh-TW" altLang="en-US" sz="3200" dirty="0" smtClean="0"/>
                        <a:t>也。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505568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三曰中實險詖， 外貌小謹；巧言令色，又心疾賢；所欲進則明其美隱其惡，所欲退則明其過匿其美，使主賞罰不當，號令不行；如此者，</a:t>
                      </a: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奸臣</a:t>
                      </a:r>
                      <a:r>
                        <a:rPr lang="zh-TW" altLang="en-US" sz="3200" dirty="0" smtClean="0"/>
                        <a:t>也。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7837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615612" y="253389"/>
          <a:ext cx="10363200" cy="6317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83511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979689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112703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次辨六邪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何謂六邪？</a:t>
                      </a:r>
                      <a:endParaRPr lang="en-US" altLang="zh-TW" sz="36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7852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尸位素餐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浮沉觀望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一曰安官貪禄，不務公事；與世沉浮，左右觀望；如此者，</a:t>
                      </a: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具臣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784568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逢迎阿諛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悅主遺禍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二曰主所言皆曰善，主所爲皆曰可；隱而求主之所好而進之，以快主之耳目；偷合苟容，與主爲樂，不顧其後害；如此者，</a:t>
                      </a: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諛臣</a:t>
                      </a:r>
                      <a:r>
                        <a:rPr lang="zh-TW" altLang="en-US" sz="3200" dirty="0" smtClean="0"/>
                        <a:t>也。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505568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險佞疾賢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隱惡匿美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三曰中實險詖， 外貌小謹；巧言令色，又心疾賢；所欲進則明其美隱其惡，所欲退則明其過匿其美，使主賞罰不當，號令不行；如此者，</a:t>
                      </a:r>
                      <a:r>
                        <a:rPr lang="zh-TW" altLang="en-US" sz="3200" dirty="0" smtClean="0">
                          <a:solidFill>
                            <a:srgbClr val="FF0000"/>
                          </a:solidFill>
                        </a:rPr>
                        <a:t>奸臣</a:t>
                      </a:r>
                      <a:r>
                        <a:rPr lang="zh-TW" altLang="en-US" sz="3200" dirty="0" smtClean="0"/>
                        <a:t>也。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7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2819929"/>
              </p:ext>
            </p:extLst>
          </p:nvPr>
        </p:nvGraphicFramePr>
        <p:xfrm>
          <a:off x="1582561" y="341524"/>
          <a:ext cx="10363200" cy="61869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0292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122908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5701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>
                          <a:solidFill>
                            <a:schemeClr val="tx1"/>
                          </a:solidFill>
                        </a:rPr>
                        <a:t>四曰智足以飾非，辯足以行説；内離骨肉之親，外妒亂朝廷；如此者，</a:t>
                      </a:r>
                      <a:r>
                        <a:rPr lang="zh-TW" altLang="en-US" sz="3200" b="0" dirty="0" smtClean="0">
                          <a:solidFill>
                            <a:srgbClr val="FF0000"/>
                          </a:solidFill>
                        </a:rPr>
                        <a:t>讒臣</a:t>
                      </a:r>
                      <a:r>
                        <a:rPr lang="zh-TW" altLang="en-US" sz="3200" b="0" dirty="0" smtClean="0">
                          <a:solidFill>
                            <a:schemeClr val="tx1"/>
                          </a:solidFill>
                        </a:rPr>
                        <a:t>也。</a:t>
                      </a: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8224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五曰專權擅勢，以爲輕重；私門成黨，以富其家；擅矯主命，以自顯貴；如此者，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賊臣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86840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dirty="0" smtClean="0"/>
                        <a:t>六曰諂主以邪，墜主於不義；朋黨比周，以蔽主明；使白黑無别，是非無聞；使主惡布於境内，聞於四鄰；如此者，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亡國之臣</a:t>
                      </a:r>
                      <a:r>
                        <a:rPr lang="zh-TW" altLang="en-US" sz="3200" dirty="0" smtClean="0"/>
                        <a:t>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617307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是謂六邪。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453366"/>
                  </a:ext>
                </a:extLst>
              </a:tr>
              <a:tr h="1338753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賢臣處六正之道，不行六邪之術，故上安而下治；生則見樂，死則見思；此人臣之術也。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8552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270192"/>
              </p:ext>
            </p:extLst>
          </p:nvPr>
        </p:nvGraphicFramePr>
        <p:xfrm>
          <a:off x="1582561" y="341524"/>
          <a:ext cx="10363200" cy="63088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0292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122908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5701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巧飾詭辯</a:t>
                      </a:r>
                      <a:endParaRPr lang="en-US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離間妒亂</a:t>
                      </a: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>
                          <a:solidFill>
                            <a:schemeClr val="tx1"/>
                          </a:solidFill>
                        </a:rPr>
                        <a:t>四曰智足以飾非，辯足以行説；内離骨肉之親，外妒亂朝廷；如此者，</a:t>
                      </a:r>
                      <a:r>
                        <a:rPr lang="zh-TW" altLang="en-US" sz="3200" b="0" dirty="0" smtClean="0">
                          <a:solidFill>
                            <a:srgbClr val="FF0000"/>
                          </a:solidFill>
                        </a:rPr>
                        <a:t>讒臣</a:t>
                      </a:r>
                      <a:r>
                        <a:rPr lang="zh-TW" altLang="en-US" sz="3200" b="0" dirty="0" smtClean="0">
                          <a:solidFill>
                            <a:schemeClr val="tx1"/>
                          </a:solidFill>
                        </a:rPr>
                        <a:t>也。</a:t>
                      </a: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8224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五曰專權擅勢，以爲輕重；私門成黨，以富其家；擅矯主命，以自顯貴；如此者，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賊臣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86840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dirty="0" smtClean="0"/>
                        <a:t>六曰諂主以邪，墜主於不義；朋黨比周，以蔽主明；使白黑無别，是非無聞；使主惡布於境内，聞於四鄰；如此者，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亡國之臣</a:t>
                      </a:r>
                      <a:r>
                        <a:rPr lang="zh-TW" altLang="en-US" sz="3200" dirty="0" smtClean="0"/>
                        <a:t>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617307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是謂六邪。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453366"/>
                  </a:ext>
                </a:extLst>
              </a:tr>
              <a:tr h="1338753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賢臣處六正之道，不行六邪之術，故上安而下治；生則見樂，死則見思；此人臣之術也。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1046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3830384"/>
              </p:ext>
            </p:extLst>
          </p:nvPr>
        </p:nvGraphicFramePr>
        <p:xfrm>
          <a:off x="1582561" y="341524"/>
          <a:ext cx="10363200" cy="63088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0292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122908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5701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巧飾詭辯</a:t>
                      </a:r>
                      <a:endParaRPr lang="en-US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離間妒亂</a:t>
                      </a: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>
                          <a:solidFill>
                            <a:schemeClr val="tx1"/>
                          </a:solidFill>
                        </a:rPr>
                        <a:t>四曰智足以飾非，辯足以行説；内離骨肉之親，外妒亂朝廷；如此者，</a:t>
                      </a:r>
                      <a:r>
                        <a:rPr lang="zh-TW" altLang="en-US" sz="3200" b="0" dirty="0" smtClean="0">
                          <a:solidFill>
                            <a:srgbClr val="FF0000"/>
                          </a:solidFill>
                        </a:rPr>
                        <a:t>讒臣</a:t>
                      </a:r>
                      <a:r>
                        <a:rPr lang="zh-TW" altLang="en-US" sz="3200" b="0" dirty="0" smtClean="0">
                          <a:solidFill>
                            <a:schemeClr val="tx1"/>
                          </a:solidFill>
                        </a:rPr>
                        <a:t>也。</a:t>
                      </a: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8224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專擅黨私矯命自貴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五曰專權擅勢，以爲輕重；私門成黨，以富其家；擅矯主命，以自顯貴；如此者，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賊臣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86840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dirty="0" smtClean="0"/>
                        <a:t>六曰諂主以邪，墜主於不義；朋黨比周，以蔽主明；使白黑無别，是非無聞；使主惡布於境内，聞於四鄰；如此者，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亡國之臣</a:t>
                      </a:r>
                      <a:r>
                        <a:rPr lang="zh-TW" altLang="en-US" sz="3200" dirty="0" smtClean="0"/>
                        <a:t>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617307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是謂六邪。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453366"/>
                  </a:ext>
                </a:extLst>
              </a:tr>
              <a:tr h="1338753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賢臣處六正之道，不行六邪之術，故上安而下治；生則見樂，死則見思；此人臣之術也。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4086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374809"/>
              </p:ext>
            </p:extLst>
          </p:nvPr>
        </p:nvGraphicFramePr>
        <p:xfrm>
          <a:off x="1582561" y="341524"/>
          <a:ext cx="10363200" cy="63088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0292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122908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5701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巧飾詭辯</a:t>
                      </a:r>
                      <a:endParaRPr lang="en-US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離間妒亂</a:t>
                      </a: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>
                          <a:solidFill>
                            <a:schemeClr val="tx1"/>
                          </a:solidFill>
                        </a:rPr>
                        <a:t>四曰智足以飾非，辯足以行説；内離骨肉之親，外妒亂朝廷；如此者，</a:t>
                      </a:r>
                      <a:r>
                        <a:rPr lang="zh-TW" altLang="en-US" sz="3200" b="0" dirty="0" smtClean="0">
                          <a:solidFill>
                            <a:srgbClr val="FF0000"/>
                          </a:solidFill>
                        </a:rPr>
                        <a:t>讒臣</a:t>
                      </a:r>
                      <a:r>
                        <a:rPr lang="zh-TW" altLang="en-US" sz="3200" b="0" dirty="0" smtClean="0">
                          <a:solidFill>
                            <a:schemeClr val="tx1"/>
                          </a:solidFill>
                        </a:rPr>
                        <a:t>也。</a:t>
                      </a: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8224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專擅黨私矯命自貴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五曰專權擅勢，以爲輕重；私門成黨，以富其家；擅矯主命，以自顯貴；如此者，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賊臣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8684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諂比陷主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惡名四聞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dirty="0" smtClean="0"/>
                        <a:t>六曰諂主以邪，墜主於不義；朋黨比周，以蔽主明；使白黑無别，是非無聞；使主惡布於境内，聞於四鄰；如此者，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亡國之臣</a:t>
                      </a:r>
                      <a:r>
                        <a:rPr lang="zh-TW" altLang="en-US" sz="3200" dirty="0" smtClean="0"/>
                        <a:t>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617307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是謂六邪。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453366"/>
                  </a:ext>
                </a:extLst>
              </a:tr>
              <a:tr h="1338753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賢臣處六正之道，不行六邪之術，故上安而下治；生則見樂，死則見思；此人臣之術也。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35718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2980120"/>
              </p:ext>
            </p:extLst>
          </p:nvPr>
        </p:nvGraphicFramePr>
        <p:xfrm>
          <a:off x="1582561" y="341524"/>
          <a:ext cx="10363200" cy="63088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0292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122908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5701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巧飾詭辯</a:t>
                      </a:r>
                      <a:endParaRPr lang="en-US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離間妒亂</a:t>
                      </a: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>
                          <a:solidFill>
                            <a:schemeClr val="tx1"/>
                          </a:solidFill>
                        </a:rPr>
                        <a:t>四曰智足以飾非，辯足以行説；内離骨肉之親，外妒亂朝廷；如此者，</a:t>
                      </a:r>
                      <a:r>
                        <a:rPr lang="zh-TW" altLang="en-US" sz="3200" b="0" dirty="0" smtClean="0">
                          <a:solidFill>
                            <a:srgbClr val="FF0000"/>
                          </a:solidFill>
                        </a:rPr>
                        <a:t>讒臣</a:t>
                      </a:r>
                      <a:r>
                        <a:rPr lang="zh-TW" altLang="en-US" sz="3200" b="0" dirty="0" smtClean="0">
                          <a:solidFill>
                            <a:schemeClr val="tx1"/>
                          </a:solidFill>
                        </a:rPr>
                        <a:t>也。</a:t>
                      </a: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8224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專擅黨私矯命自貴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五曰專權擅勢，以爲輕重；私門成黨，以富其家；擅矯主命，以自顯貴；如此者，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賊臣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8684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諂比陷主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惡名四聞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dirty="0" smtClean="0"/>
                        <a:t>六曰諂主以邪，墜主於不義；朋黨比周，以蔽主明；使白黑無别，是非無聞；使主惡布於境内，聞於四鄰；如此者，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亡國之臣</a:t>
                      </a:r>
                      <a:r>
                        <a:rPr lang="zh-TW" altLang="en-US" sz="3200" dirty="0" smtClean="0"/>
                        <a:t>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617307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小結六邪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是謂六邪。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453366"/>
                  </a:ext>
                </a:extLst>
              </a:tr>
              <a:tr h="1338753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賢臣處六正之道，不行六邪之術，故上安而下治；生則見樂，死則見思；此人臣之術也。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1739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4104597"/>
              </p:ext>
            </p:extLst>
          </p:nvPr>
        </p:nvGraphicFramePr>
        <p:xfrm>
          <a:off x="1582561" y="341524"/>
          <a:ext cx="10363200" cy="63088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0292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8122908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57012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巧飾詭辯</a:t>
                      </a:r>
                      <a:endParaRPr lang="en-US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離間妒亂</a:t>
                      </a: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>
                          <a:solidFill>
                            <a:schemeClr val="tx1"/>
                          </a:solidFill>
                        </a:rPr>
                        <a:t>四曰智足以飾非，辯足以行説；内離骨肉之親，外妒亂朝廷；如此者，</a:t>
                      </a:r>
                      <a:r>
                        <a:rPr lang="zh-TW" altLang="en-US" sz="3200" b="0" dirty="0" smtClean="0">
                          <a:solidFill>
                            <a:srgbClr val="FF0000"/>
                          </a:solidFill>
                        </a:rPr>
                        <a:t>讒臣</a:t>
                      </a:r>
                      <a:r>
                        <a:rPr lang="zh-TW" altLang="en-US" sz="3200" b="0" dirty="0" smtClean="0">
                          <a:solidFill>
                            <a:schemeClr val="tx1"/>
                          </a:solidFill>
                        </a:rPr>
                        <a:t>也。</a:t>
                      </a:r>
                    </a:p>
                  </a:txBody>
                  <a:tcPr anchor="ctr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38224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專擅黨私矯命自貴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五曰專權擅勢，以爲輕重；私門成黨，以富其家；擅矯主命，以自顯貴；如此者，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賊臣</a:t>
                      </a:r>
                      <a:r>
                        <a:rPr lang="zh-TW" altLang="en-US" sz="3200" dirty="0" smtClean="0"/>
                        <a:t>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58684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諂比陷主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惡名四聞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dirty="0" smtClean="0"/>
                        <a:t>六曰諂主以邪，墜主於不義；朋黨比周，以蔽主明；使白黑無别，是非無聞；使主惡布於境内，聞於四鄰；如此者，</a:t>
                      </a:r>
                      <a:r>
                        <a:rPr lang="zh-TW" altLang="en-US" sz="32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亡國之臣</a:t>
                      </a:r>
                      <a:r>
                        <a:rPr lang="zh-TW" altLang="en-US" sz="3200" dirty="0" smtClean="0"/>
                        <a:t>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617307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小結六邪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是謂六邪。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453366"/>
                  </a:ext>
                </a:extLst>
              </a:tr>
              <a:tr h="1338753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總結臣術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賢臣處六正之道，不行六邪之術，故上安而下治；生則見樂，死則見思；此人臣之術也。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0081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32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大意綱目。</a:t>
            </a:r>
            <a:endParaRPr lang="en-US" altLang="zh-TW" sz="32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試將各段綱目連綴成為本文摘要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spcBef>
                <a:spcPts val="0"/>
              </a:spcBef>
              <a:buClrTx/>
              <a:buNone/>
              <a:defRPr/>
            </a:pP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次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辨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六邪、尸位素餐、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浮沉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觀望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、逢迎阿諛、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悅主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遺禍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、險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佞疾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賢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隱惡匿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美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、巧飾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詭辯、離間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妒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亂、專擅黨私、矯命自貴、諂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比陷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主、惡名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四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聞、小結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六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邪、總結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臣術</a:t>
            </a:r>
          </a:p>
          <a:p>
            <a:pPr lvl="1"/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025717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透過表解方式說明主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要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段落文理脈絡。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576863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5176498"/>
              </p:ext>
            </p:extLst>
          </p:nvPr>
        </p:nvGraphicFramePr>
        <p:xfrm>
          <a:off x="2605278" y="-163724"/>
          <a:ext cx="9297987" cy="68399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標題 3"/>
          <p:cNvSpPr txBox="1">
            <a:spLocks/>
          </p:cNvSpPr>
          <p:nvPr/>
        </p:nvSpPr>
        <p:spPr>
          <a:xfrm>
            <a:off x="1605952" y="1995711"/>
            <a:ext cx="687305" cy="211183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TW" altLang="en-US" sz="4000" dirty="0" smtClean="0">
                <a:solidFill>
                  <a:srgbClr val="FF0000"/>
                </a:solidFill>
              </a:rPr>
              <a:t>次辨六邪</a:t>
            </a:r>
            <a:endParaRPr lang="zh-TW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0900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FBA62D-8774-4EDB-ACF3-9F6BF42E97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4AFBA62D-8774-4EDB-ACF3-9F6BF42E97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A366E88-D030-4880-BD2D-0F01BC0531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8A366E88-D030-4880-BD2D-0F01BC0531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1D2DF0-7871-41A2-9155-A309996DFE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graphicEl>
                                              <a:dgm id="{F91D2DF0-7871-41A2-9155-A309996DFE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E35C25F-5281-4269-A83E-53022AB19D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FE35C25F-5281-4269-A83E-53022AB19D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AF02AB4-5FD5-4923-98D5-A8E8DE4445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6AF02AB4-5FD5-4923-98D5-A8E8DE4445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C1BFE1-A718-41B7-BFC2-3485286089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graphicEl>
                                              <a:dgm id="{49C1BFE1-A718-41B7-BFC2-3485286089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5546427"/>
              </p:ext>
            </p:extLst>
          </p:nvPr>
        </p:nvGraphicFramePr>
        <p:xfrm>
          <a:off x="2627312" y="177800"/>
          <a:ext cx="9297987" cy="6565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73242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89C88F7-C22A-419F-B5A2-051BBC2FC5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B89C88F7-C22A-419F-B5A2-051BBC2FC5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EC60654-D71E-400A-8E9B-5AEEF7F82C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5EC60654-D71E-400A-8E9B-5AEEF7F82C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5C6371-C37F-4AF8-80E7-2BA7148473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graphicEl>
                                              <a:dgm id="{445C6371-C37F-4AF8-80E7-2BA7148473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2ACE3F-BA10-478F-8AAE-73949A047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862ACE3F-BA10-478F-8AAE-73949A0478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3B9D788-4F2C-4B68-8B47-DDD9F6B239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F3B9D788-4F2C-4B68-8B47-DDD9F6B239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74F3C9-1009-4417-95E3-5E5BCB4450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graphicEl>
                                              <a:dgm id="{9374F3C9-1009-4417-95E3-5E5BCB4450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內容版面配置區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3109462"/>
              </p:ext>
            </p:extLst>
          </p:nvPr>
        </p:nvGraphicFramePr>
        <p:xfrm>
          <a:off x="2137368" y="1368425"/>
          <a:ext cx="9672714" cy="3571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標題 3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44315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總結臣</a:t>
            </a:r>
            <a:r>
              <a:rPr lang="zh-TW" altLang="en-US" dirty="0">
                <a:solidFill>
                  <a:srgbClr val="FF0000"/>
                </a:solidFill>
              </a:rPr>
              <a:t>術</a:t>
            </a:r>
          </a:p>
        </p:txBody>
      </p:sp>
      <p:cxnSp>
        <p:nvCxnSpPr>
          <p:cNvPr id="5" name="直線接點 4"/>
          <p:cNvCxnSpPr/>
          <p:nvPr/>
        </p:nvCxnSpPr>
        <p:spPr>
          <a:xfrm flipV="1">
            <a:off x="6400800" y="3489158"/>
            <a:ext cx="565484" cy="469231"/>
          </a:xfrm>
          <a:prstGeom prst="line">
            <a:avLst/>
          </a:prstGeom>
          <a:ln w="12700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330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3265E3A-9D35-42C3-AF35-993BC6B325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D3265E3A-9D35-42C3-AF35-993BC6B325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4AB79AF-5C39-4E40-8F0D-C35CAB65A9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34AB79AF-5C39-4E40-8F0D-C35CAB65A9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568F0A2-9E6B-4550-A5AD-0216CF6352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6568F0A2-9E6B-4550-A5AD-0216CF6352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68D028B-32CE-409D-A8AC-137943EA3D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968D028B-32CE-409D-A8AC-137943EA3D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B27157B-3DD4-4A1E-BBF7-E5EA318DD8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1B27157B-3DD4-4A1E-BBF7-E5EA318DD8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80524AD-A026-40B5-8E85-857B76C1D5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480524AD-A026-40B5-8E85-857B76C1D5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A8A4F30-F44F-473E-B616-5B6671B279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8A8A4F30-F44F-473E-B616-5B6671B279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F40C756-319F-43EF-AC86-1350781D0C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dgm id="{AF40C756-319F-43EF-AC86-1350781D0C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9FC118-BD14-4FA6-85B7-F1551345E0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graphicEl>
                                              <a:dgm id="{8C9FC118-BD14-4FA6-85B7-F1551345E0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CB843A8-187B-418C-9A00-A9F9D61C42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dgm id="{ECB843A8-187B-418C-9A00-A9F9D61C42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20A3BBC-EBE9-4749-B7C0-CF04842ABE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">
                                            <p:graphicEl>
                                              <a:dgm id="{E20A3BBC-EBE9-4749-B7C0-CF04842ABE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Dgm bld="lvlOne"/>
        </p:bldSub>
      </p:bldGraphic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745512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r>
              <a:rPr lang="zh-TW" altLang="en-US" sz="3200" dirty="0" smtClean="0"/>
              <a:t>「六</a:t>
            </a:r>
            <a:r>
              <a:rPr lang="zh-TW" altLang="en-US" sz="3200" dirty="0"/>
              <a:t>正</a:t>
            </a:r>
            <a:r>
              <a:rPr lang="zh-TW" altLang="en-US" sz="3200" dirty="0" smtClean="0"/>
              <a:t>」與「六邪」有無</a:t>
            </a:r>
            <a:r>
              <a:rPr lang="zh-TW" altLang="en-US" sz="3200" dirty="0" smtClean="0">
                <a:solidFill>
                  <a:srgbClr val="FF0000"/>
                </a:solidFill>
              </a:rPr>
              <a:t>輕重順序</a:t>
            </a:r>
            <a:r>
              <a:rPr lang="zh-TW" altLang="en-US" sz="3200" dirty="0" smtClean="0"/>
              <a:t>？其間有無</a:t>
            </a:r>
            <a:r>
              <a:rPr lang="zh-TW" altLang="en-US" sz="3200" dirty="0" smtClean="0">
                <a:solidFill>
                  <a:srgbClr val="FF0000"/>
                </a:solidFill>
              </a:rPr>
              <a:t>對應關係</a:t>
            </a:r>
            <a:r>
              <a:rPr lang="zh-TW" altLang="en-US" sz="3200" dirty="0"/>
              <a:t>？試</a:t>
            </a:r>
            <a:r>
              <a:rPr lang="zh-TW" altLang="en-US" sz="3200" dirty="0" smtClean="0"/>
              <a:t>做一比較分析。</a:t>
            </a:r>
            <a:endParaRPr lang="en-US" altLang="zh-TW" sz="3200" dirty="0" smtClean="0"/>
          </a:p>
        </p:txBody>
      </p:sp>
    </p:spTree>
    <p:extLst>
      <p:ext uri="{BB962C8B-B14F-4D97-AF65-F5344CB8AC3E}">
        <p14:creationId xmlns:p14="http://schemas.microsoft.com/office/powerpoint/2010/main" val="1382873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7709800"/>
              </p:ext>
            </p:extLst>
          </p:nvPr>
        </p:nvGraphicFramePr>
        <p:xfrm>
          <a:off x="1985207" y="1615858"/>
          <a:ext cx="9519405" cy="3185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9915">
                  <a:extLst>
                    <a:ext uri="{9D8B030D-6E8A-4147-A177-3AD203B41FA5}">
                      <a16:colId xmlns:a16="http://schemas.microsoft.com/office/drawing/2014/main" val="2785640228"/>
                    </a:ext>
                  </a:extLst>
                </a:gridCol>
                <a:gridCol w="1359915">
                  <a:extLst>
                    <a:ext uri="{9D8B030D-6E8A-4147-A177-3AD203B41FA5}">
                      <a16:colId xmlns:a16="http://schemas.microsoft.com/office/drawing/2014/main" val="734388971"/>
                    </a:ext>
                  </a:extLst>
                </a:gridCol>
                <a:gridCol w="1359915">
                  <a:extLst>
                    <a:ext uri="{9D8B030D-6E8A-4147-A177-3AD203B41FA5}">
                      <a16:colId xmlns:a16="http://schemas.microsoft.com/office/drawing/2014/main" val="190742413"/>
                    </a:ext>
                  </a:extLst>
                </a:gridCol>
                <a:gridCol w="1359915">
                  <a:extLst>
                    <a:ext uri="{9D8B030D-6E8A-4147-A177-3AD203B41FA5}">
                      <a16:colId xmlns:a16="http://schemas.microsoft.com/office/drawing/2014/main" val="3816751423"/>
                    </a:ext>
                  </a:extLst>
                </a:gridCol>
                <a:gridCol w="1359915">
                  <a:extLst>
                    <a:ext uri="{9D8B030D-6E8A-4147-A177-3AD203B41FA5}">
                      <a16:colId xmlns:a16="http://schemas.microsoft.com/office/drawing/2014/main" val="2731454674"/>
                    </a:ext>
                  </a:extLst>
                </a:gridCol>
                <a:gridCol w="1359915">
                  <a:extLst>
                    <a:ext uri="{9D8B030D-6E8A-4147-A177-3AD203B41FA5}">
                      <a16:colId xmlns:a16="http://schemas.microsoft.com/office/drawing/2014/main" val="95883461"/>
                    </a:ext>
                  </a:extLst>
                </a:gridCol>
                <a:gridCol w="1359915">
                  <a:extLst>
                    <a:ext uri="{9D8B030D-6E8A-4147-A177-3AD203B41FA5}">
                      <a16:colId xmlns:a16="http://schemas.microsoft.com/office/drawing/2014/main" val="2695896881"/>
                    </a:ext>
                  </a:extLst>
                </a:gridCol>
              </a:tblGrid>
              <a:tr h="1277654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b="0" dirty="0" smtClean="0">
                          <a:solidFill>
                            <a:srgbClr val="FF0000"/>
                          </a:solidFill>
                        </a:rPr>
                        <a:t>六正</a:t>
                      </a:r>
                      <a:endParaRPr lang="zh-TW" altLang="en-US" sz="3600" b="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聖臣</a:t>
                      </a:r>
                      <a:endParaRPr lang="zh-TW" altLang="en-US" sz="3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大臣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忠臣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b="0" dirty="0" smtClean="0"/>
                        <a:t>智臣</a:t>
                      </a:r>
                      <a:endParaRPr lang="zh-TW" altLang="en-US" sz="3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b="0" dirty="0" smtClean="0"/>
                        <a:t>貞臣</a:t>
                      </a:r>
                      <a:endParaRPr lang="zh-TW" altLang="en-US" sz="3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b="0" dirty="0" smtClean="0"/>
                        <a:t>直臣</a:t>
                      </a:r>
                      <a:endParaRPr lang="zh-TW" altLang="en-US" sz="36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74062961"/>
                  </a:ext>
                </a:extLst>
              </a:tr>
              <a:tr h="1907922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solidFill>
                            <a:srgbClr val="FF0000"/>
                          </a:solidFill>
                        </a:rPr>
                        <a:t>六邪</a:t>
                      </a:r>
                      <a:endParaRPr lang="zh-TW" altLang="en-US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/>
                        <a:t>具臣</a:t>
                      </a:r>
                      <a:endParaRPr lang="zh-TW" altLang="en-US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/>
                        <a:t>諛臣</a:t>
                      </a:r>
                      <a:endParaRPr lang="zh-TW" altLang="en-US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/>
                        <a:t>奸臣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/>
                        <a:t>讒臣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/>
                        <a:t>賊臣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/>
                        <a:t>亡國之臣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971382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9214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3526475"/>
              </p:ext>
            </p:extLst>
          </p:nvPr>
        </p:nvGraphicFramePr>
        <p:xfrm>
          <a:off x="1872471" y="626302"/>
          <a:ext cx="10080000" cy="576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000">
                  <a:extLst>
                    <a:ext uri="{9D8B030D-6E8A-4147-A177-3AD203B41FA5}">
                      <a16:colId xmlns:a16="http://schemas.microsoft.com/office/drawing/2014/main" val="2785640228"/>
                    </a:ext>
                  </a:extLst>
                </a:gridCol>
                <a:gridCol w="2520000">
                  <a:extLst>
                    <a:ext uri="{9D8B030D-6E8A-4147-A177-3AD203B41FA5}">
                      <a16:colId xmlns:a16="http://schemas.microsoft.com/office/drawing/2014/main" val="734388971"/>
                    </a:ext>
                  </a:extLst>
                </a:gridCol>
                <a:gridCol w="2520000">
                  <a:extLst>
                    <a:ext uri="{9D8B030D-6E8A-4147-A177-3AD203B41FA5}">
                      <a16:colId xmlns:a16="http://schemas.microsoft.com/office/drawing/2014/main" val="190742413"/>
                    </a:ext>
                  </a:extLst>
                </a:gridCol>
                <a:gridCol w="2520000">
                  <a:extLst>
                    <a:ext uri="{9D8B030D-6E8A-4147-A177-3AD203B41FA5}">
                      <a16:colId xmlns:a16="http://schemas.microsoft.com/office/drawing/2014/main" val="3816751423"/>
                    </a:ext>
                  </a:extLst>
                </a:gridCol>
              </a:tblGrid>
              <a:tr h="1440000">
                <a:tc rowSpan="2">
                  <a:txBody>
                    <a:bodyPr/>
                    <a:lstStyle/>
                    <a:p>
                      <a:pPr algn="ctr"/>
                      <a:r>
                        <a:rPr lang="zh-TW" altLang="en-US" sz="3600" b="0" dirty="0" smtClean="0">
                          <a:solidFill>
                            <a:srgbClr val="FF0000"/>
                          </a:solidFill>
                        </a:rPr>
                        <a:t>六正</a:t>
                      </a:r>
                      <a:endParaRPr lang="zh-TW" altLang="en-US" sz="3600" b="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聖臣</a:t>
                      </a:r>
                      <a:endParaRPr lang="zh-TW" altLang="en-US" sz="3600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大臣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忠臣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74062961"/>
                  </a:ext>
                </a:extLst>
              </a:tr>
              <a:tr h="1440000">
                <a:tc vMerge="1">
                  <a:txBody>
                    <a:bodyPr/>
                    <a:lstStyle/>
                    <a:p>
                      <a:endParaRPr lang="zh-TW" altLang="en-US" sz="3600" b="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洞燭先機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防患未然</a:t>
                      </a:r>
                      <a:endParaRPr lang="zh-TW" altLang="en-US" sz="3600" b="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虛心進善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順美救惡</a:t>
                      </a:r>
                      <a:endParaRPr lang="zh-TW" altLang="en-US" sz="3600" b="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夙夜進賢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稱古勵主</a:t>
                      </a:r>
                      <a:endParaRPr lang="zh-TW" altLang="en-US" sz="3600" b="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38073186"/>
                  </a:ext>
                </a:extLst>
              </a:tr>
              <a:tr h="1440000">
                <a:tc rowSpan="2"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solidFill>
                            <a:srgbClr val="FF0000"/>
                          </a:solidFill>
                        </a:rPr>
                        <a:t>六邪</a:t>
                      </a:r>
                      <a:endParaRPr lang="zh-TW" altLang="en-US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尸位素餐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浮沉觀望</a:t>
                      </a:r>
                      <a:endParaRPr lang="zh-TW" altLang="en-US" sz="3600" b="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逢迎阿諛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悅主遺禍</a:t>
                      </a:r>
                      <a:endParaRPr lang="zh-TW" altLang="en-US" sz="3600" b="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險佞疾賢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隱惡匿美</a:t>
                      </a:r>
                      <a:endParaRPr lang="zh-TW" altLang="en-US" sz="3600" b="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97379712"/>
                  </a:ext>
                </a:extLst>
              </a:tr>
              <a:tr h="1440000">
                <a:tc vMerge="1">
                  <a:txBody>
                    <a:bodyPr/>
                    <a:lstStyle/>
                    <a:p>
                      <a:endParaRPr lang="zh-TW" altLang="en-US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/>
                        <a:t>具臣</a:t>
                      </a:r>
                      <a:endParaRPr lang="zh-TW" altLang="en-US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/>
                        <a:t>諛臣</a:t>
                      </a:r>
                      <a:endParaRPr lang="zh-TW" altLang="en-US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/>
                        <a:t>奸臣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71382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5655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1409281"/>
              </p:ext>
            </p:extLst>
          </p:nvPr>
        </p:nvGraphicFramePr>
        <p:xfrm>
          <a:off x="1872473" y="626302"/>
          <a:ext cx="10080000" cy="576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000">
                  <a:extLst>
                    <a:ext uri="{9D8B030D-6E8A-4147-A177-3AD203B41FA5}">
                      <a16:colId xmlns:a16="http://schemas.microsoft.com/office/drawing/2014/main" val="2785640228"/>
                    </a:ext>
                  </a:extLst>
                </a:gridCol>
                <a:gridCol w="2520000">
                  <a:extLst>
                    <a:ext uri="{9D8B030D-6E8A-4147-A177-3AD203B41FA5}">
                      <a16:colId xmlns:a16="http://schemas.microsoft.com/office/drawing/2014/main" val="2731454674"/>
                    </a:ext>
                  </a:extLst>
                </a:gridCol>
                <a:gridCol w="2520000">
                  <a:extLst>
                    <a:ext uri="{9D8B030D-6E8A-4147-A177-3AD203B41FA5}">
                      <a16:colId xmlns:a16="http://schemas.microsoft.com/office/drawing/2014/main" val="95883461"/>
                    </a:ext>
                  </a:extLst>
                </a:gridCol>
                <a:gridCol w="2520000">
                  <a:extLst>
                    <a:ext uri="{9D8B030D-6E8A-4147-A177-3AD203B41FA5}">
                      <a16:colId xmlns:a16="http://schemas.microsoft.com/office/drawing/2014/main" val="2695896881"/>
                    </a:ext>
                  </a:extLst>
                </a:gridCol>
              </a:tblGrid>
              <a:tr h="1440000">
                <a:tc rowSpan="2">
                  <a:txBody>
                    <a:bodyPr/>
                    <a:lstStyle/>
                    <a:p>
                      <a:pPr algn="ctr"/>
                      <a:r>
                        <a:rPr lang="zh-TW" altLang="en-US" sz="3600" b="0" dirty="0" smtClean="0">
                          <a:solidFill>
                            <a:srgbClr val="FF0000"/>
                          </a:solidFill>
                        </a:rPr>
                        <a:t>六正</a:t>
                      </a:r>
                      <a:endParaRPr lang="zh-TW" altLang="en-US" sz="3600" b="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b="0" dirty="0" smtClean="0"/>
                        <a:t>智臣</a:t>
                      </a:r>
                      <a:endParaRPr lang="zh-TW" altLang="en-US" sz="3600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b="0" dirty="0" smtClean="0"/>
                        <a:t>貞臣</a:t>
                      </a:r>
                      <a:endParaRPr lang="zh-TW" altLang="en-US" sz="3600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b="0" dirty="0" smtClean="0"/>
                        <a:t>直臣</a:t>
                      </a:r>
                      <a:endParaRPr lang="zh-TW" altLang="en-US" sz="3600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74062961"/>
                  </a:ext>
                </a:extLst>
              </a:tr>
              <a:tr h="1440000">
                <a:tc vMerge="1">
                  <a:txBody>
                    <a:bodyPr/>
                    <a:lstStyle/>
                    <a:p>
                      <a:endParaRPr lang="zh-TW" altLang="en-US" sz="3600" b="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察微見著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轉禍為福</a:t>
                      </a:r>
                      <a:endParaRPr lang="zh-TW" altLang="en-US" sz="3600" b="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守法任事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廉潔簡約</a:t>
                      </a:r>
                      <a:endParaRPr lang="zh-TW" altLang="en-US" sz="3600" b="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國亂不諛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犯顏直諫</a:t>
                      </a:r>
                      <a:endParaRPr lang="zh-TW" altLang="en-US" sz="3600" b="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38073186"/>
                  </a:ext>
                </a:extLst>
              </a:tr>
              <a:tr h="1440000">
                <a:tc rowSpan="2"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solidFill>
                            <a:srgbClr val="FF0000"/>
                          </a:solidFill>
                        </a:rPr>
                        <a:t>六邪</a:t>
                      </a:r>
                      <a:endParaRPr lang="zh-TW" altLang="en-US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巧飾詭辯</a:t>
                      </a:r>
                      <a:endParaRPr lang="en-US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離間妒亂</a:t>
                      </a: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專擅黨私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矯命自貴</a:t>
                      </a:r>
                      <a:endParaRPr lang="zh-TW" altLang="en-US" sz="3600" b="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諂比陷主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惡名四聞</a:t>
                      </a:r>
                      <a:endParaRPr lang="zh-TW" altLang="en-US" sz="3600" b="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84540607"/>
                  </a:ext>
                </a:extLst>
              </a:tr>
              <a:tr h="1440000">
                <a:tc vMerge="1">
                  <a:txBody>
                    <a:bodyPr/>
                    <a:lstStyle/>
                    <a:p>
                      <a:endParaRPr lang="zh-TW" altLang="en-US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/>
                        <a:t>讒臣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/>
                        <a:t>賊臣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dirty="0" smtClean="0"/>
                        <a:t>亡國之臣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71382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9081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申鑒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21176"/>
            <a:ext cx="8915400" cy="449004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人</a:t>
            </a:r>
            <a:r>
              <a:rPr lang="zh-TW" altLang="en-US" sz="3200" dirty="0"/>
              <a:t>臣有三</a:t>
            </a:r>
            <a:r>
              <a:rPr lang="zh-TW" altLang="en-US" sz="3200" dirty="0" smtClean="0"/>
              <a:t>罪。一</a:t>
            </a:r>
            <a:r>
              <a:rPr lang="zh-TW" altLang="en-US" sz="3200" dirty="0"/>
              <a:t>曰</a:t>
            </a:r>
            <a:r>
              <a:rPr lang="zh-TW" altLang="en-US" sz="3200" dirty="0" smtClean="0"/>
              <a:t>導</a:t>
            </a:r>
            <a:r>
              <a:rPr lang="zh-TW" altLang="en-US" sz="3200" dirty="0" smtClean="0"/>
              <a:t>非。二</a:t>
            </a:r>
            <a:r>
              <a:rPr lang="zh-TW" altLang="en-US" sz="3200" dirty="0"/>
              <a:t>曰阿失 </a:t>
            </a:r>
            <a:r>
              <a:rPr lang="zh-TW" altLang="en-US" sz="3200" dirty="0" smtClean="0"/>
              <a:t>。三</a:t>
            </a:r>
            <a:r>
              <a:rPr lang="zh-TW" altLang="en-US" sz="3200" dirty="0"/>
              <a:t>曰尸</a:t>
            </a:r>
            <a:r>
              <a:rPr lang="zh-TW" altLang="en-US" sz="3200" dirty="0" smtClean="0"/>
              <a:t>寵。</a:t>
            </a:r>
            <a:r>
              <a:rPr lang="zh-TW" altLang="en-US" sz="3200" dirty="0"/>
              <a:t>以</a:t>
            </a:r>
            <a:r>
              <a:rPr lang="zh-TW" altLang="en-US" sz="3200" dirty="0" smtClean="0"/>
              <a:t>非引上</a:t>
            </a:r>
            <a:r>
              <a:rPr lang="zh-TW" altLang="en-US" sz="3200" dirty="0"/>
              <a:t>謂之</a:t>
            </a:r>
            <a:r>
              <a:rPr lang="zh-TW" altLang="en-US" sz="3200" dirty="0" smtClean="0"/>
              <a:t>導。從</a:t>
            </a:r>
            <a:r>
              <a:rPr lang="zh-TW" altLang="en-US" sz="3200" dirty="0"/>
              <a:t>上之非謂之</a:t>
            </a:r>
            <a:r>
              <a:rPr lang="zh-TW" altLang="en-US" sz="3200" dirty="0" smtClean="0"/>
              <a:t>阿。見</a:t>
            </a:r>
            <a:r>
              <a:rPr lang="zh-TW" altLang="en-US" sz="3200" dirty="0"/>
              <a:t>非不言謂之</a:t>
            </a:r>
            <a:r>
              <a:rPr lang="zh-TW" altLang="en-US" sz="3200" dirty="0" smtClean="0"/>
              <a:t>尸。導</a:t>
            </a:r>
            <a:r>
              <a:rPr lang="zh-TW" altLang="en-US" sz="3200" dirty="0"/>
              <a:t>臣</a:t>
            </a:r>
            <a:r>
              <a:rPr lang="zh-TW" altLang="en-US" sz="3200" dirty="0" smtClean="0"/>
              <a:t>誅。阿</a:t>
            </a:r>
            <a:r>
              <a:rPr lang="zh-TW" altLang="en-US" sz="3200" dirty="0"/>
              <a:t>臣</a:t>
            </a:r>
            <a:r>
              <a:rPr lang="zh-TW" altLang="en-US" sz="3200" dirty="0" smtClean="0"/>
              <a:t>刑。尸</a:t>
            </a:r>
            <a:r>
              <a:rPr lang="zh-TW" altLang="en-US" sz="3200" dirty="0"/>
              <a:t>臣</a:t>
            </a:r>
            <a:r>
              <a:rPr lang="zh-TW" altLang="en-US" sz="3200" dirty="0" smtClean="0"/>
              <a:t>絀。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 （譯註第十冊頁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5108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95756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現代標</a:t>
            </a:r>
            <a:r>
              <a:rPr lang="zh-TW" altLang="en-US" dirty="0">
                <a:solidFill>
                  <a:srgbClr val="FF0000"/>
                </a:solidFill>
              </a:rPr>
              <a:t>點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21176"/>
            <a:ext cx="8915400" cy="449004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人</a:t>
            </a:r>
            <a:r>
              <a:rPr lang="zh-TW" altLang="en-US" sz="3200" dirty="0"/>
              <a:t>臣有三</a:t>
            </a:r>
            <a:r>
              <a:rPr lang="zh-TW" altLang="en-US" sz="3200" dirty="0" smtClean="0"/>
              <a:t>罪</a:t>
            </a:r>
            <a:r>
              <a:rPr lang="zh-TW" altLang="en-US" sz="3200" dirty="0"/>
              <a:t>：</a:t>
            </a:r>
            <a:r>
              <a:rPr lang="zh-TW" altLang="en-US" sz="3200" dirty="0" smtClean="0"/>
              <a:t>一</a:t>
            </a:r>
            <a:r>
              <a:rPr lang="zh-TW" altLang="en-US" sz="3200" dirty="0"/>
              <a:t>曰</a:t>
            </a:r>
            <a:r>
              <a:rPr lang="zh-TW" altLang="en-US" sz="3200" dirty="0" smtClean="0"/>
              <a:t>導非，二</a:t>
            </a:r>
            <a:r>
              <a:rPr lang="zh-TW" altLang="en-US" sz="3200" dirty="0"/>
              <a:t>曰阿失 </a:t>
            </a:r>
            <a:r>
              <a:rPr lang="zh-TW" altLang="en-US" sz="3200" dirty="0" smtClean="0"/>
              <a:t>，三</a:t>
            </a:r>
            <a:r>
              <a:rPr lang="zh-TW" altLang="en-US" sz="3200" dirty="0"/>
              <a:t>曰尸</a:t>
            </a:r>
            <a:r>
              <a:rPr lang="zh-TW" altLang="en-US" sz="3200" dirty="0" smtClean="0"/>
              <a:t>寵。</a:t>
            </a:r>
            <a:r>
              <a:rPr lang="zh-TW" altLang="en-US" sz="3200" dirty="0"/>
              <a:t>以</a:t>
            </a:r>
            <a:r>
              <a:rPr lang="zh-TW" altLang="en-US" sz="3200" dirty="0" smtClean="0"/>
              <a:t>非引上</a:t>
            </a:r>
            <a:r>
              <a:rPr lang="zh-TW" altLang="en-US" sz="3200" dirty="0"/>
              <a:t>謂之</a:t>
            </a:r>
            <a:r>
              <a:rPr lang="zh-TW" altLang="en-US" sz="3200" dirty="0" smtClean="0"/>
              <a:t>導；從</a:t>
            </a:r>
            <a:r>
              <a:rPr lang="zh-TW" altLang="en-US" sz="3200" dirty="0"/>
              <a:t>上之非謂之</a:t>
            </a:r>
            <a:r>
              <a:rPr lang="zh-TW" altLang="en-US" sz="3200" dirty="0" smtClean="0"/>
              <a:t>阿；見</a:t>
            </a:r>
            <a:r>
              <a:rPr lang="zh-TW" altLang="en-US" sz="3200" dirty="0"/>
              <a:t>非不言謂之尸。導臣</a:t>
            </a:r>
            <a:r>
              <a:rPr lang="zh-TW" altLang="en-US" sz="3200" dirty="0" smtClean="0"/>
              <a:t>誅，阿</a:t>
            </a:r>
            <a:r>
              <a:rPr lang="zh-TW" altLang="en-US" sz="3200" dirty="0"/>
              <a:t>臣</a:t>
            </a:r>
            <a:r>
              <a:rPr lang="zh-TW" altLang="en-US" sz="3200" dirty="0" smtClean="0"/>
              <a:t>刑，尸</a:t>
            </a:r>
            <a:r>
              <a:rPr lang="zh-TW" altLang="en-US" sz="3200" dirty="0"/>
              <a:t>臣</a:t>
            </a:r>
            <a:r>
              <a:rPr lang="zh-TW" altLang="en-US" sz="3200" dirty="0" smtClean="0"/>
              <a:t>絀。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 （譯註第十冊頁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5108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100880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449523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38130"/>
            <a:ext cx="8915400" cy="517309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人</a:t>
            </a:r>
            <a:r>
              <a:rPr lang="zh-TW" altLang="en-US" sz="3200" dirty="0"/>
              <a:t>臣有三</a:t>
            </a:r>
            <a:r>
              <a:rPr lang="zh-TW" altLang="en-US" sz="3200" dirty="0"/>
              <a:t>罪：一</a:t>
            </a:r>
            <a:r>
              <a:rPr lang="zh-TW" altLang="en-US" sz="3200" dirty="0"/>
              <a:t>曰</a:t>
            </a:r>
            <a:r>
              <a:rPr lang="zh-TW" altLang="en-US" sz="3200" dirty="0" smtClean="0"/>
              <a:t>導非，二</a:t>
            </a:r>
            <a:r>
              <a:rPr lang="zh-TW" altLang="en-US" sz="3200" dirty="0"/>
              <a:t>曰阿失 </a:t>
            </a:r>
            <a:r>
              <a:rPr lang="zh-TW" altLang="en-US" sz="3200" dirty="0" smtClean="0"/>
              <a:t>，三</a:t>
            </a:r>
            <a:r>
              <a:rPr lang="zh-TW" altLang="en-US" sz="3200" dirty="0"/>
              <a:t>曰尸</a:t>
            </a:r>
            <a:r>
              <a:rPr lang="zh-TW" altLang="en-US" sz="3200" dirty="0" smtClean="0"/>
              <a:t>寵。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以非引上</a:t>
            </a:r>
            <a:r>
              <a:rPr lang="zh-TW" altLang="en-US" sz="3200" dirty="0"/>
              <a:t>謂之</a:t>
            </a:r>
            <a:r>
              <a:rPr lang="zh-TW" altLang="en-US" sz="3200" dirty="0" smtClean="0"/>
              <a:t>導；從</a:t>
            </a:r>
            <a:r>
              <a:rPr lang="zh-TW" altLang="en-US" sz="3200" dirty="0"/>
              <a:t>上之非謂之</a:t>
            </a:r>
            <a:r>
              <a:rPr lang="zh-TW" altLang="en-US" sz="3200" dirty="0" smtClean="0"/>
              <a:t>阿；見</a:t>
            </a:r>
            <a:r>
              <a:rPr lang="zh-TW" altLang="en-US" sz="3200" dirty="0"/>
              <a:t>非不言謂之尸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導</a:t>
            </a:r>
            <a:r>
              <a:rPr lang="zh-TW" altLang="en-US" sz="3200" dirty="0"/>
              <a:t>臣</a:t>
            </a:r>
            <a:r>
              <a:rPr lang="zh-TW" altLang="en-US" sz="3200" dirty="0" smtClean="0"/>
              <a:t>誅，阿</a:t>
            </a:r>
            <a:r>
              <a:rPr lang="zh-TW" altLang="en-US" sz="3200" dirty="0"/>
              <a:t>臣</a:t>
            </a:r>
            <a:r>
              <a:rPr lang="zh-TW" altLang="en-US" sz="3200" dirty="0" smtClean="0"/>
              <a:t>刑，尸</a:t>
            </a:r>
            <a:r>
              <a:rPr lang="zh-TW" altLang="en-US" sz="3200" dirty="0"/>
              <a:t>臣</a:t>
            </a:r>
            <a:r>
              <a:rPr lang="zh-TW" altLang="en-US" sz="3200" dirty="0" smtClean="0"/>
              <a:t>絀。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526930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98436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1879600"/>
          <a:ext cx="10210800" cy="37794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234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人臣有三</a:t>
                      </a:r>
                      <a:r>
                        <a:rPr lang="zh-TW" altLang="en-US" sz="3600" b="0" dirty="0" smtClean="0"/>
                        <a:t>罪</a:t>
                      </a:r>
                      <a:r>
                        <a:rPr lang="zh-TW" altLang="en-US" sz="3600" dirty="0" smtClean="0"/>
                        <a:t>：</a:t>
                      </a:r>
                      <a:r>
                        <a:rPr lang="zh-TW" altLang="en-US" sz="3600" b="0" dirty="0" smtClean="0"/>
                        <a:t>一</a:t>
                      </a:r>
                      <a:r>
                        <a:rPr lang="zh-TW" altLang="en-US" sz="3600" b="0" dirty="0" smtClean="0"/>
                        <a:t>曰導非，二曰阿失 ，三曰尸寵。</a:t>
                      </a:r>
                      <a:endParaRPr lang="zh-TW" altLang="en-US" sz="3600" b="1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234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以非引上謂之導；從上之非謂之阿；見非不言謂之尸。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234411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導臣誅，阿臣刑，尸臣絀。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6741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1879600"/>
          <a:ext cx="10210800" cy="37794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234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總標三罪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人臣有三</a:t>
                      </a:r>
                      <a:r>
                        <a:rPr lang="zh-TW" altLang="en-US" sz="3600" b="0" dirty="0" smtClean="0"/>
                        <a:t>罪</a:t>
                      </a:r>
                      <a:r>
                        <a:rPr lang="zh-TW" altLang="en-US" sz="3600" dirty="0" smtClean="0"/>
                        <a:t>：</a:t>
                      </a:r>
                      <a:r>
                        <a:rPr lang="zh-TW" altLang="en-US" sz="3600" b="0" dirty="0" smtClean="0"/>
                        <a:t>一</a:t>
                      </a:r>
                      <a:r>
                        <a:rPr lang="zh-TW" altLang="en-US" sz="3600" b="0" dirty="0" smtClean="0"/>
                        <a:t>曰導非，二曰阿失 ，三曰尸寵。</a:t>
                      </a:r>
                      <a:endParaRPr lang="zh-TW" altLang="en-US" sz="3600" b="1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234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以非引上謂之導；從上之非謂之阿；見非不言謂之尸。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234411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導臣誅，阿臣刑，尸臣絀。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113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1879600"/>
          <a:ext cx="10210800" cy="37794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234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總標三罪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人臣有三</a:t>
                      </a:r>
                      <a:r>
                        <a:rPr lang="zh-TW" altLang="en-US" sz="3600" b="0" dirty="0" smtClean="0"/>
                        <a:t>罪</a:t>
                      </a:r>
                      <a:r>
                        <a:rPr lang="zh-TW" altLang="en-US" sz="3600" dirty="0" smtClean="0"/>
                        <a:t>：</a:t>
                      </a:r>
                      <a:r>
                        <a:rPr lang="zh-TW" altLang="en-US" sz="3600" b="0" dirty="0" smtClean="0"/>
                        <a:t>一</a:t>
                      </a:r>
                      <a:r>
                        <a:rPr lang="zh-TW" altLang="en-US" sz="3600" b="0" dirty="0" smtClean="0"/>
                        <a:t>曰導非，二曰阿失 ，三曰尸寵。</a:t>
                      </a:r>
                      <a:endParaRPr lang="zh-TW" altLang="en-US" sz="3600" b="1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234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分釋三罪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以非引上謂之導；從上之非謂之阿；見非不言謂之尸。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234411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導臣誅，阿臣刑，尸臣絀。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9319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1879600"/>
          <a:ext cx="10210800" cy="37794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234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總標三罪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人臣有三</a:t>
                      </a:r>
                      <a:r>
                        <a:rPr lang="zh-TW" altLang="en-US" sz="3600" b="0" dirty="0" smtClean="0"/>
                        <a:t>罪</a:t>
                      </a:r>
                      <a:r>
                        <a:rPr lang="zh-TW" altLang="en-US" sz="3600" dirty="0" smtClean="0"/>
                        <a:t>：</a:t>
                      </a:r>
                      <a:r>
                        <a:rPr lang="zh-TW" altLang="en-US" sz="3600" b="0" dirty="0" smtClean="0"/>
                        <a:t>一</a:t>
                      </a:r>
                      <a:r>
                        <a:rPr lang="zh-TW" altLang="en-US" sz="3600" b="0" dirty="0" smtClean="0"/>
                        <a:t>曰導非，二曰阿失 ，三曰尸寵。</a:t>
                      </a:r>
                      <a:endParaRPr lang="zh-TW" altLang="en-US" sz="3600" b="1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234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分釋三罪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dirty="0" smtClean="0"/>
                        <a:t>以非引上謂之導；從上之非謂之阿；見非不言謂之尸。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234411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三罪異罰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導臣誅，阿臣刑，尸臣絀。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9526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32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大意綱目。</a:t>
            </a:r>
            <a:endParaRPr lang="en-US" altLang="zh-TW" sz="32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試將各段綱目連綴成為本文摘要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總標三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罪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分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釋三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罪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三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罪異罰</a:t>
            </a:r>
          </a:p>
          <a:p>
            <a:pPr lvl="1"/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68837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透過表解方式說明主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要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段落文理脈絡。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46227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2132012" y="508000"/>
          <a:ext cx="9526588" cy="5283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2557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59D5B0-044F-4C71-9283-2E2B425A14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3859D5B0-044F-4C71-9283-2E2B425A14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6B89562-CE18-4F18-B2E0-802C28FA52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26B89562-CE18-4F18-B2E0-802C28FA52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9E9C5B8-51FC-40AC-90CE-870A733E3C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19E9C5B8-51FC-40AC-90CE-870A733E3C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D5A98D-0703-40FD-B9F7-EA7975958C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7BD5A98D-0703-40FD-B9F7-EA7975958C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D3767E-13A3-4B7B-ABE6-7E87652299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75D3767E-13A3-4B7B-ABE6-7E87652299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60B54D0-F67A-4FF9-B128-B583D7DBFD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960B54D0-F67A-4FF9-B128-B583D7DBFD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37949A-3CC2-41E1-9245-71DB10DD42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8237949A-3CC2-41E1-9245-71DB10DD42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6A4885B-D963-4E40-850C-035249C3D0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66A4885B-D963-4E40-850C-035249C3D0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97A1500-6BF0-4D99-86B8-C71E513E6C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D97A1500-6BF0-4D99-86B8-C71E513E6C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F86E27-945F-4AFE-9140-5B970EF56D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29F86E27-945F-4AFE-9140-5B970EF56D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D95C5CF-01BE-42B2-94EA-3581D4A593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BD95C5CF-01BE-42B2-94EA-3581D4A593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E4FE105-0FCE-462F-AD3B-D39B6B7836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EE4FE105-0FCE-462F-AD3B-D39B6B7836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0AD12C-AE49-4DB5-A331-374A33F9B8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2D0AD12C-AE49-4DB5-A331-374A33F9B8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3B057A0-33C3-47F1-8079-F5A7529D5E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83B057A0-33C3-47F1-8079-F5A7529D5E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15761EF-D7B4-472C-955D-9460D20E05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215761EF-D7B4-472C-955D-9460D20E05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8AF979-DEC2-475C-961D-24D2C7219D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B28AF979-DEC2-475C-961D-24D2C7219D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12674B-732E-461C-8840-3FE28625B5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5312674B-732E-461C-8840-3FE28625B5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08691E-FA09-4F7C-A175-662F0FAE1E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8208691E-FA09-4F7C-A175-662F0FAE1E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E4BD53-2CFC-4E7E-92A6-70103065A1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">
                                            <p:graphicEl>
                                              <a:dgm id="{F7E4BD53-2CFC-4E7E-92A6-70103065A1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745512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試將「人臣三罪」與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說苑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「人臣六邪」比較其觀點異同。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4907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申</a:t>
            </a:r>
            <a:r>
              <a:rPr lang="zh-TW" altLang="en-US" dirty="0"/>
              <a:t>鑒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98171"/>
            <a:ext cx="8915400" cy="4213051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忠</a:t>
            </a:r>
            <a:r>
              <a:rPr lang="zh-TW" altLang="en-US" sz="3200" dirty="0"/>
              <a:t>有三</a:t>
            </a:r>
            <a:r>
              <a:rPr lang="zh-TW" altLang="en-US" sz="3200" dirty="0" smtClean="0"/>
              <a:t>術。一</a:t>
            </a:r>
            <a:r>
              <a:rPr lang="zh-TW" altLang="en-US" sz="3200" dirty="0"/>
              <a:t>曰</a:t>
            </a:r>
            <a:r>
              <a:rPr lang="zh-TW" altLang="en-US" sz="3200" dirty="0" smtClean="0"/>
              <a:t>防。二</a:t>
            </a:r>
            <a:r>
              <a:rPr lang="zh-TW" altLang="en-US" sz="3200" dirty="0"/>
              <a:t>曰</a:t>
            </a:r>
            <a:r>
              <a:rPr lang="zh-TW" altLang="en-US" sz="3200" dirty="0" smtClean="0"/>
              <a:t>救。三</a:t>
            </a:r>
            <a:r>
              <a:rPr lang="zh-TW" altLang="en-US" sz="3200" dirty="0"/>
              <a:t>曰戒。先其未然謂之防</a:t>
            </a:r>
            <a:r>
              <a:rPr lang="zh-TW" altLang="en-US" sz="3200" dirty="0" smtClean="0"/>
              <a:t>也。發</a:t>
            </a:r>
            <a:r>
              <a:rPr lang="zh-TW" altLang="en-US" sz="3200" dirty="0"/>
              <a:t>而進</a:t>
            </a:r>
            <a:r>
              <a:rPr lang="zh-TW" altLang="en-US" sz="3200" dirty="0" smtClean="0"/>
              <a:t>諫謂</a:t>
            </a:r>
            <a:r>
              <a:rPr lang="zh-TW" altLang="en-US" sz="3200" dirty="0"/>
              <a:t>之救</a:t>
            </a:r>
            <a:r>
              <a:rPr lang="zh-TW" altLang="en-US" sz="3200" dirty="0" smtClean="0"/>
              <a:t>也。行</a:t>
            </a:r>
            <a:r>
              <a:rPr lang="zh-TW" altLang="en-US" sz="3200" dirty="0"/>
              <a:t>而責之謂之戒也。防爲</a:t>
            </a:r>
            <a:r>
              <a:rPr lang="zh-TW" altLang="en-US" sz="3200" dirty="0" smtClean="0"/>
              <a:t>上。救</a:t>
            </a:r>
            <a:r>
              <a:rPr lang="zh-TW" altLang="en-US" sz="3200" dirty="0"/>
              <a:t>次</a:t>
            </a:r>
            <a:r>
              <a:rPr lang="zh-TW" altLang="en-US" sz="3200" dirty="0" smtClean="0"/>
              <a:t>之。戒</a:t>
            </a:r>
            <a:r>
              <a:rPr lang="zh-TW" altLang="en-US" sz="3200" dirty="0"/>
              <a:t>爲下</a:t>
            </a:r>
            <a:r>
              <a:rPr lang="zh-TW" altLang="en-US" sz="3200" dirty="0" smtClean="0"/>
              <a:t>。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（譯註第十冊頁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5109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497259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現代標</a:t>
            </a:r>
            <a:r>
              <a:rPr lang="zh-TW" altLang="en-US" dirty="0">
                <a:solidFill>
                  <a:srgbClr val="FF0000"/>
                </a:solidFill>
              </a:rPr>
              <a:t>點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98171"/>
            <a:ext cx="8915400" cy="4213051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忠</a:t>
            </a:r>
            <a:r>
              <a:rPr lang="zh-TW" altLang="en-US" sz="3200" dirty="0"/>
              <a:t>有三</a:t>
            </a:r>
            <a:r>
              <a:rPr lang="zh-TW" altLang="en-US" sz="3200" dirty="0" smtClean="0"/>
              <a:t>術：一</a:t>
            </a:r>
            <a:r>
              <a:rPr lang="zh-TW" altLang="en-US" sz="3200" dirty="0"/>
              <a:t>曰</a:t>
            </a:r>
            <a:r>
              <a:rPr lang="zh-TW" altLang="en-US" sz="3200" dirty="0" smtClean="0"/>
              <a:t>防，二</a:t>
            </a:r>
            <a:r>
              <a:rPr lang="zh-TW" altLang="en-US" sz="3200" dirty="0"/>
              <a:t>曰</a:t>
            </a:r>
            <a:r>
              <a:rPr lang="zh-TW" altLang="en-US" sz="3200" dirty="0" smtClean="0"/>
              <a:t>救，三</a:t>
            </a:r>
            <a:r>
              <a:rPr lang="zh-TW" altLang="en-US" sz="3200" dirty="0"/>
              <a:t>曰戒。先其未然謂之防</a:t>
            </a:r>
            <a:r>
              <a:rPr lang="zh-TW" altLang="en-US" sz="3200" dirty="0" smtClean="0"/>
              <a:t>也；發</a:t>
            </a:r>
            <a:r>
              <a:rPr lang="zh-TW" altLang="en-US" sz="3200" dirty="0"/>
              <a:t>而進</a:t>
            </a:r>
            <a:r>
              <a:rPr lang="zh-TW" altLang="en-US" sz="3200" dirty="0" smtClean="0"/>
              <a:t>諫謂</a:t>
            </a:r>
            <a:r>
              <a:rPr lang="zh-TW" altLang="en-US" sz="3200" dirty="0"/>
              <a:t>之救</a:t>
            </a:r>
            <a:r>
              <a:rPr lang="zh-TW" altLang="en-US" sz="3200" dirty="0" smtClean="0"/>
              <a:t>也；行</a:t>
            </a:r>
            <a:r>
              <a:rPr lang="zh-TW" altLang="en-US" sz="3200" dirty="0"/>
              <a:t>而責之謂之戒也。防爲</a:t>
            </a:r>
            <a:r>
              <a:rPr lang="zh-TW" altLang="en-US" sz="3200" dirty="0" smtClean="0"/>
              <a:t>上，救</a:t>
            </a:r>
            <a:r>
              <a:rPr lang="zh-TW" altLang="en-US" sz="3200" dirty="0"/>
              <a:t>次</a:t>
            </a:r>
            <a:r>
              <a:rPr lang="zh-TW" altLang="en-US" sz="3200" dirty="0" smtClean="0"/>
              <a:t>之，戒</a:t>
            </a:r>
            <a:r>
              <a:rPr lang="zh-TW" altLang="en-US" sz="3200" dirty="0"/>
              <a:t>爲下</a:t>
            </a:r>
            <a:r>
              <a:rPr lang="zh-TW" altLang="en-US" sz="3200" dirty="0" smtClean="0"/>
              <a:t>。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（譯註第十冊頁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5109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033999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1939295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申</a:t>
            </a:r>
            <a:r>
              <a:rPr lang="zh-TW" altLang="en-US" dirty="0"/>
              <a:t>鑒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98171"/>
            <a:ext cx="8915400" cy="4213051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忠</a:t>
            </a:r>
            <a:r>
              <a:rPr lang="zh-TW" altLang="en-US" sz="3200" dirty="0"/>
              <a:t>有三</a:t>
            </a:r>
            <a:r>
              <a:rPr lang="zh-TW" altLang="en-US" sz="3200" dirty="0" smtClean="0"/>
              <a:t>術：一</a:t>
            </a:r>
            <a:r>
              <a:rPr lang="zh-TW" altLang="en-US" sz="3200" dirty="0"/>
              <a:t>曰</a:t>
            </a:r>
            <a:r>
              <a:rPr lang="zh-TW" altLang="en-US" sz="3200" dirty="0" smtClean="0"/>
              <a:t>防，二</a:t>
            </a:r>
            <a:r>
              <a:rPr lang="zh-TW" altLang="en-US" sz="3200" dirty="0"/>
              <a:t>曰</a:t>
            </a:r>
            <a:r>
              <a:rPr lang="zh-TW" altLang="en-US" sz="3200" dirty="0" smtClean="0"/>
              <a:t>救，三</a:t>
            </a:r>
            <a:r>
              <a:rPr lang="zh-TW" altLang="en-US" sz="3200" dirty="0"/>
              <a:t>曰戒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先</a:t>
            </a:r>
            <a:r>
              <a:rPr lang="zh-TW" altLang="en-US" sz="3200" dirty="0"/>
              <a:t>其未然謂之防</a:t>
            </a:r>
            <a:r>
              <a:rPr lang="zh-TW" altLang="en-US" sz="3200" dirty="0" smtClean="0"/>
              <a:t>也；發</a:t>
            </a:r>
            <a:r>
              <a:rPr lang="zh-TW" altLang="en-US" sz="3200" dirty="0"/>
              <a:t>而進</a:t>
            </a:r>
            <a:r>
              <a:rPr lang="zh-TW" altLang="en-US" sz="3200" dirty="0" smtClean="0"/>
              <a:t>諫謂</a:t>
            </a:r>
            <a:r>
              <a:rPr lang="zh-TW" altLang="en-US" sz="3200" dirty="0"/>
              <a:t>之救</a:t>
            </a:r>
            <a:r>
              <a:rPr lang="zh-TW" altLang="en-US" sz="3200" dirty="0" smtClean="0"/>
              <a:t>也；行</a:t>
            </a:r>
            <a:r>
              <a:rPr lang="zh-TW" altLang="en-US" sz="3200" dirty="0"/>
              <a:t>而責之謂之戒</a:t>
            </a:r>
            <a:r>
              <a:rPr lang="zh-TW" altLang="en-US" sz="3200" dirty="0" smtClean="0"/>
              <a:t>也。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防</a:t>
            </a:r>
            <a:r>
              <a:rPr lang="zh-TW" altLang="en-US" sz="3200" dirty="0"/>
              <a:t>爲</a:t>
            </a:r>
            <a:r>
              <a:rPr lang="zh-TW" altLang="en-US" sz="3200" dirty="0" smtClean="0"/>
              <a:t>上，救</a:t>
            </a:r>
            <a:r>
              <a:rPr lang="zh-TW" altLang="en-US" sz="3200" dirty="0"/>
              <a:t>次</a:t>
            </a:r>
            <a:r>
              <a:rPr lang="zh-TW" altLang="en-US" sz="3200" dirty="0" smtClean="0"/>
              <a:t>之，戒</a:t>
            </a:r>
            <a:r>
              <a:rPr lang="zh-TW" altLang="en-US" sz="3200" dirty="0"/>
              <a:t>爲下。</a:t>
            </a:r>
          </a:p>
          <a:p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340605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022887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1879600"/>
          <a:ext cx="10210800" cy="37032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234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忠有三術：一曰防，二曰救，三曰戒。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234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先其未然謂之防也；發而進諫謂之救也；行而責之謂之戒也。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234411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防爲上，救次之，戒爲下。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1573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1879600"/>
          <a:ext cx="10210800" cy="37032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234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總標三術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忠有三術：一曰防，二曰救，三曰戒。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234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先其未然謂之防也；發而進諫謂之救也；行而責之謂之戒也。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234411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防爲上，救次之，戒爲下。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4436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1879600"/>
          <a:ext cx="10210800" cy="37032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234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總標三術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忠有三術：一曰防，二曰救，三曰戒。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234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分釋三術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先其未然謂之防也；發而進諫謂之救也；行而責之謂之戒也。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234411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防爲上，救次之，戒爲下。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8505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5956" y="5987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03400" y="1879600"/>
          <a:ext cx="10210800" cy="37032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84860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234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總標三術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dirty="0" smtClean="0"/>
                        <a:t>忠有三術：一曰防，二曰救，三曰戒。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234411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分釋三術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先其未然謂之防也；發而進諫謂之救也；行而責之謂之戒也。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234411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判別上下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防爲上，救次之，戒爲下。</a:t>
                      </a: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8468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32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大意綱目。</a:t>
            </a:r>
            <a:endParaRPr lang="en-US" altLang="zh-TW" sz="32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試將各段綱目連綴成為本文摘要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總標三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術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分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釋三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術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判別上下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655083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透過表解方式說明主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要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段落文理脈絡。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35449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2132012" y="508000"/>
          <a:ext cx="9526588" cy="5283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45294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59D5B0-044F-4C71-9283-2E2B425A14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3859D5B0-044F-4C71-9283-2E2B425A14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6B89562-CE18-4F18-B2E0-802C28FA52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26B89562-CE18-4F18-B2E0-802C28FA52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9E9C5B8-51FC-40AC-90CE-870A733E3C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19E9C5B8-51FC-40AC-90CE-870A733E3C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D5A98D-0703-40FD-B9F7-EA7975958C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7BD5A98D-0703-40FD-B9F7-EA7975958C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D3767E-13A3-4B7B-ABE6-7E87652299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75D3767E-13A3-4B7B-ABE6-7E87652299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60B54D0-F67A-4FF9-B128-B583D7DBFD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960B54D0-F67A-4FF9-B128-B583D7DBFD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37949A-3CC2-41E1-9245-71DB10DD42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8237949A-3CC2-41E1-9245-71DB10DD42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6A4885B-D963-4E40-850C-035249C3D0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66A4885B-D963-4E40-850C-035249C3D0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97A1500-6BF0-4D99-86B8-C71E513E6C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D97A1500-6BF0-4D99-86B8-C71E513E6C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F86E27-945F-4AFE-9140-5B970EF56D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29F86E27-945F-4AFE-9140-5B970EF56D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D95C5CF-01BE-42B2-94EA-3581D4A593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BD95C5CF-01BE-42B2-94EA-3581D4A593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E4FE105-0FCE-462F-AD3B-D39B6B7836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EE4FE105-0FCE-462F-AD3B-D39B6B7836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0AD12C-AE49-4DB5-A331-374A33F9B8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2D0AD12C-AE49-4DB5-A331-374A33F9B8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3B057A0-33C3-47F1-8079-F5A7529D5E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83B057A0-33C3-47F1-8079-F5A7529D5E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15761EF-D7B4-472C-955D-9460D20E05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215761EF-D7B4-472C-955D-9460D20E05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8AF979-DEC2-475C-961D-24D2C7219D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B28AF979-DEC2-475C-961D-24D2C7219D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12674B-732E-461C-8840-3FE28625B5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5312674B-732E-461C-8840-3FE28625B5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08691E-FA09-4F7C-A175-662F0FAE1E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8208691E-FA09-4F7C-A175-662F0FAE1E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E4BD53-2CFC-4E7E-92A6-70103065A1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">
                                            <p:graphicEl>
                                              <a:dgm id="{F7E4BD53-2CFC-4E7E-92A6-70103065A1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745512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本文所舉「三術」中各有難處，以你的個性來說，你認為最不易做到的是哪一項？何以故？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60755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08931"/>
          </a:xfrm>
        </p:spPr>
        <p:txBody>
          <a:bodyPr>
            <a:normAutofit/>
          </a:bodyPr>
          <a:lstStyle/>
          <a:p>
            <a:r>
              <a:rPr lang="en-US" altLang="zh-TW" dirty="0"/>
              <a:t>【</a:t>
            </a:r>
            <a:r>
              <a:rPr lang="zh-TW" altLang="en-US" dirty="0" smtClean="0"/>
              <a:t>題解</a:t>
            </a:r>
            <a:r>
              <a:rPr lang="en-US" altLang="zh-TW" dirty="0"/>
              <a:t>】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36424" y="1333041"/>
            <a:ext cx="9268188" cy="4578181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en-US" altLang="zh-TW" sz="2800" dirty="0" smtClean="0"/>
              <a:t>《</a:t>
            </a:r>
            <a:r>
              <a:rPr lang="zh-TW" altLang="en-US" sz="2800" dirty="0"/>
              <a:t>春秋左氏傳</a:t>
            </a:r>
            <a:r>
              <a:rPr lang="en-US" altLang="zh-TW" sz="2800" dirty="0"/>
              <a:t>》</a:t>
            </a:r>
            <a:r>
              <a:rPr lang="zh-TW" altLang="en-US" sz="2800" dirty="0"/>
              <a:t>原名爲</a:t>
            </a:r>
            <a:r>
              <a:rPr lang="en-US" altLang="zh-TW" sz="2800" dirty="0"/>
              <a:t>《</a:t>
            </a:r>
            <a:r>
              <a:rPr lang="zh-TW" altLang="en-US" sz="2800" dirty="0"/>
              <a:t>左氏春秋</a:t>
            </a:r>
            <a:r>
              <a:rPr lang="en-US" altLang="zh-TW" sz="2800" dirty="0"/>
              <a:t>》</a:t>
            </a:r>
            <a:r>
              <a:rPr lang="zh-TW" altLang="en-US" sz="2800" dirty="0"/>
              <a:t>，漢代改稱</a:t>
            </a:r>
            <a:r>
              <a:rPr lang="en-US" altLang="zh-TW" sz="2800" dirty="0"/>
              <a:t>《</a:t>
            </a:r>
            <a:r>
              <a:rPr lang="zh-TW" altLang="en-US" sz="2800" dirty="0"/>
              <a:t>春秋左氏傳</a:t>
            </a:r>
            <a:r>
              <a:rPr lang="en-US" altLang="zh-TW" sz="2800" dirty="0"/>
              <a:t>》</a:t>
            </a:r>
            <a:r>
              <a:rPr lang="zh-TW" altLang="en-US" sz="2800" dirty="0"/>
              <a:t>，簡稱</a:t>
            </a:r>
            <a:r>
              <a:rPr lang="en-US" altLang="zh-TW" sz="2800" dirty="0"/>
              <a:t>《</a:t>
            </a:r>
            <a:r>
              <a:rPr lang="zh-TW" altLang="en-US" sz="2800" dirty="0" smtClean="0"/>
              <a:t>左傳</a:t>
            </a:r>
            <a:r>
              <a:rPr lang="en-US" altLang="zh-TW" sz="2800" dirty="0"/>
              <a:t>》</a:t>
            </a:r>
            <a:r>
              <a:rPr lang="zh-TW" altLang="en-US" sz="2800" dirty="0"/>
              <a:t>。</a:t>
            </a:r>
          </a:p>
          <a:p>
            <a:pPr>
              <a:lnSpc>
                <a:spcPts val="4800"/>
              </a:lnSpc>
            </a:pPr>
            <a:r>
              <a:rPr lang="zh-TW" altLang="en-US" sz="2800" dirty="0" smtClean="0"/>
              <a:t>舊時</a:t>
            </a:r>
            <a:r>
              <a:rPr lang="zh-TW" altLang="en-US" sz="2800" dirty="0"/>
              <a:t>相傳是春秋末年左丘明爲解釋孔子的</a:t>
            </a:r>
            <a:r>
              <a:rPr lang="en-US" altLang="zh-TW" sz="2800" dirty="0"/>
              <a:t>《</a:t>
            </a:r>
            <a:r>
              <a:rPr lang="zh-TW" altLang="en-US" sz="2800" dirty="0"/>
              <a:t>春秋</a:t>
            </a:r>
            <a:r>
              <a:rPr lang="en-US" altLang="zh-TW" sz="2800" dirty="0"/>
              <a:t>》</a:t>
            </a:r>
            <a:r>
              <a:rPr lang="zh-TW" altLang="en-US" sz="2800" dirty="0"/>
              <a:t>而作。是我國第一部叙事</a:t>
            </a:r>
            <a:r>
              <a:rPr lang="zh-TW" altLang="en-US" sz="2800" dirty="0" smtClean="0"/>
              <a:t>完整的</a:t>
            </a:r>
            <a:r>
              <a:rPr lang="zh-TW" altLang="en-US" sz="2800" dirty="0"/>
              <a:t>編年體歷史著作，爲「十三經」之一。它起自魯隱公元年（公元前七二二年），迄</a:t>
            </a:r>
            <a:r>
              <a:rPr lang="zh-TW" altLang="en-US" sz="2800" dirty="0" smtClean="0"/>
              <a:t>於魯</a:t>
            </a:r>
            <a:r>
              <a:rPr lang="zh-TW" altLang="en-US" sz="2800" dirty="0"/>
              <a:t>悼公十四年（公元前四五三年），以</a:t>
            </a:r>
            <a:r>
              <a:rPr lang="en-US" altLang="zh-TW" sz="2800" dirty="0"/>
              <a:t>《</a:t>
            </a:r>
            <a:r>
              <a:rPr lang="zh-TW" altLang="en-US" sz="2800" dirty="0"/>
              <a:t>春秋</a:t>
            </a:r>
            <a:r>
              <a:rPr lang="en-US" altLang="zh-TW" sz="2800" dirty="0"/>
              <a:t>》</a:t>
            </a:r>
            <a:r>
              <a:rPr lang="zh-TW" altLang="en-US" sz="2800" dirty="0"/>
              <a:t>爲本，通過記述春秋時期的具體史實</a:t>
            </a:r>
            <a:r>
              <a:rPr lang="zh-TW" altLang="en-US" sz="2800" dirty="0" smtClean="0"/>
              <a:t>來説</a:t>
            </a:r>
            <a:r>
              <a:rPr lang="zh-TW" altLang="en-US" sz="2800" dirty="0"/>
              <a:t>明</a:t>
            </a:r>
            <a:r>
              <a:rPr lang="en-US" altLang="zh-TW" sz="2800" dirty="0"/>
              <a:t>《</a:t>
            </a:r>
            <a:r>
              <a:rPr lang="zh-TW" altLang="en-US" sz="2800" dirty="0"/>
              <a:t>春秋</a:t>
            </a:r>
            <a:r>
              <a:rPr lang="en-US" altLang="zh-TW" sz="2800" dirty="0"/>
              <a:t>》</a:t>
            </a:r>
            <a:r>
              <a:rPr lang="zh-TW" altLang="en-US" sz="2800" dirty="0"/>
              <a:t>的綱目，是儒家重要經典之一</a:t>
            </a:r>
            <a:r>
              <a:rPr lang="zh-TW" altLang="en-US" sz="2800" dirty="0" smtClean="0"/>
              <a:t>。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511507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7449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左傳．襄</a:t>
            </a:r>
            <a:r>
              <a:rPr lang="zh-TW" altLang="en-US" dirty="0"/>
              <a:t>公</a:t>
            </a:r>
            <a:r>
              <a:rPr lang="zh-TW" altLang="en-US" dirty="0" smtClean="0"/>
              <a:t>十五年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38300"/>
            <a:ext cx="9247188" cy="486410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宋人或得</a:t>
            </a:r>
            <a:r>
              <a:rPr lang="zh-TW" altLang="en-US" sz="3200" dirty="0" smtClean="0"/>
              <a:t>玉。獻</a:t>
            </a:r>
            <a:r>
              <a:rPr lang="zh-TW" altLang="en-US" sz="3200" dirty="0"/>
              <a:t>諸子</a:t>
            </a:r>
            <a:r>
              <a:rPr lang="zh-TW" altLang="en-US" sz="3200" dirty="0" smtClean="0"/>
              <a:t>罕。子</a:t>
            </a:r>
            <a:r>
              <a:rPr lang="zh-TW" altLang="en-US" sz="3200" dirty="0"/>
              <a:t>罕弗</a:t>
            </a:r>
            <a:r>
              <a:rPr lang="zh-TW" altLang="en-US" sz="3200" dirty="0" smtClean="0"/>
              <a:t>受。獻</a:t>
            </a:r>
            <a:r>
              <a:rPr lang="zh-TW" altLang="en-US" sz="3200" dirty="0"/>
              <a:t>玉者</a:t>
            </a:r>
            <a:r>
              <a:rPr lang="zh-TW" altLang="en-US" sz="3200" dirty="0" smtClean="0"/>
              <a:t>曰。以</a:t>
            </a:r>
            <a:r>
              <a:rPr lang="zh-TW" altLang="en-US" sz="3200" dirty="0"/>
              <a:t>示玉</a:t>
            </a:r>
            <a:r>
              <a:rPr lang="zh-TW" altLang="en-US" sz="3200" dirty="0" smtClean="0"/>
              <a:t>人。玉</a:t>
            </a:r>
            <a:r>
              <a:rPr lang="zh-TW" altLang="en-US" sz="3200" dirty="0"/>
              <a:t>人以為寶</a:t>
            </a:r>
            <a:r>
              <a:rPr lang="zh-TW" altLang="en-US" sz="3200" dirty="0" smtClean="0"/>
              <a:t>也。故</a:t>
            </a:r>
            <a:r>
              <a:rPr lang="zh-TW" altLang="en-US" sz="3200" dirty="0"/>
              <a:t>敢獻</a:t>
            </a:r>
            <a:r>
              <a:rPr lang="zh-TW" altLang="en-US" sz="3200" dirty="0" smtClean="0"/>
              <a:t>之。子</a:t>
            </a:r>
            <a:r>
              <a:rPr lang="zh-TW" altLang="en-US" sz="3200" dirty="0"/>
              <a:t>罕</a:t>
            </a:r>
            <a:r>
              <a:rPr lang="zh-TW" altLang="en-US" sz="3200" dirty="0" smtClean="0"/>
              <a:t>曰。我</a:t>
            </a:r>
            <a:r>
              <a:rPr lang="zh-TW" altLang="en-US" sz="3200" dirty="0"/>
              <a:t>以不貪為</a:t>
            </a:r>
            <a:r>
              <a:rPr lang="zh-TW" altLang="en-US" sz="3200" dirty="0" smtClean="0"/>
              <a:t>寶。爾</a:t>
            </a:r>
            <a:r>
              <a:rPr lang="zh-TW" altLang="en-US" sz="3200" dirty="0" smtClean="0"/>
              <a:t>以</a:t>
            </a:r>
            <a:r>
              <a:rPr lang="zh-TW" altLang="en-US" sz="3200" dirty="0"/>
              <a:t>玉為</a:t>
            </a:r>
            <a:r>
              <a:rPr lang="zh-TW" altLang="en-US" sz="3200" dirty="0" smtClean="0"/>
              <a:t>寶。若</a:t>
            </a:r>
            <a:r>
              <a:rPr lang="zh-TW" altLang="en-US" sz="3200" dirty="0"/>
              <a:t>以與</a:t>
            </a:r>
            <a:r>
              <a:rPr lang="zh-TW" altLang="en-US" sz="3200" dirty="0" smtClean="0"/>
              <a:t>我。皆</a:t>
            </a:r>
            <a:r>
              <a:rPr lang="zh-TW" altLang="en-US" sz="3200" dirty="0"/>
              <a:t>喪寶</a:t>
            </a:r>
            <a:r>
              <a:rPr lang="zh-TW" altLang="en-US" sz="3200" dirty="0" smtClean="0"/>
              <a:t>也。不</a:t>
            </a:r>
            <a:r>
              <a:rPr lang="zh-TW" altLang="en-US" sz="3200" dirty="0"/>
              <a:t>若人有其</a:t>
            </a:r>
            <a:r>
              <a:rPr lang="zh-TW" altLang="en-US" sz="3200" dirty="0" smtClean="0"/>
              <a:t>寶。稽首</a:t>
            </a:r>
            <a:r>
              <a:rPr lang="zh-TW" altLang="en-US" sz="3200" dirty="0"/>
              <a:t>而告</a:t>
            </a:r>
            <a:r>
              <a:rPr lang="zh-TW" altLang="en-US" sz="3200" dirty="0" smtClean="0"/>
              <a:t>曰。小人懷璧。不</a:t>
            </a:r>
            <a:r>
              <a:rPr lang="zh-TW" altLang="en-US" sz="3200" dirty="0"/>
              <a:t>可以越</a:t>
            </a:r>
            <a:r>
              <a:rPr lang="zh-TW" altLang="en-US" sz="3200" dirty="0" smtClean="0"/>
              <a:t>鄉。納</a:t>
            </a:r>
            <a:r>
              <a:rPr lang="zh-TW" altLang="en-US" sz="3200" dirty="0"/>
              <a:t>此以請死</a:t>
            </a:r>
            <a:r>
              <a:rPr lang="zh-TW" altLang="en-US" sz="3200" dirty="0" smtClean="0"/>
              <a:t>也。子</a:t>
            </a:r>
            <a:r>
              <a:rPr lang="zh-TW" altLang="en-US" sz="3200" dirty="0"/>
              <a:t>罕寘諸其</a:t>
            </a:r>
            <a:r>
              <a:rPr lang="zh-TW" altLang="en-US" sz="3200" dirty="0" smtClean="0"/>
              <a:t>里。使</a:t>
            </a:r>
            <a:r>
              <a:rPr lang="zh-TW" altLang="en-US" sz="3200" dirty="0"/>
              <a:t>玉人為之攻</a:t>
            </a:r>
            <a:r>
              <a:rPr lang="zh-TW" altLang="en-US" sz="3200" dirty="0" smtClean="0"/>
              <a:t>之。富</a:t>
            </a:r>
            <a:r>
              <a:rPr lang="zh-TW" altLang="en-US" sz="3200" dirty="0"/>
              <a:t>而後使復其所</a:t>
            </a:r>
            <a:r>
              <a:rPr lang="zh-TW" altLang="en-US" sz="3200" dirty="0" smtClean="0"/>
              <a:t>。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（譯註第二冊頁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684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66075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744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現代標</a:t>
            </a:r>
            <a:r>
              <a:rPr lang="zh-TW" altLang="en-US" dirty="0">
                <a:solidFill>
                  <a:srgbClr val="FF0000"/>
                </a:solidFill>
              </a:rPr>
              <a:t>點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38300"/>
            <a:ext cx="9247188" cy="486410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宋人或得玉，獻諸子罕，子罕弗</a:t>
            </a:r>
            <a:r>
              <a:rPr lang="zh-TW" altLang="en-US" sz="3200" dirty="0" smtClean="0"/>
              <a:t>受。獻</a:t>
            </a:r>
            <a:r>
              <a:rPr lang="zh-TW" altLang="en-US" sz="3200" dirty="0"/>
              <a:t>玉者</a:t>
            </a:r>
            <a:r>
              <a:rPr lang="zh-TW" altLang="en-US" sz="3200" dirty="0" smtClean="0"/>
              <a:t>曰</a:t>
            </a:r>
            <a:r>
              <a:rPr lang="zh-TW" altLang="en-US" sz="3200" dirty="0" smtClean="0"/>
              <a:t>：「以</a:t>
            </a:r>
            <a:r>
              <a:rPr lang="zh-TW" altLang="en-US" sz="3200" dirty="0"/>
              <a:t>示玉人，玉人以為寶也，故敢獻</a:t>
            </a:r>
            <a:r>
              <a:rPr lang="zh-TW" altLang="en-US" sz="3200" dirty="0" smtClean="0"/>
              <a:t>之</a:t>
            </a:r>
            <a:r>
              <a:rPr lang="zh-TW" altLang="en-US" sz="3200" dirty="0" smtClean="0"/>
              <a:t>。」子</a:t>
            </a:r>
            <a:r>
              <a:rPr lang="zh-TW" altLang="en-US" sz="3200" dirty="0"/>
              <a:t>罕</a:t>
            </a:r>
            <a:r>
              <a:rPr lang="zh-TW" altLang="en-US" sz="3200" dirty="0" smtClean="0"/>
              <a:t>曰</a:t>
            </a:r>
            <a:r>
              <a:rPr lang="zh-TW" altLang="en-US" sz="3200" dirty="0" smtClean="0"/>
              <a:t>：「我</a:t>
            </a:r>
            <a:r>
              <a:rPr lang="zh-TW" altLang="en-US" sz="3200" dirty="0"/>
              <a:t>以不貪為</a:t>
            </a:r>
            <a:r>
              <a:rPr lang="zh-TW" altLang="en-US" sz="3200" dirty="0" smtClean="0"/>
              <a:t>寶</a:t>
            </a:r>
            <a:r>
              <a:rPr lang="zh-TW" altLang="en-US" sz="3200" dirty="0"/>
              <a:t>，</a:t>
            </a:r>
            <a:r>
              <a:rPr lang="zh-TW" altLang="en-US" sz="3200" dirty="0" smtClean="0"/>
              <a:t>爾以</a:t>
            </a:r>
            <a:r>
              <a:rPr lang="zh-TW" altLang="en-US" sz="3200" dirty="0"/>
              <a:t>玉為</a:t>
            </a:r>
            <a:r>
              <a:rPr lang="zh-TW" altLang="en-US" sz="3200" dirty="0" smtClean="0"/>
              <a:t>寶；若</a:t>
            </a:r>
            <a:r>
              <a:rPr lang="zh-TW" altLang="en-US" sz="3200" dirty="0"/>
              <a:t>以與我，皆喪寶</a:t>
            </a:r>
            <a:r>
              <a:rPr lang="zh-TW" altLang="en-US" sz="3200" dirty="0" smtClean="0"/>
              <a:t>也；不</a:t>
            </a:r>
            <a:r>
              <a:rPr lang="zh-TW" altLang="en-US" sz="3200" dirty="0"/>
              <a:t>若人有其</a:t>
            </a:r>
            <a:r>
              <a:rPr lang="zh-TW" altLang="en-US" sz="3200" dirty="0" smtClean="0"/>
              <a:t>寶</a:t>
            </a:r>
            <a:r>
              <a:rPr lang="zh-TW" altLang="en-US" sz="3200" dirty="0" smtClean="0"/>
              <a:t>。」稽首</a:t>
            </a:r>
            <a:r>
              <a:rPr lang="zh-TW" altLang="en-US" sz="3200" dirty="0"/>
              <a:t>而告</a:t>
            </a:r>
            <a:r>
              <a:rPr lang="zh-TW" altLang="en-US" sz="3200" dirty="0" smtClean="0"/>
              <a:t>曰</a:t>
            </a:r>
            <a:r>
              <a:rPr lang="zh-TW" altLang="en-US" sz="3200" dirty="0" smtClean="0"/>
              <a:t>：「小人</a:t>
            </a:r>
            <a:r>
              <a:rPr lang="zh-TW" altLang="en-US" sz="3200" dirty="0"/>
              <a:t>懷璧，不可以越鄉，納此以請死</a:t>
            </a:r>
            <a:r>
              <a:rPr lang="zh-TW" altLang="en-US" sz="3200" dirty="0" smtClean="0"/>
              <a:t>也</a:t>
            </a:r>
            <a:r>
              <a:rPr lang="zh-TW" altLang="en-US" sz="3200" dirty="0" smtClean="0"/>
              <a:t>。」子</a:t>
            </a:r>
            <a:r>
              <a:rPr lang="zh-TW" altLang="en-US" sz="3200" dirty="0"/>
              <a:t>罕寘諸其里，使玉人為之攻之，富而後使復其所</a:t>
            </a:r>
            <a:r>
              <a:rPr lang="zh-TW" altLang="en-US" sz="3200" dirty="0" smtClean="0"/>
              <a:t>。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005153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181686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82188" y="738130"/>
            <a:ext cx="9754212" cy="576427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宋人或得玉，獻諸子罕，子罕弗</a:t>
            </a:r>
            <a:r>
              <a:rPr lang="zh-TW" altLang="en-US" sz="3200" dirty="0" smtClean="0"/>
              <a:t>受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獻</a:t>
            </a:r>
            <a:r>
              <a:rPr lang="zh-TW" altLang="en-US" sz="3200" dirty="0"/>
              <a:t>玉者</a:t>
            </a:r>
            <a:r>
              <a:rPr lang="zh-TW" altLang="en-US" sz="3200" dirty="0" smtClean="0"/>
              <a:t>曰</a:t>
            </a:r>
            <a:r>
              <a:rPr lang="zh-TW" altLang="en-US" sz="3200" dirty="0" smtClean="0"/>
              <a:t>：「以</a:t>
            </a:r>
            <a:r>
              <a:rPr lang="zh-TW" altLang="en-US" sz="3200" dirty="0"/>
              <a:t>示玉人，玉人以為寶也，故敢獻</a:t>
            </a:r>
            <a:r>
              <a:rPr lang="zh-TW" altLang="en-US" sz="3200" dirty="0" smtClean="0"/>
              <a:t>之</a:t>
            </a:r>
            <a:r>
              <a:rPr lang="zh-TW" altLang="en-US" sz="3200" dirty="0" smtClean="0"/>
              <a:t>。」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罕</a:t>
            </a:r>
            <a:r>
              <a:rPr lang="zh-TW" altLang="en-US" sz="3200" dirty="0" smtClean="0"/>
              <a:t>曰</a:t>
            </a:r>
            <a:r>
              <a:rPr lang="zh-TW" altLang="en-US" sz="3200" dirty="0" smtClean="0"/>
              <a:t>：「我</a:t>
            </a:r>
            <a:r>
              <a:rPr lang="zh-TW" altLang="en-US" sz="3200" dirty="0"/>
              <a:t>以不貪為</a:t>
            </a:r>
            <a:r>
              <a:rPr lang="zh-TW" altLang="en-US" sz="3200" dirty="0" smtClean="0"/>
              <a:t>寶</a:t>
            </a:r>
            <a:r>
              <a:rPr lang="zh-TW" altLang="en-US" sz="3200" dirty="0"/>
              <a:t>，</a:t>
            </a:r>
            <a:r>
              <a:rPr lang="zh-TW" altLang="en-US" sz="3200" dirty="0" smtClean="0"/>
              <a:t>爾以</a:t>
            </a:r>
            <a:r>
              <a:rPr lang="zh-TW" altLang="en-US" sz="3200" dirty="0"/>
              <a:t>玉為</a:t>
            </a:r>
            <a:r>
              <a:rPr lang="zh-TW" altLang="en-US" sz="3200" dirty="0" smtClean="0"/>
              <a:t>寶；若</a:t>
            </a:r>
            <a:r>
              <a:rPr lang="zh-TW" altLang="en-US" sz="3200" dirty="0"/>
              <a:t>以與我，皆喪寶</a:t>
            </a:r>
            <a:r>
              <a:rPr lang="zh-TW" altLang="en-US" sz="3200" dirty="0" smtClean="0"/>
              <a:t>也；不</a:t>
            </a:r>
            <a:r>
              <a:rPr lang="zh-TW" altLang="en-US" sz="3200" dirty="0"/>
              <a:t>若人有其</a:t>
            </a:r>
            <a:r>
              <a:rPr lang="zh-TW" altLang="en-US" sz="3200" dirty="0" smtClean="0"/>
              <a:t>寶</a:t>
            </a:r>
            <a:r>
              <a:rPr lang="zh-TW" altLang="en-US" sz="3200" dirty="0" smtClean="0"/>
              <a:t>。」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稽首</a:t>
            </a:r>
            <a:r>
              <a:rPr lang="zh-TW" altLang="en-US" sz="3200" dirty="0"/>
              <a:t>而告</a:t>
            </a:r>
            <a:r>
              <a:rPr lang="zh-TW" altLang="en-US" sz="3200" dirty="0" smtClean="0"/>
              <a:t>曰</a:t>
            </a:r>
            <a:r>
              <a:rPr lang="zh-TW" altLang="en-US" sz="3200" dirty="0" smtClean="0"/>
              <a:t>：「小人</a:t>
            </a:r>
            <a:r>
              <a:rPr lang="zh-TW" altLang="en-US" sz="3200" dirty="0"/>
              <a:t>懷璧，不可以越鄉，納此以請死</a:t>
            </a:r>
            <a:r>
              <a:rPr lang="zh-TW" altLang="en-US" sz="3200" dirty="0" smtClean="0"/>
              <a:t>也</a:t>
            </a:r>
            <a:r>
              <a:rPr lang="zh-TW" altLang="en-US" sz="3200" dirty="0" smtClean="0"/>
              <a:t>。」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罕寘諸其里，使玉人為之攻之，富而後使復其所</a:t>
            </a:r>
            <a:r>
              <a:rPr lang="zh-TW" altLang="en-US" sz="3200" dirty="0" smtClean="0"/>
              <a:t>。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115805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2.</a:t>
            </a:r>
            <a:r>
              <a:rPr lang="zh-TW" altLang="en-US" sz="3200" dirty="0" smtClean="0"/>
              <a:t>直接推論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大意綱目。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73924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658440" y="365761"/>
          <a:ext cx="10228760" cy="61493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0792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宋人或得玉，獻諸子罕，子罕弗受。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29590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獻玉者曰</a:t>
                      </a:r>
                      <a:r>
                        <a:rPr lang="zh-TW" altLang="en-US" sz="3200" dirty="0" smtClean="0"/>
                        <a:t>：「以</a:t>
                      </a:r>
                      <a:r>
                        <a:rPr lang="zh-TW" altLang="en-US" sz="3200" dirty="0" smtClean="0"/>
                        <a:t>示玉人，玉人以為寶也，故敢獻之</a:t>
                      </a:r>
                      <a:r>
                        <a:rPr lang="zh-TW" altLang="en-US" sz="3200" dirty="0" smtClean="0"/>
                        <a:t>。」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295906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子罕曰</a:t>
                      </a:r>
                      <a:r>
                        <a:rPr lang="zh-TW" altLang="en-US" sz="3200" dirty="0" smtClean="0"/>
                        <a:t>：「我</a:t>
                      </a:r>
                      <a:r>
                        <a:rPr lang="zh-TW" altLang="en-US" sz="3200" dirty="0" smtClean="0"/>
                        <a:t>以不貪為寶，爾以玉為寶；若以與我，皆喪寶也；不若人有其寶</a:t>
                      </a:r>
                      <a:r>
                        <a:rPr lang="zh-TW" altLang="en-US" sz="3200" dirty="0" smtClean="0"/>
                        <a:t>。」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74801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稽首而告曰</a:t>
                      </a:r>
                      <a:r>
                        <a:rPr lang="zh-TW" altLang="en-US" sz="3200" dirty="0" smtClean="0"/>
                        <a:t>：「小人</a:t>
                      </a:r>
                      <a:r>
                        <a:rPr lang="zh-TW" altLang="en-US" sz="3200" dirty="0" smtClean="0"/>
                        <a:t>懷璧，不可以越鄉，納此以請死也</a:t>
                      </a:r>
                      <a:r>
                        <a:rPr lang="zh-TW" altLang="en-US" sz="3200" dirty="0" smtClean="0"/>
                        <a:t>。」</a:t>
                      </a:r>
                      <a:endParaRPr lang="zh-TW" altLang="en-US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274801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子罕置諸其里，使玉人為之攻之，富而後使復其所。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723437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2974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658440" y="365761"/>
          <a:ext cx="10228760" cy="61493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0792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獻玉弗受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宋人或得玉，獻諸子罕，子罕弗受。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29590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獻玉者曰</a:t>
                      </a:r>
                      <a:r>
                        <a:rPr lang="zh-TW" altLang="en-US" sz="3200" dirty="0" smtClean="0"/>
                        <a:t>：「以</a:t>
                      </a:r>
                      <a:r>
                        <a:rPr lang="zh-TW" altLang="en-US" sz="3200" dirty="0" smtClean="0"/>
                        <a:t>示玉人，玉人以為寶也，故敢獻之</a:t>
                      </a:r>
                      <a:r>
                        <a:rPr lang="zh-TW" altLang="en-US" sz="3200" dirty="0" smtClean="0"/>
                        <a:t>。」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295906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子罕曰</a:t>
                      </a:r>
                      <a:r>
                        <a:rPr lang="zh-TW" altLang="en-US" sz="3200" dirty="0" smtClean="0"/>
                        <a:t>：「我</a:t>
                      </a:r>
                      <a:r>
                        <a:rPr lang="zh-TW" altLang="en-US" sz="3200" dirty="0" smtClean="0"/>
                        <a:t>以不貪為寶，爾以玉為寶；若以與我，皆喪寶也；不若人有其寶</a:t>
                      </a:r>
                      <a:r>
                        <a:rPr lang="zh-TW" altLang="en-US" sz="3200" dirty="0" smtClean="0"/>
                        <a:t>。」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74801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稽首而告曰</a:t>
                      </a:r>
                      <a:r>
                        <a:rPr lang="zh-TW" altLang="en-US" sz="3200" dirty="0" smtClean="0"/>
                        <a:t>：「小人</a:t>
                      </a:r>
                      <a:r>
                        <a:rPr lang="zh-TW" altLang="en-US" sz="3200" dirty="0" smtClean="0"/>
                        <a:t>懷璧，不可以越鄉，納此以請死也</a:t>
                      </a:r>
                      <a:r>
                        <a:rPr lang="zh-TW" altLang="en-US" sz="3200" dirty="0" smtClean="0"/>
                        <a:t>。」</a:t>
                      </a:r>
                      <a:endParaRPr lang="zh-TW" altLang="en-US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274801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子罕置諸其里，使玉人為之攻之，富而後使復其所。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723437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0140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658440" y="365761"/>
          <a:ext cx="10228760" cy="61493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0792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獻玉弗受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宋人或得玉，獻諸子罕，子罕弗受。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29590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寶故獻之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獻玉者曰</a:t>
                      </a:r>
                      <a:r>
                        <a:rPr lang="zh-TW" altLang="en-US" sz="3200" dirty="0" smtClean="0"/>
                        <a:t>：「以</a:t>
                      </a:r>
                      <a:r>
                        <a:rPr lang="zh-TW" altLang="en-US" sz="3200" dirty="0" smtClean="0"/>
                        <a:t>示玉人，玉人以為寶也，故敢獻之</a:t>
                      </a:r>
                      <a:r>
                        <a:rPr lang="zh-TW" altLang="en-US" sz="3200" dirty="0" smtClean="0"/>
                        <a:t>。」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295906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子罕曰</a:t>
                      </a:r>
                      <a:r>
                        <a:rPr lang="zh-TW" altLang="en-US" sz="3200" dirty="0" smtClean="0"/>
                        <a:t>：「我</a:t>
                      </a:r>
                      <a:r>
                        <a:rPr lang="zh-TW" altLang="en-US" sz="3200" dirty="0" smtClean="0"/>
                        <a:t>以不貪為寶，爾以玉為寶；若以與我，皆喪寶也；不若人有其寶</a:t>
                      </a:r>
                      <a:r>
                        <a:rPr lang="zh-TW" altLang="en-US" sz="3200" dirty="0" smtClean="0"/>
                        <a:t>。」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74801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稽首而告曰</a:t>
                      </a:r>
                      <a:r>
                        <a:rPr lang="zh-TW" altLang="en-US" sz="3200" dirty="0" smtClean="0"/>
                        <a:t>：「小人</a:t>
                      </a:r>
                      <a:r>
                        <a:rPr lang="zh-TW" altLang="en-US" sz="3200" dirty="0" smtClean="0"/>
                        <a:t>懷璧，不可以越鄉，納此以請死也</a:t>
                      </a:r>
                      <a:r>
                        <a:rPr lang="zh-TW" altLang="en-US" sz="3200" dirty="0" smtClean="0"/>
                        <a:t>。」</a:t>
                      </a:r>
                      <a:endParaRPr lang="zh-TW" altLang="en-US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274801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子罕置諸其里，使玉人為之攻之，富而後使復其所。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723437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25151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658440" y="365761"/>
          <a:ext cx="10228760" cy="61493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0792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獻玉弗受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宋人或得玉，獻諸子罕，子罕弗受。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29590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寶故獻之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獻玉者曰</a:t>
                      </a:r>
                      <a:r>
                        <a:rPr lang="zh-TW" altLang="en-US" sz="3200" dirty="0" smtClean="0"/>
                        <a:t>：「以</a:t>
                      </a:r>
                      <a:r>
                        <a:rPr lang="zh-TW" altLang="en-US" sz="3200" dirty="0" smtClean="0"/>
                        <a:t>示玉人，玉人以為寶也，故敢獻之</a:t>
                      </a:r>
                      <a:r>
                        <a:rPr lang="zh-TW" altLang="en-US" sz="3200" dirty="0" smtClean="0"/>
                        <a:t>。」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295906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各有其寶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子罕曰</a:t>
                      </a:r>
                      <a:r>
                        <a:rPr lang="zh-TW" altLang="en-US" sz="3200" dirty="0" smtClean="0"/>
                        <a:t>：「我</a:t>
                      </a:r>
                      <a:r>
                        <a:rPr lang="zh-TW" altLang="en-US" sz="3200" dirty="0" smtClean="0"/>
                        <a:t>以不貪為寶，爾以玉為寶；若以與我，皆喪寶也；不若人有其寶</a:t>
                      </a:r>
                      <a:r>
                        <a:rPr lang="zh-TW" altLang="en-US" sz="3200" dirty="0" smtClean="0"/>
                        <a:t>。」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74801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稽首而告曰</a:t>
                      </a:r>
                      <a:r>
                        <a:rPr lang="zh-TW" altLang="en-US" sz="3200" dirty="0" smtClean="0"/>
                        <a:t>：「小人</a:t>
                      </a:r>
                      <a:r>
                        <a:rPr lang="zh-TW" altLang="en-US" sz="3200" dirty="0" smtClean="0"/>
                        <a:t>懷璧，不可以越鄉，納此以請死也</a:t>
                      </a:r>
                      <a:r>
                        <a:rPr lang="zh-TW" altLang="en-US" sz="3200" dirty="0" smtClean="0"/>
                        <a:t>。」</a:t>
                      </a:r>
                      <a:endParaRPr lang="zh-TW" altLang="en-US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274801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子罕置諸其里，使玉人為之攻之，富而後使復其所。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723437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5695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658440" y="365761"/>
          <a:ext cx="10228760" cy="61493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0792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獻玉弗受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宋人或得玉，獻諸子罕，子罕弗受。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29590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寶故獻之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獻玉者曰</a:t>
                      </a:r>
                      <a:r>
                        <a:rPr lang="zh-TW" altLang="en-US" sz="3200" dirty="0" smtClean="0"/>
                        <a:t>：「以</a:t>
                      </a:r>
                      <a:r>
                        <a:rPr lang="zh-TW" altLang="en-US" sz="3200" dirty="0" smtClean="0"/>
                        <a:t>示玉人，玉人以為寶也，故敢獻之</a:t>
                      </a:r>
                      <a:r>
                        <a:rPr lang="zh-TW" altLang="en-US" sz="3200" dirty="0" smtClean="0"/>
                        <a:t>。」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295906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各有其寶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子罕曰</a:t>
                      </a:r>
                      <a:r>
                        <a:rPr lang="zh-TW" altLang="en-US" sz="3200" dirty="0" smtClean="0"/>
                        <a:t>：「我</a:t>
                      </a:r>
                      <a:r>
                        <a:rPr lang="zh-TW" altLang="en-US" sz="3200" dirty="0" smtClean="0"/>
                        <a:t>以不貪為寶，爾以玉為寶；若以與我，皆喪寶也；不若人有其寶</a:t>
                      </a:r>
                      <a:r>
                        <a:rPr lang="zh-TW" altLang="en-US" sz="3200" dirty="0" smtClean="0"/>
                        <a:t>。」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74801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獻玉求免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稽首而告曰</a:t>
                      </a:r>
                      <a:r>
                        <a:rPr lang="zh-TW" altLang="en-US" sz="3200" dirty="0" smtClean="0"/>
                        <a:t>：「小人</a:t>
                      </a:r>
                      <a:r>
                        <a:rPr lang="zh-TW" altLang="en-US" sz="3200" dirty="0" smtClean="0"/>
                        <a:t>懷璧，不可以越鄉，納此以請死也</a:t>
                      </a:r>
                      <a:r>
                        <a:rPr lang="zh-TW" altLang="en-US" sz="3200" dirty="0" smtClean="0"/>
                        <a:t>。」</a:t>
                      </a:r>
                      <a:endParaRPr lang="zh-TW" altLang="en-US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274801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子罕置諸其里，使玉人為之攻之，富而後使復其所。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723437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8506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658440" y="365761"/>
          <a:ext cx="10228760" cy="61493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4030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524730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100792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獻玉弗受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宋人或得玉，獻諸子罕，子罕弗受。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1295906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寶故獻之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獻玉者曰</a:t>
                      </a:r>
                      <a:r>
                        <a:rPr lang="zh-TW" altLang="en-US" sz="3200" dirty="0" smtClean="0"/>
                        <a:t>：「以</a:t>
                      </a:r>
                      <a:r>
                        <a:rPr lang="zh-TW" altLang="en-US" sz="3200" dirty="0" smtClean="0"/>
                        <a:t>示玉人，玉人以為寶也，故敢獻之</a:t>
                      </a:r>
                      <a:r>
                        <a:rPr lang="zh-TW" altLang="en-US" sz="3200" dirty="0" smtClean="0"/>
                        <a:t>。」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295906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各有其寶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子罕曰</a:t>
                      </a:r>
                      <a:r>
                        <a:rPr lang="zh-TW" altLang="en-US" sz="3200" dirty="0" smtClean="0"/>
                        <a:t>：「我</a:t>
                      </a:r>
                      <a:r>
                        <a:rPr lang="zh-TW" altLang="en-US" sz="3200" dirty="0" smtClean="0"/>
                        <a:t>以不貪為寶，爾以玉為寶；若以與我，皆喪寶也；不若人有其寶</a:t>
                      </a:r>
                      <a:r>
                        <a:rPr lang="zh-TW" altLang="en-US" sz="3200" dirty="0" smtClean="0"/>
                        <a:t>。」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74801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獻玉求免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稽首而告曰</a:t>
                      </a:r>
                      <a:r>
                        <a:rPr lang="zh-TW" altLang="en-US" sz="3200" dirty="0" smtClean="0"/>
                        <a:t>：「小人</a:t>
                      </a:r>
                      <a:r>
                        <a:rPr lang="zh-TW" altLang="en-US" sz="3200" dirty="0" smtClean="0"/>
                        <a:t>懷璧，不可以越鄉，納此以請死也</a:t>
                      </a:r>
                      <a:r>
                        <a:rPr lang="zh-TW" altLang="en-US" sz="3200" dirty="0" smtClean="0"/>
                        <a:t>。」</a:t>
                      </a:r>
                      <a:endParaRPr lang="zh-TW" altLang="en-US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274801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廉仁兩全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3840"/>
                        </a:lnSpc>
                      </a:pPr>
                      <a:r>
                        <a:rPr lang="zh-TW" altLang="en-US" sz="3200" dirty="0" smtClean="0"/>
                        <a:t>子罕置諸其里，使玉人為之攻之，富而後使復其所。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723437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0414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整合（課後作業）</a:t>
            </a:r>
            <a:endParaRPr lang="en-US" altLang="zh-TW" sz="3200" dirty="0" smtClean="0"/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試將各段綱目連綴成為本文摘要。</a:t>
            </a:r>
          </a:p>
          <a:p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獻玉弗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受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寶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故獻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各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有其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寶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獻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玉求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免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廉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仁兩全</a:t>
            </a:r>
          </a:p>
          <a:p>
            <a:endParaRPr lang="en-US" altLang="zh-TW" sz="3200" dirty="0" smtClean="0"/>
          </a:p>
        </p:txBody>
      </p:sp>
    </p:spTree>
    <p:extLst>
      <p:ext uri="{BB962C8B-B14F-4D97-AF65-F5344CB8AC3E}">
        <p14:creationId xmlns:p14="http://schemas.microsoft.com/office/powerpoint/2010/main" val="333757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745512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評估（討論）</a:t>
            </a:r>
            <a:endParaRPr lang="en-US" altLang="zh-TW" sz="3200" dirty="0" smtClean="0"/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本文除紀載了子罕的「廉仁」之美德外，從中還可看出文中人物的甚麼表現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？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80107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絲縷">
  <a:themeElements>
    <a:clrScheme name="絲縷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絲縷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絲縷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4711</TotalTime>
  <Words>10306</Words>
  <Application>Microsoft Office PowerPoint</Application>
  <PresentationFormat>寬螢幕</PresentationFormat>
  <Paragraphs>650</Paragraphs>
  <Slides>101</Slides>
  <Notes>54</Notes>
  <HiddenSlides>0</HiddenSlides>
  <MMClips>0</MMClips>
  <ScaleCrop>false</ScaleCrop>
  <HeadingPairs>
    <vt:vector size="6" baseType="variant">
      <vt:variant>
        <vt:lpstr>使用字型</vt:lpstr>
      </vt:variant>
      <vt:variant>
        <vt:i4>7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101</vt:i4>
      </vt:variant>
    </vt:vector>
  </HeadingPairs>
  <TitlesOfParts>
    <vt:vector size="109" baseType="lpstr">
      <vt:lpstr>微軟正黑體</vt:lpstr>
      <vt:lpstr>新細明體</vt:lpstr>
      <vt:lpstr>標楷體</vt:lpstr>
      <vt:lpstr>Arial</vt:lpstr>
      <vt:lpstr>Calibri</vt:lpstr>
      <vt:lpstr>Century Gothic</vt:lpstr>
      <vt:lpstr>Wingdings 3</vt:lpstr>
      <vt:lpstr>絲縷</vt:lpstr>
      <vt:lpstr>《群書治要》臣術(一)</vt:lpstr>
      <vt:lpstr>「臣術」選材內容：</vt:lpstr>
      <vt:lpstr>《說苑．臣術》 </vt:lpstr>
      <vt:lpstr>PowerPoint 簡報</vt:lpstr>
      <vt:lpstr>四層次設問</vt:lpstr>
      <vt:lpstr>分號（；）的用法</vt:lpstr>
      <vt:lpstr>用法</vt:lpstr>
      <vt:lpstr>分清層次</vt:lpstr>
      <vt:lpstr>特別用法 </vt:lpstr>
      <vt:lpstr>PowerPoint 簡報</vt:lpstr>
      <vt:lpstr>四層次設問</vt:lpstr>
      <vt:lpstr>PowerPoint 簡報</vt:lpstr>
      <vt:lpstr>PowerPoint 簡報</vt:lpstr>
      <vt:lpstr>四層次設問</vt:lpstr>
      <vt:lpstr>PowerPoint 簡報</vt:lpstr>
      <vt:lpstr>PowerPoint 簡報</vt:lpstr>
      <vt:lpstr>四層次設問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四層次設問</vt:lpstr>
      <vt:lpstr>四層次設問</vt:lpstr>
      <vt:lpstr>總標正邪</vt:lpstr>
      <vt:lpstr>PowerPoint 簡報</vt:lpstr>
      <vt:lpstr>PowerPoint 簡報</vt:lpstr>
      <vt:lpstr>PowerPoint 簡報</vt:lpstr>
      <vt:lpstr>PowerPoint 簡報</vt:lpstr>
      <vt:lpstr>四層次設問</vt:lpstr>
      <vt:lpstr>PowerPoint 簡報</vt:lpstr>
      <vt:lpstr>PowerPoint 簡報</vt:lpstr>
      <vt:lpstr>四層次設問</vt:lpstr>
      <vt:lpstr>PowerPoint 簡報</vt:lpstr>
      <vt:lpstr>PowerPoint 簡報</vt:lpstr>
      <vt:lpstr>四層次設問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四層次設問</vt:lpstr>
      <vt:lpstr>四層次設問</vt:lpstr>
      <vt:lpstr>PowerPoint 簡報</vt:lpstr>
      <vt:lpstr>PowerPoint 簡報</vt:lpstr>
      <vt:lpstr>總結臣術</vt:lpstr>
      <vt:lpstr>四層次設問</vt:lpstr>
      <vt:lpstr>PowerPoint 簡報</vt:lpstr>
      <vt:lpstr>PowerPoint 簡報</vt:lpstr>
      <vt:lpstr>PowerPoint 簡報</vt:lpstr>
      <vt:lpstr>《申鑒》</vt:lpstr>
      <vt:lpstr>現代標點</vt:lpstr>
      <vt:lpstr>四層次設問</vt:lpstr>
      <vt:lpstr>PowerPoint 簡報</vt:lpstr>
      <vt:lpstr>四層次設問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四層次設問</vt:lpstr>
      <vt:lpstr>四層次設問</vt:lpstr>
      <vt:lpstr>PowerPoint 簡報</vt:lpstr>
      <vt:lpstr>四層次設問</vt:lpstr>
      <vt:lpstr>《申鑒》</vt:lpstr>
      <vt:lpstr>現代標點</vt:lpstr>
      <vt:lpstr>四層次設問</vt:lpstr>
      <vt:lpstr>《申鑒》</vt:lpstr>
      <vt:lpstr>四層次設問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四層次設問</vt:lpstr>
      <vt:lpstr>四層次設問</vt:lpstr>
      <vt:lpstr>PowerPoint 簡報</vt:lpstr>
      <vt:lpstr>四層次設問</vt:lpstr>
      <vt:lpstr>【題解】</vt:lpstr>
      <vt:lpstr>《左傳．襄公十五年》</vt:lpstr>
      <vt:lpstr>現代標點</vt:lpstr>
      <vt:lpstr>四層次設問</vt:lpstr>
      <vt:lpstr>PowerPoint 簡報</vt:lpstr>
      <vt:lpstr>四層次設問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四層次設問</vt:lpstr>
      <vt:lpstr>四層次設問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Change</dc:creator>
  <cp:lastModifiedBy>Change</cp:lastModifiedBy>
  <cp:revision>358</cp:revision>
  <dcterms:created xsi:type="dcterms:W3CDTF">2018-06-08T14:12:39Z</dcterms:created>
  <dcterms:modified xsi:type="dcterms:W3CDTF">2018-10-08T16:02:07Z</dcterms:modified>
</cp:coreProperties>
</file>