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78" r:id="rId3"/>
    <p:sldId id="269" r:id="rId4"/>
    <p:sldId id="277" r:id="rId5"/>
    <p:sldId id="276" r:id="rId6"/>
    <p:sldId id="275" r:id="rId7"/>
    <p:sldId id="27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3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83C082-0207-49B9-89F3-EBC06A4A887B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24C790D-ED27-4AAA-BC64-F2B6862EE90B}">
      <dgm:prSet custT="1"/>
      <dgm:spPr/>
      <dgm:t>
        <a:bodyPr/>
        <a:lstStyle/>
        <a:p>
          <a:r>
            <a:rPr lang="en-GB" sz="2000" dirty="0"/>
            <a:t>Virtual Learning Environments: a platform with the aim of supporting learning and teaching activities across the internet. </a:t>
          </a:r>
          <a:endParaRPr lang="en-US" sz="2000" dirty="0"/>
        </a:p>
      </dgm:t>
    </dgm:pt>
    <dgm:pt modelId="{B3339235-AE99-4BAA-8960-5C159C0771EC}" type="parTrans" cxnId="{5B6536A3-7648-4452-9374-E8E65385FB1F}">
      <dgm:prSet/>
      <dgm:spPr/>
      <dgm:t>
        <a:bodyPr/>
        <a:lstStyle/>
        <a:p>
          <a:endParaRPr lang="en-US"/>
        </a:p>
      </dgm:t>
    </dgm:pt>
    <dgm:pt modelId="{6A27DC28-E5E9-4A71-9BDE-DB834BB997E7}" type="sibTrans" cxnId="{5B6536A3-7648-4452-9374-E8E65385FB1F}">
      <dgm:prSet phldrT="01"/>
      <dgm:spPr/>
      <dgm:t>
        <a:bodyPr/>
        <a:lstStyle/>
        <a:p>
          <a:endParaRPr lang="en-US" dirty="0"/>
        </a:p>
      </dgm:t>
    </dgm:pt>
    <dgm:pt modelId="{43FE1B6D-FF2F-4F59-947E-C9F678F32C44}">
      <dgm:prSet custT="1"/>
      <dgm:spPr/>
      <dgm:t>
        <a:bodyPr/>
        <a:lstStyle/>
        <a:p>
          <a:r>
            <a:rPr lang="en-GB" sz="2000" dirty="0"/>
            <a:t>A virtual learning environment (VLE) allows online interactions of various kinds to take place between tutors and learners making use of computers and the internet. </a:t>
          </a:r>
          <a:endParaRPr lang="en-US" sz="2000" dirty="0"/>
        </a:p>
      </dgm:t>
    </dgm:pt>
    <dgm:pt modelId="{155C561A-E997-4735-B463-BA921F1334D0}" type="parTrans" cxnId="{C402EF8E-FB6A-40CA-A94E-803BEBB99751}">
      <dgm:prSet/>
      <dgm:spPr/>
      <dgm:t>
        <a:bodyPr/>
        <a:lstStyle/>
        <a:p>
          <a:endParaRPr lang="en-US"/>
        </a:p>
      </dgm:t>
    </dgm:pt>
    <dgm:pt modelId="{BBAD0A8F-3E05-4EA4-BB5A-0EBD6CD48C23}" type="sibTrans" cxnId="{C402EF8E-FB6A-40CA-A94E-803BEBB99751}">
      <dgm:prSet phldrT="02"/>
      <dgm:spPr/>
      <dgm:t>
        <a:bodyPr/>
        <a:lstStyle/>
        <a:p>
          <a:endParaRPr lang="en-US" dirty="0"/>
        </a:p>
      </dgm:t>
    </dgm:pt>
    <dgm:pt modelId="{04094E6A-700C-4647-B722-1F700C89F237}">
      <dgm:prSet custT="1"/>
      <dgm:spPr/>
      <dgm:t>
        <a:bodyPr/>
        <a:lstStyle/>
        <a:p>
          <a:r>
            <a:rPr lang="en-GB" sz="2000" dirty="0"/>
            <a:t>Typically, Web-based VLEs provide an integrated set of internet tools, enable easy upload of materials and offer a consistent look and feel that can be customized by the user.</a:t>
          </a:r>
          <a:endParaRPr lang="en-US" sz="2000" dirty="0"/>
        </a:p>
      </dgm:t>
    </dgm:pt>
    <dgm:pt modelId="{4D36DE95-6C26-42A1-94D0-45B0FA1AB3FD}" type="parTrans" cxnId="{417CF578-DB9B-4781-A7EF-C2A06B9A5274}">
      <dgm:prSet/>
      <dgm:spPr/>
      <dgm:t>
        <a:bodyPr/>
        <a:lstStyle/>
        <a:p>
          <a:endParaRPr lang="en-US"/>
        </a:p>
      </dgm:t>
    </dgm:pt>
    <dgm:pt modelId="{08228C90-DC3E-4A1D-8C79-B5702E669184}" type="sibTrans" cxnId="{417CF578-DB9B-4781-A7EF-C2A06B9A5274}">
      <dgm:prSet phldrT="03"/>
      <dgm:spPr/>
      <dgm:t>
        <a:bodyPr/>
        <a:lstStyle/>
        <a:p>
          <a:endParaRPr lang="en-US" dirty="0"/>
        </a:p>
      </dgm:t>
    </dgm:pt>
    <dgm:pt modelId="{9B497900-9053-49E4-97B4-CA1948FB8765}" type="pres">
      <dgm:prSet presAssocID="{8983C082-0207-49B9-89F3-EBC06A4A887B}" presName="Name0" presStyleCnt="0">
        <dgm:presLayoutVars>
          <dgm:animLvl val="lvl"/>
          <dgm:resizeHandles val="exact"/>
        </dgm:presLayoutVars>
      </dgm:prSet>
      <dgm:spPr/>
    </dgm:pt>
    <dgm:pt modelId="{05C011D1-B964-4BEB-BB64-877521904589}" type="pres">
      <dgm:prSet presAssocID="{724C790D-ED27-4AAA-BC64-F2B6862EE90B}" presName="compositeNode" presStyleCnt="0">
        <dgm:presLayoutVars>
          <dgm:bulletEnabled val="1"/>
        </dgm:presLayoutVars>
      </dgm:prSet>
      <dgm:spPr/>
    </dgm:pt>
    <dgm:pt modelId="{75CD05C4-5851-4FD5-8D25-F69551560EBD}" type="pres">
      <dgm:prSet presAssocID="{724C790D-ED27-4AAA-BC64-F2B6862EE90B}" presName="bgRect" presStyleLbl="alignNode1" presStyleIdx="0" presStyleCnt="3"/>
      <dgm:spPr/>
    </dgm:pt>
    <dgm:pt modelId="{FB8F93AA-379F-4D82-8771-C6D7F0DA15DE}" type="pres">
      <dgm:prSet presAssocID="{6A27DC28-E5E9-4A71-9BDE-DB834BB997E7}" presName="sibTransNodeRect" presStyleLbl="alignNode1" presStyleIdx="0" presStyleCnt="3" custScaleY="10183">
        <dgm:presLayoutVars>
          <dgm:chMax val="0"/>
          <dgm:bulletEnabled val="1"/>
        </dgm:presLayoutVars>
      </dgm:prSet>
      <dgm:spPr/>
    </dgm:pt>
    <dgm:pt modelId="{9F730330-5BFB-4F5B-8E81-57A2EC5DD68E}" type="pres">
      <dgm:prSet presAssocID="{724C790D-ED27-4AAA-BC64-F2B6862EE90B}" presName="nodeRect" presStyleLbl="alignNode1" presStyleIdx="0" presStyleCnt="3">
        <dgm:presLayoutVars>
          <dgm:bulletEnabled val="1"/>
        </dgm:presLayoutVars>
      </dgm:prSet>
      <dgm:spPr/>
    </dgm:pt>
    <dgm:pt modelId="{F3FE2D1D-6A89-42E7-B6EA-9751A49E52AD}" type="pres">
      <dgm:prSet presAssocID="{6A27DC28-E5E9-4A71-9BDE-DB834BB997E7}" presName="sibTrans" presStyleCnt="0"/>
      <dgm:spPr/>
    </dgm:pt>
    <dgm:pt modelId="{87EAF1A1-E36A-47D3-97E3-EE5FAB8AF473}" type="pres">
      <dgm:prSet presAssocID="{43FE1B6D-FF2F-4F59-947E-C9F678F32C44}" presName="compositeNode" presStyleCnt="0">
        <dgm:presLayoutVars>
          <dgm:bulletEnabled val="1"/>
        </dgm:presLayoutVars>
      </dgm:prSet>
      <dgm:spPr/>
    </dgm:pt>
    <dgm:pt modelId="{3469BDC9-9A4E-4867-8AA0-E38720A55548}" type="pres">
      <dgm:prSet presAssocID="{43FE1B6D-FF2F-4F59-947E-C9F678F32C44}" presName="bgRect" presStyleLbl="alignNode1" presStyleIdx="1" presStyleCnt="3"/>
      <dgm:spPr/>
    </dgm:pt>
    <dgm:pt modelId="{37215B91-4772-4BC2-A0EA-790345116771}" type="pres">
      <dgm:prSet presAssocID="{BBAD0A8F-3E05-4EA4-BB5A-0EBD6CD48C23}" presName="sibTransNodeRect" presStyleLbl="alignNode1" presStyleIdx="1" presStyleCnt="3" custScaleY="3098">
        <dgm:presLayoutVars>
          <dgm:chMax val="0"/>
          <dgm:bulletEnabled val="1"/>
        </dgm:presLayoutVars>
      </dgm:prSet>
      <dgm:spPr/>
    </dgm:pt>
    <dgm:pt modelId="{1F283BE0-D996-4704-814D-A29973FC8130}" type="pres">
      <dgm:prSet presAssocID="{43FE1B6D-FF2F-4F59-947E-C9F678F32C44}" presName="nodeRect" presStyleLbl="alignNode1" presStyleIdx="1" presStyleCnt="3">
        <dgm:presLayoutVars>
          <dgm:bulletEnabled val="1"/>
        </dgm:presLayoutVars>
      </dgm:prSet>
      <dgm:spPr/>
    </dgm:pt>
    <dgm:pt modelId="{F497A1F2-673B-4458-9B3E-2D3D59DA2836}" type="pres">
      <dgm:prSet presAssocID="{BBAD0A8F-3E05-4EA4-BB5A-0EBD6CD48C23}" presName="sibTrans" presStyleCnt="0"/>
      <dgm:spPr/>
    </dgm:pt>
    <dgm:pt modelId="{27DC8DDD-9BC3-4F9C-A24D-B9AF98A5E7A5}" type="pres">
      <dgm:prSet presAssocID="{04094E6A-700C-4647-B722-1F700C89F237}" presName="compositeNode" presStyleCnt="0">
        <dgm:presLayoutVars>
          <dgm:bulletEnabled val="1"/>
        </dgm:presLayoutVars>
      </dgm:prSet>
      <dgm:spPr/>
    </dgm:pt>
    <dgm:pt modelId="{1BE82FDA-A43A-4B11-AC31-925E0FC82B49}" type="pres">
      <dgm:prSet presAssocID="{04094E6A-700C-4647-B722-1F700C89F237}" presName="bgRect" presStyleLbl="alignNode1" presStyleIdx="2" presStyleCnt="3" custLinFactNeighborY="-156"/>
      <dgm:spPr/>
    </dgm:pt>
    <dgm:pt modelId="{3404A026-5C41-494F-8842-D1331207BA3C}" type="pres">
      <dgm:prSet presAssocID="{08228C90-DC3E-4A1D-8C79-B5702E669184}" presName="sibTransNodeRect" presStyleLbl="alignNode1" presStyleIdx="2" presStyleCnt="3" custScaleY="10183">
        <dgm:presLayoutVars>
          <dgm:chMax val="0"/>
          <dgm:bulletEnabled val="1"/>
        </dgm:presLayoutVars>
      </dgm:prSet>
      <dgm:spPr/>
    </dgm:pt>
    <dgm:pt modelId="{34906DAB-FCD2-4D65-ADD2-AB607B4F1E69}" type="pres">
      <dgm:prSet presAssocID="{04094E6A-700C-4647-B722-1F700C89F237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DBDDBD06-2981-4FE2-9027-1CF078140D13}" type="presOf" srcId="{04094E6A-700C-4647-B722-1F700C89F237}" destId="{1BE82FDA-A43A-4B11-AC31-925E0FC82B49}" srcOrd="0" destOrd="0" presId="urn:microsoft.com/office/officeart/2016/7/layout/LinearBlockProcessNumbered"/>
    <dgm:cxn modelId="{AF01E20B-39C8-46D1-9C42-C71C07931E8E}" type="presOf" srcId="{43FE1B6D-FF2F-4F59-947E-C9F678F32C44}" destId="{3469BDC9-9A4E-4867-8AA0-E38720A55548}" srcOrd="0" destOrd="0" presId="urn:microsoft.com/office/officeart/2016/7/layout/LinearBlockProcessNumbered"/>
    <dgm:cxn modelId="{1108562F-6640-45EB-AAA4-44053CE01D9D}" type="presOf" srcId="{04094E6A-700C-4647-B722-1F700C89F237}" destId="{34906DAB-FCD2-4D65-ADD2-AB607B4F1E69}" srcOrd="1" destOrd="0" presId="urn:microsoft.com/office/officeart/2016/7/layout/LinearBlockProcessNumbered"/>
    <dgm:cxn modelId="{1EDB1534-FA64-4D68-89CF-69A93E081868}" type="presOf" srcId="{08228C90-DC3E-4A1D-8C79-B5702E669184}" destId="{3404A026-5C41-494F-8842-D1331207BA3C}" srcOrd="0" destOrd="0" presId="urn:microsoft.com/office/officeart/2016/7/layout/LinearBlockProcessNumbered"/>
    <dgm:cxn modelId="{417CF578-DB9B-4781-A7EF-C2A06B9A5274}" srcId="{8983C082-0207-49B9-89F3-EBC06A4A887B}" destId="{04094E6A-700C-4647-B722-1F700C89F237}" srcOrd="2" destOrd="0" parTransId="{4D36DE95-6C26-42A1-94D0-45B0FA1AB3FD}" sibTransId="{08228C90-DC3E-4A1D-8C79-B5702E669184}"/>
    <dgm:cxn modelId="{A90D9A7B-7033-45B1-A80D-ABA5EE7B468F}" type="presOf" srcId="{8983C082-0207-49B9-89F3-EBC06A4A887B}" destId="{9B497900-9053-49E4-97B4-CA1948FB8765}" srcOrd="0" destOrd="0" presId="urn:microsoft.com/office/officeart/2016/7/layout/LinearBlockProcessNumbered"/>
    <dgm:cxn modelId="{8AC0DC80-6636-4631-BE48-0B33C9B8286E}" type="presOf" srcId="{724C790D-ED27-4AAA-BC64-F2B6862EE90B}" destId="{75CD05C4-5851-4FD5-8D25-F69551560EBD}" srcOrd="0" destOrd="0" presId="urn:microsoft.com/office/officeart/2016/7/layout/LinearBlockProcessNumbered"/>
    <dgm:cxn modelId="{C402EF8E-FB6A-40CA-A94E-803BEBB99751}" srcId="{8983C082-0207-49B9-89F3-EBC06A4A887B}" destId="{43FE1B6D-FF2F-4F59-947E-C9F678F32C44}" srcOrd="1" destOrd="0" parTransId="{155C561A-E997-4735-B463-BA921F1334D0}" sibTransId="{BBAD0A8F-3E05-4EA4-BB5A-0EBD6CD48C23}"/>
    <dgm:cxn modelId="{23CF518F-8A04-49A6-9C29-B1DCC677107F}" type="presOf" srcId="{724C790D-ED27-4AAA-BC64-F2B6862EE90B}" destId="{9F730330-5BFB-4F5B-8E81-57A2EC5DD68E}" srcOrd="1" destOrd="0" presId="urn:microsoft.com/office/officeart/2016/7/layout/LinearBlockProcessNumbered"/>
    <dgm:cxn modelId="{5B6536A3-7648-4452-9374-E8E65385FB1F}" srcId="{8983C082-0207-49B9-89F3-EBC06A4A887B}" destId="{724C790D-ED27-4AAA-BC64-F2B6862EE90B}" srcOrd="0" destOrd="0" parTransId="{B3339235-AE99-4BAA-8960-5C159C0771EC}" sibTransId="{6A27DC28-E5E9-4A71-9BDE-DB834BB997E7}"/>
    <dgm:cxn modelId="{6ACB60CE-2A43-4AA4-AB77-F54BE67078FB}" type="presOf" srcId="{BBAD0A8F-3E05-4EA4-BB5A-0EBD6CD48C23}" destId="{37215B91-4772-4BC2-A0EA-790345116771}" srcOrd="0" destOrd="0" presId="urn:microsoft.com/office/officeart/2016/7/layout/LinearBlockProcessNumbered"/>
    <dgm:cxn modelId="{4A226CCE-39DE-4683-B153-461DD82DB47B}" type="presOf" srcId="{6A27DC28-E5E9-4A71-9BDE-DB834BB997E7}" destId="{FB8F93AA-379F-4D82-8771-C6D7F0DA15DE}" srcOrd="0" destOrd="0" presId="urn:microsoft.com/office/officeart/2016/7/layout/LinearBlockProcessNumbered"/>
    <dgm:cxn modelId="{8889AED2-5312-4F89-A560-ECC9A3E9078C}" type="presOf" srcId="{43FE1B6D-FF2F-4F59-947E-C9F678F32C44}" destId="{1F283BE0-D996-4704-814D-A29973FC8130}" srcOrd="1" destOrd="0" presId="urn:microsoft.com/office/officeart/2016/7/layout/LinearBlockProcessNumbered"/>
    <dgm:cxn modelId="{2A64D171-D988-4183-99E4-8B998A3B03DB}" type="presParOf" srcId="{9B497900-9053-49E4-97B4-CA1948FB8765}" destId="{05C011D1-B964-4BEB-BB64-877521904589}" srcOrd="0" destOrd="0" presId="urn:microsoft.com/office/officeart/2016/7/layout/LinearBlockProcessNumbered"/>
    <dgm:cxn modelId="{355BE07C-4527-4909-92BE-00B253F9BB70}" type="presParOf" srcId="{05C011D1-B964-4BEB-BB64-877521904589}" destId="{75CD05C4-5851-4FD5-8D25-F69551560EBD}" srcOrd="0" destOrd="0" presId="urn:microsoft.com/office/officeart/2016/7/layout/LinearBlockProcessNumbered"/>
    <dgm:cxn modelId="{71623617-E7B5-4C81-905C-73B2420121B1}" type="presParOf" srcId="{05C011D1-B964-4BEB-BB64-877521904589}" destId="{FB8F93AA-379F-4D82-8771-C6D7F0DA15DE}" srcOrd="1" destOrd="0" presId="urn:microsoft.com/office/officeart/2016/7/layout/LinearBlockProcessNumbered"/>
    <dgm:cxn modelId="{AD62841D-7FBF-417F-BA65-98E830806AB1}" type="presParOf" srcId="{05C011D1-B964-4BEB-BB64-877521904589}" destId="{9F730330-5BFB-4F5B-8E81-57A2EC5DD68E}" srcOrd="2" destOrd="0" presId="urn:microsoft.com/office/officeart/2016/7/layout/LinearBlockProcessNumbered"/>
    <dgm:cxn modelId="{DE73904C-6CB7-4B63-A64E-77C425A6F784}" type="presParOf" srcId="{9B497900-9053-49E4-97B4-CA1948FB8765}" destId="{F3FE2D1D-6A89-42E7-B6EA-9751A49E52AD}" srcOrd="1" destOrd="0" presId="urn:microsoft.com/office/officeart/2016/7/layout/LinearBlockProcessNumbered"/>
    <dgm:cxn modelId="{FF56AF4D-AE50-4A44-A4B5-46516EED03F4}" type="presParOf" srcId="{9B497900-9053-49E4-97B4-CA1948FB8765}" destId="{87EAF1A1-E36A-47D3-97E3-EE5FAB8AF473}" srcOrd="2" destOrd="0" presId="urn:microsoft.com/office/officeart/2016/7/layout/LinearBlockProcessNumbered"/>
    <dgm:cxn modelId="{EAF5755F-F0D1-4250-8039-7DD8D72DB49E}" type="presParOf" srcId="{87EAF1A1-E36A-47D3-97E3-EE5FAB8AF473}" destId="{3469BDC9-9A4E-4867-8AA0-E38720A55548}" srcOrd="0" destOrd="0" presId="urn:microsoft.com/office/officeart/2016/7/layout/LinearBlockProcessNumbered"/>
    <dgm:cxn modelId="{41D3A524-7DD8-4421-B188-9623FE819DFE}" type="presParOf" srcId="{87EAF1A1-E36A-47D3-97E3-EE5FAB8AF473}" destId="{37215B91-4772-4BC2-A0EA-790345116771}" srcOrd="1" destOrd="0" presId="urn:microsoft.com/office/officeart/2016/7/layout/LinearBlockProcessNumbered"/>
    <dgm:cxn modelId="{96F3E6CC-1473-43FC-A20A-B95698F25A94}" type="presParOf" srcId="{87EAF1A1-E36A-47D3-97E3-EE5FAB8AF473}" destId="{1F283BE0-D996-4704-814D-A29973FC8130}" srcOrd="2" destOrd="0" presId="urn:microsoft.com/office/officeart/2016/7/layout/LinearBlockProcessNumbered"/>
    <dgm:cxn modelId="{D40F5992-7F71-447A-A807-733D48F25357}" type="presParOf" srcId="{9B497900-9053-49E4-97B4-CA1948FB8765}" destId="{F497A1F2-673B-4458-9B3E-2D3D59DA2836}" srcOrd="3" destOrd="0" presId="urn:microsoft.com/office/officeart/2016/7/layout/LinearBlockProcessNumbered"/>
    <dgm:cxn modelId="{87052262-983B-49B4-AA96-4BB8749B2837}" type="presParOf" srcId="{9B497900-9053-49E4-97B4-CA1948FB8765}" destId="{27DC8DDD-9BC3-4F9C-A24D-B9AF98A5E7A5}" srcOrd="4" destOrd="0" presId="urn:microsoft.com/office/officeart/2016/7/layout/LinearBlockProcessNumbered"/>
    <dgm:cxn modelId="{A262F597-8B66-4914-85BE-7A6B9E78B49F}" type="presParOf" srcId="{27DC8DDD-9BC3-4F9C-A24D-B9AF98A5E7A5}" destId="{1BE82FDA-A43A-4B11-AC31-925E0FC82B49}" srcOrd="0" destOrd="0" presId="urn:microsoft.com/office/officeart/2016/7/layout/LinearBlockProcessNumbered"/>
    <dgm:cxn modelId="{ECF87990-E299-48A1-8CE3-A2F07308EEEC}" type="presParOf" srcId="{27DC8DDD-9BC3-4F9C-A24D-B9AF98A5E7A5}" destId="{3404A026-5C41-494F-8842-D1331207BA3C}" srcOrd="1" destOrd="0" presId="urn:microsoft.com/office/officeart/2016/7/layout/LinearBlockProcessNumbered"/>
    <dgm:cxn modelId="{6AAD25B0-3313-433F-B85E-EC1274051092}" type="presParOf" srcId="{27DC8DDD-9BC3-4F9C-A24D-B9AF98A5E7A5}" destId="{34906DAB-FCD2-4D65-ADD2-AB607B4F1E69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B61D76-32F3-4CC4-BBA4-D35025DFCD5D}" type="doc">
      <dgm:prSet loTypeId="urn:microsoft.com/office/officeart/2005/8/layout/hierarchy3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D8053B-7E05-4EA5-8A4F-C8AB3EC76EA9}">
      <dgm:prSet/>
      <dgm:spPr/>
      <dgm:t>
        <a:bodyPr/>
        <a:lstStyle/>
        <a:p>
          <a:r>
            <a:rPr lang="en-US" dirty="0"/>
            <a:t>Google Classroom</a:t>
          </a:r>
        </a:p>
      </dgm:t>
    </dgm:pt>
    <dgm:pt modelId="{ABC0AA7D-BC5D-462B-B4F6-7D151997A94B}" type="parTrans" cxnId="{12F15622-6385-4598-8440-393327490F80}">
      <dgm:prSet/>
      <dgm:spPr/>
      <dgm:t>
        <a:bodyPr/>
        <a:lstStyle/>
        <a:p>
          <a:endParaRPr lang="en-US"/>
        </a:p>
      </dgm:t>
    </dgm:pt>
    <dgm:pt modelId="{69B8EB06-FD7E-4A4E-9458-0F4B518790E4}" type="sibTrans" cxnId="{12F15622-6385-4598-8440-393327490F80}">
      <dgm:prSet/>
      <dgm:spPr/>
      <dgm:t>
        <a:bodyPr/>
        <a:lstStyle/>
        <a:p>
          <a:endParaRPr lang="en-US"/>
        </a:p>
      </dgm:t>
    </dgm:pt>
    <dgm:pt modelId="{894E6D77-665E-42E0-A63A-16142D123541}">
      <dgm:prSet/>
      <dgm:spPr/>
      <dgm:t>
        <a:bodyPr/>
        <a:lstStyle/>
        <a:p>
          <a:r>
            <a:rPr lang="en-US" dirty="0"/>
            <a:t>Teams     as a VLE</a:t>
          </a:r>
        </a:p>
      </dgm:t>
    </dgm:pt>
    <dgm:pt modelId="{FF6AB30F-8235-4A10-BB8A-F87222A9A977}" type="parTrans" cxnId="{4AF70B6D-4C42-4004-A838-6D9B1D04A760}">
      <dgm:prSet/>
      <dgm:spPr/>
      <dgm:t>
        <a:bodyPr/>
        <a:lstStyle/>
        <a:p>
          <a:endParaRPr lang="en-US"/>
        </a:p>
      </dgm:t>
    </dgm:pt>
    <dgm:pt modelId="{81D16572-F201-45BD-BC7B-B6B9D0582ED4}" type="sibTrans" cxnId="{4AF70B6D-4C42-4004-A838-6D9B1D04A760}">
      <dgm:prSet/>
      <dgm:spPr/>
      <dgm:t>
        <a:bodyPr/>
        <a:lstStyle/>
        <a:p>
          <a:endParaRPr lang="en-US"/>
        </a:p>
      </dgm:t>
    </dgm:pt>
    <dgm:pt modelId="{58BD3C9E-0F8E-4E67-8991-519F3C777EA4}">
      <dgm:prSet/>
      <dgm:spPr/>
      <dgm:t>
        <a:bodyPr/>
        <a:lstStyle/>
        <a:p>
          <a:r>
            <a:rPr lang="en-US" dirty="0"/>
            <a:t>MOODLE</a:t>
          </a:r>
        </a:p>
      </dgm:t>
    </dgm:pt>
    <dgm:pt modelId="{1EB4C8C4-6138-4EEE-ADCD-E7F5BC18EA78}" type="parTrans" cxnId="{B8E2A117-D1F0-45FA-A5EA-D87F1635709D}">
      <dgm:prSet/>
      <dgm:spPr/>
      <dgm:t>
        <a:bodyPr/>
        <a:lstStyle/>
        <a:p>
          <a:endParaRPr lang="en-US"/>
        </a:p>
      </dgm:t>
    </dgm:pt>
    <dgm:pt modelId="{FA8C5A45-8C1D-423C-9A0F-BB327B38E5D3}" type="sibTrans" cxnId="{B8E2A117-D1F0-45FA-A5EA-D87F1635709D}">
      <dgm:prSet/>
      <dgm:spPr/>
      <dgm:t>
        <a:bodyPr/>
        <a:lstStyle/>
        <a:p>
          <a:endParaRPr lang="en-US"/>
        </a:p>
      </dgm:t>
    </dgm:pt>
    <dgm:pt modelId="{3131FB67-A811-4445-93D0-25F3323B7EFB}">
      <dgm:prSet/>
      <dgm:spPr/>
      <dgm:t>
        <a:bodyPr/>
        <a:lstStyle/>
        <a:p>
          <a:r>
            <a:rPr lang="en-US"/>
            <a:t>Blackboard</a:t>
          </a:r>
        </a:p>
      </dgm:t>
    </dgm:pt>
    <dgm:pt modelId="{2B631A51-FF69-4A12-A001-C36A1ECD236F}" type="parTrans" cxnId="{0F0BCA49-78F1-43D1-B917-3C1D6E3937CD}">
      <dgm:prSet/>
      <dgm:spPr/>
      <dgm:t>
        <a:bodyPr/>
        <a:lstStyle/>
        <a:p>
          <a:endParaRPr lang="en-US"/>
        </a:p>
      </dgm:t>
    </dgm:pt>
    <dgm:pt modelId="{3802C4C3-1100-4BB5-B6E7-DDC0BD1DDD8C}" type="sibTrans" cxnId="{0F0BCA49-78F1-43D1-B917-3C1D6E3937CD}">
      <dgm:prSet/>
      <dgm:spPr/>
      <dgm:t>
        <a:bodyPr/>
        <a:lstStyle/>
        <a:p>
          <a:endParaRPr lang="en-US"/>
        </a:p>
      </dgm:t>
    </dgm:pt>
    <dgm:pt modelId="{DFC4A18E-8752-4BB8-992C-59046BAA4E9E}">
      <dgm:prSet/>
      <dgm:spPr/>
      <dgm:t>
        <a:bodyPr/>
        <a:lstStyle/>
        <a:p>
          <a:r>
            <a:rPr lang="en-US"/>
            <a:t>Canvas</a:t>
          </a:r>
        </a:p>
      </dgm:t>
    </dgm:pt>
    <dgm:pt modelId="{89B4D32C-0AC9-4EE6-BD21-10EDBE9EC9E2}" type="parTrans" cxnId="{3D72BA2C-7AB1-400C-A60B-294757E20438}">
      <dgm:prSet/>
      <dgm:spPr/>
      <dgm:t>
        <a:bodyPr/>
        <a:lstStyle/>
        <a:p>
          <a:endParaRPr lang="en-US"/>
        </a:p>
      </dgm:t>
    </dgm:pt>
    <dgm:pt modelId="{4F32C189-AB17-4991-96AA-E9BB8F88C819}" type="sibTrans" cxnId="{3D72BA2C-7AB1-400C-A60B-294757E20438}">
      <dgm:prSet/>
      <dgm:spPr/>
      <dgm:t>
        <a:bodyPr/>
        <a:lstStyle/>
        <a:p>
          <a:endParaRPr lang="en-US"/>
        </a:p>
      </dgm:t>
    </dgm:pt>
    <dgm:pt modelId="{BAC11BDE-8BB3-4E72-9A54-90525BAFB5EE}" type="pres">
      <dgm:prSet presAssocID="{37B61D76-32F3-4CC4-BBA4-D35025DFCD5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6DB69A1-B4E8-4406-94A0-ED246A3826BB}" type="pres">
      <dgm:prSet presAssocID="{76D8053B-7E05-4EA5-8A4F-C8AB3EC76EA9}" presName="root" presStyleCnt="0"/>
      <dgm:spPr/>
    </dgm:pt>
    <dgm:pt modelId="{7EBA4010-B100-41BE-B2B3-F566A2E11343}" type="pres">
      <dgm:prSet presAssocID="{76D8053B-7E05-4EA5-8A4F-C8AB3EC76EA9}" presName="rootComposite" presStyleCnt="0"/>
      <dgm:spPr/>
    </dgm:pt>
    <dgm:pt modelId="{DDEFBD13-7DEC-4EFB-B60F-C23546AAABF3}" type="pres">
      <dgm:prSet presAssocID="{76D8053B-7E05-4EA5-8A4F-C8AB3EC76EA9}" presName="rootText" presStyleLbl="node1" presStyleIdx="0" presStyleCnt="5" custScaleX="116345" custScaleY="179686"/>
      <dgm:spPr/>
    </dgm:pt>
    <dgm:pt modelId="{FFA1637B-FFEE-4259-807C-09667C5EA0A3}" type="pres">
      <dgm:prSet presAssocID="{76D8053B-7E05-4EA5-8A4F-C8AB3EC76EA9}" presName="rootConnector" presStyleLbl="node1" presStyleIdx="0" presStyleCnt="5"/>
      <dgm:spPr/>
    </dgm:pt>
    <dgm:pt modelId="{5A24CFAE-01A4-4EED-B0C4-BE391064A0AC}" type="pres">
      <dgm:prSet presAssocID="{76D8053B-7E05-4EA5-8A4F-C8AB3EC76EA9}" presName="childShape" presStyleCnt="0"/>
      <dgm:spPr/>
    </dgm:pt>
    <dgm:pt modelId="{5B6DDDBD-50AE-4F8A-8209-139ADC93EC02}" type="pres">
      <dgm:prSet presAssocID="{894E6D77-665E-42E0-A63A-16142D123541}" presName="root" presStyleCnt="0"/>
      <dgm:spPr/>
    </dgm:pt>
    <dgm:pt modelId="{714342F5-BF72-48EC-A8D3-063D13D46BA9}" type="pres">
      <dgm:prSet presAssocID="{894E6D77-665E-42E0-A63A-16142D123541}" presName="rootComposite" presStyleCnt="0"/>
      <dgm:spPr/>
    </dgm:pt>
    <dgm:pt modelId="{8F863715-0BAB-4819-9592-471CFC1E4520}" type="pres">
      <dgm:prSet presAssocID="{894E6D77-665E-42E0-A63A-16142D123541}" presName="rootText" presStyleLbl="node1" presStyleIdx="1" presStyleCnt="5" custScaleX="116345" custScaleY="179686"/>
      <dgm:spPr/>
    </dgm:pt>
    <dgm:pt modelId="{359B9147-8637-4D61-BCB8-DF1D7CAAF307}" type="pres">
      <dgm:prSet presAssocID="{894E6D77-665E-42E0-A63A-16142D123541}" presName="rootConnector" presStyleLbl="node1" presStyleIdx="1" presStyleCnt="5"/>
      <dgm:spPr/>
    </dgm:pt>
    <dgm:pt modelId="{AA40A42B-53EF-4080-B50C-970E542EAC73}" type="pres">
      <dgm:prSet presAssocID="{894E6D77-665E-42E0-A63A-16142D123541}" presName="childShape" presStyleCnt="0"/>
      <dgm:spPr/>
    </dgm:pt>
    <dgm:pt modelId="{EFEEF28B-2C2D-445E-A3ED-35AFD1F17090}" type="pres">
      <dgm:prSet presAssocID="{58BD3C9E-0F8E-4E67-8991-519F3C777EA4}" presName="root" presStyleCnt="0"/>
      <dgm:spPr/>
    </dgm:pt>
    <dgm:pt modelId="{6BB4BD31-3309-441E-A30B-7BC96F9D9474}" type="pres">
      <dgm:prSet presAssocID="{58BD3C9E-0F8E-4E67-8991-519F3C777EA4}" presName="rootComposite" presStyleCnt="0"/>
      <dgm:spPr/>
    </dgm:pt>
    <dgm:pt modelId="{CD1AC45A-3916-443D-89C6-3E06464E9396}" type="pres">
      <dgm:prSet presAssocID="{58BD3C9E-0F8E-4E67-8991-519F3C777EA4}" presName="rootText" presStyleLbl="node1" presStyleIdx="2" presStyleCnt="5" custScaleX="116345" custScaleY="179686"/>
      <dgm:spPr/>
    </dgm:pt>
    <dgm:pt modelId="{F3F363CA-ABF5-4CB6-AFD1-F234ACB6DF01}" type="pres">
      <dgm:prSet presAssocID="{58BD3C9E-0F8E-4E67-8991-519F3C777EA4}" presName="rootConnector" presStyleLbl="node1" presStyleIdx="2" presStyleCnt="5"/>
      <dgm:spPr/>
    </dgm:pt>
    <dgm:pt modelId="{97F330E1-67E5-431C-B55F-39D6501CFCBF}" type="pres">
      <dgm:prSet presAssocID="{58BD3C9E-0F8E-4E67-8991-519F3C777EA4}" presName="childShape" presStyleCnt="0"/>
      <dgm:spPr/>
    </dgm:pt>
    <dgm:pt modelId="{B13EBE8D-41D4-4E58-B5A4-7A6AF27D6CCA}" type="pres">
      <dgm:prSet presAssocID="{3131FB67-A811-4445-93D0-25F3323B7EFB}" presName="root" presStyleCnt="0"/>
      <dgm:spPr/>
    </dgm:pt>
    <dgm:pt modelId="{D9C595D1-E89E-4B44-9E58-EBB6A8BE0338}" type="pres">
      <dgm:prSet presAssocID="{3131FB67-A811-4445-93D0-25F3323B7EFB}" presName="rootComposite" presStyleCnt="0"/>
      <dgm:spPr/>
    </dgm:pt>
    <dgm:pt modelId="{53CDBA96-E94C-4D5D-84D6-D3752179ACD5}" type="pres">
      <dgm:prSet presAssocID="{3131FB67-A811-4445-93D0-25F3323B7EFB}" presName="rootText" presStyleLbl="node1" presStyleIdx="3" presStyleCnt="5" custScaleX="116345" custScaleY="179686"/>
      <dgm:spPr/>
    </dgm:pt>
    <dgm:pt modelId="{010CECAE-C2BE-49B9-B191-C846A099E0DB}" type="pres">
      <dgm:prSet presAssocID="{3131FB67-A811-4445-93D0-25F3323B7EFB}" presName="rootConnector" presStyleLbl="node1" presStyleIdx="3" presStyleCnt="5"/>
      <dgm:spPr/>
    </dgm:pt>
    <dgm:pt modelId="{112ACBC0-8033-4D81-90D8-65081F528AED}" type="pres">
      <dgm:prSet presAssocID="{3131FB67-A811-4445-93D0-25F3323B7EFB}" presName="childShape" presStyleCnt="0"/>
      <dgm:spPr/>
    </dgm:pt>
    <dgm:pt modelId="{1CF7C954-46D4-42FB-BDD3-0A693527158E}" type="pres">
      <dgm:prSet presAssocID="{DFC4A18E-8752-4BB8-992C-59046BAA4E9E}" presName="root" presStyleCnt="0"/>
      <dgm:spPr/>
    </dgm:pt>
    <dgm:pt modelId="{98448B22-B4F9-462F-9005-61926BC6A6FA}" type="pres">
      <dgm:prSet presAssocID="{DFC4A18E-8752-4BB8-992C-59046BAA4E9E}" presName="rootComposite" presStyleCnt="0"/>
      <dgm:spPr/>
    </dgm:pt>
    <dgm:pt modelId="{373A99D9-6E9A-4B12-BDC5-01889F570007}" type="pres">
      <dgm:prSet presAssocID="{DFC4A18E-8752-4BB8-992C-59046BAA4E9E}" presName="rootText" presStyleLbl="node1" presStyleIdx="4" presStyleCnt="5" custScaleX="116345" custScaleY="179686"/>
      <dgm:spPr/>
    </dgm:pt>
    <dgm:pt modelId="{EB8471FE-EB2D-4074-99A9-9BA0204974A0}" type="pres">
      <dgm:prSet presAssocID="{DFC4A18E-8752-4BB8-992C-59046BAA4E9E}" presName="rootConnector" presStyleLbl="node1" presStyleIdx="4" presStyleCnt="5"/>
      <dgm:spPr/>
    </dgm:pt>
    <dgm:pt modelId="{63E681E1-7041-483D-A5A6-3E780FAAD0A1}" type="pres">
      <dgm:prSet presAssocID="{DFC4A18E-8752-4BB8-992C-59046BAA4E9E}" presName="childShape" presStyleCnt="0"/>
      <dgm:spPr/>
    </dgm:pt>
  </dgm:ptLst>
  <dgm:cxnLst>
    <dgm:cxn modelId="{6EE2B611-F14C-44B3-82EA-959891D1B593}" type="presOf" srcId="{58BD3C9E-0F8E-4E67-8991-519F3C777EA4}" destId="{CD1AC45A-3916-443D-89C6-3E06464E9396}" srcOrd="0" destOrd="0" presId="urn:microsoft.com/office/officeart/2005/8/layout/hierarchy3"/>
    <dgm:cxn modelId="{B8E2A117-D1F0-45FA-A5EA-D87F1635709D}" srcId="{37B61D76-32F3-4CC4-BBA4-D35025DFCD5D}" destId="{58BD3C9E-0F8E-4E67-8991-519F3C777EA4}" srcOrd="2" destOrd="0" parTransId="{1EB4C8C4-6138-4EEE-ADCD-E7F5BC18EA78}" sibTransId="{FA8C5A45-8C1D-423C-9A0F-BB327B38E5D3}"/>
    <dgm:cxn modelId="{12F15622-6385-4598-8440-393327490F80}" srcId="{37B61D76-32F3-4CC4-BBA4-D35025DFCD5D}" destId="{76D8053B-7E05-4EA5-8A4F-C8AB3EC76EA9}" srcOrd="0" destOrd="0" parTransId="{ABC0AA7D-BC5D-462B-B4F6-7D151997A94B}" sibTransId="{69B8EB06-FD7E-4A4E-9458-0F4B518790E4}"/>
    <dgm:cxn modelId="{3D72BA2C-7AB1-400C-A60B-294757E20438}" srcId="{37B61D76-32F3-4CC4-BBA4-D35025DFCD5D}" destId="{DFC4A18E-8752-4BB8-992C-59046BAA4E9E}" srcOrd="4" destOrd="0" parTransId="{89B4D32C-0AC9-4EE6-BD21-10EDBE9EC9E2}" sibTransId="{4F32C189-AB17-4991-96AA-E9BB8F88C819}"/>
    <dgm:cxn modelId="{BBE4873E-D150-4267-9155-6401448BD59A}" type="presOf" srcId="{894E6D77-665E-42E0-A63A-16142D123541}" destId="{8F863715-0BAB-4819-9592-471CFC1E4520}" srcOrd="0" destOrd="0" presId="urn:microsoft.com/office/officeart/2005/8/layout/hierarchy3"/>
    <dgm:cxn modelId="{66DAE766-6FA6-4426-9190-A0E4E00734B6}" type="presOf" srcId="{894E6D77-665E-42E0-A63A-16142D123541}" destId="{359B9147-8637-4D61-BCB8-DF1D7CAAF307}" srcOrd="1" destOrd="0" presId="urn:microsoft.com/office/officeart/2005/8/layout/hierarchy3"/>
    <dgm:cxn modelId="{0F0BCA49-78F1-43D1-B917-3C1D6E3937CD}" srcId="{37B61D76-32F3-4CC4-BBA4-D35025DFCD5D}" destId="{3131FB67-A811-4445-93D0-25F3323B7EFB}" srcOrd="3" destOrd="0" parTransId="{2B631A51-FF69-4A12-A001-C36A1ECD236F}" sibTransId="{3802C4C3-1100-4BB5-B6E7-DDC0BD1DDD8C}"/>
    <dgm:cxn modelId="{E4CACD49-028C-43FA-88A3-6FD9A678746D}" type="presOf" srcId="{76D8053B-7E05-4EA5-8A4F-C8AB3EC76EA9}" destId="{DDEFBD13-7DEC-4EFB-B60F-C23546AAABF3}" srcOrd="0" destOrd="0" presId="urn:microsoft.com/office/officeart/2005/8/layout/hierarchy3"/>
    <dgm:cxn modelId="{C8FC014A-1257-40D6-A82A-57849086C729}" type="presOf" srcId="{37B61D76-32F3-4CC4-BBA4-D35025DFCD5D}" destId="{BAC11BDE-8BB3-4E72-9A54-90525BAFB5EE}" srcOrd="0" destOrd="0" presId="urn:microsoft.com/office/officeart/2005/8/layout/hierarchy3"/>
    <dgm:cxn modelId="{4AF70B6D-4C42-4004-A838-6D9B1D04A760}" srcId="{37B61D76-32F3-4CC4-BBA4-D35025DFCD5D}" destId="{894E6D77-665E-42E0-A63A-16142D123541}" srcOrd="1" destOrd="0" parTransId="{FF6AB30F-8235-4A10-BB8A-F87222A9A977}" sibTransId="{81D16572-F201-45BD-BC7B-B6B9D0582ED4}"/>
    <dgm:cxn modelId="{EDB84872-DE26-4E52-A3EC-467A2E65B25E}" type="presOf" srcId="{3131FB67-A811-4445-93D0-25F3323B7EFB}" destId="{010CECAE-C2BE-49B9-B191-C846A099E0DB}" srcOrd="1" destOrd="0" presId="urn:microsoft.com/office/officeart/2005/8/layout/hierarchy3"/>
    <dgm:cxn modelId="{4A40C984-43BF-4FFB-B749-AC914161A171}" type="presOf" srcId="{DFC4A18E-8752-4BB8-992C-59046BAA4E9E}" destId="{373A99D9-6E9A-4B12-BDC5-01889F570007}" srcOrd="0" destOrd="0" presId="urn:microsoft.com/office/officeart/2005/8/layout/hierarchy3"/>
    <dgm:cxn modelId="{2F53BC90-B158-47D3-A3D0-C0F78765280C}" type="presOf" srcId="{58BD3C9E-0F8E-4E67-8991-519F3C777EA4}" destId="{F3F363CA-ABF5-4CB6-AFD1-F234ACB6DF01}" srcOrd="1" destOrd="0" presId="urn:microsoft.com/office/officeart/2005/8/layout/hierarchy3"/>
    <dgm:cxn modelId="{7D2EF9AC-6F3C-4492-96D8-E15B80D6D212}" type="presOf" srcId="{76D8053B-7E05-4EA5-8A4F-C8AB3EC76EA9}" destId="{FFA1637B-FFEE-4259-807C-09667C5EA0A3}" srcOrd="1" destOrd="0" presId="urn:microsoft.com/office/officeart/2005/8/layout/hierarchy3"/>
    <dgm:cxn modelId="{1CED04D9-25B8-463F-9AA7-8BA57A7368B2}" type="presOf" srcId="{DFC4A18E-8752-4BB8-992C-59046BAA4E9E}" destId="{EB8471FE-EB2D-4074-99A9-9BA0204974A0}" srcOrd="1" destOrd="0" presId="urn:microsoft.com/office/officeart/2005/8/layout/hierarchy3"/>
    <dgm:cxn modelId="{57DF26E0-772F-48DE-8B7A-BCA2C9E406CA}" type="presOf" srcId="{3131FB67-A811-4445-93D0-25F3323B7EFB}" destId="{53CDBA96-E94C-4D5D-84D6-D3752179ACD5}" srcOrd="0" destOrd="0" presId="urn:microsoft.com/office/officeart/2005/8/layout/hierarchy3"/>
    <dgm:cxn modelId="{EE179D71-01F3-434C-972E-1581A724593E}" type="presParOf" srcId="{BAC11BDE-8BB3-4E72-9A54-90525BAFB5EE}" destId="{66DB69A1-B4E8-4406-94A0-ED246A3826BB}" srcOrd="0" destOrd="0" presId="urn:microsoft.com/office/officeart/2005/8/layout/hierarchy3"/>
    <dgm:cxn modelId="{BD472CA2-66A8-4972-9B04-134D77C6E825}" type="presParOf" srcId="{66DB69A1-B4E8-4406-94A0-ED246A3826BB}" destId="{7EBA4010-B100-41BE-B2B3-F566A2E11343}" srcOrd="0" destOrd="0" presId="urn:microsoft.com/office/officeart/2005/8/layout/hierarchy3"/>
    <dgm:cxn modelId="{1A0CFCC4-4652-4FD7-8077-2AD64C742C09}" type="presParOf" srcId="{7EBA4010-B100-41BE-B2B3-F566A2E11343}" destId="{DDEFBD13-7DEC-4EFB-B60F-C23546AAABF3}" srcOrd="0" destOrd="0" presId="urn:microsoft.com/office/officeart/2005/8/layout/hierarchy3"/>
    <dgm:cxn modelId="{15EC39B8-098E-486A-B69D-BEA40E4A2FD9}" type="presParOf" srcId="{7EBA4010-B100-41BE-B2B3-F566A2E11343}" destId="{FFA1637B-FFEE-4259-807C-09667C5EA0A3}" srcOrd="1" destOrd="0" presId="urn:microsoft.com/office/officeart/2005/8/layout/hierarchy3"/>
    <dgm:cxn modelId="{692032B5-CE61-4E13-8F08-49D7846A96A7}" type="presParOf" srcId="{66DB69A1-B4E8-4406-94A0-ED246A3826BB}" destId="{5A24CFAE-01A4-4EED-B0C4-BE391064A0AC}" srcOrd="1" destOrd="0" presId="urn:microsoft.com/office/officeart/2005/8/layout/hierarchy3"/>
    <dgm:cxn modelId="{C2AE9F5E-DA1D-44BA-BC18-35E8F5CD5EA9}" type="presParOf" srcId="{BAC11BDE-8BB3-4E72-9A54-90525BAFB5EE}" destId="{5B6DDDBD-50AE-4F8A-8209-139ADC93EC02}" srcOrd="1" destOrd="0" presId="urn:microsoft.com/office/officeart/2005/8/layout/hierarchy3"/>
    <dgm:cxn modelId="{AF92C072-26F4-4585-ACF1-308F860D8530}" type="presParOf" srcId="{5B6DDDBD-50AE-4F8A-8209-139ADC93EC02}" destId="{714342F5-BF72-48EC-A8D3-063D13D46BA9}" srcOrd="0" destOrd="0" presId="urn:microsoft.com/office/officeart/2005/8/layout/hierarchy3"/>
    <dgm:cxn modelId="{6D923A52-89E8-4C04-9FD5-840CFBF09FD8}" type="presParOf" srcId="{714342F5-BF72-48EC-A8D3-063D13D46BA9}" destId="{8F863715-0BAB-4819-9592-471CFC1E4520}" srcOrd="0" destOrd="0" presId="urn:microsoft.com/office/officeart/2005/8/layout/hierarchy3"/>
    <dgm:cxn modelId="{7AEF5516-6E48-4898-8E26-C86144F051B0}" type="presParOf" srcId="{714342F5-BF72-48EC-A8D3-063D13D46BA9}" destId="{359B9147-8637-4D61-BCB8-DF1D7CAAF307}" srcOrd="1" destOrd="0" presId="urn:microsoft.com/office/officeart/2005/8/layout/hierarchy3"/>
    <dgm:cxn modelId="{AE24CAEA-4EE9-44B1-B309-874DD8C42A20}" type="presParOf" srcId="{5B6DDDBD-50AE-4F8A-8209-139ADC93EC02}" destId="{AA40A42B-53EF-4080-B50C-970E542EAC73}" srcOrd="1" destOrd="0" presId="urn:microsoft.com/office/officeart/2005/8/layout/hierarchy3"/>
    <dgm:cxn modelId="{1F396703-54B2-4F54-A720-BFCC862F2EB7}" type="presParOf" srcId="{BAC11BDE-8BB3-4E72-9A54-90525BAFB5EE}" destId="{EFEEF28B-2C2D-445E-A3ED-35AFD1F17090}" srcOrd="2" destOrd="0" presId="urn:microsoft.com/office/officeart/2005/8/layout/hierarchy3"/>
    <dgm:cxn modelId="{F531279E-6E78-4755-A2FA-B503AEEEB147}" type="presParOf" srcId="{EFEEF28B-2C2D-445E-A3ED-35AFD1F17090}" destId="{6BB4BD31-3309-441E-A30B-7BC96F9D9474}" srcOrd="0" destOrd="0" presId="urn:microsoft.com/office/officeart/2005/8/layout/hierarchy3"/>
    <dgm:cxn modelId="{B0CB6E02-7962-4C9C-B09B-B5E4DCED7FEC}" type="presParOf" srcId="{6BB4BD31-3309-441E-A30B-7BC96F9D9474}" destId="{CD1AC45A-3916-443D-89C6-3E06464E9396}" srcOrd="0" destOrd="0" presId="urn:microsoft.com/office/officeart/2005/8/layout/hierarchy3"/>
    <dgm:cxn modelId="{8576C607-E57D-4C4A-A3CA-CD3D04B4C6F1}" type="presParOf" srcId="{6BB4BD31-3309-441E-A30B-7BC96F9D9474}" destId="{F3F363CA-ABF5-4CB6-AFD1-F234ACB6DF01}" srcOrd="1" destOrd="0" presId="urn:microsoft.com/office/officeart/2005/8/layout/hierarchy3"/>
    <dgm:cxn modelId="{C3B3E4FA-74F0-490F-859A-74855DB98D67}" type="presParOf" srcId="{EFEEF28B-2C2D-445E-A3ED-35AFD1F17090}" destId="{97F330E1-67E5-431C-B55F-39D6501CFCBF}" srcOrd="1" destOrd="0" presId="urn:microsoft.com/office/officeart/2005/8/layout/hierarchy3"/>
    <dgm:cxn modelId="{FEBDC212-A689-40AA-B4B0-9F7FE0F64914}" type="presParOf" srcId="{BAC11BDE-8BB3-4E72-9A54-90525BAFB5EE}" destId="{B13EBE8D-41D4-4E58-B5A4-7A6AF27D6CCA}" srcOrd="3" destOrd="0" presId="urn:microsoft.com/office/officeart/2005/8/layout/hierarchy3"/>
    <dgm:cxn modelId="{E855D974-9835-4690-A3CA-D68F8968C985}" type="presParOf" srcId="{B13EBE8D-41D4-4E58-B5A4-7A6AF27D6CCA}" destId="{D9C595D1-E89E-4B44-9E58-EBB6A8BE0338}" srcOrd="0" destOrd="0" presId="urn:microsoft.com/office/officeart/2005/8/layout/hierarchy3"/>
    <dgm:cxn modelId="{7452506B-0BB0-4AB1-8F7C-EB739539302B}" type="presParOf" srcId="{D9C595D1-E89E-4B44-9E58-EBB6A8BE0338}" destId="{53CDBA96-E94C-4D5D-84D6-D3752179ACD5}" srcOrd="0" destOrd="0" presId="urn:microsoft.com/office/officeart/2005/8/layout/hierarchy3"/>
    <dgm:cxn modelId="{519E80D2-53AC-4F8D-B19C-602B643522E1}" type="presParOf" srcId="{D9C595D1-E89E-4B44-9E58-EBB6A8BE0338}" destId="{010CECAE-C2BE-49B9-B191-C846A099E0DB}" srcOrd="1" destOrd="0" presId="urn:microsoft.com/office/officeart/2005/8/layout/hierarchy3"/>
    <dgm:cxn modelId="{CD266962-4815-4BF9-BA86-36AB63CB7D74}" type="presParOf" srcId="{B13EBE8D-41D4-4E58-B5A4-7A6AF27D6CCA}" destId="{112ACBC0-8033-4D81-90D8-65081F528AED}" srcOrd="1" destOrd="0" presId="urn:microsoft.com/office/officeart/2005/8/layout/hierarchy3"/>
    <dgm:cxn modelId="{50B9AB27-3B45-492C-9C5B-7276A41BE362}" type="presParOf" srcId="{BAC11BDE-8BB3-4E72-9A54-90525BAFB5EE}" destId="{1CF7C954-46D4-42FB-BDD3-0A693527158E}" srcOrd="4" destOrd="0" presId="urn:microsoft.com/office/officeart/2005/8/layout/hierarchy3"/>
    <dgm:cxn modelId="{8C79B199-D2B2-42CD-896A-85ED699AC322}" type="presParOf" srcId="{1CF7C954-46D4-42FB-BDD3-0A693527158E}" destId="{98448B22-B4F9-462F-9005-61926BC6A6FA}" srcOrd="0" destOrd="0" presId="urn:microsoft.com/office/officeart/2005/8/layout/hierarchy3"/>
    <dgm:cxn modelId="{5BBDF4A7-D652-4EF8-8B96-BA68D728A2AD}" type="presParOf" srcId="{98448B22-B4F9-462F-9005-61926BC6A6FA}" destId="{373A99D9-6E9A-4B12-BDC5-01889F570007}" srcOrd="0" destOrd="0" presId="urn:microsoft.com/office/officeart/2005/8/layout/hierarchy3"/>
    <dgm:cxn modelId="{FA0C5B5E-29E6-4D76-9E87-D3E1913E5018}" type="presParOf" srcId="{98448B22-B4F9-462F-9005-61926BC6A6FA}" destId="{EB8471FE-EB2D-4074-99A9-9BA0204974A0}" srcOrd="1" destOrd="0" presId="urn:microsoft.com/office/officeart/2005/8/layout/hierarchy3"/>
    <dgm:cxn modelId="{C59F7203-12B9-452C-8C94-56A964D1C0B9}" type="presParOf" srcId="{1CF7C954-46D4-42FB-BDD3-0A693527158E}" destId="{63E681E1-7041-483D-A5A6-3E780FAAD0A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1CBD61-29CC-4B2E-B573-2C4B2A8D0202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B8CBB3F-1AB5-42CA-834F-39EA16592F75}">
      <dgm:prSet custT="1"/>
      <dgm:spPr/>
      <dgm:t>
        <a:bodyPr/>
        <a:lstStyle/>
        <a:p>
          <a:pPr algn="l"/>
          <a:r>
            <a:rPr lang="en-GB" sz="2800" dirty="0"/>
            <a:t>A VLE is a social space that can: </a:t>
          </a:r>
          <a:endParaRPr lang="en-US" sz="2800" dirty="0"/>
        </a:p>
      </dgm:t>
    </dgm:pt>
    <dgm:pt modelId="{70FB7F62-F89E-4E1D-B0A1-419A9B94E0A9}" type="parTrans" cxnId="{F079087F-86F2-45C9-95FC-EC31F37E976A}">
      <dgm:prSet/>
      <dgm:spPr/>
      <dgm:t>
        <a:bodyPr/>
        <a:lstStyle/>
        <a:p>
          <a:endParaRPr lang="en-US"/>
        </a:p>
      </dgm:t>
    </dgm:pt>
    <dgm:pt modelId="{C898AF73-D9DA-4936-B9F9-A5842CE5D4FA}" type="sibTrans" cxnId="{F079087F-86F2-45C9-95FC-EC31F37E976A}">
      <dgm:prSet/>
      <dgm:spPr/>
      <dgm:t>
        <a:bodyPr/>
        <a:lstStyle/>
        <a:p>
          <a:endParaRPr lang="en-US"/>
        </a:p>
      </dgm:t>
    </dgm:pt>
    <dgm:pt modelId="{56EAC7A0-0573-4F10-9A2D-1BD96C812D66}">
      <dgm:prSet/>
      <dgm:spPr/>
      <dgm:t>
        <a:bodyPr/>
        <a:lstStyle/>
        <a:p>
          <a:pPr algn="l"/>
          <a:r>
            <a:rPr lang="en-GB" dirty="0"/>
            <a:t>provide students with access to a learning environment (not just a collection of resources!) </a:t>
          </a:r>
          <a:endParaRPr lang="en-US" dirty="0"/>
        </a:p>
      </dgm:t>
    </dgm:pt>
    <dgm:pt modelId="{BB012DAD-675F-4A42-AB4A-2E5F870D6831}" type="parTrans" cxnId="{F2D25981-6F34-4441-8285-453D466CCE83}">
      <dgm:prSet/>
      <dgm:spPr/>
      <dgm:t>
        <a:bodyPr/>
        <a:lstStyle/>
        <a:p>
          <a:endParaRPr lang="en-US"/>
        </a:p>
      </dgm:t>
    </dgm:pt>
    <dgm:pt modelId="{E8FBBEA8-9D0B-4369-843C-24865D14F808}" type="sibTrans" cxnId="{F2D25981-6F34-4441-8285-453D466CCE83}">
      <dgm:prSet/>
      <dgm:spPr/>
      <dgm:t>
        <a:bodyPr/>
        <a:lstStyle/>
        <a:p>
          <a:endParaRPr lang="en-US"/>
        </a:p>
      </dgm:t>
    </dgm:pt>
    <dgm:pt modelId="{EC5E6E32-9AB7-45B2-91F9-67616EC7CDBC}">
      <dgm:prSet/>
      <dgm:spPr/>
      <dgm:t>
        <a:bodyPr/>
        <a:lstStyle/>
        <a:p>
          <a:pPr algn="l"/>
          <a:r>
            <a:rPr lang="en-GB" dirty="0"/>
            <a:t>provide students with access to the learning environment from any location, at any time, through a range of possible devices.</a:t>
          </a:r>
          <a:endParaRPr lang="en-US" dirty="0"/>
        </a:p>
      </dgm:t>
    </dgm:pt>
    <dgm:pt modelId="{B589D629-7F01-43FA-890D-A1E02ED58E91}" type="parTrans" cxnId="{69CC5F5C-C1F1-496E-94EE-85A5AB409FA2}">
      <dgm:prSet/>
      <dgm:spPr/>
      <dgm:t>
        <a:bodyPr/>
        <a:lstStyle/>
        <a:p>
          <a:endParaRPr lang="en-US"/>
        </a:p>
      </dgm:t>
    </dgm:pt>
    <dgm:pt modelId="{969E9512-2789-4A43-885A-424A8CB387FE}" type="sibTrans" cxnId="{69CC5F5C-C1F1-496E-94EE-85A5AB409FA2}">
      <dgm:prSet/>
      <dgm:spPr/>
      <dgm:t>
        <a:bodyPr/>
        <a:lstStyle/>
        <a:p>
          <a:endParaRPr lang="en-US"/>
        </a:p>
      </dgm:t>
    </dgm:pt>
    <dgm:pt modelId="{6E0668BA-3C87-40CA-9900-07672FA5F699}">
      <dgm:prSet/>
      <dgm:spPr/>
      <dgm:t>
        <a:bodyPr/>
        <a:lstStyle/>
        <a:p>
          <a:pPr algn="l"/>
          <a:r>
            <a:rPr lang="en-GB" dirty="0"/>
            <a:t>help with increasing independent learning.</a:t>
          </a:r>
          <a:endParaRPr lang="en-US" dirty="0"/>
        </a:p>
      </dgm:t>
    </dgm:pt>
    <dgm:pt modelId="{DBA1A2C6-AB50-4D55-A102-F3BA87D4F730}" type="parTrans" cxnId="{8D70C54F-49C8-4522-941E-91A57EF0C8FC}">
      <dgm:prSet/>
      <dgm:spPr/>
      <dgm:t>
        <a:bodyPr/>
        <a:lstStyle/>
        <a:p>
          <a:endParaRPr lang="en-US"/>
        </a:p>
      </dgm:t>
    </dgm:pt>
    <dgm:pt modelId="{495A1438-1136-4C6A-9B8E-13E8183ACF45}" type="sibTrans" cxnId="{8D70C54F-49C8-4522-941E-91A57EF0C8FC}">
      <dgm:prSet/>
      <dgm:spPr/>
      <dgm:t>
        <a:bodyPr/>
        <a:lstStyle/>
        <a:p>
          <a:endParaRPr lang="en-US"/>
        </a:p>
      </dgm:t>
    </dgm:pt>
    <dgm:pt modelId="{301524A4-496A-4BD7-8035-C0DE451A9385}" type="pres">
      <dgm:prSet presAssocID="{B41CBD61-29CC-4B2E-B573-2C4B2A8D0202}" presName="Name0" presStyleCnt="0">
        <dgm:presLayoutVars>
          <dgm:dir/>
          <dgm:animLvl val="lvl"/>
          <dgm:resizeHandles val="exact"/>
        </dgm:presLayoutVars>
      </dgm:prSet>
      <dgm:spPr/>
    </dgm:pt>
    <dgm:pt modelId="{55163E56-17F2-40B2-931E-44A1700CC1FE}" type="pres">
      <dgm:prSet presAssocID="{EB8CBB3F-1AB5-42CA-834F-39EA16592F75}" presName="boxAndChildren" presStyleCnt="0"/>
      <dgm:spPr/>
    </dgm:pt>
    <dgm:pt modelId="{EB451145-C815-4D9A-A7EF-909E3A1050E1}" type="pres">
      <dgm:prSet presAssocID="{EB8CBB3F-1AB5-42CA-834F-39EA16592F75}" presName="parentTextBox" presStyleLbl="node1" presStyleIdx="0" presStyleCnt="1"/>
      <dgm:spPr/>
    </dgm:pt>
    <dgm:pt modelId="{4BF22FDE-0618-4655-9DB4-EF469302959E}" type="pres">
      <dgm:prSet presAssocID="{EB8CBB3F-1AB5-42CA-834F-39EA16592F75}" presName="entireBox" presStyleLbl="node1" presStyleIdx="0" presStyleCnt="1" custLinFactNeighborY="156"/>
      <dgm:spPr/>
    </dgm:pt>
    <dgm:pt modelId="{FB21EDE5-ED33-484B-9D3E-D52294D5875F}" type="pres">
      <dgm:prSet presAssocID="{EB8CBB3F-1AB5-42CA-834F-39EA16592F75}" presName="descendantBox" presStyleCnt="0"/>
      <dgm:spPr/>
    </dgm:pt>
    <dgm:pt modelId="{F6FB570A-01EC-4926-A6F8-4E1A254DB980}" type="pres">
      <dgm:prSet presAssocID="{56EAC7A0-0573-4F10-9A2D-1BD96C812D66}" presName="childTextBox" presStyleLbl="fgAccFollowNode1" presStyleIdx="0" presStyleCnt="3">
        <dgm:presLayoutVars>
          <dgm:bulletEnabled val="1"/>
        </dgm:presLayoutVars>
      </dgm:prSet>
      <dgm:spPr/>
    </dgm:pt>
    <dgm:pt modelId="{2D958706-BD3B-412C-9457-8A0F83B24BA0}" type="pres">
      <dgm:prSet presAssocID="{EC5E6E32-9AB7-45B2-91F9-67616EC7CDBC}" presName="childTextBox" presStyleLbl="fgAccFollowNode1" presStyleIdx="1" presStyleCnt="3">
        <dgm:presLayoutVars>
          <dgm:bulletEnabled val="1"/>
        </dgm:presLayoutVars>
      </dgm:prSet>
      <dgm:spPr/>
    </dgm:pt>
    <dgm:pt modelId="{3E100B28-66CA-4994-8557-FF7A9BF6C1FB}" type="pres">
      <dgm:prSet presAssocID="{6E0668BA-3C87-40CA-9900-07672FA5F699}" presName="childTextBox" presStyleLbl="fgAccFollowNode1" presStyleIdx="2" presStyleCnt="3">
        <dgm:presLayoutVars>
          <dgm:bulletEnabled val="1"/>
        </dgm:presLayoutVars>
      </dgm:prSet>
      <dgm:spPr/>
    </dgm:pt>
  </dgm:ptLst>
  <dgm:cxnLst>
    <dgm:cxn modelId="{47CA2425-7BBD-4F7E-B9ED-87BDD70A90F1}" type="presOf" srcId="{EC5E6E32-9AB7-45B2-91F9-67616EC7CDBC}" destId="{2D958706-BD3B-412C-9457-8A0F83B24BA0}" srcOrd="0" destOrd="0" presId="urn:microsoft.com/office/officeart/2005/8/layout/process4"/>
    <dgm:cxn modelId="{69CC5F5C-C1F1-496E-94EE-85A5AB409FA2}" srcId="{EB8CBB3F-1AB5-42CA-834F-39EA16592F75}" destId="{EC5E6E32-9AB7-45B2-91F9-67616EC7CDBC}" srcOrd="1" destOrd="0" parTransId="{B589D629-7F01-43FA-890D-A1E02ED58E91}" sibTransId="{969E9512-2789-4A43-885A-424A8CB387FE}"/>
    <dgm:cxn modelId="{6F8E1768-58E9-4E7D-9D44-55B20CCA93FC}" type="presOf" srcId="{B41CBD61-29CC-4B2E-B573-2C4B2A8D0202}" destId="{301524A4-496A-4BD7-8035-C0DE451A9385}" srcOrd="0" destOrd="0" presId="urn:microsoft.com/office/officeart/2005/8/layout/process4"/>
    <dgm:cxn modelId="{5BFB8F6A-8954-4CE8-917D-2DEC2B2F2EC3}" type="presOf" srcId="{6E0668BA-3C87-40CA-9900-07672FA5F699}" destId="{3E100B28-66CA-4994-8557-FF7A9BF6C1FB}" srcOrd="0" destOrd="0" presId="urn:microsoft.com/office/officeart/2005/8/layout/process4"/>
    <dgm:cxn modelId="{8D70C54F-49C8-4522-941E-91A57EF0C8FC}" srcId="{EB8CBB3F-1AB5-42CA-834F-39EA16592F75}" destId="{6E0668BA-3C87-40CA-9900-07672FA5F699}" srcOrd="2" destOrd="0" parTransId="{DBA1A2C6-AB50-4D55-A102-F3BA87D4F730}" sibTransId="{495A1438-1136-4C6A-9B8E-13E8183ACF45}"/>
    <dgm:cxn modelId="{6500C175-8BDB-42B9-A016-CB5EB9E2B1B5}" type="presOf" srcId="{EB8CBB3F-1AB5-42CA-834F-39EA16592F75}" destId="{EB451145-C815-4D9A-A7EF-909E3A1050E1}" srcOrd="0" destOrd="0" presId="urn:microsoft.com/office/officeart/2005/8/layout/process4"/>
    <dgm:cxn modelId="{F079087F-86F2-45C9-95FC-EC31F37E976A}" srcId="{B41CBD61-29CC-4B2E-B573-2C4B2A8D0202}" destId="{EB8CBB3F-1AB5-42CA-834F-39EA16592F75}" srcOrd="0" destOrd="0" parTransId="{70FB7F62-F89E-4E1D-B0A1-419A9B94E0A9}" sibTransId="{C898AF73-D9DA-4936-B9F9-A5842CE5D4FA}"/>
    <dgm:cxn modelId="{F2D25981-6F34-4441-8285-453D466CCE83}" srcId="{EB8CBB3F-1AB5-42CA-834F-39EA16592F75}" destId="{56EAC7A0-0573-4F10-9A2D-1BD96C812D66}" srcOrd="0" destOrd="0" parTransId="{BB012DAD-675F-4A42-AB4A-2E5F870D6831}" sibTransId="{E8FBBEA8-9D0B-4369-843C-24865D14F808}"/>
    <dgm:cxn modelId="{28E8E49E-96D6-4753-9D35-F1DD9EBF008B}" type="presOf" srcId="{56EAC7A0-0573-4F10-9A2D-1BD96C812D66}" destId="{F6FB570A-01EC-4926-A6F8-4E1A254DB980}" srcOrd="0" destOrd="0" presId="urn:microsoft.com/office/officeart/2005/8/layout/process4"/>
    <dgm:cxn modelId="{0B99A9DD-1C53-41A2-B4A6-1E5918B1DE46}" type="presOf" srcId="{EB8CBB3F-1AB5-42CA-834F-39EA16592F75}" destId="{4BF22FDE-0618-4655-9DB4-EF469302959E}" srcOrd="1" destOrd="0" presId="urn:microsoft.com/office/officeart/2005/8/layout/process4"/>
    <dgm:cxn modelId="{4F6E738C-5794-4849-9C4D-A03B35ECD7DF}" type="presParOf" srcId="{301524A4-496A-4BD7-8035-C0DE451A9385}" destId="{55163E56-17F2-40B2-931E-44A1700CC1FE}" srcOrd="0" destOrd="0" presId="urn:microsoft.com/office/officeart/2005/8/layout/process4"/>
    <dgm:cxn modelId="{E4C44006-5F8C-47CD-ABE8-7A3D2B2193AB}" type="presParOf" srcId="{55163E56-17F2-40B2-931E-44A1700CC1FE}" destId="{EB451145-C815-4D9A-A7EF-909E3A1050E1}" srcOrd="0" destOrd="0" presId="urn:microsoft.com/office/officeart/2005/8/layout/process4"/>
    <dgm:cxn modelId="{8E09F5C2-24A0-452C-8F98-ECE552B9D5EF}" type="presParOf" srcId="{55163E56-17F2-40B2-931E-44A1700CC1FE}" destId="{4BF22FDE-0618-4655-9DB4-EF469302959E}" srcOrd="1" destOrd="0" presId="urn:microsoft.com/office/officeart/2005/8/layout/process4"/>
    <dgm:cxn modelId="{CB8526A9-76DE-44E9-A011-08092BE416FB}" type="presParOf" srcId="{55163E56-17F2-40B2-931E-44A1700CC1FE}" destId="{FB21EDE5-ED33-484B-9D3E-D52294D5875F}" srcOrd="2" destOrd="0" presId="urn:microsoft.com/office/officeart/2005/8/layout/process4"/>
    <dgm:cxn modelId="{03356C1B-3D22-45AC-A3C2-7CDECB96BA9D}" type="presParOf" srcId="{FB21EDE5-ED33-484B-9D3E-D52294D5875F}" destId="{F6FB570A-01EC-4926-A6F8-4E1A254DB980}" srcOrd="0" destOrd="0" presId="urn:microsoft.com/office/officeart/2005/8/layout/process4"/>
    <dgm:cxn modelId="{AF1BFA76-EA5E-4C2E-928F-AFBAE13251AB}" type="presParOf" srcId="{FB21EDE5-ED33-484B-9D3E-D52294D5875F}" destId="{2D958706-BD3B-412C-9457-8A0F83B24BA0}" srcOrd="1" destOrd="0" presId="urn:microsoft.com/office/officeart/2005/8/layout/process4"/>
    <dgm:cxn modelId="{910242DC-26A0-437B-8F74-D10C1B2DBA99}" type="presParOf" srcId="{FB21EDE5-ED33-484B-9D3E-D52294D5875F}" destId="{3E100B28-66CA-4994-8557-FF7A9BF6C1FB}" srcOrd="2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A9C4720-E2F0-4004-85C3-D6DF483B011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BA7195B-689C-4D41-BD6C-0351682F4B70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3200" dirty="0"/>
            <a:t>For teachers</a:t>
          </a:r>
        </a:p>
      </dgm:t>
    </dgm:pt>
    <dgm:pt modelId="{78F3FF7C-2E8F-4C26-B0A7-E199B55005EC}" type="parTrans" cxnId="{69FC9E9A-A668-4FEA-80A6-AE840348314E}">
      <dgm:prSet/>
      <dgm:spPr/>
      <dgm:t>
        <a:bodyPr/>
        <a:lstStyle/>
        <a:p>
          <a:endParaRPr lang="en-US"/>
        </a:p>
      </dgm:t>
    </dgm:pt>
    <dgm:pt modelId="{3FE0B5A0-42C0-4F3E-9E3F-12ACC1E5F4D8}" type="sibTrans" cxnId="{69FC9E9A-A668-4FEA-80A6-AE840348314E}">
      <dgm:prSet/>
      <dgm:spPr/>
      <dgm:t>
        <a:bodyPr/>
        <a:lstStyle/>
        <a:p>
          <a:endParaRPr lang="en-US"/>
        </a:p>
      </dgm:t>
    </dgm:pt>
    <dgm:pt modelId="{FFBDB85A-360F-40A4-BC98-75121C22734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3200" dirty="0"/>
            <a:t>For students</a:t>
          </a:r>
        </a:p>
      </dgm:t>
    </dgm:pt>
    <dgm:pt modelId="{1C4229B6-C08D-43E5-9BF4-C87DA3CA5FF7}" type="parTrans" cxnId="{A5FC05D3-2F11-4436-BF65-82B170689F5C}">
      <dgm:prSet/>
      <dgm:spPr/>
      <dgm:t>
        <a:bodyPr/>
        <a:lstStyle/>
        <a:p>
          <a:endParaRPr lang="en-US"/>
        </a:p>
      </dgm:t>
    </dgm:pt>
    <dgm:pt modelId="{A885F038-ADD5-481C-9608-E7B1DE4D10B6}" type="sibTrans" cxnId="{A5FC05D3-2F11-4436-BF65-82B170689F5C}">
      <dgm:prSet/>
      <dgm:spPr/>
      <dgm:t>
        <a:bodyPr/>
        <a:lstStyle/>
        <a:p>
          <a:endParaRPr lang="en-US"/>
        </a:p>
      </dgm:t>
    </dgm:pt>
    <dgm:pt modelId="{515EBC70-8F5B-422A-AD09-343A61509298}" type="pres">
      <dgm:prSet presAssocID="{FA9C4720-E2F0-4004-85C3-D6DF483B0113}" presName="root" presStyleCnt="0">
        <dgm:presLayoutVars>
          <dgm:dir/>
          <dgm:resizeHandles val="exact"/>
        </dgm:presLayoutVars>
      </dgm:prSet>
      <dgm:spPr/>
    </dgm:pt>
    <dgm:pt modelId="{D597E59D-E74A-444D-829A-5B1D4A83EAC1}" type="pres">
      <dgm:prSet presAssocID="{8BA7195B-689C-4D41-BD6C-0351682F4B70}" presName="compNode" presStyleCnt="0"/>
      <dgm:spPr/>
    </dgm:pt>
    <dgm:pt modelId="{8A9B971B-68FA-439D-80E6-9610D580DFF2}" type="pres">
      <dgm:prSet presAssocID="{8BA7195B-689C-4D41-BD6C-0351682F4B70}" presName="iconBgRect" presStyleLbl="bgShp" presStyleIdx="0" presStyleCnt="2" custLinFactNeighborX="-24881" custLinFactNeighborY="2619"/>
      <dgm:spPr/>
    </dgm:pt>
    <dgm:pt modelId="{973BCFBA-AF4A-447F-9D2B-DD8775338BCE}" type="pres">
      <dgm:prSet presAssocID="{8BA7195B-689C-4D41-BD6C-0351682F4B70}" presName="iconRect" presStyleLbl="node1" presStyleIdx="0" presStyleCnt="2" custLinFactNeighborX="-43369" custLinFactNeighborY="456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8F52D0D-25FF-48F9-9457-0B6EEC70805E}" type="pres">
      <dgm:prSet presAssocID="{8BA7195B-689C-4D41-BD6C-0351682F4B70}" presName="spaceRect" presStyleCnt="0"/>
      <dgm:spPr/>
    </dgm:pt>
    <dgm:pt modelId="{4786A290-A7D2-472E-8F66-9C77FF017AF1}" type="pres">
      <dgm:prSet presAssocID="{8BA7195B-689C-4D41-BD6C-0351682F4B70}" presName="textRect" presStyleLbl="revTx" presStyleIdx="0" presStyleCnt="2" custLinFactNeighborX="-16778" custLinFactNeighborY="-19968">
        <dgm:presLayoutVars>
          <dgm:chMax val="1"/>
          <dgm:chPref val="1"/>
        </dgm:presLayoutVars>
      </dgm:prSet>
      <dgm:spPr/>
    </dgm:pt>
    <dgm:pt modelId="{06804D58-3F28-4607-A302-8FE283FEEC20}" type="pres">
      <dgm:prSet presAssocID="{3FE0B5A0-42C0-4F3E-9E3F-12ACC1E5F4D8}" presName="sibTrans" presStyleCnt="0"/>
      <dgm:spPr/>
    </dgm:pt>
    <dgm:pt modelId="{88D6DE73-DA49-4F3F-9DB7-CF12395E0A08}" type="pres">
      <dgm:prSet presAssocID="{FFBDB85A-360F-40A4-BC98-75121C227345}" presName="compNode" presStyleCnt="0"/>
      <dgm:spPr/>
    </dgm:pt>
    <dgm:pt modelId="{877F8210-FEC8-4A5A-86CF-5AEA1807FAE1}" type="pres">
      <dgm:prSet presAssocID="{FFBDB85A-360F-40A4-BC98-75121C227345}" presName="iconBgRect" presStyleLbl="bgShp" presStyleIdx="1" presStyleCnt="2" custLinFactNeighborX="-1144" custLinFactNeighborY="2095"/>
      <dgm:spPr/>
    </dgm:pt>
    <dgm:pt modelId="{4A3B5E82-A925-44E7-B62D-F11D9D453200}" type="pres">
      <dgm:prSet presAssocID="{FFBDB85A-360F-40A4-BC98-75121C227345}" presName="iconRect" presStyleLbl="node1" presStyleIdx="1" presStyleCnt="2" custLinFactNeighborX="1657" custLinFactNeighborY="365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C7F30B0-F37F-417A-A7D0-15CC2909F56F}" type="pres">
      <dgm:prSet presAssocID="{FFBDB85A-360F-40A4-BC98-75121C227345}" presName="spaceRect" presStyleCnt="0"/>
      <dgm:spPr/>
    </dgm:pt>
    <dgm:pt modelId="{2CCAECCD-150E-4A78-A03D-C7A40F618C43}" type="pres">
      <dgm:prSet presAssocID="{FFBDB85A-360F-40A4-BC98-75121C227345}" presName="textRect" presStyleLbl="revTx" presStyleIdx="1" presStyleCnt="2" custLinFactNeighborX="-795" custLinFactNeighborY="-19170">
        <dgm:presLayoutVars>
          <dgm:chMax val="1"/>
          <dgm:chPref val="1"/>
        </dgm:presLayoutVars>
      </dgm:prSet>
      <dgm:spPr/>
    </dgm:pt>
  </dgm:ptLst>
  <dgm:cxnLst>
    <dgm:cxn modelId="{CF508864-7487-4201-A065-FEF9EA23E5A8}" type="presOf" srcId="{FFBDB85A-360F-40A4-BC98-75121C227345}" destId="{2CCAECCD-150E-4A78-A03D-C7A40F618C43}" srcOrd="0" destOrd="0" presId="urn:microsoft.com/office/officeart/2018/5/layout/IconCircleLabelList"/>
    <dgm:cxn modelId="{69FC9E9A-A668-4FEA-80A6-AE840348314E}" srcId="{FA9C4720-E2F0-4004-85C3-D6DF483B0113}" destId="{8BA7195B-689C-4D41-BD6C-0351682F4B70}" srcOrd="0" destOrd="0" parTransId="{78F3FF7C-2E8F-4C26-B0A7-E199B55005EC}" sibTransId="{3FE0B5A0-42C0-4F3E-9E3F-12ACC1E5F4D8}"/>
    <dgm:cxn modelId="{2E59BAB0-2AC9-4C0A-B5DB-D7D6BB1E60C1}" type="presOf" srcId="{8BA7195B-689C-4D41-BD6C-0351682F4B70}" destId="{4786A290-A7D2-472E-8F66-9C77FF017AF1}" srcOrd="0" destOrd="0" presId="urn:microsoft.com/office/officeart/2018/5/layout/IconCircleLabelList"/>
    <dgm:cxn modelId="{A5FC05D3-2F11-4436-BF65-82B170689F5C}" srcId="{FA9C4720-E2F0-4004-85C3-D6DF483B0113}" destId="{FFBDB85A-360F-40A4-BC98-75121C227345}" srcOrd="1" destOrd="0" parTransId="{1C4229B6-C08D-43E5-9BF4-C87DA3CA5FF7}" sibTransId="{A885F038-ADD5-481C-9608-E7B1DE4D10B6}"/>
    <dgm:cxn modelId="{F7EE0CF7-D308-4725-A16D-284FE5CA2E4E}" type="presOf" srcId="{FA9C4720-E2F0-4004-85C3-D6DF483B0113}" destId="{515EBC70-8F5B-422A-AD09-343A61509298}" srcOrd="0" destOrd="0" presId="urn:microsoft.com/office/officeart/2018/5/layout/IconCircleLabelList"/>
    <dgm:cxn modelId="{0DBE581C-2F2B-4549-92F5-4E0C1266BE8B}" type="presParOf" srcId="{515EBC70-8F5B-422A-AD09-343A61509298}" destId="{D597E59D-E74A-444D-829A-5B1D4A83EAC1}" srcOrd="0" destOrd="0" presId="urn:microsoft.com/office/officeart/2018/5/layout/IconCircleLabelList"/>
    <dgm:cxn modelId="{78BD9299-4A03-43AA-A06B-9371ACEB30D2}" type="presParOf" srcId="{D597E59D-E74A-444D-829A-5B1D4A83EAC1}" destId="{8A9B971B-68FA-439D-80E6-9610D580DFF2}" srcOrd="0" destOrd="0" presId="urn:microsoft.com/office/officeart/2018/5/layout/IconCircleLabelList"/>
    <dgm:cxn modelId="{23136B8F-F7E6-4205-B716-6C33E76A37A6}" type="presParOf" srcId="{D597E59D-E74A-444D-829A-5B1D4A83EAC1}" destId="{973BCFBA-AF4A-447F-9D2B-DD8775338BCE}" srcOrd="1" destOrd="0" presId="urn:microsoft.com/office/officeart/2018/5/layout/IconCircleLabelList"/>
    <dgm:cxn modelId="{92DCEC75-0CBD-4B4F-AEFB-37DDF2267C00}" type="presParOf" srcId="{D597E59D-E74A-444D-829A-5B1D4A83EAC1}" destId="{B8F52D0D-25FF-48F9-9457-0B6EEC70805E}" srcOrd="2" destOrd="0" presId="urn:microsoft.com/office/officeart/2018/5/layout/IconCircleLabelList"/>
    <dgm:cxn modelId="{C98E72F7-4BE6-48B3-B1F8-B0CD960FE6C0}" type="presParOf" srcId="{D597E59D-E74A-444D-829A-5B1D4A83EAC1}" destId="{4786A290-A7D2-472E-8F66-9C77FF017AF1}" srcOrd="3" destOrd="0" presId="urn:microsoft.com/office/officeart/2018/5/layout/IconCircleLabelList"/>
    <dgm:cxn modelId="{BFF936BE-7FAF-404C-8080-1323D452835D}" type="presParOf" srcId="{515EBC70-8F5B-422A-AD09-343A61509298}" destId="{06804D58-3F28-4607-A302-8FE283FEEC20}" srcOrd="1" destOrd="0" presId="urn:microsoft.com/office/officeart/2018/5/layout/IconCircleLabelList"/>
    <dgm:cxn modelId="{F1D53000-00ED-4726-8CB8-2C974162D995}" type="presParOf" srcId="{515EBC70-8F5B-422A-AD09-343A61509298}" destId="{88D6DE73-DA49-4F3F-9DB7-CF12395E0A08}" srcOrd="2" destOrd="0" presId="urn:microsoft.com/office/officeart/2018/5/layout/IconCircleLabelList"/>
    <dgm:cxn modelId="{02419AEA-BEFE-4D13-A0E1-FC147FD09FB1}" type="presParOf" srcId="{88D6DE73-DA49-4F3F-9DB7-CF12395E0A08}" destId="{877F8210-FEC8-4A5A-86CF-5AEA1807FAE1}" srcOrd="0" destOrd="0" presId="urn:microsoft.com/office/officeart/2018/5/layout/IconCircleLabelList"/>
    <dgm:cxn modelId="{728E0A4F-4B6B-46E9-9F1C-6D8B64A9AE87}" type="presParOf" srcId="{88D6DE73-DA49-4F3F-9DB7-CF12395E0A08}" destId="{4A3B5E82-A925-44E7-B62D-F11D9D453200}" srcOrd="1" destOrd="0" presId="urn:microsoft.com/office/officeart/2018/5/layout/IconCircleLabelList"/>
    <dgm:cxn modelId="{99D9EC98-06EA-4F36-921D-00C9A2015AE7}" type="presParOf" srcId="{88D6DE73-DA49-4F3F-9DB7-CF12395E0A08}" destId="{9C7F30B0-F37F-417A-A7D0-15CC2909F56F}" srcOrd="2" destOrd="0" presId="urn:microsoft.com/office/officeart/2018/5/layout/IconCircleLabelList"/>
    <dgm:cxn modelId="{F5CBE5C2-CA2F-4138-9087-9B3CB0DCF8FD}" type="presParOf" srcId="{88D6DE73-DA49-4F3F-9DB7-CF12395E0A08}" destId="{2CCAECCD-150E-4A78-A03D-C7A40F618C4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8FEE2E-88D7-4605-80DD-D3874C94F94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33F5604-E659-41F2-A3E3-54D41F868AEC}">
      <dgm:prSet custT="1"/>
      <dgm:spPr/>
      <dgm:t>
        <a:bodyPr/>
        <a:lstStyle/>
        <a:p>
          <a:r>
            <a:rPr lang="en-GB" sz="2400" dirty="0"/>
            <a:t>Changing the Learning Culture </a:t>
          </a:r>
          <a:endParaRPr lang="en-US" sz="2400" dirty="0"/>
        </a:p>
      </dgm:t>
    </dgm:pt>
    <dgm:pt modelId="{683DE4B5-38FA-4EFF-986B-F496B0DD031D}" type="parTrans" cxnId="{B7164436-2D3A-4451-9E6A-EE6B8F620A3A}">
      <dgm:prSet/>
      <dgm:spPr/>
      <dgm:t>
        <a:bodyPr/>
        <a:lstStyle/>
        <a:p>
          <a:endParaRPr lang="en-US"/>
        </a:p>
      </dgm:t>
    </dgm:pt>
    <dgm:pt modelId="{EF7345DE-0920-46BA-9FEE-762AB11ABBE0}" type="sibTrans" cxnId="{B7164436-2D3A-4451-9E6A-EE6B8F620A3A}">
      <dgm:prSet/>
      <dgm:spPr/>
      <dgm:t>
        <a:bodyPr/>
        <a:lstStyle/>
        <a:p>
          <a:endParaRPr lang="en-US"/>
        </a:p>
      </dgm:t>
    </dgm:pt>
    <dgm:pt modelId="{63BDE763-0718-421E-B4DA-9EBC3598EE83}">
      <dgm:prSet custT="1"/>
      <dgm:spPr/>
      <dgm:t>
        <a:bodyPr/>
        <a:lstStyle/>
        <a:p>
          <a:r>
            <a:rPr lang="en-GB" sz="2400" dirty="0"/>
            <a:t>Training of Teachers </a:t>
          </a:r>
          <a:endParaRPr lang="en-US" sz="2400" dirty="0"/>
        </a:p>
      </dgm:t>
    </dgm:pt>
    <dgm:pt modelId="{4C70C4D3-BB3E-42B8-A15C-4F8784A5B13D}" type="parTrans" cxnId="{4C46C1FE-2F5B-4F77-AE71-F823E1FDCE73}">
      <dgm:prSet/>
      <dgm:spPr/>
      <dgm:t>
        <a:bodyPr/>
        <a:lstStyle/>
        <a:p>
          <a:endParaRPr lang="en-US"/>
        </a:p>
      </dgm:t>
    </dgm:pt>
    <dgm:pt modelId="{9FDDA7F7-ADB8-461D-ADF7-37F9B90A2E3D}" type="sibTrans" cxnId="{4C46C1FE-2F5B-4F77-AE71-F823E1FDCE73}">
      <dgm:prSet/>
      <dgm:spPr/>
      <dgm:t>
        <a:bodyPr/>
        <a:lstStyle/>
        <a:p>
          <a:endParaRPr lang="en-US"/>
        </a:p>
      </dgm:t>
    </dgm:pt>
    <dgm:pt modelId="{82DD2F25-0AE9-444F-9B9B-DDE927BBDE29}">
      <dgm:prSet custT="1"/>
      <dgm:spPr/>
      <dgm:t>
        <a:bodyPr/>
        <a:lstStyle/>
        <a:p>
          <a:r>
            <a:rPr lang="en-GB" sz="2400" dirty="0"/>
            <a:t>Courseware/Software Development </a:t>
          </a:r>
          <a:endParaRPr lang="en-US" sz="2400" dirty="0"/>
        </a:p>
      </dgm:t>
    </dgm:pt>
    <dgm:pt modelId="{0302E406-800E-42B1-B578-167595542A30}" type="parTrans" cxnId="{374FF7F4-9AA0-4A6A-8307-5AEE5478D310}">
      <dgm:prSet/>
      <dgm:spPr/>
      <dgm:t>
        <a:bodyPr/>
        <a:lstStyle/>
        <a:p>
          <a:endParaRPr lang="en-US"/>
        </a:p>
      </dgm:t>
    </dgm:pt>
    <dgm:pt modelId="{15C9138E-51F8-4542-884A-F44561009127}" type="sibTrans" cxnId="{374FF7F4-9AA0-4A6A-8307-5AEE5478D310}">
      <dgm:prSet/>
      <dgm:spPr/>
      <dgm:t>
        <a:bodyPr/>
        <a:lstStyle/>
        <a:p>
          <a:endParaRPr lang="en-US"/>
        </a:p>
      </dgm:t>
    </dgm:pt>
    <dgm:pt modelId="{1D94D50E-CBF7-45B6-9947-5B2676FD26D8}">
      <dgm:prSet custT="1"/>
      <dgm:spPr/>
      <dgm:t>
        <a:bodyPr/>
        <a:lstStyle/>
        <a:p>
          <a:r>
            <a:rPr lang="en-GB" sz="2400" dirty="0"/>
            <a:t>Equal Access to Technology </a:t>
          </a:r>
          <a:endParaRPr lang="en-US" sz="2400" dirty="0"/>
        </a:p>
      </dgm:t>
    </dgm:pt>
    <dgm:pt modelId="{77050B33-3E89-4CFF-B7B4-25F46692A507}" type="parTrans" cxnId="{C30A0584-6DF7-4687-83F3-BDA3CFBF9E6E}">
      <dgm:prSet/>
      <dgm:spPr/>
      <dgm:t>
        <a:bodyPr/>
        <a:lstStyle/>
        <a:p>
          <a:endParaRPr lang="en-US"/>
        </a:p>
      </dgm:t>
    </dgm:pt>
    <dgm:pt modelId="{64313674-ACF0-480D-8D93-6EB4DA0743E4}" type="sibTrans" cxnId="{C30A0584-6DF7-4687-83F3-BDA3CFBF9E6E}">
      <dgm:prSet/>
      <dgm:spPr/>
      <dgm:t>
        <a:bodyPr/>
        <a:lstStyle/>
        <a:p>
          <a:endParaRPr lang="en-US"/>
        </a:p>
      </dgm:t>
    </dgm:pt>
    <dgm:pt modelId="{9CFBF752-CDBE-493B-8277-AADE481516B4}" type="pres">
      <dgm:prSet presAssocID="{578FEE2E-88D7-4605-80DD-D3874C94F945}" presName="linear" presStyleCnt="0">
        <dgm:presLayoutVars>
          <dgm:animLvl val="lvl"/>
          <dgm:resizeHandles val="exact"/>
        </dgm:presLayoutVars>
      </dgm:prSet>
      <dgm:spPr/>
    </dgm:pt>
    <dgm:pt modelId="{9BC72E36-C1CD-4040-BE6A-F6CE8B3B7BC5}" type="pres">
      <dgm:prSet presAssocID="{133F5604-E659-41F2-A3E3-54D41F868AE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36B5814-08D1-4770-9ADA-5EEDFB893887}" type="pres">
      <dgm:prSet presAssocID="{EF7345DE-0920-46BA-9FEE-762AB11ABBE0}" presName="spacer" presStyleCnt="0"/>
      <dgm:spPr/>
    </dgm:pt>
    <dgm:pt modelId="{32956E04-382F-478C-A473-BC8B8ABAB536}" type="pres">
      <dgm:prSet presAssocID="{63BDE763-0718-421E-B4DA-9EBC3598EE8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7B59BE-D566-43E7-A384-E77FBB98E59D}" type="pres">
      <dgm:prSet presAssocID="{9FDDA7F7-ADB8-461D-ADF7-37F9B90A2E3D}" presName="spacer" presStyleCnt="0"/>
      <dgm:spPr/>
    </dgm:pt>
    <dgm:pt modelId="{704A2A60-B2C8-45D5-BCDD-75FC51326ACF}" type="pres">
      <dgm:prSet presAssocID="{82DD2F25-0AE9-444F-9B9B-DDE927BBDE2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95FD4C4-F094-49A9-B538-7D0E7B028DDF}" type="pres">
      <dgm:prSet presAssocID="{15C9138E-51F8-4542-884A-F44561009127}" presName="spacer" presStyleCnt="0"/>
      <dgm:spPr/>
    </dgm:pt>
    <dgm:pt modelId="{9C438DEE-6C28-4869-A840-557D80982D57}" type="pres">
      <dgm:prSet presAssocID="{1D94D50E-CBF7-45B6-9947-5B2676FD26D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025D60F-56DE-4B77-A77C-FB7B48050B6D}" type="presOf" srcId="{578FEE2E-88D7-4605-80DD-D3874C94F945}" destId="{9CFBF752-CDBE-493B-8277-AADE481516B4}" srcOrd="0" destOrd="0" presId="urn:microsoft.com/office/officeart/2005/8/layout/vList2"/>
    <dgm:cxn modelId="{B7164436-2D3A-4451-9E6A-EE6B8F620A3A}" srcId="{578FEE2E-88D7-4605-80DD-D3874C94F945}" destId="{133F5604-E659-41F2-A3E3-54D41F868AEC}" srcOrd="0" destOrd="0" parTransId="{683DE4B5-38FA-4EFF-986B-F496B0DD031D}" sibTransId="{EF7345DE-0920-46BA-9FEE-762AB11ABBE0}"/>
    <dgm:cxn modelId="{A18F8456-ADE6-4D37-8D09-C133346E23DB}" type="presOf" srcId="{82DD2F25-0AE9-444F-9B9B-DDE927BBDE29}" destId="{704A2A60-B2C8-45D5-BCDD-75FC51326ACF}" srcOrd="0" destOrd="0" presId="urn:microsoft.com/office/officeart/2005/8/layout/vList2"/>
    <dgm:cxn modelId="{7F23FE76-C6E4-4AFD-A96D-366A16532DEE}" type="presOf" srcId="{1D94D50E-CBF7-45B6-9947-5B2676FD26D8}" destId="{9C438DEE-6C28-4869-A840-557D80982D57}" srcOrd="0" destOrd="0" presId="urn:microsoft.com/office/officeart/2005/8/layout/vList2"/>
    <dgm:cxn modelId="{C30A0584-6DF7-4687-83F3-BDA3CFBF9E6E}" srcId="{578FEE2E-88D7-4605-80DD-D3874C94F945}" destId="{1D94D50E-CBF7-45B6-9947-5B2676FD26D8}" srcOrd="3" destOrd="0" parTransId="{77050B33-3E89-4CFF-B7B4-25F46692A507}" sibTransId="{64313674-ACF0-480D-8D93-6EB4DA0743E4}"/>
    <dgm:cxn modelId="{C798C0D7-95FF-4D08-80F0-D3FC13F3AAF5}" type="presOf" srcId="{63BDE763-0718-421E-B4DA-9EBC3598EE83}" destId="{32956E04-382F-478C-A473-BC8B8ABAB536}" srcOrd="0" destOrd="0" presId="urn:microsoft.com/office/officeart/2005/8/layout/vList2"/>
    <dgm:cxn modelId="{4EC53EE8-1FC2-4C3F-A3FA-C116249B9AEE}" type="presOf" srcId="{133F5604-E659-41F2-A3E3-54D41F868AEC}" destId="{9BC72E36-C1CD-4040-BE6A-F6CE8B3B7BC5}" srcOrd="0" destOrd="0" presId="urn:microsoft.com/office/officeart/2005/8/layout/vList2"/>
    <dgm:cxn modelId="{374FF7F4-9AA0-4A6A-8307-5AEE5478D310}" srcId="{578FEE2E-88D7-4605-80DD-D3874C94F945}" destId="{82DD2F25-0AE9-444F-9B9B-DDE927BBDE29}" srcOrd="2" destOrd="0" parTransId="{0302E406-800E-42B1-B578-167595542A30}" sibTransId="{15C9138E-51F8-4542-884A-F44561009127}"/>
    <dgm:cxn modelId="{4C46C1FE-2F5B-4F77-AE71-F823E1FDCE73}" srcId="{578FEE2E-88D7-4605-80DD-D3874C94F945}" destId="{63BDE763-0718-421E-B4DA-9EBC3598EE83}" srcOrd="1" destOrd="0" parTransId="{4C70C4D3-BB3E-42B8-A15C-4F8784A5B13D}" sibTransId="{9FDDA7F7-ADB8-461D-ADF7-37F9B90A2E3D}"/>
    <dgm:cxn modelId="{6AFCBC64-17EA-456D-8276-9AC11B6A33B8}" type="presParOf" srcId="{9CFBF752-CDBE-493B-8277-AADE481516B4}" destId="{9BC72E36-C1CD-4040-BE6A-F6CE8B3B7BC5}" srcOrd="0" destOrd="0" presId="urn:microsoft.com/office/officeart/2005/8/layout/vList2"/>
    <dgm:cxn modelId="{A71FC592-9FDF-49BC-979F-C70D9B7627F5}" type="presParOf" srcId="{9CFBF752-CDBE-493B-8277-AADE481516B4}" destId="{C36B5814-08D1-4770-9ADA-5EEDFB893887}" srcOrd="1" destOrd="0" presId="urn:microsoft.com/office/officeart/2005/8/layout/vList2"/>
    <dgm:cxn modelId="{99D5C546-0B04-4A99-9A26-643CE14950DD}" type="presParOf" srcId="{9CFBF752-CDBE-493B-8277-AADE481516B4}" destId="{32956E04-382F-478C-A473-BC8B8ABAB536}" srcOrd="2" destOrd="0" presId="urn:microsoft.com/office/officeart/2005/8/layout/vList2"/>
    <dgm:cxn modelId="{95E2BA25-6831-44ED-B2F5-74D6EF3202EF}" type="presParOf" srcId="{9CFBF752-CDBE-493B-8277-AADE481516B4}" destId="{337B59BE-D566-43E7-A384-E77FBB98E59D}" srcOrd="3" destOrd="0" presId="urn:microsoft.com/office/officeart/2005/8/layout/vList2"/>
    <dgm:cxn modelId="{3C66957F-28B8-463A-B92A-CAD45ACFD908}" type="presParOf" srcId="{9CFBF752-CDBE-493B-8277-AADE481516B4}" destId="{704A2A60-B2C8-45D5-BCDD-75FC51326ACF}" srcOrd="4" destOrd="0" presId="urn:microsoft.com/office/officeart/2005/8/layout/vList2"/>
    <dgm:cxn modelId="{E51F4423-AE06-492F-82F9-F58ED35D3B05}" type="presParOf" srcId="{9CFBF752-CDBE-493B-8277-AADE481516B4}" destId="{495FD4C4-F094-49A9-B538-7D0E7B028DDF}" srcOrd="5" destOrd="0" presId="urn:microsoft.com/office/officeart/2005/8/layout/vList2"/>
    <dgm:cxn modelId="{4595CE58-6A98-4D3F-9887-C17D6AC83C6F}" type="presParOf" srcId="{9CFBF752-CDBE-493B-8277-AADE481516B4}" destId="{9C438DEE-6C28-4869-A840-557D80982D5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C40A4FD-6303-4A10-A662-17E6F357C9D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1F20AC4E-327C-4D53-9C50-A00896A8578C}">
      <dgm:prSet custT="1"/>
      <dgm:spPr/>
      <dgm:t>
        <a:bodyPr/>
        <a:lstStyle/>
        <a:p>
          <a:r>
            <a:rPr lang="en-US" sz="2400" dirty="0"/>
            <a:t>What do we need it to do?</a:t>
          </a:r>
        </a:p>
      </dgm:t>
    </dgm:pt>
    <dgm:pt modelId="{A3F7DEAD-A3C4-4AE2-BF93-5DBAC35F8A8E}" type="parTrans" cxnId="{F9A9171B-BDFE-4CFC-8CC0-6D1F61BB6CB1}">
      <dgm:prSet/>
      <dgm:spPr/>
      <dgm:t>
        <a:bodyPr/>
        <a:lstStyle/>
        <a:p>
          <a:endParaRPr lang="en-US"/>
        </a:p>
      </dgm:t>
    </dgm:pt>
    <dgm:pt modelId="{A7F949F9-D1B3-4F60-8891-345833F05645}" type="sibTrans" cxnId="{F9A9171B-BDFE-4CFC-8CC0-6D1F61BB6CB1}">
      <dgm:prSet/>
      <dgm:spPr/>
      <dgm:t>
        <a:bodyPr/>
        <a:lstStyle/>
        <a:p>
          <a:endParaRPr lang="en-US"/>
        </a:p>
      </dgm:t>
    </dgm:pt>
    <dgm:pt modelId="{4E6E912C-4DDE-4F68-8987-777982B5C55D}">
      <dgm:prSet custT="1"/>
      <dgm:spPr/>
      <dgm:t>
        <a:bodyPr/>
        <a:lstStyle/>
        <a:p>
          <a:r>
            <a:rPr lang="en-US" sz="2400" dirty="0"/>
            <a:t>How will we present information?</a:t>
          </a:r>
        </a:p>
      </dgm:t>
    </dgm:pt>
    <dgm:pt modelId="{0A285B8A-5C52-4CFF-9719-27026E4A42BC}" type="parTrans" cxnId="{9C1E5A75-24C1-4EEC-8170-176F1E02FA16}">
      <dgm:prSet/>
      <dgm:spPr/>
      <dgm:t>
        <a:bodyPr/>
        <a:lstStyle/>
        <a:p>
          <a:endParaRPr lang="en-US"/>
        </a:p>
      </dgm:t>
    </dgm:pt>
    <dgm:pt modelId="{44575246-B1F0-4EE4-B061-CBDA53A3C22B}" type="sibTrans" cxnId="{9C1E5A75-24C1-4EEC-8170-176F1E02FA16}">
      <dgm:prSet/>
      <dgm:spPr/>
      <dgm:t>
        <a:bodyPr/>
        <a:lstStyle/>
        <a:p>
          <a:endParaRPr lang="en-US"/>
        </a:p>
      </dgm:t>
    </dgm:pt>
    <dgm:pt modelId="{8BFA358C-BF62-4341-A2C2-75D98855DAA4}">
      <dgm:prSet/>
      <dgm:spPr/>
      <dgm:t>
        <a:bodyPr/>
        <a:lstStyle/>
        <a:p>
          <a:r>
            <a:rPr lang="en-US" dirty="0"/>
            <a:t>How will we manage how students interact?</a:t>
          </a:r>
        </a:p>
      </dgm:t>
    </dgm:pt>
    <dgm:pt modelId="{370792F0-3768-486C-B106-DB8309142D69}" type="parTrans" cxnId="{16944BC5-AA15-4583-BDE5-7C8FC237EEE2}">
      <dgm:prSet/>
      <dgm:spPr/>
      <dgm:t>
        <a:bodyPr/>
        <a:lstStyle/>
        <a:p>
          <a:endParaRPr lang="en-US"/>
        </a:p>
      </dgm:t>
    </dgm:pt>
    <dgm:pt modelId="{6D3B64BA-FF28-4380-8B43-919BD929436A}" type="sibTrans" cxnId="{16944BC5-AA15-4583-BDE5-7C8FC237EEE2}">
      <dgm:prSet/>
      <dgm:spPr/>
      <dgm:t>
        <a:bodyPr/>
        <a:lstStyle/>
        <a:p>
          <a:endParaRPr lang="en-US"/>
        </a:p>
      </dgm:t>
    </dgm:pt>
    <dgm:pt modelId="{D5772D70-98D0-4530-B411-147E76ECEC16}">
      <dgm:prSet/>
      <dgm:spPr/>
      <dgm:t>
        <a:bodyPr/>
        <a:lstStyle/>
        <a:p>
          <a:r>
            <a:rPr lang="en-US" dirty="0"/>
            <a:t>How do we maintain consistency?</a:t>
          </a:r>
        </a:p>
      </dgm:t>
    </dgm:pt>
    <dgm:pt modelId="{556AD613-7576-420D-B128-712CF85655B4}" type="parTrans" cxnId="{FA98942B-C1ED-4724-B384-FF5FEF7A69AD}">
      <dgm:prSet/>
      <dgm:spPr/>
      <dgm:t>
        <a:bodyPr/>
        <a:lstStyle/>
        <a:p>
          <a:endParaRPr lang="en-US"/>
        </a:p>
      </dgm:t>
    </dgm:pt>
    <dgm:pt modelId="{D1553AC8-3CBF-40C7-B084-0FCA144B39EA}" type="sibTrans" cxnId="{FA98942B-C1ED-4724-B384-FF5FEF7A69AD}">
      <dgm:prSet/>
      <dgm:spPr/>
      <dgm:t>
        <a:bodyPr/>
        <a:lstStyle/>
        <a:p>
          <a:endParaRPr lang="en-US"/>
        </a:p>
      </dgm:t>
    </dgm:pt>
    <dgm:pt modelId="{75019E9F-E04E-40A9-80E4-99DB1B822684}" type="pres">
      <dgm:prSet presAssocID="{8C40A4FD-6303-4A10-A662-17E6F357C9D4}" presName="root" presStyleCnt="0">
        <dgm:presLayoutVars>
          <dgm:dir/>
          <dgm:resizeHandles val="exact"/>
        </dgm:presLayoutVars>
      </dgm:prSet>
      <dgm:spPr/>
    </dgm:pt>
    <dgm:pt modelId="{87E6C133-E03B-453E-AB47-617B51F5592E}" type="pres">
      <dgm:prSet presAssocID="{1F20AC4E-327C-4D53-9C50-A00896A8578C}" presName="compNode" presStyleCnt="0"/>
      <dgm:spPr/>
    </dgm:pt>
    <dgm:pt modelId="{3FD9A8C5-1896-46C8-AFB4-218A8536F610}" type="pres">
      <dgm:prSet presAssocID="{1F20AC4E-327C-4D53-9C50-A00896A857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879B652D-CC84-43A9-97FA-C8DD5B203DA4}" type="pres">
      <dgm:prSet presAssocID="{1F20AC4E-327C-4D53-9C50-A00896A8578C}" presName="spaceRect" presStyleCnt="0"/>
      <dgm:spPr/>
    </dgm:pt>
    <dgm:pt modelId="{C1177D15-AABD-4A3B-BAB0-CA5BEA405E6A}" type="pres">
      <dgm:prSet presAssocID="{1F20AC4E-327C-4D53-9C50-A00896A8578C}" presName="textRect" presStyleLbl="revTx" presStyleIdx="0" presStyleCnt="4">
        <dgm:presLayoutVars>
          <dgm:chMax val="1"/>
          <dgm:chPref val="1"/>
        </dgm:presLayoutVars>
      </dgm:prSet>
      <dgm:spPr/>
    </dgm:pt>
    <dgm:pt modelId="{E1BA938A-BF4F-4C79-9BF3-5772359EF857}" type="pres">
      <dgm:prSet presAssocID="{A7F949F9-D1B3-4F60-8891-345833F05645}" presName="sibTrans" presStyleCnt="0"/>
      <dgm:spPr/>
    </dgm:pt>
    <dgm:pt modelId="{8FCA4230-A74D-4876-A9AC-D2F516FE8C57}" type="pres">
      <dgm:prSet presAssocID="{4E6E912C-4DDE-4F68-8987-777982B5C55D}" presName="compNode" presStyleCnt="0"/>
      <dgm:spPr/>
    </dgm:pt>
    <dgm:pt modelId="{C3E0D6CD-3DDA-4207-85F6-947833A64BB1}" type="pres">
      <dgm:prSet presAssocID="{4E6E912C-4DDE-4F68-8987-777982B5C55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475B812D-9566-4221-A316-2F51922643B2}" type="pres">
      <dgm:prSet presAssocID="{4E6E912C-4DDE-4F68-8987-777982B5C55D}" presName="spaceRect" presStyleCnt="0"/>
      <dgm:spPr/>
    </dgm:pt>
    <dgm:pt modelId="{72AEF208-3B0F-4602-BFDC-87DF783B9A4B}" type="pres">
      <dgm:prSet presAssocID="{4E6E912C-4DDE-4F68-8987-777982B5C55D}" presName="textRect" presStyleLbl="revTx" presStyleIdx="1" presStyleCnt="4">
        <dgm:presLayoutVars>
          <dgm:chMax val="1"/>
          <dgm:chPref val="1"/>
        </dgm:presLayoutVars>
      </dgm:prSet>
      <dgm:spPr/>
    </dgm:pt>
    <dgm:pt modelId="{C6CB1F11-2BFD-4837-873E-95AFEC70D95F}" type="pres">
      <dgm:prSet presAssocID="{44575246-B1F0-4EE4-B061-CBDA53A3C22B}" presName="sibTrans" presStyleCnt="0"/>
      <dgm:spPr/>
    </dgm:pt>
    <dgm:pt modelId="{688044DE-4246-400F-A6BD-DDB659AF8AE8}" type="pres">
      <dgm:prSet presAssocID="{8BFA358C-BF62-4341-A2C2-75D98855DAA4}" presName="compNode" presStyleCnt="0"/>
      <dgm:spPr/>
    </dgm:pt>
    <dgm:pt modelId="{52B21014-997E-4AF7-8698-5287AE4C9ED5}" type="pres">
      <dgm:prSet presAssocID="{8BFA358C-BF62-4341-A2C2-75D98855DAA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6B5BA39-712F-464E-BB81-48E98A9ED294}" type="pres">
      <dgm:prSet presAssocID="{8BFA358C-BF62-4341-A2C2-75D98855DAA4}" presName="spaceRect" presStyleCnt="0"/>
      <dgm:spPr/>
    </dgm:pt>
    <dgm:pt modelId="{8B6C532D-07DD-4CDB-B362-D63E3FCE1BAF}" type="pres">
      <dgm:prSet presAssocID="{8BFA358C-BF62-4341-A2C2-75D98855DAA4}" presName="textRect" presStyleLbl="revTx" presStyleIdx="2" presStyleCnt="4">
        <dgm:presLayoutVars>
          <dgm:chMax val="1"/>
          <dgm:chPref val="1"/>
        </dgm:presLayoutVars>
      </dgm:prSet>
      <dgm:spPr/>
    </dgm:pt>
    <dgm:pt modelId="{81FC5BF3-08A4-4515-9B64-38DD72BDD671}" type="pres">
      <dgm:prSet presAssocID="{6D3B64BA-FF28-4380-8B43-919BD929436A}" presName="sibTrans" presStyleCnt="0"/>
      <dgm:spPr/>
    </dgm:pt>
    <dgm:pt modelId="{C54B2EBF-D7AF-4BAB-84DB-296CB31FE5E3}" type="pres">
      <dgm:prSet presAssocID="{D5772D70-98D0-4530-B411-147E76ECEC16}" presName="compNode" presStyleCnt="0"/>
      <dgm:spPr/>
    </dgm:pt>
    <dgm:pt modelId="{9CA4B6C7-9002-4D74-AF8C-F63D3FFC98A3}" type="pres">
      <dgm:prSet presAssocID="{D5772D70-98D0-4530-B411-147E76ECEC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69D2708-AD9A-42B3-BD37-E2F410AEA7E1}" type="pres">
      <dgm:prSet presAssocID="{D5772D70-98D0-4530-B411-147E76ECEC16}" presName="spaceRect" presStyleCnt="0"/>
      <dgm:spPr/>
    </dgm:pt>
    <dgm:pt modelId="{E28FDD36-65DE-4BF5-9F60-942B94906903}" type="pres">
      <dgm:prSet presAssocID="{D5772D70-98D0-4530-B411-147E76ECEC1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5AC2901-35AB-4783-BB38-5264835808E7}" type="presOf" srcId="{1F20AC4E-327C-4D53-9C50-A00896A8578C}" destId="{C1177D15-AABD-4A3B-BAB0-CA5BEA405E6A}" srcOrd="0" destOrd="0" presId="urn:microsoft.com/office/officeart/2018/2/layout/IconLabelList"/>
    <dgm:cxn modelId="{B06AD408-5290-47D7-8D95-E14A255B3FB8}" type="presOf" srcId="{D5772D70-98D0-4530-B411-147E76ECEC16}" destId="{E28FDD36-65DE-4BF5-9F60-942B94906903}" srcOrd="0" destOrd="0" presId="urn:microsoft.com/office/officeart/2018/2/layout/IconLabelList"/>
    <dgm:cxn modelId="{F9A9171B-BDFE-4CFC-8CC0-6D1F61BB6CB1}" srcId="{8C40A4FD-6303-4A10-A662-17E6F357C9D4}" destId="{1F20AC4E-327C-4D53-9C50-A00896A8578C}" srcOrd="0" destOrd="0" parTransId="{A3F7DEAD-A3C4-4AE2-BF93-5DBAC35F8A8E}" sibTransId="{A7F949F9-D1B3-4F60-8891-345833F05645}"/>
    <dgm:cxn modelId="{FA98942B-C1ED-4724-B384-FF5FEF7A69AD}" srcId="{8C40A4FD-6303-4A10-A662-17E6F357C9D4}" destId="{D5772D70-98D0-4530-B411-147E76ECEC16}" srcOrd="3" destOrd="0" parTransId="{556AD613-7576-420D-B128-712CF85655B4}" sibTransId="{D1553AC8-3CBF-40C7-B084-0FCA144B39EA}"/>
    <dgm:cxn modelId="{16B08B3C-72B7-428E-A25A-C583E961E2B5}" type="presOf" srcId="{8BFA358C-BF62-4341-A2C2-75D98855DAA4}" destId="{8B6C532D-07DD-4CDB-B362-D63E3FCE1BAF}" srcOrd="0" destOrd="0" presId="urn:microsoft.com/office/officeart/2018/2/layout/IconLabelList"/>
    <dgm:cxn modelId="{DEDB6167-A40C-4A14-9356-5E585C9A948A}" type="presOf" srcId="{8C40A4FD-6303-4A10-A662-17E6F357C9D4}" destId="{75019E9F-E04E-40A9-80E4-99DB1B822684}" srcOrd="0" destOrd="0" presId="urn:microsoft.com/office/officeart/2018/2/layout/IconLabelList"/>
    <dgm:cxn modelId="{9C1E5A75-24C1-4EEC-8170-176F1E02FA16}" srcId="{8C40A4FD-6303-4A10-A662-17E6F357C9D4}" destId="{4E6E912C-4DDE-4F68-8987-777982B5C55D}" srcOrd="1" destOrd="0" parTransId="{0A285B8A-5C52-4CFF-9719-27026E4A42BC}" sibTransId="{44575246-B1F0-4EE4-B061-CBDA53A3C22B}"/>
    <dgm:cxn modelId="{B5167D9C-3488-47EB-9073-D656CB67900D}" type="presOf" srcId="{4E6E912C-4DDE-4F68-8987-777982B5C55D}" destId="{72AEF208-3B0F-4602-BFDC-87DF783B9A4B}" srcOrd="0" destOrd="0" presId="urn:microsoft.com/office/officeart/2018/2/layout/IconLabelList"/>
    <dgm:cxn modelId="{16944BC5-AA15-4583-BDE5-7C8FC237EEE2}" srcId="{8C40A4FD-6303-4A10-A662-17E6F357C9D4}" destId="{8BFA358C-BF62-4341-A2C2-75D98855DAA4}" srcOrd="2" destOrd="0" parTransId="{370792F0-3768-486C-B106-DB8309142D69}" sibTransId="{6D3B64BA-FF28-4380-8B43-919BD929436A}"/>
    <dgm:cxn modelId="{27081272-47D3-4F01-B75E-A8CE6EC43BA6}" type="presParOf" srcId="{75019E9F-E04E-40A9-80E4-99DB1B822684}" destId="{87E6C133-E03B-453E-AB47-617B51F5592E}" srcOrd="0" destOrd="0" presId="urn:microsoft.com/office/officeart/2018/2/layout/IconLabelList"/>
    <dgm:cxn modelId="{FA121A1B-77DA-412A-9138-6EB8AE2EFD71}" type="presParOf" srcId="{87E6C133-E03B-453E-AB47-617B51F5592E}" destId="{3FD9A8C5-1896-46C8-AFB4-218A8536F610}" srcOrd="0" destOrd="0" presId="urn:microsoft.com/office/officeart/2018/2/layout/IconLabelList"/>
    <dgm:cxn modelId="{E5CB13AA-7A03-4A78-AE1B-EA4BD8C4714E}" type="presParOf" srcId="{87E6C133-E03B-453E-AB47-617B51F5592E}" destId="{879B652D-CC84-43A9-97FA-C8DD5B203DA4}" srcOrd="1" destOrd="0" presId="urn:microsoft.com/office/officeart/2018/2/layout/IconLabelList"/>
    <dgm:cxn modelId="{C5587E0A-DE7D-4176-8020-639EE63420C9}" type="presParOf" srcId="{87E6C133-E03B-453E-AB47-617B51F5592E}" destId="{C1177D15-AABD-4A3B-BAB0-CA5BEA405E6A}" srcOrd="2" destOrd="0" presId="urn:microsoft.com/office/officeart/2018/2/layout/IconLabelList"/>
    <dgm:cxn modelId="{C789ED49-2095-48D3-BA14-E6DD9B6C2E44}" type="presParOf" srcId="{75019E9F-E04E-40A9-80E4-99DB1B822684}" destId="{E1BA938A-BF4F-4C79-9BF3-5772359EF857}" srcOrd="1" destOrd="0" presId="urn:microsoft.com/office/officeart/2018/2/layout/IconLabelList"/>
    <dgm:cxn modelId="{BEF67CAB-B641-4DB6-9F9D-224BB525524C}" type="presParOf" srcId="{75019E9F-E04E-40A9-80E4-99DB1B822684}" destId="{8FCA4230-A74D-4876-A9AC-D2F516FE8C57}" srcOrd="2" destOrd="0" presId="urn:microsoft.com/office/officeart/2018/2/layout/IconLabelList"/>
    <dgm:cxn modelId="{A9670FF0-6CE7-4E92-A4B4-C582C32AF07A}" type="presParOf" srcId="{8FCA4230-A74D-4876-A9AC-D2F516FE8C57}" destId="{C3E0D6CD-3DDA-4207-85F6-947833A64BB1}" srcOrd="0" destOrd="0" presId="urn:microsoft.com/office/officeart/2018/2/layout/IconLabelList"/>
    <dgm:cxn modelId="{C932FE40-A43D-4C34-AF1B-F862285A10DC}" type="presParOf" srcId="{8FCA4230-A74D-4876-A9AC-D2F516FE8C57}" destId="{475B812D-9566-4221-A316-2F51922643B2}" srcOrd="1" destOrd="0" presId="urn:microsoft.com/office/officeart/2018/2/layout/IconLabelList"/>
    <dgm:cxn modelId="{692AFAB1-E445-48F4-A818-05E135478C06}" type="presParOf" srcId="{8FCA4230-A74D-4876-A9AC-D2F516FE8C57}" destId="{72AEF208-3B0F-4602-BFDC-87DF783B9A4B}" srcOrd="2" destOrd="0" presId="urn:microsoft.com/office/officeart/2018/2/layout/IconLabelList"/>
    <dgm:cxn modelId="{8BE6D4E4-6E41-4371-9349-7146DB58F871}" type="presParOf" srcId="{75019E9F-E04E-40A9-80E4-99DB1B822684}" destId="{C6CB1F11-2BFD-4837-873E-95AFEC70D95F}" srcOrd="3" destOrd="0" presId="urn:microsoft.com/office/officeart/2018/2/layout/IconLabelList"/>
    <dgm:cxn modelId="{EA53492D-8DA2-462D-A628-0AD91219B3C5}" type="presParOf" srcId="{75019E9F-E04E-40A9-80E4-99DB1B822684}" destId="{688044DE-4246-400F-A6BD-DDB659AF8AE8}" srcOrd="4" destOrd="0" presId="urn:microsoft.com/office/officeart/2018/2/layout/IconLabelList"/>
    <dgm:cxn modelId="{10B79700-589D-4649-9017-65E3ADDC3B7B}" type="presParOf" srcId="{688044DE-4246-400F-A6BD-DDB659AF8AE8}" destId="{52B21014-997E-4AF7-8698-5287AE4C9ED5}" srcOrd="0" destOrd="0" presId="urn:microsoft.com/office/officeart/2018/2/layout/IconLabelList"/>
    <dgm:cxn modelId="{7E8B1550-F75E-4F79-BB35-1C62128613BB}" type="presParOf" srcId="{688044DE-4246-400F-A6BD-DDB659AF8AE8}" destId="{86B5BA39-712F-464E-BB81-48E98A9ED294}" srcOrd="1" destOrd="0" presId="urn:microsoft.com/office/officeart/2018/2/layout/IconLabelList"/>
    <dgm:cxn modelId="{1394C6F2-77A8-492A-8645-5D432B2641B0}" type="presParOf" srcId="{688044DE-4246-400F-A6BD-DDB659AF8AE8}" destId="{8B6C532D-07DD-4CDB-B362-D63E3FCE1BAF}" srcOrd="2" destOrd="0" presId="urn:microsoft.com/office/officeart/2018/2/layout/IconLabelList"/>
    <dgm:cxn modelId="{1635B257-0E84-402A-B57A-088B00B6476A}" type="presParOf" srcId="{75019E9F-E04E-40A9-80E4-99DB1B822684}" destId="{81FC5BF3-08A4-4515-9B64-38DD72BDD671}" srcOrd="5" destOrd="0" presId="urn:microsoft.com/office/officeart/2018/2/layout/IconLabelList"/>
    <dgm:cxn modelId="{C55EBFFF-3831-4470-AE50-8A9901E898B3}" type="presParOf" srcId="{75019E9F-E04E-40A9-80E4-99DB1B822684}" destId="{C54B2EBF-D7AF-4BAB-84DB-296CB31FE5E3}" srcOrd="6" destOrd="0" presId="urn:microsoft.com/office/officeart/2018/2/layout/IconLabelList"/>
    <dgm:cxn modelId="{7ADCE2F9-029F-4AFF-A0E3-BB7FAB596F24}" type="presParOf" srcId="{C54B2EBF-D7AF-4BAB-84DB-296CB31FE5E3}" destId="{9CA4B6C7-9002-4D74-AF8C-F63D3FFC98A3}" srcOrd="0" destOrd="0" presId="urn:microsoft.com/office/officeart/2018/2/layout/IconLabelList"/>
    <dgm:cxn modelId="{57C7420C-1F7B-41E0-B893-B3E060251D2C}" type="presParOf" srcId="{C54B2EBF-D7AF-4BAB-84DB-296CB31FE5E3}" destId="{069D2708-AD9A-42B3-BD37-E2F410AEA7E1}" srcOrd="1" destOrd="0" presId="urn:microsoft.com/office/officeart/2018/2/layout/IconLabelList"/>
    <dgm:cxn modelId="{BBEE042C-9F66-478B-AA44-9B2EA3A76CB6}" type="presParOf" srcId="{C54B2EBF-D7AF-4BAB-84DB-296CB31FE5E3}" destId="{E28FDD36-65DE-4BF5-9F60-942B9490690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CD05C4-5851-4FD5-8D25-F69551560EBD}">
      <dsp:nvSpPr>
        <dsp:cNvPr id="0" name=""/>
        <dsp:cNvSpPr/>
      </dsp:nvSpPr>
      <dsp:spPr>
        <a:xfrm>
          <a:off x="853" y="27739"/>
          <a:ext cx="3457633" cy="41491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0" rIns="341537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Virtual Learning Environments: a platform with the aim of supporting learning and teaching activities across the internet. </a:t>
          </a:r>
          <a:endParaRPr lang="en-US" sz="2000" kern="1200" dirty="0"/>
        </a:p>
      </dsp:txBody>
      <dsp:txXfrm>
        <a:off x="853" y="1687403"/>
        <a:ext cx="3457633" cy="2489496"/>
      </dsp:txXfrm>
    </dsp:sp>
    <dsp:sp modelId="{FB8F93AA-379F-4D82-8771-C6D7F0DA15DE}">
      <dsp:nvSpPr>
        <dsp:cNvPr id="0" name=""/>
        <dsp:cNvSpPr/>
      </dsp:nvSpPr>
      <dsp:spPr>
        <a:xfrm>
          <a:off x="853" y="773070"/>
          <a:ext cx="3457633" cy="16900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165100" rIns="341537" bIns="1651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853" y="773070"/>
        <a:ext cx="3457633" cy="169003"/>
      </dsp:txXfrm>
    </dsp:sp>
    <dsp:sp modelId="{3469BDC9-9A4E-4867-8AA0-E38720A55548}">
      <dsp:nvSpPr>
        <dsp:cNvPr id="0" name=""/>
        <dsp:cNvSpPr/>
      </dsp:nvSpPr>
      <dsp:spPr>
        <a:xfrm>
          <a:off x="3735097" y="27739"/>
          <a:ext cx="3457633" cy="4149160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0" rIns="341537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 virtual learning environment (VLE) allows online interactions of various kinds to take place between tutors and learners making use of computers and the internet. </a:t>
          </a:r>
          <a:endParaRPr lang="en-US" sz="2000" kern="1200" dirty="0"/>
        </a:p>
      </dsp:txBody>
      <dsp:txXfrm>
        <a:off x="3735097" y="1687403"/>
        <a:ext cx="3457633" cy="2489496"/>
      </dsp:txXfrm>
    </dsp:sp>
    <dsp:sp modelId="{37215B91-4772-4BC2-A0EA-790345116771}">
      <dsp:nvSpPr>
        <dsp:cNvPr id="0" name=""/>
        <dsp:cNvSpPr/>
      </dsp:nvSpPr>
      <dsp:spPr>
        <a:xfrm>
          <a:off x="3735097" y="831863"/>
          <a:ext cx="3457633" cy="5141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165100" rIns="341537" bIns="1651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3735097" y="831863"/>
        <a:ext cx="3457633" cy="51416"/>
      </dsp:txXfrm>
    </dsp:sp>
    <dsp:sp modelId="{1BE82FDA-A43A-4B11-AC31-925E0FC82B49}">
      <dsp:nvSpPr>
        <dsp:cNvPr id="0" name=""/>
        <dsp:cNvSpPr/>
      </dsp:nvSpPr>
      <dsp:spPr>
        <a:xfrm>
          <a:off x="7469341" y="21267"/>
          <a:ext cx="3457633" cy="414916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0" rIns="341537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Typically, Web-based VLEs provide an integrated set of internet tools, enable easy upload of materials and offer a consistent look and feel that can be customized by the user.</a:t>
          </a:r>
          <a:endParaRPr lang="en-US" sz="2000" kern="1200" dirty="0"/>
        </a:p>
      </dsp:txBody>
      <dsp:txXfrm>
        <a:off x="7469341" y="1680931"/>
        <a:ext cx="3457633" cy="2489496"/>
      </dsp:txXfrm>
    </dsp:sp>
    <dsp:sp modelId="{3404A026-5C41-494F-8842-D1331207BA3C}">
      <dsp:nvSpPr>
        <dsp:cNvPr id="0" name=""/>
        <dsp:cNvSpPr/>
      </dsp:nvSpPr>
      <dsp:spPr>
        <a:xfrm>
          <a:off x="7469341" y="773070"/>
          <a:ext cx="3457633" cy="16900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537" tIns="165100" rIns="341537" bIns="1651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7469341" y="773070"/>
        <a:ext cx="3457633" cy="1690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EFBD13-7DEC-4EFB-B60F-C23546AAABF3}">
      <dsp:nvSpPr>
        <dsp:cNvPr id="0" name=""/>
        <dsp:cNvSpPr/>
      </dsp:nvSpPr>
      <dsp:spPr>
        <a:xfrm>
          <a:off x="7536" y="1285319"/>
          <a:ext cx="1862399" cy="14381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Google Classroom</a:t>
          </a:r>
        </a:p>
      </dsp:txBody>
      <dsp:txXfrm>
        <a:off x="49658" y="1327441"/>
        <a:ext cx="1778155" cy="1353923"/>
      </dsp:txXfrm>
    </dsp:sp>
    <dsp:sp modelId="{8F863715-0BAB-4819-9592-471CFC1E4520}">
      <dsp:nvSpPr>
        <dsp:cNvPr id="0" name=""/>
        <dsp:cNvSpPr/>
      </dsp:nvSpPr>
      <dsp:spPr>
        <a:xfrm>
          <a:off x="2270125" y="1285319"/>
          <a:ext cx="1862399" cy="1438167"/>
        </a:xfrm>
        <a:prstGeom prst="roundRect">
          <a:avLst>
            <a:gd name="adj" fmla="val 10000"/>
          </a:avLst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Teams     as a VLE</a:t>
          </a:r>
        </a:p>
      </dsp:txBody>
      <dsp:txXfrm>
        <a:off x="2312247" y="1327441"/>
        <a:ext cx="1778155" cy="1353923"/>
      </dsp:txXfrm>
    </dsp:sp>
    <dsp:sp modelId="{CD1AC45A-3916-443D-89C6-3E06464E9396}">
      <dsp:nvSpPr>
        <dsp:cNvPr id="0" name=""/>
        <dsp:cNvSpPr/>
      </dsp:nvSpPr>
      <dsp:spPr>
        <a:xfrm>
          <a:off x="4532714" y="1285319"/>
          <a:ext cx="1862399" cy="1438167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MOODLE</a:t>
          </a:r>
        </a:p>
      </dsp:txBody>
      <dsp:txXfrm>
        <a:off x="4574836" y="1327441"/>
        <a:ext cx="1778155" cy="1353923"/>
      </dsp:txXfrm>
    </dsp:sp>
    <dsp:sp modelId="{53CDBA96-E94C-4D5D-84D6-D3752179ACD5}">
      <dsp:nvSpPr>
        <dsp:cNvPr id="0" name=""/>
        <dsp:cNvSpPr/>
      </dsp:nvSpPr>
      <dsp:spPr>
        <a:xfrm>
          <a:off x="6795303" y="1285319"/>
          <a:ext cx="1862399" cy="1438167"/>
        </a:xfrm>
        <a:prstGeom prst="roundRect">
          <a:avLst>
            <a:gd name="adj" fmla="val 10000"/>
          </a:avLst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Blackboard</a:t>
          </a:r>
        </a:p>
      </dsp:txBody>
      <dsp:txXfrm>
        <a:off x="6837425" y="1327441"/>
        <a:ext cx="1778155" cy="1353923"/>
      </dsp:txXfrm>
    </dsp:sp>
    <dsp:sp modelId="{373A99D9-6E9A-4B12-BDC5-01889F570007}">
      <dsp:nvSpPr>
        <dsp:cNvPr id="0" name=""/>
        <dsp:cNvSpPr/>
      </dsp:nvSpPr>
      <dsp:spPr>
        <a:xfrm>
          <a:off x="9057892" y="1285319"/>
          <a:ext cx="1862399" cy="1438167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Canvas</a:t>
          </a:r>
        </a:p>
      </dsp:txBody>
      <dsp:txXfrm>
        <a:off x="9100014" y="1327441"/>
        <a:ext cx="1778155" cy="13539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F22FDE-0618-4655-9DB4-EF469302959E}">
      <dsp:nvSpPr>
        <dsp:cNvPr id="0" name=""/>
        <dsp:cNvSpPr/>
      </dsp:nvSpPr>
      <dsp:spPr>
        <a:xfrm>
          <a:off x="0" y="0"/>
          <a:ext cx="10927829" cy="36894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 VLE is a social space that can: </a:t>
          </a:r>
          <a:endParaRPr lang="en-US" sz="2800" kern="1200" dirty="0"/>
        </a:p>
      </dsp:txBody>
      <dsp:txXfrm>
        <a:off x="0" y="0"/>
        <a:ext cx="10927829" cy="1992278"/>
      </dsp:txXfrm>
    </dsp:sp>
    <dsp:sp modelId="{F6FB570A-01EC-4926-A6F8-4E1A254DB980}">
      <dsp:nvSpPr>
        <dsp:cNvPr id="0" name=""/>
        <dsp:cNvSpPr/>
      </dsp:nvSpPr>
      <dsp:spPr>
        <a:xfrm>
          <a:off x="5335" y="1918490"/>
          <a:ext cx="3639052" cy="169712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provide students with access to a learning environment (not just a collection of resources!) </a:t>
          </a:r>
          <a:endParaRPr lang="en-US" sz="2200" kern="1200" dirty="0"/>
        </a:p>
      </dsp:txBody>
      <dsp:txXfrm>
        <a:off x="5335" y="1918490"/>
        <a:ext cx="3639052" cy="1697126"/>
      </dsp:txXfrm>
    </dsp:sp>
    <dsp:sp modelId="{2D958706-BD3B-412C-9457-8A0F83B24BA0}">
      <dsp:nvSpPr>
        <dsp:cNvPr id="0" name=""/>
        <dsp:cNvSpPr/>
      </dsp:nvSpPr>
      <dsp:spPr>
        <a:xfrm>
          <a:off x="3644388" y="1918490"/>
          <a:ext cx="3639052" cy="1697126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provide students with access to the learning environment from any location, at any time, through a range of possible devices.</a:t>
          </a:r>
          <a:endParaRPr lang="en-US" sz="2200" kern="1200" dirty="0"/>
        </a:p>
      </dsp:txBody>
      <dsp:txXfrm>
        <a:off x="3644388" y="1918490"/>
        <a:ext cx="3639052" cy="1697126"/>
      </dsp:txXfrm>
    </dsp:sp>
    <dsp:sp modelId="{3E100B28-66CA-4994-8557-FF7A9BF6C1FB}">
      <dsp:nvSpPr>
        <dsp:cNvPr id="0" name=""/>
        <dsp:cNvSpPr/>
      </dsp:nvSpPr>
      <dsp:spPr>
        <a:xfrm>
          <a:off x="7283440" y="1918490"/>
          <a:ext cx="3639052" cy="1697126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help with increasing independent learning.</a:t>
          </a:r>
          <a:endParaRPr lang="en-US" sz="2200" kern="1200" dirty="0"/>
        </a:p>
      </dsp:txBody>
      <dsp:txXfrm>
        <a:off x="7283440" y="1918490"/>
        <a:ext cx="3639052" cy="16971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B971B-68FA-439D-80E6-9610D580DFF2}">
      <dsp:nvSpPr>
        <dsp:cNvPr id="0" name=""/>
        <dsp:cNvSpPr/>
      </dsp:nvSpPr>
      <dsp:spPr>
        <a:xfrm>
          <a:off x="1704527" y="102215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3BCFBA-AF4A-447F-9D2B-DD8775338BCE}">
      <dsp:nvSpPr>
        <dsp:cNvPr id="0" name=""/>
        <dsp:cNvSpPr/>
      </dsp:nvSpPr>
      <dsp:spPr>
        <a:xfrm>
          <a:off x="2172465" y="570208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6A290-A7D2-472E-8F66-9C77FF017AF1}">
      <dsp:nvSpPr>
        <dsp:cNvPr id="0" name=""/>
        <dsp:cNvSpPr/>
      </dsp:nvSpPr>
      <dsp:spPr>
        <a:xfrm>
          <a:off x="944906" y="278093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200" kern="1200" dirty="0"/>
            <a:t>For teachers</a:t>
          </a:r>
        </a:p>
      </dsp:txBody>
      <dsp:txXfrm>
        <a:off x="944906" y="2780932"/>
        <a:ext cx="3600000" cy="720000"/>
      </dsp:txXfrm>
    </dsp:sp>
    <dsp:sp modelId="{877F8210-FEC8-4A5A-86CF-5AEA1807FAE1}">
      <dsp:nvSpPr>
        <dsp:cNvPr id="0" name=""/>
        <dsp:cNvSpPr/>
      </dsp:nvSpPr>
      <dsp:spPr>
        <a:xfrm>
          <a:off x="6455792" y="9070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3B5E82-A925-44E7-B62D-F11D9D453200}">
      <dsp:nvSpPr>
        <dsp:cNvPr id="0" name=""/>
        <dsp:cNvSpPr/>
      </dsp:nvSpPr>
      <dsp:spPr>
        <a:xfrm>
          <a:off x="6969792" y="55871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AECCD-150E-4A78-A03D-C7A40F618C43}">
      <dsp:nvSpPr>
        <dsp:cNvPr id="0" name=""/>
        <dsp:cNvSpPr/>
      </dsp:nvSpPr>
      <dsp:spPr>
        <a:xfrm>
          <a:off x="5750294" y="278667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200" kern="1200" dirty="0"/>
            <a:t>For students</a:t>
          </a:r>
        </a:p>
      </dsp:txBody>
      <dsp:txXfrm>
        <a:off x="5750294" y="2786678"/>
        <a:ext cx="36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C72E36-C1CD-4040-BE6A-F6CE8B3B7BC5}">
      <dsp:nvSpPr>
        <dsp:cNvPr id="0" name=""/>
        <dsp:cNvSpPr/>
      </dsp:nvSpPr>
      <dsp:spPr>
        <a:xfrm>
          <a:off x="0" y="7262"/>
          <a:ext cx="10927829" cy="823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Changing the Learning Culture </a:t>
          </a:r>
          <a:endParaRPr lang="en-US" sz="2400" kern="1200" dirty="0"/>
        </a:p>
      </dsp:txBody>
      <dsp:txXfrm>
        <a:off x="40209" y="47471"/>
        <a:ext cx="10847411" cy="743262"/>
      </dsp:txXfrm>
    </dsp:sp>
    <dsp:sp modelId="{32956E04-382F-478C-A473-BC8B8ABAB536}">
      <dsp:nvSpPr>
        <dsp:cNvPr id="0" name=""/>
        <dsp:cNvSpPr/>
      </dsp:nvSpPr>
      <dsp:spPr>
        <a:xfrm>
          <a:off x="0" y="957662"/>
          <a:ext cx="10927829" cy="82368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Training of Teachers </a:t>
          </a:r>
          <a:endParaRPr lang="en-US" sz="2400" kern="1200" dirty="0"/>
        </a:p>
      </dsp:txBody>
      <dsp:txXfrm>
        <a:off x="40209" y="997871"/>
        <a:ext cx="10847411" cy="743262"/>
      </dsp:txXfrm>
    </dsp:sp>
    <dsp:sp modelId="{704A2A60-B2C8-45D5-BCDD-75FC51326ACF}">
      <dsp:nvSpPr>
        <dsp:cNvPr id="0" name=""/>
        <dsp:cNvSpPr/>
      </dsp:nvSpPr>
      <dsp:spPr>
        <a:xfrm>
          <a:off x="0" y="1908062"/>
          <a:ext cx="10927829" cy="82368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Courseware/Software Development </a:t>
          </a:r>
          <a:endParaRPr lang="en-US" sz="2400" kern="1200" dirty="0"/>
        </a:p>
      </dsp:txBody>
      <dsp:txXfrm>
        <a:off x="40209" y="1948271"/>
        <a:ext cx="10847411" cy="743262"/>
      </dsp:txXfrm>
    </dsp:sp>
    <dsp:sp modelId="{9C438DEE-6C28-4869-A840-557D80982D57}">
      <dsp:nvSpPr>
        <dsp:cNvPr id="0" name=""/>
        <dsp:cNvSpPr/>
      </dsp:nvSpPr>
      <dsp:spPr>
        <a:xfrm>
          <a:off x="0" y="2858462"/>
          <a:ext cx="10927829" cy="82368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Equal Access to Technology </a:t>
          </a:r>
          <a:endParaRPr lang="en-US" sz="2400" kern="1200" dirty="0"/>
        </a:p>
      </dsp:txBody>
      <dsp:txXfrm>
        <a:off x="40209" y="2898671"/>
        <a:ext cx="10847411" cy="7432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9A8C5-1896-46C8-AFB4-218A8536F610}">
      <dsp:nvSpPr>
        <dsp:cNvPr id="0" name=""/>
        <dsp:cNvSpPr/>
      </dsp:nvSpPr>
      <dsp:spPr>
        <a:xfrm>
          <a:off x="752566" y="621498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77D15-AABD-4A3B-BAB0-CA5BEA405E6A}">
      <dsp:nvSpPr>
        <dsp:cNvPr id="0" name=""/>
        <dsp:cNvSpPr/>
      </dsp:nvSpPr>
      <dsp:spPr>
        <a:xfrm>
          <a:off x="100682" y="2055406"/>
          <a:ext cx="2370489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What do we need it to do?</a:t>
          </a:r>
        </a:p>
      </dsp:txBody>
      <dsp:txXfrm>
        <a:off x="100682" y="2055406"/>
        <a:ext cx="2370489" cy="1012500"/>
      </dsp:txXfrm>
    </dsp:sp>
    <dsp:sp modelId="{C3E0D6CD-3DDA-4207-85F6-947833A64BB1}">
      <dsp:nvSpPr>
        <dsp:cNvPr id="0" name=""/>
        <dsp:cNvSpPr/>
      </dsp:nvSpPr>
      <dsp:spPr>
        <a:xfrm>
          <a:off x="3537891" y="621498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AEF208-3B0F-4602-BFDC-87DF783B9A4B}">
      <dsp:nvSpPr>
        <dsp:cNvPr id="0" name=""/>
        <dsp:cNvSpPr/>
      </dsp:nvSpPr>
      <dsp:spPr>
        <a:xfrm>
          <a:off x="2886007" y="2055406"/>
          <a:ext cx="2370489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How will we present information?</a:t>
          </a:r>
        </a:p>
      </dsp:txBody>
      <dsp:txXfrm>
        <a:off x="2886007" y="2055406"/>
        <a:ext cx="2370489" cy="1012500"/>
      </dsp:txXfrm>
    </dsp:sp>
    <dsp:sp modelId="{52B21014-997E-4AF7-8698-5287AE4C9ED5}">
      <dsp:nvSpPr>
        <dsp:cNvPr id="0" name=""/>
        <dsp:cNvSpPr/>
      </dsp:nvSpPr>
      <dsp:spPr>
        <a:xfrm>
          <a:off x="6323216" y="621498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6C532D-07DD-4CDB-B362-D63E3FCE1BAF}">
      <dsp:nvSpPr>
        <dsp:cNvPr id="0" name=""/>
        <dsp:cNvSpPr/>
      </dsp:nvSpPr>
      <dsp:spPr>
        <a:xfrm>
          <a:off x="5671332" y="2055406"/>
          <a:ext cx="2370489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How will we manage how students interact?</a:t>
          </a:r>
        </a:p>
      </dsp:txBody>
      <dsp:txXfrm>
        <a:off x="5671332" y="2055406"/>
        <a:ext cx="2370489" cy="1012500"/>
      </dsp:txXfrm>
    </dsp:sp>
    <dsp:sp modelId="{9CA4B6C7-9002-4D74-AF8C-F63D3FFC98A3}">
      <dsp:nvSpPr>
        <dsp:cNvPr id="0" name=""/>
        <dsp:cNvSpPr/>
      </dsp:nvSpPr>
      <dsp:spPr>
        <a:xfrm>
          <a:off x="9108541" y="621498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8FDD36-65DE-4BF5-9F60-942B94906903}">
      <dsp:nvSpPr>
        <dsp:cNvPr id="0" name=""/>
        <dsp:cNvSpPr/>
      </dsp:nvSpPr>
      <dsp:spPr>
        <a:xfrm>
          <a:off x="8456657" y="2055406"/>
          <a:ext cx="2370489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How do we maintain consistency?</a:t>
          </a:r>
        </a:p>
      </dsp:txBody>
      <dsp:txXfrm>
        <a:off x="8456657" y="2055406"/>
        <a:ext cx="2370489" cy="101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FEF4B-3907-C380-ABCB-E7BC9EC2A9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35470D-8390-2C76-C978-5CB1B12638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085064-21A0-1AB0-F715-6D1A9B0C1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328A6-FCF7-8A5E-50AB-4F6110D57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5ADC6-C617-52E4-FD6A-418DFABB0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935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25574-CEF6-8C97-6ADD-F0CD73491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75844-A17C-179C-2C42-6AAAAE801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DB1F3-71AA-2578-E827-806AD22AB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53601-73D8-9C33-E10F-37ACA685B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8F149-2F7B-ADF3-B52F-8C7D4DEB7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28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45E06-B798-50D1-6065-5849D81F7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B008D4-6C49-E9F7-E49C-F71A7131BF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BD569-CE3D-F854-83EF-7DC93E043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985B6-2A79-D1EB-8C78-5AB03AD2F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692C4-2F87-45D0-EFD9-F9379C0FA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786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9FB55-5EBB-3DB9-9ADC-9EA14EE91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3863D-9D22-FCD1-E072-B4D89F13F1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5484B9-F5FD-DC57-69CB-E1926FF929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0A1AF0-04CA-E188-F5C8-953B69024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271A22-4547-7504-FA77-0286AF617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70A13B-95B2-D554-605A-4604782CB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487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270AF-B54C-2DC0-4DF9-49B673343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7E8DEF-9D71-039D-0094-7C1D96BDE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3E247A-3A67-CE73-5DFA-8D0A51726E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EC54A7-D8A2-03EB-91CA-2E31A1A86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94DBFF-661F-D4F1-3781-99E05BCE9B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0708A-29B8-D520-F54B-66B27E31F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A5A03D-2B21-DBAA-5BF4-1D48F0C5A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A9B4F3-7A74-970A-1947-F272EB76D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869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A4930-79C4-A430-4424-325624D9E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34F408-40A6-DBBE-DEDA-1FB8ACFAA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2F6D0F-0CA5-9890-5241-F9BBAE6F5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66E24C-6BA0-B5C0-6680-D39B8816F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84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555A34-B5C1-4327-DC32-AD56D2624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F3F956-968A-EA51-B3F4-AEF912CB56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B099C5-B524-4FAE-F994-A25FBC768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184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2A904-66D1-8A21-1F97-D756CC0AF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6E155-8E33-6CCA-57DF-5DA90B000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D87A6-2DC2-EF7C-9554-9A93C4A63A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4072AD-7FA4-0C9B-7506-CC43DD051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C7FB12-0DBB-4AAB-77B7-764E8CECC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61F2E5-F3F3-C254-A225-5F0BDA42C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638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24D79-6D48-176C-CBE4-896877C27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830BB6-DBE6-CEB2-D2A1-743C227DE2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7AF4C6-793E-E039-430B-D712C4F137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EB50AD-ECBF-B753-D0D0-9E43811DC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E6B8A5-50EF-A456-F666-B79239213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C881D7-0EEE-5D65-85FE-40987FAED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249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6A680-0CC9-7156-610D-85F46327F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99352F-44F3-4A63-B545-ED6B5DC8D7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2BBD4-2E99-8735-1A98-61E251F32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24FAF4-2130-F750-4BB7-AA17FED21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4B53B-395F-97B1-7F9E-799C73912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688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BBDD2D-7BD3-C7A5-1523-62EFE1BA6E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68FC0C-838E-58F4-9C68-A855EB5C65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19DEC-8000-E265-EC66-C353975AF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458E34-602D-D803-3AD4-C6E1F57ED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FDBB1-BE03-87B7-4E07-8B7688EA8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265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F2F9D9-6FAF-FF86-21CB-BE8E0A1AF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73CACB-B170-12DF-4E38-A01AC9917F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D7173-C443-4E08-2EE7-6C630795F3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1D3D7B-2B63-408A-8A0B-9B09A8627787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925CB7-2203-0D1E-7AA2-A5C61049A7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94882-CCD7-BC77-71B6-F375ABEF4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074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0C378-85F0-CDD7-C194-199173D56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Virtual Learning Environments</a:t>
            </a:r>
            <a:b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(VLEs)</a:t>
            </a:r>
          </a:p>
        </p:txBody>
      </p:sp>
    </p:spTree>
    <p:extLst>
      <p:ext uri="{BB962C8B-B14F-4D97-AF65-F5344CB8AC3E}">
        <p14:creationId xmlns:p14="http://schemas.microsoft.com/office/powerpoint/2010/main" val="314909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EB8EB5-DACC-4016-84FF-A44BA15282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055472"/>
              </p:ext>
            </p:extLst>
          </p:nvPr>
        </p:nvGraphicFramePr>
        <p:xfrm>
          <a:off x="632085" y="1730334"/>
          <a:ext cx="10927829" cy="4204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0BEF4D-0502-2545-94EF-8EE2FB74B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084" y="292073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What is a VLE?</a:t>
            </a:r>
          </a:p>
        </p:txBody>
      </p:sp>
    </p:spTree>
    <p:extLst>
      <p:ext uri="{BB962C8B-B14F-4D97-AF65-F5344CB8AC3E}">
        <p14:creationId xmlns:p14="http://schemas.microsoft.com/office/powerpoint/2010/main" val="305467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A7F502-3C83-7A47-805A-0DF5A5725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056" y="360367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What VLEs are available to use?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4029CE-19A2-4CE3-97FD-2E4E555421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6711615"/>
              </p:ext>
            </p:extLst>
          </p:nvPr>
        </p:nvGraphicFramePr>
        <p:xfrm>
          <a:off x="632085" y="2411598"/>
          <a:ext cx="10927829" cy="4008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936A6808-9E86-1819-F0C7-C772E25E4D16}"/>
              </a:ext>
            </a:extLst>
          </p:cNvPr>
          <p:cNvSpPr txBox="1">
            <a:spLocks/>
          </p:cNvSpPr>
          <p:nvPr/>
        </p:nvSpPr>
        <p:spPr>
          <a:xfrm>
            <a:off x="413313" y="5447076"/>
            <a:ext cx="9718111" cy="15764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rgbClr val="002060"/>
                </a:solidFill>
              </a:rPr>
              <a:t>Which is the best to use?</a:t>
            </a:r>
          </a:p>
        </p:txBody>
      </p:sp>
    </p:spTree>
    <p:extLst>
      <p:ext uri="{BB962C8B-B14F-4D97-AF65-F5344CB8AC3E}">
        <p14:creationId xmlns:p14="http://schemas.microsoft.com/office/powerpoint/2010/main" val="3348780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0E794-476A-8D43-95FA-8BCE384D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056" y="337364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What are some of the key features of VLEs?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80B405-8359-98C2-4733-3A4C2122D7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8080770"/>
              </p:ext>
            </p:extLst>
          </p:nvPr>
        </p:nvGraphicFramePr>
        <p:xfrm>
          <a:off x="644056" y="2673488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4634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848BCC-4D77-5C4A-A04F-C2557BA5C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056" y="239597"/>
            <a:ext cx="10852080" cy="1576446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What do you think are some of the key opportunities and challenges of working with VLEs?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897159-9757-48D9-BFCE-7CDD466C76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787324"/>
              </p:ext>
            </p:extLst>
          </p:nvPr>
        </p:nvGraphicFramePr>
        <p:xfrm>
          <a:off x="644056" y="2581473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5019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F7973-F0C2-114A-8CD4-DEF9A4831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056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Considerations may include: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929806-F14F-4AE5-8F70-B856C57324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435125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159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497C9-DE9C-D740-AA48-129AF2734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056" y="296792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What are some things we need to consider before setting up the VLE?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63CE6C5C-2916-6C0B-ED50-1600D99DFA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411980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8426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9" grpId="0">
        <p:bldAsOne/>
      </p:bldGraphic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260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Virtual Learning Environments (VLEs)</vt:lpstr>
      <vt:lpstr>What is a VLE?</vt:lpstr>
      <vt:lpstr>What VLEs are available to use?</vt:lpstr>
      <vt:lpstr>What are some of the key features of VLEs?</vt:lpstr>
      <vt:lpstr>What do you think are some of the key opportunities and challenges of working with VLEs?</vt:lpstr>
      <vt:lpstr>Considerations may include:</vt:lpstr>
      <vt:lpstr>What are some things we need to consider before setting up the VLE?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Virtual Learning Environments (VLEs)</dc:title>
  <dc:creator>Marion Phillips</dc:creator>
  <cp:lastModifiedBy>Marion Phillips</cp:lastModifiedBy>
  <cp:revision>3</cp:revision>
  <dcterms:created xsi:type="dcterms:W3CDTF">2023-10-20T12:08:57Z</dcterms:created>
  <dcterms:modified xsi:type="dcterms:W3CDTF">2023-10-23T11:19:40Z</dcterms:modified>
</cp:coreProperties>
</file>