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s/slide29.xml" ContentType="application/vnd.openxmlformats-officedocument.presentationml.slide+xml"/>
  <Override PartName="/ppt/slides/slide38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27.xml" ContentType="application/vnd.openxmlformats-officedocument.presentationml.slide+xml"/>
  <Override PartName="/ppt/slides/slide36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slides/slide25.xml" ContentType="application/vnd.openxmlformats-officedocument.presentationml.slide+xml"/>
  <Override PartName="/ppt/slides/slide34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0.xml" ContentType="application/vnd.openxmlformats-officedocument.presentationml.slide+xml"/>
  <Override PartName="/ppt/slides/slide4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s/slide39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slides/slide3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24.xml" ContentType="application/vnd.openxmlformats-officedocument.presentationml.slide+xml"/>
  <Override PartName="/ppt/slides/slide33.xml" ContentType="application/vnd.openxmlformats-officedocument.presentationml.slide+xml"/>
  <Override PartName="/ppt/slides/slide35.xml" ContentType="application/vnd.openxmlformats-officedocument.presentationml.slide+xml"/>
  <Default Extension="jpeg" ContentType="image/jpeg"/>
  <Override PartName="/ppt/slideLayouts/slideLayout3.xml" ContentType="application/vnd.openxmlformats-officedocument.presentationml.slideLayout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60" r:id="rId5"/>
    <p:sldId id="259" r:id="rId6"/>
    <p:sldId id="262" r:id="rId7"/>
    <p:sldId id="263" r:id="rId8"/>
    <p:sldId id="261" r:id="rId9"/>
    <p:sldId id="266" r:id="rId10"/>
    <p:sldId id="267" r:id="rId11"/>
    <p:sldId id="268" r:id="rId12"/>
    <p:sldId id="269" r:id="rId13"/>
    <p:sldId id="270" r:id="rId14"/>
    <p:sldId id="271" r:id="rId15"/>
    <p:sldId id="285" r:id="rId16"/>
    <p:sldId id="286" r:id="rId17"/>
    <p:sldId id="288" r:id="rId18"/>
    <p:sldId id="289" r:id="rId19"/>
    <p:sldId id="272" r:id="rId20"/>
    <p:sldId id="273" r:id="rId21"/>
    <p:sldId id="290" r:id="rId22"/>
    <p:sldId id="291" r:id="rId23"/>
    <p:sldId id="292" r:id="rId24"/>
    <p:sldId id="293" r:id="rId25"/>
    <p:sldId id="299" r:id="rId26"/>
    <p:sldId id="300" r:id="rId27"/>
    <p:sldId id="278" r:id="rId28"/>
    <p:sldId id="279" r:id="rId29"/>
    <p:sldId id="284" r:id="rId30"/>
    <p:sldId id="280" r:id="rId31"/>
    <p:sldId id="294" r:id="rId32"/>
    <p:sldId id="296" r:id="rId33"/>
    <p:sldId id="295" r:id="rId34"/>
    <p:sldId id="297" r:id="rId35"/>
    <p:sldId id="298" r:id="rId36"/>
    <p:sldId id="283" r:id="rId37"/>
    <p:sldId id="303" r:id="rId38"/>
    <p:sldId id="301" r:id="rId39"/>
    <p:sldId id="265" r:id="rId40"/>
    <p:sldId id="302" r:id="rId41"/>
  </p:sldIdLst>
  <p:sldSz cx="9144000" cy="6858000" type="screen4x3"/>
  <p:notesSz cx="6858000" cy="9144000"/>
  <p:defaultTextStyle>
    <a:defPPr>
      <a:defRPr lang="zh-CN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FF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>
        <p:scale>
          <a:sx n="66" d="100"/>
          <a:sy n="66" d="100"/>
        </p:scale>
        <p:origin x="-1506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矩形 6"/>
          <p:cNvSpPr/>
          <p:nvPr/>
        </p:nvSpPr>
        <p:spPr>
          <a:xfrm>
            <a:off x="685800" y="3196686"/>
            <a:ext cx="7772400" cy="18000"/>
          </a:xfrm>
          <a:prstGeom prst="rect">
            <a:avLst/>
          </a:prstGeom>
          <a:gradFill>
            <a:gsLst>
              <a:gs pos="0">
                <a:schemeClr val="accent1">
                  <a:tint val="40000"/>
                  <a:alpha val="20000"/>
                </a:schemeClr>
              </a:gs>
              <a:gs pos="50000">
                <a:schemeClr val="accent1">
                  <a:alpha val="40000"/>
                </a:schemeClr>
              </a:gs>
              <a:gs pos="100000">
                <a:schemeClr val="accent1">
                  <a:tint val="40000"/>
                  <a:alpha val="50000"/>
                </a:schemeClr>
              </a:gs>
            </a:gsLst>
            <a:lin ang="0" scaled="1"/>
          </a:gradFill>
          <a:ln w="25400" cap="rnd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685800" y="1676401"/>
            <a:ext cx="7772400" cy="1538286"/>
          </a:xfrm>
        </p:spPr>
        <p:txBody>
          <a:bodyPr anchor="b"/>
          <a:lstStyle/>
          <a:p>
            <a:r>
              <a:rPr kumimoji="0" lang="zh-CN" altLang="en-US" smtClean="0"/>
              <a:t>单击此处编辑母版标题样式</a:t>
            </a:r>
            <a:endParaRPr kumimoji="0" 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371600" y="3214686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kumimoji="0" lang="zh-CN" altLang="en-US" smtClean="0"/>
              <a:t>单击此处编辑母版副标题样式</a:t>
            </a:r>
            <a:endParaRPr kumimoji="0" 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/>
              <a:pPr/>
              <a:t>2012/3/10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pPr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矩形 6"/>
          <p:cNvSpPr/>
          <p:nvPr/>
        </p:nvSpPr>
        <p:spPr>
          <a:xfrm>
            <a:off x="457200" y="1410736"/>
            <a:ext cx="8229600" cy="18000"/>
          </a:xfrm>
          <a:prstGeom prst="rect">
            <a:avLst/>
          </a:prstGeom>
          <a:gradFill>
            <a:gsLst>
              <a:gs pos="0">
                <a:schemeClr val="accent1">
                  <a:tint val="40000"/>
                  <a:alpha val="20000"/>
                </a:schemeClr>
              </a:gs>
              <a:gs pos="50000">
                <a:schemeClr val="accent1">
                  <a:alpha val="40000"/>
                </a:schemeClr>
              </a:gs>
              <a:gs pos="100000">
                <a:schemeClr val="accent1">
                  <a:tint val="40000"/>
                  <a:alpha val="50000"/>
                </a:schemeClr>
              </a:gs>
            </a:gsLst>
            <a:lin ang="0" scaled="1"/>
          </a:gradFill>
          <a:ln w="25400" cap="rnd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zh-CN" altLang="en-US" smtClean="0"/>
              <a:t>单击此处编辑母版标题样式</a:t>
            </a:r>
            <a:endParaRPr kumimoji="0" 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zh-CN" altLang="en-US" smtClean="0"/>
              <a:t>单击此处编辑母版文本样式</a:t>
            </a:r>
          </a:p>
          <a:p>
            <a:pPr lvl="1" eaLnBrk="1" latinLnBrk="0" hangingPunct="1"/>
            <a:r>
              <a:rPr lang="zh-CN" altLang="en-US" smtClean="0"/>
              <a:t>第二级</a:t>
            </a:r>
          </a:p>
          <a:p>
            <a:pPr lvl="2" eaLnBrk="1" latinLnBrk="0" hangingPunct="1"/>
            <a:r>
              <a:rPr lang="zh-CN" altLang="en-US" smtClean="0"/>
              <a:t>第三级</a:t>
            </a:r>
          </a:p>
          <a:p>
            <a:pPr lvl="3" eaLnBrk="1" latinLnBrk="0" hangingPunct="1"/>
            <a:r>
              <a:rPr lang="zh-CN" altLang="en-US" smtClean="0"/>
              <a:t>第四级</a:t>
            </a:r>
          </a:p>
          <a:p>
            <a:pPr lvl="4" eaLnBrk="1" latinLnBrk="0" hangingPunct="1"/>
            <a:r>
              <a:rPr lang="zh-CN" altLang="en-US" smtClean="0"/>
              <a:t>第五级</a:t>
            </a:r>
            <a:endParaRPr kumimoji="0" 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73152" y="6400800"/>
            <a:ext cx="3200400" cy="283800"/>
          </a:xfrm>
        </p:spPr>
        <p:txBody>
          <a:bodyPr/>
          <a:lstStyle/>
          <a:p>
            <a:fld id="{530820CF-B880-4189-942D-D702A7CBA730}" type="datetimeFigureOut">
              <a:rPr lang="zh-CN" altLang="en-US" smtClean="0"/>
              <a:pPr/>
              <a:t>2012/3/10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5330952" y="6400800"/>
            <a:ext cx="3733800" cy="283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pPr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矩形 6"/>
          <p:cNvSpPr/>
          <p:nvPr/>
        </p:nvSpPr>
        <p:spPr>
          <a:xfrm>
            <a:off x="685800" y="3143248"/>
            <a:ext cx="7772400" cy="18000"/>
          </a:xfrm>
          <a:prstGeom prst="rect">
            <a:avLst/>
          </a:prstGeom>
          <a:gradFill>
            <a:gsLst>
              <a:gs pos="0">
                <a:schemeClr val="accent1">
                  <a:tint val="40000"/>
                  <a:alpha val="20000"/>
                </a:schemeClr>
              </a:gs>
              <a:gs pos="50000">
                <a:schemeClr val="accent1">
                  <a:alpha val="40000"/>
                </a:schemeClr>
              </a:gs>
              <a:gs pos="100000">
                <a:schemeClr val="accent1">
                  <a:tint val="40000"/>
                  <a:alpha val="50000"/>
                </a:schemeClr>
              </a:gs>
            </a:gsLst>
            <a:lin ang="0" scaled="1"/>
          </a:gradFill>
          <a:ln w="25400" cap="rnd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722313" y="3143248"/>
            <a:ext cx="7772400" cy="1362075"/>
          </a:xfrm>
        </p:spPr>
        <p:txBody>
          <a:bodyPr anchor="t"/>
          <a:lstStyle>
            <a:lvl1pPr algn="ctr">
              <a:defRPr sz="4000" b="0" cap="all"/>
            </a:lvl1pPr>
          </a:lstStyle>
          <a:p>
            <a:r>
              <a:rPr kumimoji="0" lang="zh-CN" altLang="en-US" smtClean="0"/>
              <a:t>单击此处编辑母版标题样式</a:t>
            </a:r>
            <a:endParaRPr kumimoji="0" 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722313" y="1643061"/>
            <a:ext cx="7772400" cy="1500187"/>
          </a:xfrm>
        </p:spPr>
        <p:txBody>
          <a:bodyPr anchor="b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eaLnBrk="1" latinLnBrk="0" hangingPunct="1"/>
            <a:r>
              <a:rPr lang="zh-CN" altLang="en-US" smtClean="0"/>
              <a:t>单击此处编辑母版文本样式</a:t>
            </a:r>
          </a:p>
          <a:p>
            <a:pPr lvl="1" eaLnBrk="1" latinLnBrk="0" hangingPunct="1"/>
            <a:r>
              <a:rPr lang="zh-CN" altLang="en-US" smtClean="0"/>
              <a:t>第二级</a:t>
            </a:r>
          </a:p>
          <a:p>
            <a:pPr lvl="2" eaLnBrk="1" latinLnBrk="0" hangingPunct="1"/>
            <a:r>
              <a:rPr lang="zh-CN" altLang="en-US" smtClean="0"/>
              <a:t>第三级</a:t>
            </a:r>
          </a:p>
          <a:p>
            <a:pPr lvl="3" eaLnBrk="1" latinLnBrk="0" hangingPunct="1"/>
            <a:r>
              <a:rPr lang="zh-CN" altLang="en-US" smtClean="0"/>
              <a:t>第四级</a:t>
            </a:r>
          </a:p>
          <a:p>
            <a:pPr lvl="4" eaLnBrk="1" latinLnBrk="0" hangingPunct="1"/>
            <a:r>
              <a:rPr lang="zh-CN" altLang="en-US" smtClean="0"/>
              <a:t>第五级</a:t>
            </a:r>
            <a:endParaRPr kumimoji="0" 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/>
              <a:pPr/>
              <a:t>2012/3/10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pPr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矩形 7"/>
          <p:cNvSpPr/>
          <p:nvPr/>
        </p:nvSpPr>
        <p:spPr>
          <a:xfrm>
            <a:off x="457200" y="1410736"/>
            <a:ext cx="8229600" cy="18000"/>
          </a:xfrm>
          <a:prstGeom prst="rect">
            <a:avLst/>
          </a:prstGeom>
          <a:gradFill>
            <a:gsLst>
              <a:gs pos="0">
                <a:schemeClr val="accent1">
                  <a:tint val="40000"/>
                  <a:alpha val="20000"/>
                </a:schemeClr>
              </a:gs>
              <a:gs pos="50000">
                <a:schemeClr val="accent1">
                  <a:alpha val="40000"/>
                </a:schemeClr>
              </a:gs>
              <a:gs pos="100000">
                <a:schemeClr val="accent1">
                  <a:tint val="40000"/>
                  <a:alpha val="50000"/>
                </a:schemeClr>
              </a:gs>
            </a:gsLst>
            <a:lin ang="0" scaled="1"/>
          </a:gradFill>
          <a:ln w="25400" cap="rnd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zh-CN" altLang="en-US" smtClean="0"/>
              <a:t>单击此处编辑母版标题样式</a:t>
            </a:r>
            <a:endParaRPr kumimoji="0" 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 eaLnBrk="1" latinLnBrk="0" hangingPunct="1"/>
            <a:r>
              <a:rPr lang="zh-CN" altLang="en-US" smtClean="0"/>
              <a:t>单击此处编辑母版文本样式</a:t>
            </a:r>
          </a:p>
          <a:p>
            <a:pPr lvl="1" eaLnBrk="1" latinLnBrk="0" hangingPunct="1"/>
            <a:r>
              <a:rPr lang="zh-CN" altLang="en-US" smtClean="0"/>
              <a:t>第二级</a:t>
            </a:r>
          </a:p>
          <a:p>
            <a:pPr lvl="2" eaLnBrk="1" latinLnBrk="0" hangingPunct="1"/>
            <a:r>
              <a:rPr lang="zh-CN" altLang="en-US" smtClean="0"/>
              <a:t>第三级</a:t>
            </a:r>
          </a:p>
          <a:p>
            <a:pPr lvl="3" eaLnBrk="1" latinLnBrk="0" hangingPunct="1"/>
            <a:r>
              <a:rPr lang="zh-CN" altLang="en-US" smtClean="0"/>
              <a:t>第四级</a:t>
            </a:r>
          </a:p>
          <a:p>
            <a:pPr lvl="4" eaLnBrk="1" latinLnBrk="0" hangingPunct="1"/>
            <a:r>
              <a:rPr lang="zh-CN" altLang="en-US" smtClean="0"/>
              <a:t>第五级</a:t>
            </a:r>
            <a:endParaRPr kumimoji="0" 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 eaLnBrk="1" latinLnBrk="0" hangingPunct="1"/>
            <a:r>
              <a:rPr lang="zh-CN" altLang="en-US" smtClean="0"/>
              <a:t>单击此处编辑母版文本样式</a:t>
            </a:r>
          </a:p>
          <a:p>
            <a:pPr lvl="1" eaLnBrk="1" latinLnBrk="0" hangingPunct="1"/>
            <a:r>
              <a:rPr lang="zh-CN" altLang="en-US" smtClean="0"/>
              <a:t>第二级</a:t>
            </a:r>
          </a:p>
          <a:p>
            <a:pPr lvl="2" eaLnBrk="1" latinLnBrk="0" hangingPunct="1"/>
            <a:r>
              <a:rPr lang="zh-CN" altLang="en-US" smtClean="0"/>
              <a:t>第三级</a:t>
            </a:r>
          </a:p>
          <a:p>
            <a:pPr lvl="3" eaLnBrk="1" latinLnBrk="0" hangingPunct="1"/>
            <a:r>
              <a:rPr lang="zh-CN" altLang="en-US" smtClean="0"/>
              <a:t>第四级</a:t>
            </a:r>
          </a:p>
          <a:p>
            <a:pPr lvl="4" eaLnBrk="1" latinLnBrk="0" hangingPunct="1"/>
            <a:r>
              <a:rPr lang="zh-CN" altLang="en-US" smtClean="0"/>
              <a:t>第五级</a:t>
            </a:r>
            <a:endParaRPr kumimoji="0" 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/>
              <a:pPr/>
              <a:t>2012/3/10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pPr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矩形 9"/>
          <p:cNvSpPr/>
          <p:nvPr/>
        </p:nvSpPr>
        <p:spPr>
          <a:xfrm>
            <a:off x="457200" y="1410736"/>
            <a:ext cx="8229600" cy="18000"/>
          </a:xfrm>
          <a:prstGeom prst="rect">
            <a:avLst/>
          </a:prstGeom>
          <a:gradFill>
            <a:gsLst>
              <a:gs pos="0">
                <a:schemeClr val="accent1">
                  <a:tint val="40000"/>
                  <a:alpha val="20000"/>
                </a:schemeClr>
              </a:gs>
              <a:gs pos="50000">
                <a:schemeClr val="accent1">
                  <a:alpha val="40000"/>
                </a:schemeClr>
              </a:gs>
              <a:gs pos="100000">
                <a:schemeClr val="accent1">
                  <a:tint val="40000"/>
                  <a:alpha val="50000"/>
                </a:schemeClr>
              </a:gs>
            </a:gsLst>
            <a:lin ang="0" scaled="1"/>
          </a:gradFill>
          <a:ln w="25400" cap="rnd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kumimoji="0" lang="zh-CN" altLang="en-US" smtClean="0"/>
              <a:t>单击此处编辑母版标题样式</a:t>
            </a:r>
            <a:endParaRPr kumimoji="0" 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>
                <a:effectLst>
                  <a:outerShdw blurRad="50800" dist="25400" dir="5400000" algn="tl" rotWithShape="0">
                    <a:srgbClr val="000000">
                      <a:alpha val="43137"/>
                    </a:srgbClr>
                  </a:outerShdw>
                </a:effectLst>
              </a:defRPr>
            </a:lvl1pPr>
            <a:lvl2pPr marL="457200" indent="0">
              <a:buNone/>
              <a:defRPr sz="2000" b="1">
                <a:effectLst>
                  <a:outerShdw blurRad="50800" dist="25400" dir="5400000" algn="tl" rotWithShape="0">
                    <a:srgbClr val="000000">
                      <a:alpha val="43137"/>
                    </a:srgbClr>
                  </a:outerShdw>
                </a:effectLst>
              </a:defRPr>
            </a:lvl2pPr>
            <a:lvl3pPr marL="914400" indent="0">
              <a:buNone/>
              <a:defRPr sz="1800" b="1">
                <a:effectLst>
                  <a:outerShdw blurRad="50800" dist="25400" dir="5400000" algn="tl" rotWithShape="0">
                    <a:srgbClr val="000000">
                      <a:alpha val="43137"/>
                    </a:srgbClr>
                  </a:outerShdw>
                </a:effectLst>
              </a:defRPr>
            </a:lvl3pPr>
            <a:lvl4pPr marL="1371600" indent="0">
              <a:buNone/>
              <a:defRPr sz="1600" b="1">
                <a:effectLst>
                  <a:outerShdw blurRad="50800" dist="25400" dir="5400000" algn="tl" rotWithShape="0">
                    <a:srgbClr val="000000">
                      <a:alpha val="43137"/>
                    </a:srgbClr>
                  </a:outerShdw>
                </a:effectLst>
              </a:defRPr>
            </a:lvl4pPr>
            <a:lvl5pPr marL="1828800" indent="0">
              <a:buNone/>
              <a:defRPr sz="1600" b="1">
                <a:effectLst>
                  <a:outerShdw blurRad="50800" dist="25400" dir="5400000" algn="tl" rotWithShape="0">
                    <a:srgbClr val="000000">
                      <a:alpha val="43137"/>
                    </a:srgbClr>
                  </a:outerShdw>
                </a:effectLst>
              </a:defRPr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eaLnBrk="1" latinLnBrk="0" hangingPunct="1"/>
            <a:r>
              <a:rPr kumimoji="0" lang="zh-CN" altLang="en-US" smtClean="0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 eaLnBrk="1" latinLnBrk="0" hangingPunct="1"/>
            <a:r>
              <a:rPr lang="zh-CN" altLang="en-US" smtClean="0"/>
              <a:t>单击此处编辑母版文本样式</a:t>
            </a:r>
          </a:p>
          <a:p>
            <a:pPr lvl="1" eaLnBrk="1" latinLnBrk="0" hangingPunct="1"/>
            <a:r>
              <a:rPr lang="zh-CN" altLang="en-US" smtClean="0"/>
              <a:t>第二级</a:t>
            </a:r>
          </a:p>
          <a:p>
            <a:pPr lvl="2" eaLnBrk="1" latinLnBrk="0" hangingPunct="1"/>
            <a:r>
              <a:rPr lang="zh-CN" altLang="en-US" smtClean="0"/>
              <a:t>第三级</a:t>
            </a:r>
          </a:p>
          <a:p>
            <a:pPr lvl="3" eaLnBrk="1" latinLnBrk="0" hangingPunct="1"/>
            <a:r>
              <a:rPr lang="zh-CN" altLang="en-US" smtClean="0"/>
              <a:t>第四级</a:t>
            </a:r>
          </a:p>
          <a:p>
            <a:pPr lvl="4" eaLnBrk="1" latinLnBrk="0" hangingPunct="1"/>
            <a:r>
              <a:rPr lang="zh-CN" altLang="en-US" smtClean="0"/>
              <a:t>第五级</a:t>
            </a:r>
            <a:endParaRPr kumimoji="0" 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>
                <a:effectLst>
                  <a:outerShdw blurRad="50800" dist="25400" dir="5400000" algn="tl" rotWithShape="0">
                    <a:srgbClr val="000000">
                      <a:alpha val="43137"/>
                    </a:srgbClr>
                  </a:outerShdw>
                </a:effectLst>
              </a:defRPr>
            </a:lvl1pPr>
            <a:lvl2pPr marL="457200" indent="0">
              <a:buNone/>
              <a:defRPr sz="2000" b="1">
                <a:effectLst>
                  <a:outerShdw blurRad="50800" dist="25400" dir="5400000" algn="tl" rotWithShape="0">
                    <a:srgbClr val="000000">
                      <a:alpha val="43137"/>
                    </a:srgbClr>
                  </a:outerShdw>
                </a:effectLst>
              </a:defRPr>
            </a:lvl2pPr>
            <a:lvl3pPr marL="914400" indent="0">
              <a:buNone/>
              <a:defRPr sz="1800" b="1">
                <a:effectLst>
                  <a:outerShdw blurRad="50800" dist="25400" dir="5400000" algn="tl" rotWithShape="0">
                    <a:srgbClr val="000000">
                      <a:alpha val="43137"/>
                    </a:srgbClr>
                  </a:outerShdw>
                </a:effectLst>
              </a:defRPr>
            </a:lvl3pPr>
            <a:lvl4pPr marL="1371600" indent="0">
              <a:buNone/>
              <a:defRPr sz="1600" b="1">
                <a:effectLst>
                  <a:outerShdw blurRad="50800" dist="25400" dir="5400000" algn="tl" rotWithShape="0">
                    <a:srgbClr val="000000">
                      <a:alpha val="43137"/>
                    </a:srgbClr>
                  </a:outerShdw>
                </a:effectLst>
              </a:defRPr>
            </a:lvl4pPr>
            <a:lvl5pPr marL="1828800" indent="0">
              <a:buNone/>
              <a:defRPr sz="1600" b="1">
                <a:effectLst>
                  <a:outerShdw blurRad="50800" dist="25400" dir="5400000" algn="tl" rotWithShape="0">
                    <a:srgbClr val="000000">
                      <a:alpha val="43137"/>
                    </a:srgbClr>
                  </a:outerShdw>
                </a:effectLst>
              </a:defRPr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eaLnBrk="1" latinLnBrk="0" hangingPunct="1"/>
            <a:r>
              <a:rPr kumimoji="0" lang="zh-CN" altLang="en-US" smtClean="0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 eaLnBrk="1" latinLnBrk="0" hangingPunct="1"/>
            <a:r>
              <a:rPr lang="zh-CN" altLang="en-US" smtClean="0"/>
              <a:t>单击此处编辑母版文本样式</a:t>
            </a:r>
          </a:p>
          <a:p>
            <a:pPr lvl="1" eaLnBrk="1" latinLnBrk="0" hangingPunct="1"/>
            <a:r>
              <a:rPr lang="zh-CN" altLang="en-US" smtClean="0"/>
              <a:t>第二级</a:t>
            </a:r>
          </a:p>
          <a:p>
            <a:pPr lvl="2" eaLnBrk="1" latinLnBrk="0" hangingPunct="1"/>
            <a:r>
              <a:rPr lang="zh-CN" altLang="en-US" smtClean="0"/>
              <a:t>第三级</a:t>
            </a:r>
          </a:p>
          <a:p>
            <a:pPr lvl="3" eaLnBrk="1" latinLnBrk="0" hangingPunct="1"/>
            <a:r>
              <a:rPr lang="zh-CN" altLang="en-US" smtClean="0"/>
              <a:t>第四级</a:t>
            </a:r>
          </a:p>
          <a:p>
            <a:pPr lvl="4" eaLnBrk="1" latinLnBrk="0" hangingPunct="1"/>
            <a:r>
              <a:rPr lang="zh-CN" altLang="en-US" smtClean="0"/>
              <a:t>第五级</a:t>
            </a:r>
            <a:endParaRPr kumimoji="0" 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/>
              <a:pPr/>
              <a:t>2012/3/10</a:t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pPr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矩形 5"/>
          <p:cNvSpPr/>
          <p:nvPr/>
        </p:nvSpPr>
        <p:spPr>
          <a:xfrm>
            <a:off x="457200" y="1410736"/>
            <a:ext cx="8229600" cy="18000"/>
          </a:xfrm>
          <a:prstGeom prst="rect">
            <a:avLst/>
          </a:prstGeom>
          <a:gradFill>
            <a:gsLst>
              <a:gs pos="0">
                <a:schemeClr val="accent1">
                  <a:tint val="40000"/>
                  <a:alpha val="20000"/>
                </a:schemeClr>
              </a:gs>
              <a:gs pos="50000">
                <a:schemeClr val="accent1">
                  <a:alpha val="40000"/>
                </a:schemeClr>
              </a:gs>
              <a:gs pos="100000">
                <a:schemeClr val="accent1">
                  <a:tint val="40000"/>
                  <a:alpha val="50000"/>
                </a:schemeClr>
              </a:gs>
            </a:gsLst>
            <a:lin ang="0" scaled="1"/>
          </a:gradFill>
          <a:ln w="25400" cap="rnd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zh-CN" altLang="en-US" smtClean="0"/>
              <a:t>单击此处编辑母版标题样式</a:t>
            </a:r>
            <a:endParaRPr kumimoji="0" 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/>
              <a:pPr/>
              <a:t>2012/3/10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pPr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/>
              <a:pPr/>
              <a:t>2012/3/10</a:t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pPr/>
              <a:t>‹#›</a:t>
            </a:fld>
            <a:endParaRPr lang="zh-CN" alt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矩形 7"/>
          <p:cNvSpPr/>
          <p:nvPr/>
        </p:nvSpPr>
        <p:spPr>
          <a:xfrm>
            <a:off x="2786050" y="1053546"/>
            <a:ext cx="5904000" cy="18000"/>
          </a:xfrm>
          <a:prstGeom prst="rect">
            <a:avLst/>
          </a:prstGeom>
          <a:gradFill>
            <a:gsLst>
              <a:gs pos="0">
                <a:schemeClr val="accent1">
                  <a:tint val="40000"/>
                  <a:alpha val="20000"/>
                </a:schemeClr>
              </a:gs>
              <a:gs pos="50000">
                <a:schemeClr val="accent1">
                  <a:alpha val="40000"/>
                </a:schemeClr>
              </a:gs>
              <a:gs pos="100000">
                <a:schemeClr val="accent1">
                  <a:tint val="40000"/>
                  <a:alpha val="50000"/>
                </a:schemeClr>
              </a:gs>
            </a:gsLst>
            <a:lin ang="0" scaled="1"/>
          </a:gradFill>
          <a:ln w="25400" cap="rnd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2786050" y="228600"/>
            <a:ext cx="5900752" cy="842946"/>
          </a:xfrm>
        </p:spPr>
        <p:txBody>
          <a:bodyPr anchor="b"/>
          <a:lstStyle>
            <a:lvl1pPr algn="ctr">
              <a:defRPr sz="2800" b="0"/>
            </a:lvl1pPr>
          </a:lstStyle>
          <a:p>
            <a:r>
              <a:rPr kumimoji="0" lang="zh-CN" altLang="en-US" smtClean="0"/>
              <a:t>单击此处编辑母版标题样式</a:t>
            </a:r>
            <a:endParaRPr kumimoji="0" 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2786050" y="1142984"/>
            <a:ext cx="5900750" cy="5143536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 eaLnBrk="1" latinLnBrk="0" hangingPunct="1"/>
            <a:r>
              <a:rPr lang="zh-CN" altLang="en-US" smtClean="0"/>
              <a:t>单击此处编辑母版文本样式</a:t>
            </a:r>
          </a:p>
          <a:p>
            <a:pPr lvl="1" eaLnBrk="1" latinLnBrk="0" hangingPunct="1"/>
            <a:r>
              <a:rPr lang="zh-CN" altLang="en-US" smtClean="0"/>
              <a:t>第二级</a:t>
            </a:r>
          </a:p>
          <a:p>
            <a:pPr lvl="2" eaLnBrk="1" latinLnBrk="0" hangingPunct="1"/>
            <a:r>
              <a:rPr lang="zh-CN" altLang="en-US" smtClean="0"/>
              <a:t>第三级</a:t>
            </a:r>
          </a:p>
          <a:p>
            <a:pPr lvl="3" eaLnBrk="1" latinLnBrk="0" hangingPunct="1"/>
            <a:r>
              <a:rPr lang="zh-CN" altLang="en-US" smtClean="0"/>
              <a:t>第四级</a:t>
            </a:r>
          </a:p>
          <a:p>
            <a:pPr lvl="4" eaLnBrk="1" latinLnBrk="0" hangingPunct="1"/>
            <a:r>
              <a:rPr lang="zh-CN" altLang="en-US" smtClean="0"/>
              <a:t>第五级</a:t>
            </a:r>
            <a:endParaRPr kumimoji="0" 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457205" y="1142984"/>
            <a:ext cx="2257408" cy="5143536"/>
          </a:xfrm>
        </p:spPr>
        <p:txBody>
          <a:bodyPr anchor="ctr"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eaLnBrk="1" latinLnBrk="0" hangingPunct="1"/>
            <a:r>
              <a:rPr lang="zh-CN" altLang="en-US" smtClean="0"/>
              <a:t>单击此处编辑母版文本样式</a:t>
            </a:r>
          </a:p>
          <a:p>
            <a:pPr lvl="1" eaLnBrk="1" latinLnBrk="0" hangingPunct="1"/>
            <a:r>
              <a:rPr lang="zh-CN" altLang="en-US" smtClean="0"/>
              <a:t>第二级</a:t>
            </a:r>
          </a:p>
          <a:p>
            <a:pPr lvl="2" eaLnBrk="1" latinLnBrk="0" hangingPunct="1"/>
            <a:r>
              <a:rPr lang="zh-CN" altLang="en-US" smtClean="0"/>
              <a:t>第三级</a:t>
            </a:r>
          </a:p>
          <a:p>
            <a:pPr lvl="3" eaLnBrk="1" latinLnBrk="0" hangingPunct="1"/>
            <a:r>
              <a:rPr lang="zh-CN" altLang="en-US" smtClean="0"/>
              <a:t>第四级</a:t>
            </a:r>
          </a:p>
          <a:p>
            <a:pPr lvl="4" eaLnBrk="1" latinLnBrk="0" hangingPunct="1"/>
            <a:r>
              <a:rPr lang="zh-CN" altLang="en-US" smtClean="0"/>
              <a:t>第五级</a:t>
            </a:r>
            <a:endParaRPr kumimoji="0" 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/>
              <a:pPr/>
              <a:t>2012/3/10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pPr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533400" y="304800"/>
            <a:ext cx="6400800" cy="685800"/>
          </a:xfrm>
        </p:spPr>
        <p:txBody>
          <a:bodyPr anchor="ctr"/>
          <a:lstStyle>
            <a:lvl1pPr algn="l">
              <a:defRPr sz="2400" b="0"/>
            </a:lvl1pPr>
          </a:lstStyle>
          <a:p>
            <a:r>
              <a:rPr kumimoji="0" lang="zh-CN" altLang="en-US" smtClean="0"/>
              <a:t>单击此处编辑母版标题样式</a:t>
            </a:r>
            <a:endParaRPr kumimoji="0" 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701552" y="1143000"/>
            <a:ext cx="7223248" cy="3980172"/>
          </a:xfrm>
          <a:prstGeom prst="roundRect">
            <a:avLst>
              <a:gd name="adj" fmla="val 18278"/>
            </a:avLst>
          </a:prstGeom>
          <a:solidFill>
            <a:schemeClr val="accent1">
              <a:tint val="40000"/>
            </a:schemeClr>
          </a:solidFill>
          <a:ln w="50800" cap="rnd">
            <a:gradFill flip="none" rotWithShape="1">
              <a:gsLst>
                <a:gs pos="0">
                  <a:schemeClr val="accent1">
                    <a:shade val="50000"/>
                  </a:schemeClr>
                </a:gs>
                <a:gs pos="20000">
                  <a:schemeClr val="accent2">
                    <a:shade val="50000"/>
                  </a:schemeClr>
                </a:gs>
                <a:gs pos="40000">
                  <a:schemeClr val="accent3">
                    <a:shade val="50000"/>
                  </a:schemeClr>
                </a:gs>
                <a:gs pos="60000">
                  <a:schemeClr val="accent4">
                    <a:shade val="50000"/>
                  </a:schemeClr>
                </a:gs>
                <a:gs pos="80000">
                  <a:schemeClr val="accent5">
                    <a:shade val="50000"/>
                  </a:schemeClr>
                </a:gs>
                <a:gs pos="100000">
                  <a:schemeClr val="accent6">
                    <a:shade val="5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round/>
          </a:ln>
          <a:effectLst>
            <a:outerShdw blurRad="50800" dist="38100" dir="5400000" algn="tl" rotWithShape="0">
              <a:prstClr val="black">
                <a:alpha val="50000"/>
              </a:prst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kumimoji="0" lang="zh-CN" altLang="en-US" smtClean="0"/>
              <a:t>单击图标添加图片</a:t>
            </a:r>
            <a:endParaRPr kumimoji="0" 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2362200" y="5410200"/>
            <a:ext cx="5657888" cy="804862"/>
          </a:xfrm>
        </p:spPr>
        <p:txBody>
          <a:bodyPr anchor="ctr"/>
          <a:lstStyle>
            <a:lvl1pPr marL="0" indent="0" algn="r">
              <a:buNone/>
              <a:defRPr sz="1200" b="0"/>
            </a:lvl1pPr>
            <a:lvl2pPr marL="457200" indent="0" algn="r">
              <a:buNone/>
              <a:defRPr sz="1200" b="0"/>
            </a:lvl2pPr>
            <a:lvl3pPr marL="914400" indent="0" algn="r">
              <a:buNone/>
              <a:defRPr sz="1200" b="0"/>
            </a:lvl3pPr>
            <a:lvl4pPr marL="1371600" indent="0" algn="r">
              <a:buNone/>
              <a:defRPr sz="1200" b="0"/>
            </a:lvl4pPr>
            <a:lvl5pPr marL="1828800" indent="0" algn="r">
              <a:buNone/>
              <a:defRPr sz="1200" b="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eaLnBrk="1" latinLnBrk="0" hangingPunct="1"/>
            <a:r>
              <a:rPr lang="zh-CN" altLang="en-US" smtClean="0"/>
              <a:t>单击此处编辑母版文本样式</a:t>
            </a:r>
          </a:p>
          <a:p>
            <a:pPr lvl="1" eaLnBrk="1" latinLnBrk="0" hangingPunct="1"/>
            <a:r>
              <a:rPr lang="zh-CN" altLang="en-US" smtClean="0"/>
              <a:t>第二级</a:t>
            </a:r>
          </a:p>
          <a:p>
            <a:pPr lvl="2" eaLnBrk="1" latinLnBrk="0" hangingPunct="1"/>
            <a:r>
              <a:rPr lang="zh-CN" altLang="en-US" smtClean="0"/>
              <a:t>第三级</a:t>
            </a:r>
          </a:p>
          <a:p>
            <a:pPr lvl="3" eaLnBrk="1" latinLnBrk="0" hangingPunct="1"/>
            <a:r>
              <a:rPr lang="zh-CN" altLang="en-US" smtClean="0"/>
              <a:t>第四级</a:t>
            </a:r>
          </a:p>
          <a:p>
            <a:pPr lvl="4" eaLnBrk="1" latinLnBrk="0" hangingPunct="1"/>
            <a:r>
              <a:rPr lang="zh-CN" altLang="en-US" smtClean="0"/>
              <a:t>第五级</a:t>
            </a:r>
            <a:endParaRPr kumimoji="0" 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/>
              <a:pPr/>
              <a:t>2012/3/10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pPr/>
              <a:t>‹#›</a:t>
            </a:fld>
            <a:endParaRPr lang="zh-CN" alt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zh-CN" altLang="en-US" smtClean="0"/>
              <a:t>单击此处编辑母版标题样式</a:t>
            </a:r>
            <a:endParaRPr kumimoji="0" 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zh-CN" altLang="en-US" smtClean="0"/>
              <a:t>单击此处编辑母版文本样式</a:t>
            </a:r>
          </a:p>
          <a:p>
            <a:pPr lvl="1" eaLnBrk="1" latinLnBrk="0" hangingPunct="1"/>
            <a:r>
              <a:rPr lang="zh-CN" altLang="en-US" smtClean="0"/>
              <a:t>第二级</a:t>
            </a:r>
          </a:p>
          <a:p>
            <a:pPr lvl="2" eaLnBrk="1" latinLnBrk="0" hangingPunct="1"/>
            <a:r>
              <a:rPr lang="zh-CN" altLang="en-US" smtClean="0"/>
              <a:t>第三级</a:t>
            </a:r>
          </a:p>
          <a:p>
            <a:pPr lvl="3" eaLnBrk="1" latinLnBrk="0" hangingPunct="1"/>
            <a:r>
              <a:rPr lang="zh-CN" altLang="en-US" smtClean="0"/>
              <a:t>第四级</a:t>
            </a:r>
          </a:p>
          <a:p>
            <a:pPr lvl="4" eaLnBrk="1" latinLnBrk="0" hangingPunct="1"/>
            <a:r>
              <a:rPr lang="zh-CN" altLang="en-US" smtClean="0"/>
              <a:t>第五级</a:t>
            </a:r>
            <a:endParaRPr kumimoji="0" 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/>
              <a:pPr/>
              <a:t>2012/3/10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pPr/>
              <a:t>‹#›</a:t>
            </a:fld>
            <a:endParaRPr lang="zh-CN" altLang="en-US"/>
          </a:p>
        </p:txBody>
      </p:sp>
      <p:sp>
        <p:nvSpPr>
          <p:cNvPr id="7" name="矩形 6"/>
          <p:cNvSpPr/>
          <p:nvPr/>
        </p:nvSpPr>
        <p:spPr>
          <a:xfrm>
            <a:off x="457200" y="1410736"/>
            <a:ext cx="8229600" cy="18000"/>
          </a:xfrm>
          <a:prstGeom prst="rect">
            <a:avLst/>
          </a:prstGeom>
          <a:gradFill>
            <a:gsLst>
              <a:gs pos="0">
                <a:schemeClr val="accent1">
                  <a:tint val="40000"/>
                  <a:alpha val="20000"/>
                </a:schemeClr>
              </a:gs>
              <a:gs pos="50000">
                <a:schemeClr val="accent1">
                  <a:alpha val="40000"/>
                </a:schemeClr>
              </a:gs>
              <a:gs pos="100000">
                <a:schemeClr val="accent1">
                  <a:tint val="40000"/>
                  <a:alpha val="50000"/>
                </a:schemeClr>
              </a:gs>
            </a:gsLst>
            <a:lin ang="0" scaled="1"/>
          </a:gradFill>
          <a:ln w="25400" cap="rnd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zh-CN" alt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垂直排列标题与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7215206" y="274638"/>
            <a:ext cx="1471594" cy="6011882"/>
          </a:xfrm>
        </p:spPr>
        <p:txBody>
          <a:bodyPr vert="eaVert"/>
          <a:lstStyle/>
          <a:p>
            <a:r>
              <a:rPr kumimoji="0" lang="zh-CN" altLang="en-US" smtClean="0"/>
              <a:t>单击此处编辑母版标题样式</a:t>
            </a:r>
            <a:endParaRPr kumimoji="0" 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686568" cy="6011882"/>
          </a:xfrm>
        </p:spPr>
        <p:txBody>
          <a:bodyPr vert="eaVert"/>
          <a:lstStyle/>
          <a:p>
            <a:pPr lvl="0" eaLnBrk="1" latinLnBrk="0" hangingPunct="1"/>
            <a:r>
              <a:rPr lang="zh-CN" altLang="en-US" smtClean="0"/>
              <a:t>单击此处编辑母版文本样式</a:t>
            </a:r>
          </a:p>
          <a:p>
            <a:pPr lvl="1" eaLnBrk="1" latinLnBrk="0" hangingPunct="1"/>
            <a:r>
              <a:rPr lang="zh-CN" altLang="en-US" smtClean="0"/>
              <a:t>第二级</a:t>
            </a:r>
          </a:p>
          <a:p>
            <a:pPr lvl="2" eaLnBrk="1" latinLnBrk="0" hangingPunct="1"/>
            <a:r>
              <a:rPr lang="zh-CN" altLang="en-US" smtClean="0"/>
              <a:t>第三级</a:t>
            </a:r>
          </a:p>
          <a:p>
            <a:pPr lvl="3" eaLnBrk="1" latinLnBrk="0" hangingPunct="1"/>
            <a:r>
              <a:rPr lang="zh-CN" altLang="en-US" smtClean="0"/>
              <a:t>第四级</a:t>
            </a:r>
          </a:p>
          <a:p>
            <a:pPr lvl="4" eaLnBrk="1" latinLnBrk="0" hangingPunct="1"/>
            <a:r>
              <a:rPr lang="zh-CN" altLang="en-US" smtClean="0"/>
              <a:t>第五级</a:t>
            </a:r>
            <a:endParaRPr kumimoji="0" 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/>
              <a:pPr/>
              <a:t>2012/3/10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pPr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矩形 6"/>
          <p:cNvSpPr/>
          <p:nvPr/>
        </p:nvSpPr>
        <p:spPr>
          <a:xfrm>
            <a:off x="0" y="6678000"/>
            <a:ext cx="9144000" cy="180000"/>
          </a:xfrm>
          <a:prstGeom prst="rect">
            <a:avLst/>
          </a:prstGeom>
          <a:gradFill>
            <a:gsLst>
              <a:gs pos="0">
                <a:schemeClr val="accent1">
                  <a:alpha val="50000"/>
                </a:schemeClr>
              </a:gs>
              <a:gs pos="50000">
                <a:schemeClr val="accent1">
                  <a:tint val="20000"/>
                </a:schemeClr>
              </a:gs>
              <a:gs pos="100000">
                <a:schemeClr val="accent1">
                  <a:alpha val="40000"/>
                </a:schemeClr>
              </a:gs>
            </a:gsLst>
            <a:lin ang="0" scaled="1"/>
          </a:gradFill>
          <a:ln w="25400" cap="rnd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zh-CN" altLang="en-US"/>
          </a:p>
        </p:txBody>
      </p:sp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rtlCol="0" anchor="ctr">
            <a:normAutofit/>
          </a:bodyPr>
          <a:lstStyle/>
          <a:p>
            <a:r>
              <a:rPr kumimoji="0" lang="zh-CN" altLang="en-US" smtClean="0"/>
              <a:t>单击此处编辑母版标题样式</a:t>
            </a:r>
            <a:endParaRPr kumimoji="0" 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686320"/>
          </a:xfrm>
          <a:prstGeom prst="rect">
            <a:avLst/>
          </a:prstGeom>
        </p:spPr>
        <p:txBody>
          <a:bodyPr vert="horz" rtlCol="0">
            <a:normAutofit/>
          </a:bodyPr>
          <a:lstStyle/>
          <a:p>
            <a:pPr lvl="0" eaLnBrk="1" latinLnBrk="0" hangingPunct="1"/>
            <a:r>
              <a:rPr kumimoji="0" lang="zh-CN" altLang="en-US" smtClean="0"/>
              <a:t>单击此处编辑母版文本样式</a:t>
            </a:r>
          </a:p>
          <a:p>
            <a:pPr lvl="1" eaLnBrk="1" latinLnBrk="0" hangingPunct="1"/>
            <a:r>
              <a:rPr kumimoji="0" lang="zh-CN" altLang="en-US" smtClean="0"/>
              <a:t>第二级</a:t>
            </a:r>
          </a:p>
          <a:p>
            <a:pPr lvl="2" eaLnBrk="1" latinLnBrk="0" hangingPunct="1"/>
            <a:r>
              <a:rPr kumimoji="0" lang="zh-CN" altLang="en-US" smtClean="0"/>
              <a:t>第三级</a:t>
            </a:r>
          </a:p>
          <a:p>
            <a:pPr lvl="3" eaLnBrk="1" latinLnBrk="0" hangingPunct="1"/>
            <a:r>
              <a:rPr kumimoji="0" lang="zh-CN" altLang="en-US" smtClean="0"/>
              <a:t>第四级</a:t>
            </a:r>
          </a:p>
          <a:p>
            <a:pPr lvl="4" eaLnBrk="1" latinLnBrk="0" hangingPunct="1"/>
            <a:r>
              <a:rPr kumimoji="0" lang="zh-CN" altLang="en-US" smtClean="0"/>
              <a:t>第五级</a:t>
            </a:r>
            <a:endParaRPr kumimoji="0" 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76200" y="6400800"/>
            <a:ext cx="3200400" cy="283800"/>
          </a:xfrm>
          <a:prstGeom prst="rect">
            <a:avLst/>
          </a:prstGeom>
        </p:spPr>
        <p:txBody>
          <a:bodyPr vert="horz" rtlCol="0" anchor="b"/>
          <a:lstStyle>
            <a:lvl1pPr algn="l" eaLnBrk="1" latinLnBrk="0" hangingPunct="1">
              <a:defRPr kumimoji="0" sz="1100">
                <a:solidFill>
                  <a:schemeClr val="tx2">
                    <a:lumMod val="75000"/>
                    <a:lumOff val="25000"/>
                  </a:schemeClr>
                </a:solidFill>
              </a:defRPr>
            </a:lvl1pPr>
          </a:lstStyle>
          <a:p>
            <a:fld id="{530820CF-B880-4189-942D-D702A7CBA730}" type="datetimeFigureOut">
              <a:rPr lang="zh-CN" altLang="en-US" smtClean="0"/>
              <a:pPr/>
              <a:t>2012/3/10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5334000" y="6400800"/>
            <a:ext cx="3733800" cy="283800"/>
          </a:xfrm>
          <a:prstGeom prst="rect">
            <a:avLst/>
          </a:prstGeom>
        </p:spPr>
        <p:txBody>
          <a:bodyPr vert="horz" rtlCol="0" anchor="ctr"/>
          <a:lstStyle>
            <a:lvl1pPr algn="r" eaLnBrk="1" latinLnBrk="0" hangingPunct="1">
              <a:defRPr kumimoji="0" sz="1100">
                <a:solidFill>
                  <a:schemeClr val="tx2">
                    <a:lumMod val="75000"/>
                    <a:lumOff val="25000"/>
                  </a:schemeClr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4114800" y="6400800"/>
            <a:ext cx="914400" cy="283464"/>
          </a:xfrm>
          <a:prstGeom prst="rect">
            <a:avLst/>
          </a:prstGeom>
          <a:noFill/>
        </p:spPr>
        <p:txBody>
          <a:bodyPr vert="horz" lIns="45720" rIns="45720" rtlCol="0" anchor="ctr"/>
          <a:lstStyle>
            <a:lvl1pPr algn="ctr" eaLnBrk="1" latinLnBrk="0" hangingPunct="1">
              <a:defRPr kumimoji="0" sz="1100" b="0">
                <a:solidFill>
                  <a:schemeClr val="tx2">
                    <a:lumMod val="75000"/>
                    <a:lumOff val="25000"/>
                  </a:schemeClr>
                </a:solidFill>
              </a:defRPr>
            </a:lvl1pPr>
          </a:lstStyle>
          <a:p>
            <a:fld id="{0C913308-F349-4B6D-A68A-DD1791B4A57B}" type="slidenum">
              <a:rPr lang="zh-CN" altLang="en-US" smtClean="0"/>
              <a:pPr/>
              <a:t>‹#›</a:t>
            </a:fld>
            <a:endParaRPr lang="zh-CN" altLang="en-US"/>
          </a:p>
        </p:txBody>
      </p:sp>
      <p:sp>
        <p:nvSpPr>
          <p:cNvPr id="8" name="矩形 7"/>
          <p:cNvSpPr/>
          <p:nvPr/>
        </p:nvSpPr>
        <p:spPr>
          <a:xfrm>
            <a:off x="0" y="0"/>
            <a:ext cx="9144000" cy="108000"/>
          </a:xfrm>
          <a:prstGeom prst="rect">
            <a:avLst/>
          </a:prstGeom>
          <a:gradFill>
            <a:gsLst>
              <a:gs pos="0">
                <a:schemeClr val="accent1">
                  <a:alpha val="50000"/>
                </a:schemeClr>
              </a:gs>
              <a:gs pos="50000">
                <a:schemeClr val="accent1">
                  <a:tint val="20000"/>
                </a:schemeClr>
              </a:gs>
              <a:gs pos="100000">
                <a:schemeClr val="accent1">
                  <a:alpha val="40000"/>
                </a:schemeClr>
              </a:gs>
            </a:gsLst>
            <a:lin ang="0" scaled="1"/>
          </a:gradFill>
          <a:ln w="25400" cap="rnd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latinLnBrk="0" hangingPunct="1">
        <a:defRPr kumimoji="0">
          <a:solidFill>
            <a:schemeClr val="tx2"/>
          </a:solidFill>
        </a:defRPr>
      </a:lvl2pPr>
      <a:lvl3pPr eaLnBrk="1" latinLnBrk="0" hangingPunct="1">
        <a:defRPr kumimoji="0">
          <a:solidFill>
            <a:schemeClr val="tx2"/>
          </a:solidFill>
        </a:defRPr>
      </a:lvl3pPr>
      <a:lvl4pPr eaLnBrk="1" latinLnBrk="0" hangingPunct="1">
        <a:defRPr kumimoji="0">
          <a:solidFill>
            <a:schemeClr val="tx2"/>
          </a:solidFill>
        </a:defRPr>
      </a:lvl4pPr>
      <a:lvl5pPr eaLnBrk="1" latinLnBrk="0" hangingPunct="1">
        <a:defRPr kumimoji="0">
          <a:solidFill>
            <a:schemeClr val="tx2"/>
          </a:solidFill>
        </a:defRPr>
      </a:lvl5pPr>
      <a:lvl6pPr eaLnBrk="1" latinLnBrk="0" hangingPunct="1">
        <a:defRPr kumimoji="0">
          <a:solidFill>
            <a:schemeClr val="tx2"/>
          </a:solidFill>
        </a:defRPr>
      </a:lvl6pPr>
      <a:lvl7pPr eaLnBrk="1" latinLnBrk="0" hangingPunct="1">
        <a:defRPr kumimoji="0">
          <a:solidFill>
            <a:schemeClr val="tx2"/>
          </a:solidFill>
        </a:defRPr>
      </a:lvl7pPr>
      <a:lvl8pPr eaLnBrk="1" latinLnBrk="0" hangingPunct="1">
        <a:defRPr kumimoji="0">
          <a:solidFill>
            <a:schemeClr val="tx2"/>
          </a:solidFill>
        </a:defRPr>
      </a:lvl8pPr>
      <a:lvl9pPr eaLnBrk="1" latinLnBrk="0" hangingPunct="1">
        <a:defRPr kumimoji="0">
          <a:solidFill>
            <a:schemeClr val="tx2"/>
          </a:solidFill>
        </a:defRPr>
      </a:lvl9pPr>
    </p:titleStyle>
    <p:bodyStyle>
      <a:lvl1pPr marL="342900" indent="-342900" algn="l" rtl="0" eaLnBrk="1" latinLnBrk="0" hangingPunct="1">
        <a:spcBef>
          <a:spcPct val="20000"/>
        </a:spcBef>
        <a:buClr>
          <a:schemeClr val="tx2"/>
        </a:buClr>
        <a:buSzPct val="50000"/>
        <a:buFont typeface="Wingdings 2"/>
        <a:buChar char="ß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tx2"/>
        </a:buClr>
        <a:buSzPct val="50000"/>
        <a:buFont typeface="Wingdings 2"/>
        <a:buChar char="Þ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tx2"/>
        </a:buClr>
        <a:buSzPct val="50000"/>
        <a:buFont typeface="Wingdings 2"/>
        <a:buChar char="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tx2"/>
        </a:buClr>
        <a:buSzPct val="50000"/>
        <a:buFont typeface="Wingdings 2"/>
        <a:buChar char="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tx2"/>
        </a:buClr>
        <a:buSzPct val="50000"/>
        <a:buFont typeface="Wingdings 2"/>
        <a:buChar char="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Font typeface="Arial"/>
        <a:buChar char="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Font typeface="Arial"/>
        <a:buChar char="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Font typeface="Arial"/>
        <a:buChar char="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Font typeface="Arial"/>
        <a:buChar char="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hyperlink" Target="http://image.baidu.com/i?ct=503316480&amp;z=&amp;tn=baiduimagedetail&amp;word=%C3%E5%B5%E9%B9%FA%C6%EC%CD%BC%C6%AC&amp;in=4900&amp;cl=2&amp;lm=-1&amp;pn=0&amp;rn=1&amp;di=32019865230&amp;ln=1039&amp;fr=&amp;fmq=&amp;ic=0&amp;s=0&amp;se=1&amp;sme=0&amp;tab=&amp;width=&amp;height=&amp;face=0&amp;is=&amp;istype=2" TargetMode="Externa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hyperlink" Target="http://image.baidu.com/i?ct=503316480&amp;z=&amp;tn=baiduimagedetail&amp;word=%C3%E5%B5%E9%B9%FA%C6%EC%CD%BC%C6%AC&amp;in=4900&amp;cl=2&amp;lm=-1&amp;pn=0&amp;rn=1&amp;di=32019865230&amp;ln=1039&amp;fr=&amp;fmq=&amp;ic=0&amp;s=0&amp;se=1&amp;sme=0&amp;tab=&amp;width=&amp;height=&amp;face=0&amp;is=&amp;istype=2" TargetMode="External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altLang="zh-CN" dirty="0" err="1" smtClean="0"/>
              <a:t>nǐ</a:t>
            </a:r>
            <a:r>
              <a:rPr lang="zh-CN" altLang="en-US" dirty="0" smtClean="0"/>
              <a:t>  </a:t>
            </a:r>
            <a:r>
              <a:rPr lang="en-US" altLang="zh-CN" dirty="0" err="1" smtClean="0"/>
              <a:t>cónɡ</a:t>
            </a:r>
            <a:r>
              <a:rPr lang="en-US" altLang="zh-CN" dirty="0" smtClean="0"/>
              <a:t> </a:t>
            </a:r>
            <a:r>
              <a:rPr lang="en-US" altLang="zh-CN" dirty="0" err="1" smtClean="0"/>
              <a:t>nǎ</a:t>
            </a:r>
            <a:r>
              <a:rPr lang="en-US" altLang="zh-CN" dirty="0" smtClean="0"/>
              <a:t>  </a:t>
            </a:r>
            <a:r>
              <a:rPr lang="en-US" altLang="zh-CN" dirty="0" err="1" smtClean="0"/>
              <a:t>lǐ</a:t>
            </a:r>
            <a:r>
              <a:rPr lang="en-US" altLang="zh-CN" dirty="0" smtClean="0"/>
              <a:t>  </a:t>
            </a:r>
            <a:r>
              <a:rPr lang="en-US" altLang="zh-CN" dirty="0" err="1" smtClean="0"/>
              <a:t>lái</a:t>
            </a:r>
            <a:r>
              <a:rPr lang="en-US" altLang="zh-CN" dirty="0" smtClean="0"/>
              <a:t> </a:t>
            </a:r>
            <a:r>
              <a:rPr lang="zh-CN" altLang="en-US" dirty="0" smtClean="0"/>
              <a:t/>
            </a:r>
            <a:br>
              <a:rPr lang="zh-CN" altLang="en-US" dirty="0" smtClean="0"/>
            </a:br>
            <a:r>
              <a:rPr lang="zh-CN" altLang="en-US" dirty="0" smtClean="0"/>
              <a:t>你 从    哪 里 来 </a:t>
            </a:r>
            <a:endParaRPr lang="zh-CN" altLang="en-US" dirty="0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0" y="274638"/>
            <a:ext cx="9144000" cy="1143000"/>
          </a:xfrm>
        </p:spPr>
        <p:txBody>
          <a:bodyPr>
            <a:normAutofit fontScale="90000"/>
          </a:bodyPr>
          <a:lstStyle/>
          <a:p>
            <a:r>
              <a:rPr lang="zh-CN" altLang="en-US" dirty="0" smtClean="0"/>
              <a:t>姓</a:t>
            </a:r>
            <a:r>
              <a:rPr lang="en-US" altLang="zh-CN" dirty="0" err="1" smtClean="0"/>
              <a:t>xìnɡ</a:t>
            </a:r>
            <a:r>
              <a:rPr lang="en-US" altLang="zh-CN" dirty="0" smtClean="0"/>
              <a:t> </a:t>
            </a:r>
            <a:r>
              <a:rPr lang="zh-CN" altLang="en-US" dirty="0" smtClean="0"/>
              <a:t>（</a:t>
            </a:r>
            <a:r>
              <a:rPr lang="en-US" altLang="zh-CN" dirty="0" smtClean="0"/>
              <a:t>V.</a:t>
            </a:r>
            <a:r>
              <a:rPr lang="zh-CN" altLang="en-US" dirty="0" smtClean="0"/>
              <a:t>）</a:t>
            </a:r>
            <a:r>
              <a:rPr lang="en-US" altLang="zh-CN" dirty="0" smtClean="0"/>
              <a:t>to be surnamed</a:t>
            </a:r>
            <a:r>
              <a:rPr lang="zh-CN" altLang="en-US" dirty="0" smtClean="0"/>
              <a:t>；</a:t>
            </a:r>
            <a:r>
              <a:rPr lang="en-US" altLang="zh-CN" dirty="0" smtClean="0"/>
              <a:t>surname</a:t>
            </a:r>
            <a:endParaRPr lang="zh-CN" altLang="en-US" dirty="0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zh-CN" altLang="en-US" dirty="0" smtClean="0"/>
              <a:t>你 姓   什   么 ？ </a:t>
            </a:r>
            <a:r>
              <a:rPr lang="en-US" altLang="zh-CN" dirty="0" err="1" smtClean="0"/>
              <a:t>nǐ</a:t>
            </a:r>
            <a:r>
              <a:rPr lang="zh-CN" altLang="en-US" dirty="0" smtClean="0"/>
              <a:t> </a:t>
            </a:r>
            <a:r>
              <a:rPr lang="en-US" altLang="zh-CN" dirty="0" err="1" smtClean="0"/>
              <a:t>xìnɡ</a:t>
            </a:r>
            <a:r>
              <a:rPr lang="en-US" altLang="zh-CN" dirty="0" smtClean="0"/>
              <a:t> </a:t>
            </a:r>
            <a:r>
              <a:rPr lang="en-US" altLang="zh-CN" dirty="0" err="1" smtClean="0"/>
              <a:t>shén</a:t>
            </a:r>
            <a:r>
              <a:rPr lang="en-US" altLang="zh-CN" dirty="0" smtClean="0"/>
              <a:t> me </a:t>
            </a:r>
            <a:r>
              <a:rPr lang="zh-CN" altLang="en-US" dirty="0" smtClean="0"/>
              <a:t>？ </a:t>
            </a:r>
            <a:endParaRPr lang="en-US" altLang="zh-CN" dirty="0" smtClean="0"/>
          </a:p>
          <a:p>
            <a:r>
              <a:rPr lang="zh-CN" altLang="en-US" dirty="0" smtClean="0"/>
              <a:t>我 姓   张    。</a:t>
            </a:r>
            <a:r>
              <a:rPr lang="en-US" altLang="zh-CN" dirty="0" err="1" smtClean="0"/>
              <a:t>wǒ</a:t>
            </a:r>
            <a:r>
              <a:rPr lang="zh-CN" altLang="en-US" dirty="0" smtClean="0"/>
              <a:t> </a:t>
            </a:r>
            <a:r>
              <a:rPr lang="en-US" altLang="zh-CN" dirty="0" err="1" smtClean="0"/>
              <a:t>xìnɡ</a:t>
            </a:r>
            <a:r>
              <a:rPr lang="en-US" altLang="zh-CN" dirty="0" smtClean="0"/>
              <a:t> </a:t>
            </a:r>
            <a:r>
              <a:rPr lang="en-US" altLang="zh-CN" dirty="0" err="1" smtClean="0"/>
              <a:t>zhānɡ</a:t>
            </a:r>
            <a:r>
              <a:rPr lang="en-US" altLang="zh-CN" dirty="0" smtClean="0"/>
              <a:t> </a:t>
            </a:r>
            <a:r>
              <a:rPr lang="zh-CN" altLang="en-US" dirty="0" smtClean="0"/>
              <a:t>。 </a:t>
            </a:r>
          </a:p>
          <a:p>
            <a:endParaRPr lang="zh-CN" altLang="en-US" dirty="0" smtClean="0"/>
          </a:p>
          <a:p>
            <a:endParaRPr lang="zh-CN" altLang="en-US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500034" y="0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zh-CN" altLang="en-US" dirty="0" smtClean="0"/>
              <a:t/>
            </a:r>
            <a:br>
              <a:rPr lang="zh-CN" altLang="en-US" dirty="0" smtClean="0"/>
            </a:br>
            <a:r>
              <a:rPr lang="zh-CN" altLang="en-US" dirty="0" smtClean="0"/>
              <a:t>呢</a:t>
            </a:r>
            <a:r>
              <a:rPr lang="en-US" altLang="zh-CN" dirty="0" smtClean="0"/>
              <a:t>ne</a:t>
            </a:r>
            <a:r>
              <a:rPr lang="zh-CN" altLang="en-US" dirty="0" smtClean="0"/>
              <a:t>（</a:t>
            </a:r>
            <a:r>
              <a:rPr lang="en-US" altLang="zh-CN" dirty="0" smtClean="0"/>
              <a:t>pt.</a:t>
            </a:r>
            <a:r>
              <a:rPr lang="zh-CN" altLang="en-US" dirty="0" smtClean="0"/>
              <a:t>）</a:t>
            </a:r>
            <a:r>
              <a:rPr lang="en-US" altLang="zh-CN" dirty="0" smtClean="0"/>
              <a:t>particle word</a:t>
            </a:r>
            <a:endParaRPr lang="zh-CN" altLang="en-US" dirty="0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altLang="zh-CN" dirty="0" err="1" smtClean="0"/>
              <a:t>wǒ</a:t>
            </a:r>
            <a:r>
              <a:rPr lang="zh-CN" altLang="en-US" dirty="0" smtClean="0"/>
              <a:t> </a:t>
            </a:r>
            <a:r>
              <a:rPr lang="en-US" altLang="zh-CN" dirty="0" err="1" smtClean="0"/>
              <a:t>xǐ</a:t>
            </a:r>
            <a:r>
              <a:rPr lang="zh-CN" altLang="en-US" dirty="0" smtClean="0"/>
              <a:t> </a:t>
            </a:r>
            <a:r>
              <a:rPr lang="en-US" altLang="zh-CN" dirty="0" err="1" smtClean="0"/>
              <a:t>huɑn</a:t>
            </a:r>
            <a:r>
              <a:rPr lang="en-US" altLang="zh-CN" dirty="0" smtClean="0"/>
              <a:t> </a:t>
            </a:r>
            <a:r>
              <a:rPr lang="en-US" altLang="zh-CN" dirty="0" err="1" smtClean="0"/>
              <a:t>dǎ</a:t>
            </a:r>
            <a:r>
              <a:rPr lang="en-US" altLang="zh-CN" dirty="0" smtClean="0"/>
              <a:t> </a:t>
            </a:r>
            <a:r>
              <a:rPr lang="en-US" altLang="zh-CN" dirty="0" err="1" smtClean="0"/>
              <a:t>lán</a:t>
            </a:r>
            <a:r>
              <a:rPr lang="en-US" altLang="zh-CN" dirty="0" smtClean="0"/>
              <a:t> </a:t>
            </a:r>
            <a:r>
              <a:rPr lang="en-US" altLang="zh-CN" dirty="0" err="1" smtClean="0"/>
              <a:t>qiú</a:t>
            </a:r>
            <a:r>
              <a:rPr lang="en-US" altLang="zh-CN" dirty="0" smtClean="0"/>
              <a:t> </a:t>
            </a:r>
            <a:r>
              <a:rPr lang="zh-CN" altLang="en-US" dirty="0" smtClean="0"/>
              <a:t>， </a:t>
            </a:r>
            <a:r>
              <a:rPr lang="en-US" altLang="zh-CN" dirty="0" err="1" smtClean="0"/>
              <a:t>nǐ</a:t>
            </a:r>
            <a:r>
              <a:rPr lang="zh-CN" altLang="en-US" dirty="0" smtClean="0"/>
              <a:t> </a:t>
            </a:r>
            <a:r>
              <a:rPr lang="en-US" altLang="zh-CN" dirty="0" smtClean="0"/>
              <a:t>ne </a:t>
            </a:r>
            <a:r>
              <a:rPr lang="zh-CN" altLang="en-US" dirty="0" smtClean="0"/>
              <a:t>？</a:t>
            </a:r>
            <a:endParaRPr lang="en-US" altLang="zh-CN" dirty="0" smtClean="0"/>
          </a:p>
          <a:p>
            <a:r>
              <a:rPr lang="zh-CN" altLang="en-US" dirty="0" smtClean="0"/>
              <a:t>我 喜   欢     打 篮  球 ， 你 呢？</a:t>
            </a:r>
            <a:endParaRPr lang="en-US" altLang="zh-CN" dirty="0" smtClean="0"/>
          </a:p>
          <a:p>
            <a:r>
              <a:rPr lang="en-US" altLang="zh-CN" dirty="0" err="1" smtClean="0"/>
              <a:t>wǒ</a:t>
            </a:r>
            <a:r>
              <a:rPr lang="zh-CN" altLang="en-US" dirty="0" smtClean="0"/>
              <a:t> </a:t>
            </a:r>
            <a:r>
              <a:rPr lang="en-US" altLang="zh-CN" dirty="0" err="1" smtClean="0"/>
              <a:t>xìnɡ</a:t>
            </a:r>
            <a:r>
              <a:rPr lang="en-US" altLang="zh-CN" dirty="0" smtClean="0"/>
              <a:t> </a:t>
            </a:r>
            <a:r>
              <a:rPr lang="en-US" altLang="zh-CN" dirty="0" err="1" smtClean="0"/>
              <a:t>zhānɡ</a:t>
            </a:r>
            <a:r>
              <a:rPr lang="en-US" altLang="zh-CN" dirty="0" smtClean="0"/>
              <a:t> </a:t>
            </a:r>
            <a:r>
              <a:rPr lang="zh-CN" altLang="en-US" dirty="0" smtClean="0"/>
              <a:t>， </a:t>
            </a:r>
            <a:r>
              <a:rPr lang="en-US" altLang="zh-CN" dirty="0" err="1" smtClean="0"/>
              <a:t>nǐ</a:t>
            </a:r>
            <a:r>
              <a:rPr lang="zh-CN" altLang="en-US" dirty="0" smtClean="0"/>
              <a:t> </a:t>
            </a:r>
            <a:r>
              <a:rPr lang="en-US" altLang="zh-CN" dirty="0" smtClean="0"/>
              <a:t>ne </a:t>
            </a:r>
            <a:r>
              <a:rPr lang="zh-CN" altLang="en-US" dirty="0" smtClean="0"/>
              <a:t>？</a:t>
            </a:r>
            <a:endParaRPr lang="en-US" altLang="zh-CN" dirty="0" smtClean="0"/>
          </a:p>
          <a:p>
            <a:r>
              <a:rPr lang="zh-CN" altLang="en-US" dirty="0" smtClean="0"/>
              <a:t>我   姓      张，     你 呢？</a:t>
            </a:r>
            <a:endParaRPr lang="en-US" altLang="zh-CN" dirty="0" smtClean="0"/>
          </a:p>
          <a:p>
            <a:r>
              <a:rPr lang="en-US" altLang="zh-CN" dirty="0" err="1" smtClean="0"/>
              <a:t>wǒ</a:t>
            </a:r>
            <a:r>
              <a:rPr lang="zh-CN" altLang="en-US" dirty="0" smtClean="0"/>
              <a:t> </a:t>
            </a:r>
            <a:r>
              <a:rPr lang="en-US" altLang="zh-CN" dirty="0" err="1" smtClean="0"/>
              <a:t>xiǎnɡ</a:t>
            </a:r>
            <a:r>
              <a:rPr lang="en-US" altLang="zh-CN" dirty="0" smtClean="0"/>
              <a:t> </a:t>
            </a:r>
            <a:r>
              <a:rPr lang="en-US" altLang="zh-CN" dirty="0" err="1" smtClean="0"/>
              <a:t>xué</a:t>
            </a:r>
            <a:r>
              <a:rPr lang="en-US" altLang="zh-CN" dirty="0" smtClean="0"/>
              <a:t> </a:t>
            </a:r>
            <a:r>
              <a:rPr lang="en-US" altLang="zh-CN" dirty="0" err="1" smtClean="0"/>
              <a:t>kāi</a:t>
            </a:r>
            <a:r>
              <a:rPr lang="en-US" altLang="zh-CN" dirty="0" smtClean="0"/>
              <a:t> </a:t>
            </a:r>
            <a:r>
              <a:rPr lang="en-US" altLang="zh-CN" dirty="0" err="1" smtClean="0"/>
              <a:t>chē</a:t>
            </a:r>
            <a:r>
              <a:rPr lang="zh-CN" altLang="en-US" dirty="0" smtClean="0"/>
              <a:t> ， </a:t>
            </a:r>
            <a:r>
              <a:rPr lang="en-US" altLang="zh-CN" dirty="0" err="1" smtClean="0"/>
              <a:t>nǐ</a:t>
            </a:r>
            <a:r>
              <a:rPr lang="zh-CN" altLang="en-US" dirty="0" smtClean="0"/>
              <a:t> </a:t>
            </a:r>
            <a:r>
              <a:rPr lang="en-US" altLang="zh-CN" dirty="0" smtClean="0"/>
              <a:t>ne </a:t>
            </a:r>
            <a:r>
              <a:rPr lang="zh-CN" altLang="en-US" dirty="0" smtClean="0"/>
              <a:t>？ </a:t>
            </a:r>
            <a:endParaRPr lang="en-US" altLang="zh-CN" dirty="0" smtClean="0"/>
          </a:p>
          <a:p>
            <a:r>
              <a:rPr lang="zh-CN" altLang="en-US" dirty="0" smtClean="0"/>
              <a:t>我   想     学   开   车，  你  呢？</a:t>
            </a:r>
            <a:endParaRPr lang="en-US" altLang="zh-CN" dirty="0" smtClean="0"/>
          </a:p>
          <a:p>
            <a:endParaRPr lang="zh-CN" altLang="en-US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zh-CN" altLang="en-US" dirty="0" smtClean="0"/>
              <a:t/>
            </a:r>
            <a:br>
              <a:rPr lang="zh-CN" altLang="en-US" dirty="0" smtClean="0"/>
            </a:br>
            <a:r>
              <a:rPr lang="zh-CN" altLang="en-US" dirty="0" smtClean="0"/>
              <a:t>来</a:t>
            </a:r>
            <a:r>
              <a:rPr lang="en-US" altLang="zh-CN" dirty="0" err="1" smtClean="0"/>
              <a:t>lái</a:t>
            </a:r>
            <a:r>
              <a:rPr lang="en-US" altLang="zh-CN" dirty="0" smtClean="0"/>
              <a:t> </a:t>
            </a:r>
            <a:r>
              <a:rPr lang="zh-CN" altLang="en-US" dirty="0" smtClean="0"/>
              <a:t>（</a:t>
            </a:r>
            <a:r>
              <a:rPr lang="en-US" altLang="zh-CN" dirty="0" smtClean="0"/>
              <a:t>V.</a:t>
            </a:r>
            <a:r>
              <a:rPr lang="zh-CN" altLang="en-US" dirty="0" smtClean="0"/>
              <a:t>）</a:t>
            </a:r>
            <a:r>
              <a:rPr lang="en-US" altLang="zh-CN" dirty="0" smtClean="0"/>
              <a:t>come</a:t>
            </a:r>
            <a:endParaRPr lang="zh-CN" altLang="en-US" dirty="0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zh-CN" altLang="en-US" dirty="0" smtClean="0"/>
              <a:t>他没来上课。</a:t>
            </a:r>
            <a:r>
              <a:rPr lang="en-US" altLang="zh-CN" dirty="0" err="1" smtClean="0"/>
              <a:t>tā</a:t>
            </a:r>
            <a:r>
              <a:rPr lang="zh-CN" altLang="en-US" dirty="0" smtClean="0"/>
              <a:t> </a:t>
            </a:r>
            <a:r>
              <a:rPr lang="en-US" altLang="zh-CN" dirty="0" err="1" smtClean="0"/>
              <a:t>méi</a:t>
            </a:r>
            <a:r>
              <a:rPr lang="en-US" altLang="zh-CN" dirty="0" smtClean="0"/>
              <a:t> </a:t>
            </a:r>
            <a:r>
              <a:rPr lang="en-US" altLang="zh-CN" dirty="0" err="1" smtClean="0"/>
              <a:t>lái</a:t>
            </a:r>
            <a:r>
              <a:rPr lang="en-US" altLang="zh-CN" dirty="0" smtClean="0"/>
              <a:t> </a:t>
            </a:r>
            <a:r>
              <a:rPr lang="en-US" altLang="zh-CN" dirty="0" err="1" smtClean="0"/>
              <a:t>shànɡ</a:t>
            </a:r>
            <a:r>
              <a:rPr lang="en-US" altLang="zh-CN" dirty="0" smtClean="0"/>
              <a:t> </a:t>
            </a:r>
            <a:r>
              <a:rPr lang="en-US" altLang="zh-CN" dirty="0" err="1" smtClean="0"/>
              <a:t>kè</a:t>
            </a:r>
            <a:r>
              <a:rPr lang="en-US" altLang="zh-CN" dirty="0" smtClean="0"/>
              <a:t> </a:t>
            </a:r>
            <a:r>
              <a:rPr lang="zh-CN" altLang="en-US" dirty="0" smtClean="0"/>
              <a:t>。</a:t>
            </a:r>
            <a:endParaRPr lang="en-US" altLang="zh-CN" dirty="0" smtClean="0"/>
          </a:p>
          <a:p>
            <a:r>
              <a:rPr lang="zh-CN" altLang="en-US" dirty="0" smtClean="0"/>
              <a:t>他来了。</a:t>
            </a:r>
            <a:r>
              <a:rPr lang="en-US" altLang="zh-CN" dirty="0" err="1" smtClean="0"/>
              <a:t>tā</a:t>
            </a:r>
            <a:r>
              <a:rPr lang="zh-CN" altLang="en-US" dirty="0" smtClean="0"/>
              <a:t> </a:t>
            </a:r>
            <a:r>
              <a:rPr lang="en-US" altLang="zh-CN" dirty="0" err="1" smtClean="0"/>
              <a:t>lái</a:t>
            </a:r>
            <a:r>
              <a:rPr lang="en-US" altLang="zh-CN" dirty="0" smtClean="0"/>
              <a:t> le</a:t>
            </a:r>
            <a:r>
              <a:rPr lang="zh-CN" altLang="en-US" dirty="0" smtClean="0"/>
              <a:t>。</a:t>
            </a:r>
          </a:p>
          <a:p>
            <a:endParaRPr lang="en-US" altLang="zh-CN" dirty="0" smtClean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500034" y="0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zh-CN" altLang="en-US" dirty="0" smtClean="0"/>
              <a:t/>
            </a:r>
            <a:br>
              <a:rPr lang="zh-CN" altLang="en-US" dirty="0" smtClean="0"/>
            </a:br>
            <a:r>
              <a:rPr lang="zh-CN" altLang="en-US" dirty="0" smtClean="0"/>
              <a:t>从  </a:t>
            </a:r>
            <a:r>
              <a:rPr lang="en-US" altLang="zh-CN" dirty="0" err="1" smtClean="0"/>
              <a:t>cónɡ</a:t>
            </a:r>
            <a:r>
              <a:rPr lang="en-US" altLang="zh-CN" dirty="0" smtClean="0"/>
              <a:t>  </a:t>
            </a:r>
            <a:r>
              <a:rPr lang="zh-CN" altLang="en-US" dirty="0" smtClean="0"/>
              <a:t>（</a:t>
            </a:r>
            <a:r>
              <a:rPr lang="en-US" altLang="zh-CN" dirty="0" smtClean="0"/>
              <a:t>prep.</a:t>
            </a:r>
            <a:r>
              <a:rPr lang="zh-CN" altLang="en-US" dirty="0" smtClean="0"/>
              <a:t>）  </a:t>
            </a:r>
            <a:r>
              <a:rPr lang="en-US" altLang="zh-CN" dirty="0" smtClean="0"/>
              <a:t>from</a:t>
            </a:r>
            <a:endParaRPr lang="zh-CN" altLang="en-US" dirty="0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zh-CN" altLang="en-US" dirty="0" smtClean="0"/>
              <a:t>你 从   哪 里 来  ？</a:t>
            </a:r>
            <a:r>
              <a:rPr lang="en-US" altLang="zh-CN" dirty="0" err="1" smtClean="0"/>
              <a:t>nǐ</a:t>
            </a:r>
            <a:r>
              <a:rPr lang="zh-CN" altLang="en-US" dirty="0" smtClean="0"/>
              <a:t> </a:t>
            </a:r>
            <a:r>
              <a:rPr lang="en-US" altLang="zh-CN" dirty="0" err="1" smtClean="0"/>
              <a:t>cónɡ</a:t>
            </a:r>
            <a:r>
              <a:rPr lang="en-US" altLang="zh-CN" dirty="0" smtClean="0"/>
              <a:t> </a:t>
            </a:r>
            <a:r>
              <a:rPr lang="en-US" altLang="zh-CN" dirty="0" err="1" smtClean="0"/>
              <a:t>nǎ</a:t>
            </a:r>
            <a:r>
              <a:rPr lang="en-US" altLang="zh-CN" dirty="0" smtClean="0"/>
              <a:t> </a:t>
            </a:r>
            <a:r>
              <a:rPr lang="en-US" altLang="zh-CN" dirty="0" err="1" smtClean="0"/>
              <a:t>lǐ</a:t>
            </a:r>
            <a:r>
              <a:rPr lang="en-US" altLang="zh-CN" dirty="0" smtClean="0"/>
              <a:t> </a:t>
            </a:r>
            <a:r>
              <a:rPr lang="en-US" altLang="zh-CN" dirty="0" err="1" smtClean="0"/>
              <a:t>lái</a:t>
            </a:r>
            <a:r>
              <a:rPr lang="en-US" altLang="zh-CN" dirty="0" smtClean="0"/>
              <a:t> </a:t>
            </a:r>
            <a:r>
              <a:rPr lang="zh-CN" altLang="en-US" dirty="0" smtClean="0"/>
              <a:t>？</a:t>
            </a:r>
            <a:endParaRPr lang="en-US" altLang="zh-CN" dirty="0" smtClean="0"/>
          </a:p>
          <a:p>
            <a:r>
              <a:rPr lang="zh-CN" altLang="en-US" dirty="0" smtClean="0"/>
              <a:t>我从北京来。 </a:t>
            </a:r>
            <a:r>
              <a:rPr lang="en-US" altLang="zh-CN" dirty="0" err="1" smtClean="0"/>
              <a:t>wǒ</a:t>
            </a:r>
            <a:r>
              <a:rPr lang="zh-CN" altLang="en-US" dirty="0" smtClean="0"/>
              <a:t> </a:t>
            </a:r>
            <a:r>
              <a:rPr lang="en-US" altLang="zh-CN" dirty="0" err="1" smtClean="0"/>
              <a:t>cónɡ</a:t>
            </a:r>
            <a:r>
              <a:rPr lang="en-US" altLang="zh-CN" dirty="0" smtClean="0"/>
              <a:t> </a:t>
            </a:r>
            <a:r>
              <a:rPr lang="en-US" altLang="zh-CN" dirty="0" err="1" smtClean="0"/>
              <a:t>běi</a:t>
            </a:r>
            <a:r>
              <a:rPr lang="en-US" altLang="zh-CN" dirty="0" smtClean="0"/>
              <a:t> </a:t>
            </a:r>
            <a:r>
              <a:rPr lang="en-US" altLang="zh-CN" dirty="0" err="1" smtClean="0"/>
              <a:t>jīnɡ</a:t>
            </a:r>
            <a:r>
              <a:rPr lang="en-US" altLang="zh-CN" dirty="0" smtClean="0"/>
              <a:t> </a:t>
            </a:r>
            <a:r>
              <a:rPr lang="en-US" altLang="zh-CN" dirty="0" err="1" smtClean="0"/>
              <a:t>lái</a:t>
            </a:r>
            <a:r>
              <a:rPr lang="en-US" altLang="zh-CN" dirty="0" smtClean="0"/>
              <a:t> </a:t>
            </a:r>
            <a:r>
              <a:rPr lang="zh-CN" altLang="en-US" dirty="0" smtClean="0"/>
              <a:t>。</a:t>
            </a:r>
          </a:p>
          <a:p>
            <a:endParaRPr lang="en-US" altLang="zh-CN" dirty="0" smtClean="0"/>
          </a:p>
          <a:p>
            <a:endParaRPr lang="zh-CN" altLang="en-US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dirty="0" smtClean="0"/>
              <a:t>家</a:t>
            </a:r>
            <a:r>
              <a:rPr lang="en-US" altLang="zh-CN" dirty="0" err="1" smtClean="0"/>
              <a:t>jiā</a:t>
            </a:r>
            <a:r>
              <a:rPr lang="zh-CN" altLang="en-US" dirty="0" smtClean="0"/>
              <a:t>（</a:t>
            </a:r>
            <a:r>
              <a:rPr lang="en-US" altLang="zh-CN" dirty="0" smtClean="0"/>
              <a:t>n.</a:t>
            </a:r>
            <a:r>
              <a:rPr lang="zh-CN" altLang="en-US" dirty="0" smtClean="0"/>
              <a:t>）</a:t>
            </a:r>
            <a:r>
              <a:rPr lang="en-US" altLang="zh-CN" dirty="0" smtClean="0"/>
              <a:t>home</a:t>
            </a:r>
            <a:endParaRPr lang="zh-CN" altLang="en-US" dirty="0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457200" y="1357298"/>
            <a:ext cx="8229600" cy="4929222"/>
          </a:xfrm>
        </p:spPr>
        <p:txBody>
          <a:bodyPr>
            <a:normAutofit lnSpcReduction="10000"/>
          </a:bodyPr>
          <a:lstStyle/>
          <a:p>
            <a:r>
              <a:rPr lang="en-US" altLang="zh-CN" dirty="0" err="1" smtClean="0"/>
              <a:t>wǒ</a:t>
            </a:r>
            <a:r>
              <a:rPr lang="zh-CN" altLang="en-US" dirty="0" smtClean="0"/>
              <a:t> </a:t>
            </a:r>
            <a:r>
              <a:rPr lang="en-US" altLang="zh-CN" dirty="0" err="1" smtClean="0"/>
              <a:t>jiā</a:t>
            </a:r>
            <a:r>
              <a:rPr lang="zh-CN" altLang="en-US" dirty="0" smtClean="0"/>
              <a:t> </a:t>
            </a:r>
            <a:r>
              <a:rPr lang="en-US" altLang="zh-CN" dirty="0" err="1" smtClean="0"/>
              <a:t>yǒu</a:t>
            </a:r>
            <a:r>
              <a:rPr lang="en-US" altLang="zh-CN" dirty="0" smtClean="0"/>
              <a:t> </a:t>
            </a:r>
            <a:r>
              <a:rPr lang="en-US" altLang="zh-CN" dirty="0" err="1" smtClean="0"/>
              <a:t>yì</a:t>
            </a:r>
            <a:r>
              <a:rPr lang="en-US" altLang="zh-CN" dirty="0" smtClean="0"/>
              <a:t> </a:t>
            </a:r>
            <a:r>
              <a:rPr lang="en-US" altLang="zh-CN" dirty="0" err="1" smtClean="0"/>
              <a:t>zhī</a:t>
            </a:r>
            <a:r>
              <a:rPr lang="zh-CN" altLang="en-US" dirty="0" smtClean="0"/>
              <a:t> </a:t>
            </a:r>
            <a:r>
              <a:rPr lang="en-US" altLang="zh-CN" dirty="0" err="1" smtClean="0"/>
              <a:t>māo</a:t>
            </a:r>
            <a:r>
              <a:rPr lang="en-US" altLang="zh-CN" dirty="0" smtClean="0"/>
              <a:t> </a:t>
            </a:r>
            <a:r>
              <a:rPr lang="en-US" altLang="zh-CN" dirty="0" err="1" smtClean="0"/>
              <a:t>hé</a:t>
            </a:r>
            <a:r>
              <a:rPr lang="zh-CN" altLang="en-US" dirty="0" smtClean="0"/>
              <a:t> </a:t>
            </a:r>
            <a:r>
              <a:rPr lang="en-US" altLang="zh-CN" dirty="0" err="1" smtClean="0"/>
              <a:t>yì</a:t>
            </a:r>
            <a:r>
              <a:rPr lang="en-US" altLang="zh-CN" dirty="0" smtClean="0"/>
              <a:t> </a:t>
            </a:r>
            <a:r>
              <a:rPr lang="en-US" altLang="zh-CN" dirty="0" err="1" smtClean="0"/>
              <a:t>zhī</a:t>
            </a:r>
            <a:r>
              <a:rPr lang="zh-CN" altLang="en-US" dirty="0" smtClean="0"/>
              <a:t> </a:t>
            </a:r>
            <a:r>
              <a:rPr lang="en-US" altLang="zh-CN" dirty="0" err="1" smtClean="0"/>
              <a:t>ɡǒu</a:t>
            </a:r>
            <a:r>
              <a:rPr lang="en-US" altLang="zh-CN" dirty="0" smtClean="0"/>
              <a:t> </a:t>
            </a:r>
            <a:r>
              <a:rPr lang="zh-CN" altLang="en-US" dirty="0" smtClean="0"/>
              <a:t>。</a:t>
            </a:r>
            <a:endParaRPr lang="en-US" altLang="zh-CN" dirty="0" smtClean="0"/>
          </a:p>
          <a:p>
            <a:r>
              <a:rPr lang="zh-CN" altLang="en-US" dirty="0" smtClean="0"/>
              <a:t>我 家   有   一只猫    和   一只狗。</a:t>
            </a:r>
            <a:endParaRPr lang="en-US" altLang="zh-CN" dirty="0" smtClean="0"/>
          </a:p>
          <a:p>
            <a:r>
              <a:rPr lang="en-US" altLang="zh-CN" dirty="0" err="1" smtClean="0"/>
              <a:t>xià</a:t>
            </a:r>
            <a:r>
              <a:rPr lang="en-US" altLang="zh-CN" dirty="0" smtClean="0"/>
              <a:t> </a:t>
            </a:r>
            <a:r>
              <a:rPr lang="en-US" altLang="zh-CN" dirty="0" err="1" smtClean="0"/>
              <a:t>kè</a:t>
            </a:r>
            <a:r>
              <a:rPr lang="en-US" altLang="zh-CN" dirty="0" smtClean="0"/>
              <a:t> le </a:t>
            </a:r>
            <a:r>
              <a:rPr lang="zh-CN" altLang="en-US" dirty="0" smtClean="0"/>
              <a:t>， </a:t>
            </a:r>
            <a:r>
              <a:rPr lang="en-US" altLang="zh-CN" dirty="0" err="1" smtClean="0"/>
              <a:t>wǒ</a:t>
            </a:r>
            <a:r>
              <a:rPr lang="zh-CN" altLang="en-US" dirty="0" smtClean="0"/>
              <a:t> </a:t>
            </a:r>
            <a:r>
              <a:rPr lang="en-US" altLang="zh-CN" dirty="0" err="1" smtClean="0"/>
              <a:t>huí</a:t>
            </a:r>
            <a:r>
              <a:rPr lang="zh-CN" altLang="en-US" dirty="0" smtClean="0"/>
              <a:t> </a:t>
            </a:r>
            <a:r>
              <a:rPr lang="en-US" altLang="zh-CN" dirty="0" err="1" smtClean="0"/>
              <a:t>jiā</a:t>
            </a:r>
            <a:r>
              <a:rPr lang="zh-CN" altLang="en-US" dirty="0" smtClean="0"/>
              <a:t> </a:t>
            </a:r>
            <a:r>
              <a:rPr lang="en-US" altLang="zh-CN" dirty="0" smtClean="0"/>
              <a:t>le </a:t>
            </a:r>
            <a:r>
              <a:rPr lang="zh-CN" altLang="en-US" dirty="0" smtClean="0"/>
              <a:t>。 </a:t>
            </a:r>
          </a:p>
          <a:p>
            <a:r>
              <a:rPr lang="zh-CN" altLang="en-US" dirty="0" smtClean="0"/>
              <a:t>下  课 了 ， 我 回  家  了 。 </a:t>
            </a:r>
            <a:endParaRPr lang="en-US" altLang="zh-CN" dirty="0" smtClean="0"/>
          </a:p>
          <a:p>
            <a:endParaRPr lang="en-US" altLang="zh-CN" dirty="0" smtClean="0"/>
          </a:p>
          <a:p>
            <a:r>
              <a:rPr lang="en-US" altLang="zh-CN" dirty="0" smtClean="0"/>
              <a:t>      </a:t>
            </a:r>
            <a:r>
              <a:rPr lang="en-US" altLang="zh-CN" dirty="0" err="1" smtClean="0"/>
              <a:t>nǐ</a:t>
            </a:r>
            <a:r>
              <a:rPr lang="zh-CN" altLang="en-US" dirty="0" smtClean="0"/>
              <a:t> </a:t>
            </a:r>
            <a:r>
              <a:rPr lang="en-US" altLang="zh-CN" dirty="0" err="1" smtClean="0"/>
              <a:t>jiā</a:t>
            </a:r>
            <a:r>
              <a:rPr lang="zh-CN" altLang="en-US" dirty="0" smtClean="0"/>
              <a:t> </a:t>
            </a:r>
            <a:r>
              <a:rPr lang="en-US" altLang="zh-CN" dirty="0" err="1" smtClean="0"/>
              <a:t>yuǎn</a:t>
            </a:r>
            <a:r>
              <a:rPr lang="en-US" altLang="zh-CN" dirty="0" smtClean="0"/>
              <a:t> </a:t>
            </a:r>
            <a:r>
              <a:rPr lang="en-US" altLang="zh-CN" dirty="0" err="1" smtClean="0"/>
              <a:t>mɑ</a:t>
            </a:r>
            <a:r>
              <a:rPr lang="en-US" altLang="zh-CN" dirty="0" smtClean="0"/>
              <a:t> </a:t>
            </a:r>
            <a:r>
              <a:rPr lang="zh-CN" altLang="en-US" dirty="0" smtClean="0"/>
              <a:t>？ </a:t>
            </a:r>
          </a:p>
          <a:p>
            <a:r>
              <a:rPr lang="en-US" altLang="zh-CN" dirty="0" smtClean="0"/>
              <a:t>A</a:t>
            </a:r>
            <a:r>
              <a:rPr lang="zh-CN" altLang="en-US" dirty="0" smtClean="0"/>
              <a:t>：你 家  远   吗 ？</a:t>
            </a:r>
            <a:endParaRPr lang="en-US" altLang="zh-CN" dirty="0" smtClean="0"/>
          </a:p>
          <a:p>
            <a:r>
              <a:rPr lang="en-US" altLang="zh-CN" dirty="0" smtClean="0"/>
              <a:t>      </a:t>
            </a:r>
            <a:r>
              <a:rPr lang="en-US" altLang="zh-CN" dirty="0" err="1" smtClean="0"/>
              <a:t>wǒ</a:t>
            </a:r>
            <a:r>
              <a:rPr lang="zh-CN" altLang="en-US" dirty="0" smtClean="0"/>
              <a:t> </a:t>
            </a:r>
            <a:r>
              <a:rPr lang="en-US" altLang="zh-CN" dirty="0" err="1" smtClean="0"/>
              <a:t>jiā</a:t>
            </a:r>
            <a:r>
              <a:rPr lang="zh-CN" altLang="en-US" dirty="0" smtClean="0"/>
              <a:t> </a:t>
            </a:r>
            <a:r>
              <a:rPr lang="en-US" altLang="zh-CN" dirty="0" err="1" smtClean="0"/>
              <a:t>bù</a:t>
            </a:r>
            <a:r>
              <a:rPr lang="en-US" altLang="zh-CN" dirty="0" smtClean="0"/>
              <a:t> </a:t>
            </a:r>
            <a:r>
              <a:rPr lang="en-US" altLang="zh-CN" dirty="0" err="1" smtClean="0"/>
              <a:t>yuǎn</a:t>
            </a:r>
            <a:r>
              <a:rPr lang="en-US" altLang="zh-CN" dirty="0" smtClean="0"/>
              <a:t> </a:t>
            </a:r>
            <a:r>
              <a:rPr lang="zh-CN" altLang="en-US" dirty="0" smtClean="0"/>
              <a:t>， </a:t>
            </a:r>
            <a:r>
              <a:rPr lang="en-US" altLang="zh-CN" dirty="0" err="1" smtClean="0"/>
              <a:t>wǒ</a:t>
            </a:r>
            <a:r>
              <a:rPr lang="zh-CN" altLang="en-US" dirty="0" smtClean="0"/>
              <a:t> </a:t>
            </a:r>
            <a:r>
              <a:rPr lang="en-US" altLang="zh-CN" dirty="0" err="1" smtClean="0"/>
              <a:t>jiā</a:t>
            </a:r>
            <a:r>
              <a:rPr lang="zh-CN" altLang="en-US" dirty="0" smtClean="0"/>
              <a:t> </a:t>
            </a:r>
            <a:r>
              <a:rPr lang="en-US" altLang="zh-CN" dirty="0" err="1" smtClean="0"/>
              <a:t>hěn</a:t>
            </a:r>
            <a:r>
              <a:rPr lang="en-US" altLang="zh-CN" dirty="0" smtClean="0"/>
              <a:t> </a:t>
            </a:r>
            <a:r>
              <a:rPr lang="en-US" altLang="zh-CN" dirty="0" err="1" smtClean="0"/>
              <a:t>jìn</a:t>
            </a:r>
            <a:r>
              <a:rPr lang="en-US" altLang="zh-CN" dirty="0" smtClean="0"/>
              <a:t> </a:t>
            </a:r>
            <a:r>
              <a:rPr lang="zh-CN" altLang="en-US" dirty="0" smtClean="0"/>
              <a:t>。 </a:t>
            </a:r>
          </a:p>
          <a:p>
            <a:r>
              <a:rPr lang="en-US" altLang="zh-CN" dirty="0" smtClean="0"/>
              <a:t>B</a:t>
            </a:r>
            <a:r>
              <a:rPr lang="zh-CN" altLang="en-US" dirty="0" smtClean="0"/>
              <a:t>：我 家  不 远   ， 我 家  很  近  。 </a:t>
            </a:r>
            <a:endParaRPr lang="zh-CN" altLang="en-US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68346"/>
          </a:xfrm>
        </p:spPr>
        <p:txBody>
          <a:bodyPr>
            <a:normAutofit fontScale="90000"/>
          </a:bodyPr>
          <a:lstStyle/>
          <a:p>
            <a:r>
              <a:rPr lang="zh-CN" altLang="en-US" dirty="0" smtClean="0"/>
              <a:t/>
            </a:r>
            <a:br>
              <a:rPr lang="zh-CN" altLang="en-US" dirty="0" smtClean="0"/>
            </a:br>
            <a:r>
              <a:rPr lang="zh-CN" altLang="en-US" dirty="0" smtClean="0"/>
              <a:t>玩  </a:t>
            </a:r>
            <a:r>
              <a:rPr lang="en-US" altLang="zh-CN" dirty="0" err="1" smtClean="0"/>
              <a:t>wán</a:t>
            </a:r>
            <a:r>
              <a:rPr lang="en-US" altLang="zh-CN" dirty="0" smtClean="0"/>
              <a:t> </a:t>
            </a:r>
            <a:r>
              <a:rPr lang="zh-CN" altLang="en-US" dirty="0" smtClean="0"/>
              <a:t>（</a:t>
            </a:r>
            <a:r>
              <a:rPr lang="en-US" altLang="zh-CN" dirty="0" smtClean="0"/>
              <a:t>V.</a:t>
            </a:r>
            <a:r>
              <a:rPr lang="zh-CN" altLang="en-US" dirty="0" smtClean="0"/>
              <a:t>）  </a:t>
            </a:r>
            <a:r>
              <a:rPr lang="en-US" altLang="zh-CN" dirty="0" smtClean="0"/>
              <a:t>play</a:t>
            </a:r>
            <a:endParaRPr lang="zh-CN" altLang="en-US" dirty="0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zh-CN" altLang="en-US" dirty="0" smtClean="0"/>
              <a:t>你想去哪里玩？ </a:t>
            </a:r>
            <a:r>
              <a:rPr lang="en-US" altLang="zh-CN" dirty="0" err="1" smtClean="0"/>
              <a:t>nǐ</a:t>
            </a:r>
            <a:r>
              <a:rPr lang="zh-CN" altLang="en-US" dirty="0" smtClean="0"/>
              <a:t> </a:t>
            </a:r>
            <a:r>
              <a:rPr lang="en-US" altLang="zh-CN" dirty="0" err="1" smtClean="0"/>
              <a:t>xiǎnɡ</a:t>
            </a:r>
            <a:r>
              <a:rPr lang="en-US" altLang="zh-CN" dirty="0" smtClean="0"/>
              <a:t> </a:t>
            </a:r>
            <a:r>
              <a:rPr lang="en-US" altLang="zh-CN" dirty="0" err="1" smtClean="0"/>
              <a:t>qù</a:t>
            </a:r>
            <a:r>
              <a:rPr lang="en-US" altLang="zh-CN" dirty="0" smtClean="0"/>
              <a:t> </a:t>
            </a:r>
            <a:r>
              <a:rPr lang="en-US" altLang="zh-CN" dirty="0" err="1" smtClean="0"/>
              <a:t>nǎ</a:t>
            </a:r>
            <a:r>
              <a:rPr lang="en-US" altLang="zh-CN" dirty="0" smtClean="0"/>
              <a:t> </a:t>
            </a:r>
            <a:r>
              <a:rPr lang="en-US" altLang="zh-CN" dirty="0" err="1" smtClean="0"/>
              <a:t>lǐ</a:t>
            </a:r>
            <a:r>
              <a:rPr lang="en-US" altLang="zh-CN" dirty="0" smtClean="0"/>
              <a:t> </a:t>
            </a:r>
            <a:r>
              <a:rPr lang="en-US" altLang="zh-CN" dirty="0" err="1" smtClean="0"/>
              <a:t>wán</a:t>
            </a:r>
            <a:r>
              <a:rPr lang="en-US" altLang="zh-CN" dirty="0" smtClean="0"/>
              <a:t> </a:t>
            </a:r>
            <a:r>
              <a:rPr lang="zh-CN" altLang="en-US" dirty="0" smtClean="0"/>
              <a:t>？</a:t>
            </a:r>
            <a:endParaRPr lang="en-US" altLang="zh-CN" dirty="0" smtClean="0"/>
          </a:p>
          <a:p>
            <a:r>
              <a:rPr lang="zh-CN" altLang="en-US" dirty="0" smtClean="0"/>
              <a:t>玩游戏 。</a:t>
            </a:r>
            <a:r>
              <a:rPr lang="en-US" altLang="zh-CN" dirty="0" err="1" smtClean="0"/>
              <a:t>wán</a:t>
            </a:r>
            <a:r>
              <a:rPr lang="en-US" altLang="zh-CN" dirty="0" smtClean="0"/>
              <a:t> </a:t>
            </a:r>
            <a:r>
              <a:rPr lang="en-US" altLang="zh-CN" dirty="0" err="1" smtClean="0"/>
              <a:t>yóu</a:t>
            </a:r>
            <a:r>
              <a:rPr lang="en-US" altLang="zh-CN" dirty="0" smtClean="0"/>
              <a:t> </a:t>
            </a:r>
            <a:r>
              <a:rPr lang="en-US" altLang="zh-CN" dirty="0" err="1" smtClean="0"/>
              <a:t>xì</a:t>
            </a:r>
            <a:r>
              <a:rPr lang="en-US" altLang="zh-CN" dirty="0" smtClean="0"/>
              <a:t> </a:t>
            </a:r>
            <a:r>
              <a:rPr lang="zh-CN" altLang="en-US" dirty="0" smtClean="0"/>
              <a:t>。</a:t>
            </a:r>
            <a:endParaRPr lang="en-US" altLang="zh-CN" dirty="0" smtClean="0"/>
          </a:p>
          <a:p>
            <a:r>
              <a:rPr lang="en-US" altLang="zh-CN" dirty="0" err="1" smtClean="0"/>
              <a:t>xià</a:t>
            </a:r>
            <a:r>
              <a:rPr lang="en-US" altLang="zh-CN" dirty="0" smtClean="0"/>
              <a:t> </a:t>
            </a:r>
            <a:r>
              <a:rPr lang="en-US" altLang="zh-CN" dirty="0" err="1" smtClean="0"/>
              <a:t>kè</a:t>
            </a:r>
            <a:r>
              <a:rPr lang="en-US" altLang="zh-CN" dirty="0" smtClean="0"/>
              <a:t> le </a:t>
            </a:r>
            <a:r>
              <a:rPr lang="en-US" altLang="zh-CN" dirty="0" err="1" smtClean="0"/>
              <a:t>wǒ</a:t>
            </a:r>
            <a:r>
              <a:rPr lang="zh-CN" altLang="en-US" dirty="0" smtClean="0"/>
              <a:t> </a:t>
            </a:r>
            <a:r>
              <a:rPr lang="it-IT" altLang="zh-CN" dirty="0" smtClean="0"/>
              <a:t>men qù dà jīn tǎ</a:t>
            </a:r>
            <a:r>
              <a:rPr lang="zh-CN" altLang="en-US" dirty="0" smtClean="0"/>
              <a:t> </a:t>
            </a:r>
            <a:r>
              <a:rPr lang="en-US" altLang="zh-CN" dirty="0" err="1" smtClean="0"/>
              <a:t>wán</a:t>
            </a:r>
            <a:r>
              <a:rPr lang="en-US" altLang="zh-CN" dirty="0" smtClean="0"/>
              <a:t> </a:t>
            </a:r>
            <a:r>
              <a:rPr lang="en-US" altLang="zh-CN" dirty="0" err="1" smtClean="0"/>
              <a:t>bɑ</a:t>
            </a:r>
            <a:r>
              <a:rPr lang="en-US" altLang="zh-CN" dirty="0" smtClean="0"/>
              <a:t> </a:t>
            </a:r>
            <a:r>
              <a:rPr lang="zh-CN" altLang="en-US" dirty="0" smtClean="0"/>
              <a:t>。 </a:t>
            </a:r>
            <a:endParaRPr lang="en-US" altLang="zh-CN" dirty="0" smtClean="0"/>
          </a:p>
          <a:p>
            <a:r>
              <a:rPr lang="zh-CN" altLang="en-US" dirty="0" smtClean="0"/>
              <a:t>下  课了  我  们    去 大 金 塔 玩  吧。</a:t>
            </a:r>
          </a:p>
          <a:p>
            <a:endParaRPr lang="zh-CN" altLang="en-US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dirty="0" smtClean="0"/>
              <a:t>欢迎</a:t>
            </a:r>
            <a:r>
              <a:rPr lang="en-US" altLang="zh-CN" dirty="0" err="1" smtClean="0"/>
              <a:t>huān</a:t>
            </a:r>
            <a:r>
              <a:rPr lang="en-US" altLang="zh-CN" dirty="0" smtClean="0"/>
              <a:t> </a:t>
            </a:r>
            <a:r>
              <a:rPr lang="en-US" altLang="zh-CN" dirty="0" err="1" smtClean="0"/>
              <a:t>yínɡ</a:t>
            </a:r>
            <a:r>
              <a:rPr lang="en-US" altLang="zh-CN" dirty="0" smtClean="0"/>
              <a:t> </a:t>
            </a:r>
            <a:r>
              <a:rPr lang="zh-CN" altLang="en-US" dirty="0" smtClean="0"/>
              <a:t>（</a:t>
            </a:r>
            <a:r>
              <a:rPr lang="en-US" altLang="zh-CN" dirty="0" smtClean="0"/>
              <a:t>V.</a:t>
            </a:r>
            <a:r>
              <a:rPr lang="zh-CN" altLang="en-US" dirty="0" smtClean="0"/>
              <a:t>）</a:t>
            </a:r>
            <a:r>
              <a:rPr lang="en-US" altLang="zh-CN" dirty="0" smtClean="0"/>
              <a:t>welcome</a:t>
            </a:r>
            <a:endParaRPr lang="zh-CN" altLang="en-US" dirty="0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0" y="1600200"/>
            <a:ext cx="9144000" cy="4686320"/>
          </a:xfrm>
        </p:spPr>
        <p:txBody>
          <a:bodyPr/>
          <a:lstStyle/>
          <a:p>
            <a:r>
              <a:rPr lang="zh-CN" altLang="en-US" dirty="0" smtClean="0"/>
              <a:t>北京欢迎您。</a:t>
            </a:r>
            <a:r>
              <a:rPr lang="en-US" altLang="zh-CN" dirty="0" err="1" smtClean="0"/>
              <a:t>Běi</a:t>
            </a:r>
            <a:r>
              <a:rPr lang="en-US" altLang="zh-CN" dirty="0" smtClean="0"/>
              <a:t>  </a:t>
            </a:r>
            <a:r>
              <a:rPr lang="en-US" altLang="zh-CN" dirty="0" err="1" smtClean="0"/>
              <a:t>jīnɡ</a:t>
            </a:r>
            <a:r>
              <a:rPr lang="en-US" altLang="zh-CN" dirty="0" smtClean="0"/>
              <a:t> </a:t>
            </a:r>
            <a:r>
              <a:rPr lang="en-US" altLang="zh-CN" dirty="0" err="1" smtClean="0"/>
              <a:t>huān</a:t>
            </a:r>
            <a:r>
              <a:rPr lang="en-US" altLang="zh-CN" dirty="0" smtClean="0"/>
              <a:t> </a:t>
            </a:r>
            <a:r>
              <a:rPr lang="en-US" altLang="zh-CN" dirty="0" err="1" smtClean="0"/>
              <a:t>yínɡ</a:t>
            </a:r>
            <a:r>
              <a:rPr lang="en-US" altLang="zh-CN" dirty="0" smtClean="0"/>
              <a:t> </a:t>
            </a:r>
            <a:r>
              <a:rPr lang="en-US" altLang="zh-CN" dirty="0" err="1" smtClean="0"/>
              <a:t>nín</a:t>
            </a:r>
            <a:r>
              <a:rPr lang="en-US" altLang="zh-CN" dirty="0" smtClean="0"/>
              <a:t> </a:t>
            </a:r>
            <a:r>
              <a:rPr lang="zh-CN" altLang="en-US" dirty="0" smtClean="0"/>
              <a:t>。</a:t>
            </a:r>
            <a:endParaRPr lang="en-US" altLang="zh-CN" dirty="0" smtClean="0"/>
          </a:p>
          <a:p>
            <a:r>
              <a:rPr lang="zh-CN" altLang="en-US" dirty="0" smtClean="0"/>
              <a:t>欢   迎   来  我 家  玩  。</a:t>
            </a:r>
            <a:r>
              <a:rPr lang="en-US" altLang="zh-CN" dirty="0" err="1" smtClean="0"/>
              <a:t>huān</a:t>
            </a:r>
            <a:r>
              <a:rPr lang="en-US" altLang="zh-CN" dirty="0" smtClean="0"/>
              <a:t> </a:t>
            </a:r>
            <a:r>
              <a:rPr lang="en-US" altLang="zh-CN" dirty="0" err="1" smtClean="0"/>
              <a:t>yínɡ</a:t>
            </a:r>
            <a:r>
              <a:rPr lang="en-US" altLang="zh-CN" dirty="0" smtClean="0"/>
              <a:t> </a:t>
            </a:r>
            <a:r>
              <a:rPr lang="en-US" altLang="zh-CN" dirty="0" err="1" smtClean="0"/>
              <a:t>lái</a:t>
            </a:r>
            <a:r>
              <a:rPr lang="en-US" altLang="zh-CN" dirty="0" smtClean="0"/>
              <a:t> </a:t>
            </a:r>
            <a:r>
              <a:rPr lang="en-US" altLang="zh-CN" dirty="0" err="1" smtClean="0"/>
              <a:t>wǒ</a:t>
            </a:r>
            <a:r>
              <a:rPr lang="en-US" altLang="zh-CN" dirty="0" smtClean="0"/>
              <a:t> </a:t>
            </a:r>
            <a:r>
              <a:rPr lang="en-US" altLang="zh-CN" dirty="0" err="1" smtClean="0"/>
              <a:t>jiā</a:t>
            </a:r>
            <a:r>
              <a:rPr lang="zh-CN" altLang="en-US" dirty="0" smtClean="0"/>
              <a:t> </a:t>
            </a:r>
            <a:r>
              <a:rPr lang="en-US" altLang="zh-CN" dirty="0" err="1" smtClean="0"/>
              <a:t>wán</a:t>
            </a:r>
            <a:r>
              <a:rPr lang="en-US" altLang="zh-CN" dirty="0" smtClean="0"/>
              <a:t> </a:t>
            </a:r>
            <a:r>
              <a:rPr lang="zh-CN" altLang="en-US" dirty="0" smtClean="0"/>
              <a:t>。 </a:t>
            </a:r>
          </a:p>
          <a:p>
            <a:r>
              <a:rPr lang="zh-CN" altLang="en-US" dirty="0" smtClean="0"/>
              <a:t>欢   迎   光    临。 </a:t>
            </a:r>
            <a:r>
              <a:rPr lang="en-US" altLang="zh-CN" dirty="0" err="1" smtClean="0"/>
              <a:t>huān</a:t>
            </a:r>
            <a:r>
              <a:rPr lang="en-US" altLang="zh-CN" dirty="0" smtClean="0"/>
              <a:t> </a:t>
            </a:r>
            <a:r>
              <a:rPr lang="en-US" altLang="zh-CN" dirty="0" err="1" smtClean="0"/>
              <a:t>yínɡ</a:t>
            </a:r>
            <a:r>
              <a:rPr lang="en-US" altLang="zh-CN" dirty="0" smtClean="0"/>
              <a:t> </a:t>
            </a:r>
            <a:r>
              <a:rPr lang="en-US" altLang="zh-CN" dirty="0" err="1" smtClean="0"/>
              <a:t>ɡuānɡ</a:t>
            </a:r>
            <a:r>
              <a:rPr lang="en-US" altLang="zh-CN" dirty="0" smtClean="0"/>
              <a:t> </a:t>
            </a:r>
            <a:r>
              <a:rPr lang="en-US" altLang="zh-CN" dirty="0" err="1" smtClean="0"/>
              <a:t>lín</a:t>
            </a:r>
            <a:r>
              <a:rPr lang="en-US" altLang="zh-CN" dirty="0" smtClean="0"/>
              <a:t> </a:t>
            </a:r>
            <a:r>
              <a:rPr lang="zh-CN" altLang="en-US" dirty="0" smtClean="0"/>
              <a:t>。</a:t>
            </a:r>
            <a:endParaRPr lang="en-US" altLang="zh-CN" dirty="0" smtClean="0"/>
          </a:p>
          <a:p>
            <a:endParaRPr lang="en-US" altLang="zh-CN" dirty="0" smtClean="0"/>
          </a:p>
          <a:p>
            <a:r>
              <a:rPr lang="en-US" altLang="zh-CN" dirty="0" err="1" smtClean="0"/>
              <a:t>huān</a:t>
            </a:r>
            <a:r>
              <a:rPr lang="en-US" altLang="zh-CN" dirty="0" smtClean="0"/>
              <a:t> </a:t>
            </a:r>
            <a:r>
              <a:rPr lang="en-US" altLang="zh-CN" dirty="0" err="1" smtClean="0"/>
              <a:t>yínɡ</a:t>
            </a:r>
            <a:r>
              <a:rPr lang="en-US" altLang="zh-CN" dirty="0" smtClean="0"/>
              <a:t> </a:t>
            </a:r>
            <a:r>
              <a:rPr lang="en-US" altLang="zh-CN" dirty="0" err="1" smtClean="0"/>
              <a:t>nǐ</a:t>
            </a:r>
            <a:r>
              <a:rPr lang="en-US" altLang="zh-CN" dirty="0" smtClean="0"/>
              <a:t> </a:t>
            </a:r>
            <a:r>
              <a:rPr lang="en-US" altLang="zh-CN" dirty="0" err="1" smtClean="0"/>
              <a:t>lái</a:t>
            </a:r>
            <a:r>
              <a:rPr lang="en-US" altLang="zh-CN" dirty="0" smtClean="0"/>
              <a:t> </a:t>
            </a:r>
            <a:r>
              <a:rPr lang="en-US" altLang="zh-CN" dirty="0" err="1" smtClean="0"/>
              <a:t>wǒ</a:t>
            </a:r>
            <a:r>
              <a:rPr lang="en-US" altLang="zh-CN" dirty="0" smtClean="0"/>
              <a:t> men </a:t>
            </a:r>
            <a:r>
              <a:rPr lang="en-US" altLang="zh-CN" dirty="0" err="1" smtClean="0"/>
              <a:t>xué</a:t>
            </a:r>
            <a:r>
              <a:rPr lang="en-US" altLang="zh-CN" dirty="0" smtClean="0"/>
              <a:t> </a:t>
            </a:r>
            <a:r>
              <a:rPr lang="en-US" altLang="zh-CN" dirty="0" err="1" smtClean="0"/>
              <a:t>xiào</a:t>
            </a:r>
            <a:r>
              <a:rPr lang="en-US" altLang="zh-CN" dirty="0" smtClean="0"/>
              <a:t> </a:t>
            </a:r>
            <a:r>
              <a:rPr lang="zh-CN" altLang="en-US" dirty="0" smtClean="0"/>
              <a:t>。 </a:t>
            </a:r>
          </a:p>
          <a:p>
            <a:r>
              <a:rPr lang="zh-CN" altLang="en-US" dirty="0" smtClean="0"/>
              <a:t>欢   迎   你 来  我 们  学  校   。</a:t>
            </a:r>
            <a:endParaRPr lang="en-US" altLang="zh-CN" dirty="0" smtClean="0"/>
          </a:p>
          <a:p>
            <a:endParaRPr lang="zh-CN" altLang="en-US" dirty="0" smtClean="0"/>
          </a:p>
          <a:p>
            <a:endParaRPr lang="zh-CN" altLang="en-US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6916" name="Picture 4" descr="中国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643042" y="1357298"/>
            <a:ext cx="5976937" cy="397192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7939" name="Rectangle 3"/>
          <p:cNvSpPr>
            <a:spLocks noGrp="1" noChangeArrowheads="1"/>
          </p:cNvSpPr>
          <p:nvPr>
            <p:ph idx="1"/>
          </p:nvPr>
        </p:nvSpPr>
        <p:spPr>
          <a:xfrm>
            <a:off x="428596" y="2000240"/>
            <a:ext cx="8229600" cy="2804928"/>
          </a:xfrm>
        </p:spPr>
        <p:txBody>
          <a:bodyPr/>
          <a:lstStyle/>
          <a:p>
            <a:pPr algn="ctr">
              <a:buFontTx/>
              <a:buNone/>
            </a:pPr>
            <a:r>
              <a:rPr lang="en-US" altLang="zh-CN" sz="7500" b="1" dirty="0" err="1">
                <a:solidFill>
                  <a:srgbClr val="0033CC"/>
                </a:solidFill>
              </a:rPr>
              <a:t>Zhōnɡɡu</a:t>
            </a:r>
            <a:r>
              <a:rPr lang="en-US" altLang="zh-CN" sz="7500" b="1" dirty="0" err="1">
                <a:solidFill>
                  <a:srgbClr val="0033CC"/>
                </a:solidFill>
                <a:latin typeface="Arial"/>
              </a:rPr>
              <a:t>ó</a:t>
            </a:r>
            <a:r>
              <a:rPr lang="en-US" altLang="zh-CN" sz="7500" b="1" dirty="0">
                <a:solidFill>
                  <a:srgbClr val="0033CC"/>
                </a:solidFill>
              </a:rPr>
              <a:t> </a:t>
            </a:r>
          </a:p>
          <a:p>
            <a:pPr algn="ctr">
              <a:buFontTx/>
              <a:buNone/>
            </a:pPr>
            <a:r>
              <a:rPr lang="zh-CN" altLang="en-US" sz="7500" b="1" dirty="0">
                <a:solidFill>
                  <a:srgbClr val="0033CC"/>
                </a:solidFill>
              </a:rPr>
              <a:t>中    国</a:t>
            </a:r>
            <a:r>
              <a:rPr lang="zh-CN" altLang="en-US" dirty="0">
                <a:solidFill>
                  <a:srgbClr val="0033CC"/>
                </a:solidFill>
              </a:rPr>
              <a:t> </a:t>
            </a:r>
          </a:p>
        </p:txBody>
      </p:sp>
      <p:sp>
        <p:nvSpPr>
          <p:cNvPr id="167938" name="Rectangle 2"/>
          <p:cNvSpPr>
            <a:spLocks noGrp="1" noChangeArrowheads="1"/>
          </p:cNvSpPr>
          <p:nvPr>
            <p:ph type="title"/>
          </p:nvPr>
        </p:nvSpPr>
        <p:spPr>
          <a:xfrm>
            <a:off x="500034" y="428604"/>
            <a:ext cx="2428892" cy="1143000"/>
          </a:xfrm>
        </p:spPr>
        <p:txBody>
          <a:bodyPr/>
          <a:lstStyle/>
          <a:p>
            <a:r>
              <a:rPr lang="en-US" altLang="zh-CN" sz="5400" dirty="0"/>
              <a:t>China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8964" name="Picture 4" descr="美国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331913" y="1268413"/>
            <a:ext cx="6534150" cy="378301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9987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algn="ctr">
              <a:buFontTx/>
              <a:buNone/>
            </a:pPr>
            <a:r>
              <a:rPr lang="en-US" altLang="zh-CN" sz="7500" b="1" dirty="0" err="1">
                <a:solidFill>
                  <a:srgbClr val="0033CC"/>
                </a:solidFill>
                <a:latin typeface="宋体" charset="-122"/>
              </a:rPr>
              <a:t>Měiɡu</a:t>
            </a:r>
            <a:r>
              <a:rPr lang="en-US" altLang="zh-CN" sz="7500" b="1" dirty="0" err="1">
                <a:solidFill>
                  <a:srgbClr val="0033CC"/>
                </a:solidFill>
                <a:latin typeface="Arial"/>
              </a:rPr>
              <a:t>ó</a:t>
            </a:r>
            <a:endParaRPr lang="en-US" altLang="zh-CN" sz="7500" b="1" dirty="0">
              <a:solidFill>
                <a:srgbClr val="0033CC"/>
              </a:solidFill>
              <a:latin typeface="宋体" charset="-122"/>
            </a:endParaRPr>
          </a:p>
          <a:p>
            <a:pPr algn="ctr">
              <a:buFontTx/>
              <a:buNone/>
            </a:pPr>
            <a:r>
              <a:rPr lang="zh-CN" altLang="en-US" sz="7500" b="1" dirty="0">
                <a:solidFill>
                  <a:srgbClr val="0033CC"/>
                </a:solidFill>
                <a:latin typeface="宋体" charset="-122"/>
              </a:rPr>
              <a:t>美  国</a:t>
            </a:r>
            <a:r>
              <a:rPr lang="zh-CN" altLang="en-US" sz="7500" b="1" dirty="0">
                <a:solidFill>
                  <a:srgbClr val="0033CC"/>
                </a:solidFill>
              </a:rPr>
              <a:t> </a:t>
            </a:r>
          </a:p>
        </p:txBody>
      </p:sp>
      <p:sp>
        <p:nvSpPr>
          <p:cNvPr id="1699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sz="5400"/>
              <a:t>USA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u=2077737925,4287321080&amp;fm=0&amp;gp=0">
            <a:hlinkClick r:id="rId2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857356" y="1142984"/>
            <a:ext cx="5643602" cy="369207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内容占位符 1"/>
          <p:cNvSpPr>
            <a:spLocks noGrp="1"/>
          </p:cNvSpPr>
          <p:nvPr>
            <p:ph idx="1"/>
          </p:nvPr>
        </p:nvSpPr>
        <p:spPr>
          <a:xfrm>
            <a:off x="2428860" y="2571744"/>
            <a:ext cx="4471990" cy="1506721"/>
          </a:xfrm>
        </p:spPr>
        <p:txBody>
          <a:bodyPr>
            <a:noAutofit/>
          </a:bodyPr>
          <a:lstStyle/>
          <a:p>
            <a:pPr>
              <a:buNone/>
            </a:pPr>
            <a:r>
              <a:rPr lang="en-US" altLang="zh-CN" sz="6600" b="1" dirty="0" err="1" smtClean="0">
                <a:solidFill>
                  <a:srgbClr val="191DBD"/>
                </a:solidFill>
              </a:rPr>
              <a:t>miǎn</a:t>
            </a:r>
            <a:r>
              <a:rPr lang="en-US" altLang="zh-CN" sz="6600" b="1" dirty="0" smtClean="0">
                <a:solidFill>
                  <a:srgbClr val="191DBD"/>
                </a:solidFill>
              </a:rPr>
              <a:t> </a:t>
            </a:r>
            <a:r>
              <a:rPr lang="en-US" altLang="zh-CN" sz="6600" b="1" dirty="0" err="1" smtClean="0">
                <a:solidFill>
                  <a:srgbClr val="191DBD"/>
                </a:solidFill>
              </a:rPr>
              <a:t>diàn</a:t>
            </a:r>
            <a:r>
              <a:rPr lang="en-US" altLang="zh-CN" sz="6600" b="1" dirty="0" smtClean="0">
                <a:solidFill>
                  <a:srgbClr val="191DBD"/>
                </a:solidFill>
              </a:rPr>
              <a:t> </a:t>
            </a:r>
            <a:endParaRPr lang="zh-CN" altLang="en-US" sz="6600" b="1" dirty="0" smtClean="0">
              <a:solidFill>
                <a:srgbClr val="191DBD"/>
              </a:solidFill>
            </a:endParaRPr>
          </a:p>
          <a:p>
            <a:pPr>
              <a:buNone/>
            </a:pPr>
            <a:r>
              <a:rPr lang="zh-CN" altLang="en-US" sz="6600" b="1" dirty="0" smtClean="0">
                <a:solidFill>
                  <a:srgbClr val="191DBD"/>
                </a:solidFill>
              </a:rPr>
              <a:t>   缅   甸</a:t>
            </a:r>
            <a:endParaRPr lang="zh-CN" altLang="en-US" sz="6600" b="1" dirty="0">
              <a:solidFill>
                <a:srgbClr val="191DBD"/>
              </a:solidFill>
            </a:endParaRPr>
          </a:p>
        </p:txBody>
      </p:sp>
      <p:sp>
        <p:nvSpPr>
          <p:cNvPr id="3" name="标题 2"/>
          <p:cNvSpPr>
            <a:spLocks noGrp="1"/>
          </p:cNvSpPr>
          <p:nvPr>
            <p:ph type="title"/>
          </p:nvPr>
        </p:nvSpPr>
        <p:spPr>
          <a:xfrm>
            <a:off x="642910" y="642918"/>
            <a:ext cx="2828916" cy="1296974"/>
          </a:xfrm>
        </p:spPr>
        <p:txBody>
          <a:bodyPr>
            <a:normAutofit/>
          </a:bodyPr>
          <a:lstStyle/>
          <a:p>
            <a:r>
              <a:rPr lang="en-US" sz="6000" dirty="0" smtClean="0"/>
              <a:t>Burma</a:t>
            </a:r>
            <a:endParaRPr lang="zh-CN" altLang="en-US" sz="6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5" name="Picture 1" descr="C:\Users\ICE\AppData\Roaming\Tencent\Users\847882647\QQ\WinTemp\RichOle\BUGCR[6_@05FQXO@{)84_]N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785918" y="1785926"/>
            <a:ext cx="5286412" cy="3542726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0" y="1000108"/>
            <a:ext cx="5400684" cy="1011222"/>
          </a:xfrm>
        </p:spPr>
        <p:txBody>
          <a:bodyPr/>
          <a:lstStyle/>
          <a:p>
            <a:r>
              <a:rPr lang="en-US" dirty="0" smtClean="0"/>
              <a:t>Singapore</a:t>
            </a:r>
            <a:endParaRPr lang="zh-CN" altLang="en-US" dirty="0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214678" y="3000372"/>
            <a:ext cx="2828916" cy="1543048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en-US" altLang="zh-CN" sz="4400" dirty="0" err="1" smtClean="0">
                <a:solidFill>
                  <a:srgbClr val="0000FF"/>
                </a:solidFill>
              </a:rPr>
              <a:t>xīn</a:t>
            </a:r>
            <a:r>
              <a:rPr lang="en-US" altLang="zh-CN" sz="4400" dirty="0" smtClean="0">
                <a:solidFill>
                  <a:srgbClr val="0000FF"/>
                </a:solidFill>
              </a:rPr>
              <a:t> </a:t>
            </a:r>
            <a:r>
              <a:rPr lang="en-US" altLang="zh-CN" sz="4400" dirty="0" err="1" smtClean="0">
                <a:solidFill>
                  <a:srgbClr val="0000FF"/>
                </a:solidFill>
              </a:rPr>
              <a:t>jiā</a:t>
            </a:r>
            <a:r>
              <a:rPr lang="zh-CN" altLang="en-US" sz="4400" dirty="0" smtClean="0">
                <a:solidFill>
                  <a:srgbClr val="0000FF"/>
                </a:solidFill>
              </a:rPr>
              <a:t> </a:t>
            </a:r>
            <a:r>
              <a:rPr lang="en-US" altLang="zh-CN" sz="4400" dirty="0" err="1" smtClean="0">
                <a:solidFill>
                  <a:srgbClr val="0000FF"/>
                </a:solidFill>
              </a:rPr>
              <a:t>pō</a:t>
            </a:r>
            <a:r>
              <a:rPr lang="zh-CN" altLang="en-US" sz="4400" dirty="0" smtClean="0">
                <a:solidFill>
                  <a:srgbClr val="0000FF"/>
                </a:solidFill>
              </a:rPr>
              <a:t> </a:t>
            </a:r>
          </a:p>
          <a:p>
            <a:pPr>
              <a:buNone/>
            </a:pPr>
            <a:r>
              <a:rPr lang="zh-CN" altLang="en-US" sz="4400" dirty="0" smtClean="0">
                <a:solidFill>
                  <a:srgbClr val="0000FF"/>
                </a:solidFill>
              </a:rPr>
              <a:t>新  加  坡 </a:t>
            </a:r>
          </a:p>
          <a:p>
            <a:endParaRPr lang="zh-CN" altLang="en-US" dirty="0">
              <a:solidFill>
                <a:srgbClr val="0000FF"/>
              </a:solidFill>
            </a:endParaRP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8913" name="Picture 1" descr="C:\Users\ICE\AppData\Roaming\Tencent\Users\847882647\QQ\WinTemp\RichOle\Q%2O9}C_6KCF({{N1CQKP`D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000232" y="1714488"/>
            <a:ext cx="4587847" cy="3357586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357158" y="1071546"/>
            <a:ext cx="3400420" cy="725470"/>
          </a:xfrm>
        </p:spPr>
        <p:txBody>
          <a:bodyPr>
            <a:noAutofit/>
          </a:bodyPr>
          <a:lstStyle/>
          <a:p>
            <a:r>
              <a:rPr lang="en-US" sz="4800" dirty="0" smtClean="0"/>
              <a:t>Russia</a:t>
            </a:r>
            <a:endParaRPr lang="zh-CN" altLang="en-US" sz="4800" dirty="0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286116" y="2643182"/>
            <a:ext cx="3114668" cy="1685924"/>
          </a:xfrm>
        </p:spPr>
        <p:txBody>
          <a:bodyPr>
            <a:noAutofit/>
          </a:bodyPr>
          <a:lstStyle/>
          <a:p>
            <a:pPr>
              <a:buNone/>
            </a:pPr>
            <a:r>
              <a:rPr lang="en-US" altLang="zh-CN" sz="4800" dirty="0" smtClean="0">
                <a:solidFill>
                  <a:srgbClr val="0000FF"/>
                </a:solidFill>
              </a:rPr>
              <a:t>é  </a:t>
            </a:r>
            <a:r>
              <a:rPr lang="en-US" altLang="zh-CN" sz="4800" dirty="0" err="1" smtClean="0">
                <a:solidFill>
                  <a:srgbClr val="0000FF"/>
                </a:solidFill>
              </a:rPr>
              <a:t>luó</a:t>
            </a:r>
            <a:r>
              <a:rPr lang="en-US" altLang="zh-CN" sz="4800" dirty="0" smtClean="0">
                <a:solidFill>
                  <a:srgbClr val="0000FF"/>
                </a:solidFill>
              </a:rPr>
              <a:t> </a:t>
            </a:r>
            <a:r>
              <a:rPr lang="en-US" altLang="zh-CN" sz="4800" dirty="0" err="1" smtClean="0">
                <a:solidFill>
                  <a:srgbClr val="0000FF"/>
                </a:solidFill>
              </a:rPr>
              <a:t>sī</a:t>
            </a:r>
            <a:r>
              <a:rPr lang="zh-CN" altLang="en-US" sz="4800" dirty="0" smtClean="0">
                <a:solidFill>
                  <a:srgbClr val="0000FF"/>
                </a:solidFill>
              </a:rPr>
              <a:t> </a:t>
            </a:r>
          </a:p>
          <a:p>
            <a:pPr>
              <a:buNone/>
            </a:pPr>
            <a:r>
              <a:rPr lang="zh-CN" altLang="en-US" sz="4800" dirty="0" smtClean="0">
                <a:solidFill>
                  <a:srgbClr val="0000FF"/>
                </a:solidFill>
              </a:rPr>
              <a:t>俄 罗  斯 </a:t>
            </a:r>
            <a:endParaRPr lang="zh-CN" altLang="en-US" sz="4800" dirty="0">
              <a:solidFill>
                <a:srgbClr val="0000FF"/>
              </a:solidFill>
            </a:endParaRP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1012" name="Picture 4" descr="德国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331913" y="1341438"/>
            <a:ext cx="6408737" cy="38608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2035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algn="ctr">
              <a:buFontTx/>
              <a:buNone/>
            </a:pPr>
            <a:r>
              <a:rPr lang="en-US" altLang="zh-CN" sz="7500" b="1">
                <a:solidFill>
                  <a:srgbClr val="0033CC"/>
                </a:solidFill>
                <a:latin typeface="宋体" charset="-122"/>
              </a:rPr>
              <a:t>D</a:t>
            </a:r>
            <a:r>
              <a:rPr lang="en-US" altLang="zh-CN" sz="7500" b="1">
                <a:solidFill>
                  <a:srgbClr val="0033CC"/>
                </a:solidFill>
                <a:latin typeface="Arial"/>
              </a:rPr>
              <a:t>é</a:t>
            </a:r>
            <a:r>
              <a:rPr lang="en-US" altLang="zh-CN" sz="7500" b="1">
                <a:solidFill>
                  <a:srgbClr val="0033CC"/>
                </a:solidFill>
                <a:latin typeface="宋体" charset="-122"/>
              </a:rPr>
              <a:t>ɡu</a:t>
            </a:r>
            <a:r>
              <a:rPr lang="en-US" altLang="zh-CN" sz="7500" b="1">
                <a:solidFill>
                  <a:srgbClr val="0033CC"/>
                </a:solidFill>
                <a:latin typeface="Arial"/>
              </a:rPr>
              <a:t>ó</a:t>
            </a:r>
            <a:endParaRPr lang="en-US" altLang="zh-CN" sz="7500" b="1">
              <a:solidFill>
                <a:srgbClr val="0033CC"/>
              </a:solidFill>
              <a:latin typeface="宋体" charset="-122"/>
            </a:endParaRPr>
          </a:p>
          <a:p>
            <a:pPr algn="ctr">
              <a:buFontTx/>
              <a:buNone/>
            </a:pPr>
            <a:r>
              <a:rPr lang="zh-CN" altLang="en-US" sz="7500" b="1">
                <a:solidFill>
                  <a:srgbClr val="0033CC"/>
                </a:solidFill>
                <a:latin typeface="宋体" charset="-122"/>
              </a:rPr>
              <a:t>德  国 </a:t>
            </a:r>
          </a:p>
        </p:txBody>
      </p:sp>
      <p:sp>
        <p:nvSpPr>
          <p:cNvPr id="172034" name="Rectangle 2"/>
          <p:cNvSpPr>
            <a:spLocks noGrp="1" noChangeArrowheads="1"/>
          </p:cNvSpPr>
          <p:nvPr>
            <p:ph type="title"/>
          </p:nvPr>
        </p:nvSpPr>
        <p:spPr>
          <a:xfrm>
            <a:off x="1116013" y="188913"/>
            <a:ext cx="6870700" cy="1563687"/>
          </a:xfrm>
        </p:spPr>
        <p:txBody>
          <a:bodyPr/>
          <a:lstStyle/>
          <a:p>
            <a:r>
              <a:rPr lang="en-US" altLang="zh-CN" sz="5400"/>
              <a:t>Germany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61" name="Picture 1" descr="C:\Users\ICE\AppData\Roaming\Tencent\Users\847882647\QQ\WinTemp\RichOle\KZT3}50~D$}_}0L@`G7`VPM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428860" y="1571612"/>
            <a:ext cx="4643470" cy="3709281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214282" y="857232"/>
            <a:ext cx="5686436" cy="1143000"/>
          </a:xfrm>
        </p:spPr>
        <p:txBody>
          <a:bodyPr/>
          <a:lstStyle/>
          <a:p>
            <a:r>
              <a:rPr lang="en-US" altLang="zh-CN" dirty="0" smtClean="0"/>
              <a:t>France</a:t>
            </a:r>
            <a:endParaRPr lang="zh-CN" altLang="en-US" dirty="0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714744" y="2714620"/>
            <a:ext cx="2500330" cy="1614486"/>
          </a:xfrm>
        </p:spPr>
        <p:txBody>
          <a:bodyPr>
            <a:noAutofit/>
          </a:bodyPr>
          <a:lstStyle/>
          <a:p>
            <a:pPr>
              <a:buNone/>
            </a:pPr>
            <a:r>
              <a:rPr lang="en-US" altLang="zh-CN" sz="4800" b="1" dirty="0" err="1" smtClean="0">
                <a:solidFill>
                  <a:srgbClr val="0000FF"/>
                </a:solidFill>
              </a:rPr>
              <a:t>fǎ</a:t>
            </a:r>
            <a:r>
              <a:rPr lang="zh-CN" altLang="en-US" sz="4800" b="1" dirty="0" smtClean="0">
                <a:solidFill>
                  <a:srgbClr val="0000FF"/>
                </a:solidFill>
              </a:rPr>
              <a:t>  </a:t>
            </a:r>
            <a:r>
              <a:rPr lang="en-US" altLang="zh-CN" sz="4800" b="1" dirty="0" err="1" smtClean="0">
                <a:solidFill>
                  <a:srgbClr val="0000FF"/>
                </a:solidFill>
              </a:rPr>
              <a:t>ɡuó</a:t>
            </a:r>
            <a:r>
              <a:rPr lang="en-US" altLang="zh-CN" sz="4800" b="1" dirty="0" smtClean="0">
                <a:solidFill>
                  <a:srgbClr val="0000FF"/>
                </a:solidFill>
              </a:rPr>
              <a:t> </a:t>
            </a:r>
            <a:endParaRPr lang="zh-CN" altLang="en-US" sz="4800" b="1" dirty="0" smtClean="0">
              <a:solidFill>
                <a:srgbClr val="0000FF"/>
              </a:solidFill>
            </a:endParaRPr>
          </a:p>
          <a:p>
            <a:pPr>
              <a:buNone/>
            </a:pPr>
            <a:r>
              <a:rPr lang="zh-CN" altLang="en-US" sz="4800" b="1" dirty="0" smtClean="0">
                <a:solidFill>
                  <a:srgbClr val="0000FF"/>
                </a:solidFill>
              </a:rPr>
              <a:t>法  国</a:t>
            </a:r>
            <a:endParaRPr lang="zh-CN" altLang="en-US" sz="4800" b="1" dirty="0">
              <a:solidFill>
                <a:srgbClr val="0000FF"/>
              </a:solidFill>
            </a:endParaRPr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4033" name="Picture 1" descr="C:\Users\ICE\AppData\Roaming\Tencent\Users\847882647\QQ\WinTemp\RichOle\WVNIKG%{S)G4WML5[~P4OQG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857356" y="1428736"/>
            <a:ext cx="5286412" cy="398746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3543296" cy="1154098"/>
          </a:xfrm>
        </p:spPr>
        <p:txBody>
          <a:bodyPr/>
          <a:lstStyle/>
          <a:p>
            <a:r>
              <a:rPr lang="en-US" dirty="0" smtClean="0"/>
              <a:t>England</a:t>
            </a:r>
            <a:endParaRPr lang="zh-CN" altLang="en-US" dirty="0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428992" y="2500306"/>
            <a:ext cx="2757478" cy="218599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en-US" altLang="zh-CN" sz="4800" b="1" dirty="0" err="1" smtClean="0">
                <a:solidFill>
                  <a:srgbClr val="0000FF"/>
                </a:solidFill>
              </a:rPr>
              <a:t>yīnɡ</a:t>
            </a:r>
            <a:r>
              <a:rPr lang="en-US" altLang="zh-CN" sz="4800" b="1" dirty="0" smtClean="0">
                <a:solidFill>
                  <a:srgbClr val="0000FF"/>
                </a:solidFill>
              </a:rPr>
              <a:t> </a:t>
            </a:r>
            <a:r>
              <a:rPr lang="en-US" altLang="zh-CN" sz="4800" b="1" dirty="0" err="1" smtClean="0">
                <a:solidFill>
                  <a:srgbClr val="0000FF"/>
                </a:solidFill>
              </a:rPr>
              <a:t>ɡuó</a:t>
            </a:r>
            <a:r>
              <a:rPr lang="en-US" altLang="zh-CN" sz="4800" b="1" dirty="0" smtClean="0">
                <a:solidFill>
                  <a:srgbClr val="0000FF"/>
                </a:solidFill>
              </a:rPr>
              <a:t> </a:t>
            </a:r>
            <a:endParaRPr lang="zh-CN" altLang="en-US" sz="4800" b="1" dirty="0" smtClean="0">
              <a:solidFill>
                <a:srgbClr val="0000FF"/>
              </a:solidFill>
            </a:endParaRPr>
          </a:p>
          <a:p>
            <a:pPr>
              <a:buNone/>
            </a:pPr>
            <a:r>
              <a:rPr lang="zh-CN" altLang="en-US" sz="4800" b="1" dirty="0" smtClean="0">
                <a:solidFill>
                  <a:srgbClr val="0000FF"/>
                </a:solidFill>
              </a:rPr>
              <a:t> 英   国</a:t>
            </a:r>
            <a:endParaRPr lang="zh-CN" altLang="en-US" sz="4800" b="1" dirty="0">
              <a:solidFill>
                <a:srgbClr val="0000FF"/>
              </a:solidFill>
            </a:endParaRPr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6081" name="Picture 1" descr="C:\Users\ICE\AppData\Roaming\Tencent\Users\847882647\QQ\WinTemp\RichOle\74E3_@M{ECW~}2M%XMX3]FP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857356" y="1142984"/>
            <a:ext cx="5286412" cy="4087749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28596" y="642918"/>
            <a:ext cx="3900486" cy="1082660"/>
          </a:xfrm>
        </p:spPr>
        <p:txBody>
          <a:bodyPr/>
          <a:lstStyle/>
          <a:p>
            <a:r>
              <a:rPr lang="en-US" dirty="0" smtClean="0"/>
              <a:t>Canada</a:t>
            </a:r>
            <a:endParaRPr lang="zh-CN" altLang="en-US" dirty="0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214678" y="2571744"/>
            <a:ext cx="3114668" cy="1900238"/>
          </a:xfrm>
        </p:spPr>
        <p:txBody>
          <a:bodyPr>
            <a:noAutofit/>
          </a:bodyPr>
          <a:lstStyle/>
          <a:p>
            <a:pPr>
              <a:buNone/>
            </a:pPr>
            <a:r>
              <a:rPr lang="en-US" altLang="zh-CN" sz="5400" dirty="0" err="1" smtClean="0">
                <a:solidFill>
                  <a:srgbClr val="0000FF"/>
                </a:solidFill>
              </a:rPr>
              <a:t>jiā</a:t>
            </a:r>
            <a:r>
              <a:rPr lang="zh-CN" altLang="en-US" sz="5400" dirty="0" smtClean="0">
                <a:solidFill>
                  <a:srgbClr val="0000FF"/>
                </a:solidFill>
              </a:rPr>
              <a:t> </a:t>
            </a:r>
            <a:r>
              <a:rPr lang="en-US" altLang="zh-CN" sz="5400" dirty="0" err="1" smtClean="0">
                <a:solidFill>
                  <a:srgbClr val="0000FF"/>
                </a:solidFill>
              </a:rPr>
              <a:t>ná</a:t>
            </a:r>
            <a:r>
              <a:rPr lang="zh-CN" altLang="en-US" sz="5400" dirty="0" smtClean="0">
                <a:solidFill>
                  <a:srgbClr val="0000FF"/>
                </a:solidFill>
              </a:rPr>
              <a:t> </a:t>
            </a:r>
            <a:r>
              <a:rPr lang="en-US" altLang="zh-CN" sz="5400" dirty="0" err="1" smtClean="0">
                <a:solidFill>
                  <a:srgbClr val="0000FF"/>
                </a:solidFill>
              </a:rPr>
              <a:t>dà</a:t>
            </a:r>
            <a:r>
              <a:rPr lang="en-US" altLang="zh-CN" sz="5400" dirty="0" smtClean="0">
                <a:solidFill>
                  <a:srgbClr val="0000FF"/>
                </a:solidFill>
              </a:rPr>
              <a:t> </a:t>
            </a:r>
            <a:endParaRPr lang="zh-CN" altLang="en-US" sz="5400" dirty="0" smtClean="0">
              <a:solidFill>
                <a:srgbClr val="0000FF"/>
              </a:solidFill>
            </a:endParaRPr>
          </a:p>
          <a:p>
            <a:pPr>
              <a:buNone/>
            </a:pPr>
            <a:r>
              <a:rPr lang="zh-CN" altLang="en-US" sz="5400" dirty="0" smtClean="0">
                <a:solidFill>
                  <a:srgbClr val="0000FF"/>
                </a:solidFill>
              </a:rPr>
              <a:t>加  拿 大</a:t>
            </a:r>
            <a:endParaRPr lang="zh-CN" altLang="en-US" sz="5400" dirty="0">
              <a:solidFill>
                <a:srgbClr val="0000FF"/>
              </a:solidFill>
            </a:endParaRPr>
          </a:p>
        </p:txBody>
      </p: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9204" name="Picture 4" descr="中国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763713" y="1196975"/>
            <a:ext cx="5976937" cy="397192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0228" name="Picture 4" descr="美国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331913" y="1268413"/>
            <a:ext cx="6534150" cy="378301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u=2077737925,4287321080&amp;fm=0&amp;gp=0">
            <a:hlinkClick r:id="rId2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643042" y="1357298"/>
            <a:ext cx="5643602" cy="369207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1252" name="Picture 4" descr="德国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331913" y="1341438"/>
            <a:ext cx="6408737" cy="38608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61" name="Picture 1" descr="C:\Users\ICE\AppData\Roaming\Tencent\Users\847882647\QQ\WinTemp\RichOle\KZT3}50~D$}_}0L@`G7`VPM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428860" y="1571612"/>
            <a:ext cx="4643470" cy="3709281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8913" name="Picture 1" descr="C:\Users\ICE\AppData\Roaming\Tencent\Users\847882647\QQ\WinTemp\RichOle\Q%2O9}C_6KCF({{N1CQKP`D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000232" y="1714488"/>
            <a:ext cx="4587847" cy="3357586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4033" name="Picture 1" descr="C:\Users\ICE\AppData\Roaming\Tencent\Users\847882647\QQ\WinTemp\RichOle\WVNIKG%{S)G4WML5[~P4OQG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857356" y="1428736"/>
            <a:ext cx="5286412" cy="398746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5" name="Picture 1" descr="C:\Users\ICE\AppData\Roaming\Tencent\Users\847882647\QQ\WinTemp\RichOle\BUGCR[6_@05FQXO@{)84_]N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785918" y="1785926"/>
            <a:ext cx="5286412" cy="3542726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zh-CN" altLang="en-US" dirty="0"/>
          </a:p>
        </p:txBody>
      </p:sp>
      <p:pic>
        <p:nvPicPr>
          <p:cNvPr id="46081" name="Picture 1" descr="C:\Users\ICE\AppData\Roaming\Tencent\Users\847882647\QQ\WinTemp\RichOle\74E3_@M{ECW~}2M%XMX3]FP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571604" y="1142984"/>
            <a:ext cx="5286412" cy="4087749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内容占位符 1"/>
          <p:cNvSpPr>
            <a:spLocks noGrp="1"/>
          </p:cNvSpPr>
          <p:nvPr>
            <p:ph idx="1"/>
          </p:nvPr>
        </p:nvSpPr>
        <p:spPr>
          <a:xfrm>
            <a:off x="457200" y="785794"/>
            <a:ext cx="8686800" cy="4578555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en-US" altLang="zh-CN" sz="5400" dirty="0" err="1" smtClean="0"/>
              <a:t>nǐ</a:t>
            </a:r>
            <a:r>
              <a:rPr lang="zh-CN" altLang="en-US" sz="5400" dirty="0" smtClean="0"/>
              <a:t> </a:t>
            </a:r>
            <a:r>
              <a:rPr lang="en-US" altLang="zh-CN" sz="5400" dirty="0" err="1" smtClean="0"/>
              <a:t>cónɡ</a:t>
            </a:r>
            <a:r>
              <a:rPr lang="en-US" altLang="zh-CN" sz="5400" dirty="0" smtClean="0"/>
              <a:t> </a:t>
            </a:r>
            <a:r>
              <a:rPr lang="en-US" altLang="zh-CN" sz="5400" dirty="0" err="1" smtClean="0"/>
              <a:t>nǎ</a:t>
            </a:r>
            <a:r>
              <a:rPr lang="en-US" altLang="zh-CN" sz="5400" dirty="0" smtClean="0"/>
              <a:t> </a:t>
            </a:r>
            <a:r>
              <a:rPr lang="en-US" altLang="zh-CN" sz="5400" dirty="0" err="1" smtClean="0"/>
              <a:t>lǐ</a:t>
            </a:r>
            <a:r>
              <a:rPr lang="en-US" altLang="zh-CN" sz="5400" dirty="0" smtClean="0"/>
              <a:t> </a:t>
            </a:r>
            <a:r>
              <a:rPr lang="en-US" altLang="zh-CN" sz="5400" dirty="0" err="1" smtClean="0"/>
              <a:t>lái</a:t>
            </a:r>
            <a:r>
              <a:rPr lang="en-US" altLang="zh-CN" sz="5400" dirty="0" smtClean="0"/>
              <a:t> ?</a:t>
            </a:r>
            <a:endParaRPr lang="zh-CN" altLang="en-US" sz="5400" dirty="0" smtClean="0"/>
          </a:p>
          <a:p>
            <a:pPr>
              <a:buNone/>
            </a:pPr>
            <a:r>
              <a:rPr lang="zh-CN" altLang="en-US" sz="5400" dirty="0" smtClean="0"/>
              <a:t>你 从   哪 里 来  </a:t>
            </a:r>
            <a:r>
              <a:rPr lang="en-US" altLang="zh-CN" sz="5400" dirty="0" smtClean="0"/>
              <a:t>?</a:t>
            </a:r>
          </a:p>
          <a:p>
            <a:pPr>
              <a:buNone/>
            </a:pPr>
            <a:endParaRPr lang="en-US" altLang="zh-CN" sz="5400" dirty="0" smtClean="0"/>
          </a:p>
          <a:p>
            <a:pPr>
              <a:buNone/>
            </a:pPr>
            <a:r>
              <a:rPr lang="en-US" altLang="zh-CN" sz="5400" dirty="0" err="1" smtClean="0"/>
              <a:t>wǒ</a:t>
            </a:r>
            <a:r>
              <a:rPr lang="zh-CN" altLang="en-US" sz="5400" dirty="0" smtClean="0"/>
              <a:t> </a:t>
            </a:r>
            <a:r>
              <a:rPr lang="en-US" altLang="zh-CN" sz="5400" dirty="0" err="1" smtClean="0"/>
              <a:t>cónɡ</a:t>
            </a:r>
            <a:r>
              <a:rPr lang="en-US" altLang="zh-CN" sz="5400" dirty="0" smtClean="0"/>
              <a:t>  </a:t>
            </a:r>
            <a:r>
              <a:rPr lang="en-US" altLang="zh-CN" sz="5400" dirty="0" err="1" smtClean="0">
                <a:solidFill>
                  <a:srgbClr val="FF0000"/>
                </a:solidFill>
              </a:rPr>
              <a:t>zhōnɡ</a:t>
            </a:r>
            <a:r>
              <a:rPr lang="en-US" altLang="zh-CN" sz="5400" dirty="0" smtClean="0">
                <a:solidFill>
                  <a:srgbClr val="FF0000"/>
                </a:solidFill>
              </a:rPr>
              <a:t> </a:t>
            </a:r>
            <a:r>
              <a:rPr lang="en-US" altLang="zh-CN" sz="5400" dirty="0" err="1" smtClean="0">
                <a:solidFill>
                  <a:srgbClr val="FF0000"/>
                </a:solidFill>
              </a:rPr>
              <a:t>ɡuó</a:t>
            </a:r>
            <a:r>
              <a:rPr lang="en-US" altLang="zh-CN" sz="5400" dirty="0" smtClean="0">
                <a:solidFill>
                  <a:srgbClr val="FF0000"/>
                </a:solidFill>
              </a:rPr>
              <a:t> </a:t>
            </a:r>
            <a:r>
              <a:rPr lang="en-US" altLang="zh-CN" sz="5400" dirty="0" err="1" smtClean="0"/>
              <a:t>lái</a:t>
            </a:r>
            <a:r>
              <a:rPr lang="en-US" altLang="zh-CN" sz="5400" dirty="0" smtClean="0"/>
              <a:t> </a:t>
            </a:r>
            <a:r>
              <a:rPr lang="zh-CN" altLang="en-US" sz="5400" dirty="0" smtClean="0"/>
              <a:t>。 </a:t>
            </a:r>
          </a:p>
          <a:p>
            <a:pPr>
              <a:buNone/>
            </a:pPr>
            <a:r>
              <a:rPr lang="zh-CN" altLang="en-US" sz="5400" dirty="0" smtClean="0"/>
              <a:t>我    从       </a:t>
            </a:r>
            <a:r>
              <a:rPr lang="zh-CN" altLang="en-US" sz="5400" dirty="0" smtClean="0">
                <a:solidFill>
                  <a:srgbClr val="FF0000"/>
                </a:solidFill>
              </a:rPr>
              <a:t>中     国    </a:t>
            </a:r>
            <a:r>
              <a:rPr lang="zh-CN" altLang="en-US" sz="5400" dirty="0" smtClean="0"/>
              <a:t>来  。 </a:t>
            </a:r>
            <a:endParaRPr lang="zh-CN" altLang="en-US" sz="5400" dirty="0"/>
          </a:p>
        </p:txBody>
      </p:sp>
    </p:spTree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矩形 4"/>
          <p:cNvSpPr/>
          <p:nvPr/>
        </p:nvSpPr>
        <p:spPr>
          <a:xfrm>
            <a:off x="357126" y="1428736"/>
            <a:ext cx="8786874" cy="443198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altLang="zh-CN" sz="2400" dirty="0" err="1" smtClean="0"/>
              <a:t>méi</a:t>
            </a:r>
            <a:r>
              <a:rPr lang="en-US" altLang="zh-CN" sz="2400" dirty="0" smtClean="0"/>
              <a:t> </a:t>
            </a:r>
            <a:r>
              <a:rPr lang="en-US" altLang="zh-CN" sz="2400" dirty="0" err="1" smtClean="0"/>
              <a:t>lì</a:t>
            </a:r>
            <a:r>
              <a:rPr lang="en-US" altLang="zh-CN" sz="2400" dirty="0" smtClean="0"/>
              <a:t> </a:t>
            </a:r>
            <a:r>
              <a:rPr lang="zh-CN" altLang="en-US" sz="2400" dirty="0" smtClean="0"/>
              <a:t>： </a:t>
            </a:r>
            <a:r>
              <a:rPr lang="en-US" altLang="zh-CN" sz="2400" dirty="0" err="1" smtClean="0"/>
              <a:t>nǐ</a:t>
            </a:r>
            <a:r>
              <a:rPr lang="zh-CN" altLang="en-US" sz="2400" dirty="0" smtClean="0"/>
              <a:t> </a:t>
            </a:r>
            <a:r>
              <a:rPr lang="en-US" altLang="zh-CN" sz="2400" dirty="0" err="1" smtClean="0"/>
              <a:t>hǎo</a:t>
            </a:r>
            <a:r>
              <a:rPr lang="en-US" altLang="zh-CN" sz="2400" dirty="0" smtClean="0"/>
              <a:t> </a:t>
            </a:r>
            <a:r>
              <a:rPr lang="zh-CN" altLang="en-US" sz="2400" dirty="0" smtClean="0"/>
              <a:t>， </a:t>
            </a:r>
            <a:r>
              <a:rPr lang="en-US" altLang="zh-CN" sz="2400" dirty="0" err="1" smtClean="0"/>
              <a:t>nǐ</a:t>
            </a:r>
            <a:r>
              <a:rPr lang="zh-CN" altLang="en-US" sz="2400" dirty="0" smtClean="0"/>
              <a:t> </a:t>
            </a:r>
            <a:r>
              <a:rPr lang="en-US" altLang="zh-CN" sz="2400" dirty="0" err="1" smtClean="0"/>
              <a:t>jiào</a:t>
            </a:r>
            <a:r>
              <a:rPr lang="en-US" altLang="zh-CN" sz="2400" dirty="0" smtClean="0"/>
              <a:t> </a:t>
            </a:r>
            <a:r>
              <a:rPr lang="en-US" altLang="zh-CN" sz="2400" dirty="0" err="1" smtClean="0"/>
              <a:t>shén</a:t>
            </a:r>
            <a:r>
              <a:rPr lang="en-US" altLang="zh-CN" sz="2400" dirty="0" smtClean="0"/>
              <a:t> me </a:t>
            </a:r>
            <a:r>
              <a:rPr lang="en-US" altLang="zh-CN" sz="2400" dirty="0" err="1" smtClean="0"/>
              <a:t>mínɡ</a:t>
            </a:r>
            <a:r>
              <a:rPr lang="en-US" altLang="zh-CN" sz="2400" dirty="0" smtClean="0"/>
              <a:t> </a:t>
            </a:r>
            <a:r>
              <a:rPr lang="en-US" altLang="zh-CN" sz="2400" dirty="0" err="1" smtClean="0"/>
              <a:t>zi</a:t>
            </a:r>
            <a:r>
              <a:rPr lang="en-US" altLang="zh-CN" sz="2400" dirty="0" smtClean="0"/>
              <a:t> </a:t>
            </a:r>
            <a:r>
              <a:rPr lang="zh-CN" altLang="en-US" sz="2400" dirty="0" smtClean="0"/>
              <a:t>？ </a:t>
            </a:r>
          </a:p>
          <a:p>
            <a:r>
              <a:rPr lang="zh-CN" altLang="en-US" sz="2400" dirty="0" smtClean="0"/>
              <a:t>梅  丽 ： 你 好  ， 你 叫   什   么 名   字 ？ </a:t>
            </a:r>
            <a:endParaRPr lang="en-US" altLang="zh-CN" sz="2400" dirty="0" smtClean="0"/>
          </a:p>
          <a:p>
            <a:endParaRPr lang="zh-CN" altLang="en-US" sz="2400" dirty="0" smtClean="0"/>
          </a:p>
          <a:p>
            <a:r>
              <a:rPr lang="en-US" altLang="zh-CN" sz="2400" dirty="0" err="1" smtClean="0"/>
              <a:t>lín</a:t>
            </a:r>
            <a:r>
              <a:rPr lang="en-US" altLang="zh-CN" sz="2400" dirty="0" smtClean="0"/>
              <a:t> </a:t>
            </a:r>
            <a:r>
              <a:rPr lang="en-US" altLang="zh-CN" sz="2400" dirty="0" err="1" smtClean="0"/>
              <a:t>jū</a:t>
            </a:r>
            <a:r>
              <a:rPr lang="zh-CN" altLang="en-US" sz="2400" dirty="0" smtClean="0"/>
              <a:t> ： </a:t>
            </a:r>
            <a:r>
              <a:rPr lang="en-US" altLang="zh-CN" sz="2400" dirty="0" err="1" smtClean="0"/>
              <a:t>wǒ</a:t>
            </a:r>
            <a:r>
              <a:rPr lang="zh-CN" altLang="en-US" sz="2400" dirty="0" smtClean="0"/>
              <a:t> </a:t>
            </a:r>
            <a:r>
              <a:rPr lang="en-US" altLang="zh-CN" sz="2400" dirty="0" err="1" smtClean="0"/>
              <a:t>xìnɡ</a:t>
            </a:r>
            <a:r>
              <a:rPr lang="en-US" altLang="zh-CN" sz="2400" dirty="0" smtClean="0"/>
              <a:t> </a:t>
            </a:r>
            <a:r>
              <a:rPr lang="en-US" altLang="zh-CN" sz="2400" dirty="0" err="1" smtClean="0"/>
              <a:t>běn</a:t>
            </a:r>
            <a:r>
              <a:rPr lang="en-US" altLang="zh-CN" sz="2400" dirty="0" smtClean="0"/>
              <a:t> </a:t>
            </a:r>
            <a:r>
              <a:rPr lang="en-US" altLang="zh-CN" sz="2400" dirty="0" err="1" smtClean="0"/>
              <a:t>tián</a:t>
            </a:r>
            <a:r>
              <a:rPr lang="en-US" altLang="zh-CN" sz="2400" dirty="0" smtClean="0"/>
              <a:t> </a:t>
            </a:r>
            <a:r>
              <a:rPr lang="zh-CN" altLang="en-US" sz="2400" dirty="0" smtClean="0"/>
              <a:t>， </a:t>
            </a:r>
            <a:r>
              <a:rPr lang="en-US" altLang="zh-CN" sz="2400" dirty="0" err="1" smtClean="0"/>
              <a:t>wǒ</a:t>
            </a:r>
            <a:r>
              <a:rPr lang="zh-CN" altLang="en-US" sz="2400" dirty="0" smtClean="0"/>
              <a:t> </a:t>
            </a:r>
            <a:r>
              <a:rPr lang="en-US" altLang="zh-CN" sz="2400" dirty="0" err="1" smtClean="0"/>
              <a:t>jiào</a:t>
            </a:r>
            <a:r>
              <a:rPr lang="en-US" altLang="zh-CN" sz="2400" dirty="0" smtClean="0"/>
              <a:t> </a:t>
            </a:r>
            <a:r>
              <a:rPr lang="en-US" altLang="zh-CN" sz="2400" dirty="0" err="1" smtClean="0"/>
              <a:t>běn</a:t>
            </a:r>
            <a:r>
              <a:rPr lang="en-US" altLang="zh-CN" sz="2400" dirty="0" smtClean="0"/>
              <a:t> </a:t>
            </a:r>
            <a:r>
              <a:rPr lang="en-US" altLang="zh-CN" sz="2400" dirty="0" err="1" smtClean="0"/>
              <a:t>tián</a:t>
            </a:r>
            <a:r>
              <a:rPr lang="en-US" altLang="zh-CN" sz="2400" dirty="0" smtClean="0"/>
              <a:t> </a:t>
            </a:r>
            <a:r>
              <a:rPr lang="en-US" altLang="zh-CN" sz="2400" dirty="0" err="1" smtClean="0"/>
              <a:t>hé</a:t>
            </a:r>
            <a:r>
              <a:rPr lang="zh-CN" altLang="en-US" sz="2400" dirty="0" smtClean="0"/>
              <a:t> </a:t>
            </a:r>
            <a:r>
              <a:rPr lang="en-US" altLang="zh-CN" sz="2400" dirty="0" err="1" smtClean="0"/>
              <a:t>měi</a:t>
            </a:r>
            <a:r>
              <a:rPr lang="en-US" altLang="zh-CN" sz="2400" dirty="0" smtClean="0"/>
              <a:t> </a:t>
            </a:r>
            <a:r>
              <a:rPr lang="zh-CN" altLang="en-US" sz="2400" dirty="0" smtClean="0"/>
              <a:t>。 </a:t>
            </a:r>
            <a:r>
              <a:rPr lang="en-US" altLang="zh-CN" sz="2400" dirty="0" err="1" smtClean="0"/>
              <a:t>nǐ</a:t>
            </a:r>
            <a:r>
              <a:rPr lang="zh-CN" altLang="en-US" sz="2400" dirty="0" smtClean="0"/>
              <a:t> </a:t>
            </a:r>
            <a:r>
              <a:rPr lang="en-US" altLang="zh-CN" sz="2400" dirty="0" smtClean="0"/>
              <a:t>ne </a:t>
            </a:r>
            <a:r>
              <a:rPr lang="zh-CN" altLang="en-US" sz="2400" dirty="0" smtClean="0"/>
              <a:t>？ </a:t>
            </a:r>
          </a:p>
          <a:p>
            <a:r>
              <a:rPr lang="zh-CN" altLang="en-US" sz="2400" dirty="0" smtClean="0"/>
              <a:t>邻  居 ： 我 姓   本  田   </a:t>
            </a:r>
            <a:r>
              <a:rPr lang="zh-CN" altLang="en-US" sz="2400" dirty="0" smtClean="0"/>
              <a:t>，  </a:t>
            </a:r>
            <a:r>
              <a:rPr lang="zh-CN" altLang="en-US" sz="2400" dirty="0" smtClean="0"/>
              <a:t>我 叫   本  田   和 美  </a:t>
            </a:r>
            <a:r>
              <a:rPr lang="zh-CN" altLang="en-US" sz="2400" dirty="0" smtClean="0"/>
              <a:t>。      </a:t>
            </a:r>
            <a:r>
              <a:rPr lang="zh-CN" altLang="en-US" sz="2400" dirty="0" smtClean="0"/>
              <a:t>你 呢 ？ </a:t>
            </a:r>
            <a:endParaRPr lang="en-US" altLang="zh-CN" sz="2400" dirty="0" smtClean="0"/>
          </a:p>
          <a:p>
            <a:endParaRPr lang="zh-CN" altLang="en-US" sz="2400" dirty="0" smtClean="0"/>
          </a:p>
          <a:p>
            <a:r>
              <a:rPr lang="en-US" altLang="zh-CN" sz="2400" dirty="0" err="1" smtClean="0"/>
              <a:t>méi</a:t>
            </a:r>
            <a:r>
              <a:rPr lang="en-US" altLang="zh-CN" sz="2400" dirty="0" smtClean="0"/>
              <a:t> </a:t>
            </a:r>
            <a:r>
              <a:rPr lang="en-US" altLang="zh-CN" sz="2400" dirty="0" err="1" smtClean="0"/>
              <a:t>lì</a:t>
            </a:r>
            <a:r>
              <a:rPr lang="en-US" altLang="zh-CN" sz="2400" dirty="0" smtClean="0"/>
              <a:t> </a:t>
            </a:r>
            <a:r>
              <a:rPr lang="zh-CN" altLang="en-US" sz="2400" dirty="0" smtClean="0"/>
              <a:t>： </a:t>
            </a:r>
            <a:r>
              <a:rPr lang="en-US" altLang="zh-CN" sz="2400" dirty="0" err="1" smtClean="0"/>
              <a:t>wǒ</a:t>
            </a:r>
            <a:r>
              <a:rPr lang="zh-CN" altLang="en-US" sz="2400" dirty="0" smtClean="0"/>
              <a:t> </a:t>
            </a:r>
            <a:r>
              <a:rPr lang="en-US" altLang="zh-CN" sz="2400" dirty="0" err="1" smtClean="0"/>
              <a:t>jiào</a:t>
            </a:r>
            <a:r>
              <a:rPr lang="en-US" altLang="zh-CN" sz="2400" dirty="0" smtClean="0"/>
              <a:t> </a:t>
            </a:r>
            <a:r>
              <a:rPr lang="en-US" altLang="zh-CN" sz="2400" dirty="0" err="1" smtClean="0"/>
              <a:t>méi</a:t>
            </a:r>
            <a:r>
              <a:rPr lang="en-US" altLang="zh-CN" sz="2400" dirty="0" smtClean="0"/>
              <a:t> </a:t>
            </a:r>
            <a:r>
              <a:rPr lang="en-US" altLang="zh-CN" sz="2400" dirty="0" err="1" smtClean="0"/>
              <a:t>lì</a:t>
            </a:r>
            <a:r>
              <a:rPr lang="en-US" altLang="zh-CN" sz="2400" dirty="0" smtClean="0"/>
              <a:t> </a:t>
            </a:r>
            <a:r>
              <a:rPr lang="zh-CN" altLang="en-US" sz="2400" dirty="0" smtClean="0"/>
              <a:t>。 </a:t>
            </a:r>
            <a:r>
              <a:rPr lang="en-US" altLang="zh-CN" sz="2400" dirty="0" err="1" smtClean="0"/>
              <a:t>nǐ</a:t>
            </a:r>
            <a:r>
              <a:rPr lang="zh-CN" altLang="en-US" sz="2400" dirty="0" smtClean="0"/>
              <a:t> </a:t>
            </a:r>
            <a:r>
              <a:rPr lang="en-US" altLang="zh-CN" sz="2400" dirty="0" err="1" smtClean="0"/>
              <a:t>cónɡ</a:t>
            </a:r>
            <a:r>
              <a:rPr lang="en-US" altLang="zh-CN" sz="2400" dirty="0" smtClean="0"/>
              <a:t> </a:t>
            </a:r>
            <a:r>
              <a:rPr lang="en-US" altLang="zh-CN" sz="2400" dirty="0" err="1" smtClean="0"/>
              <a:t>nǎ</a:t>
            </a:r>
            <a:r>
              <a:rPr lang="en-US" altLang="zh-CN" sz="2400" dirty="0" smtClean="0"/>
              <a:t> </a:t>
            </a:r>
            <a:r>
              <a:rPr lang="en-US" altLang="zh-CN" sz="2400" dirty="0" err="1" smtClean="0"/>
              <a:t>lǐ</a:t>
            </a:r>
            <a:r>
              <a:rPr lang="en-US" altLang="zh-CN" sz="2400" dirty="0" smtClean="0"/>
              <a:t> </a:t>
            </a:r>
            <a:r>
              <a:rPr lang="en-US" altLang="zh-CN" sz="2400" dirty="0" err="1" smtClean="0"/>
              <a:t>lái</a:t>
            </a:r>
            <a:r>
              <a:rPr lang="en-US" altLang="zh-CN" sz="2400" dirty="0" smtClean="0"/>
              <a:t> </a:t>
            </a:r>
            <a:r>
              <a:rPr lang="zh-CN" altLang="en-US" sz="2400" dirty="0" smtClean="0"/>
              <a:t>？ </a:t>
            </a:r>
          </a:p>
          <a:p>
            <a:r>
              <a:rPr lang="zh-CN" altLang="en-US" sz="2400" dirty="0" smtClean="0"/>
              <a:t>梅  丽 ： 我 叫   梅  丽 。 你 从   哪 里 来  ？ </a:t>
            </a:r>
            <a:endParaRPr lang="en-US" altLang="zh-CN" sz="2400" dirty="0" smtClean="0"/>
          </a:p>
          <a:p>
            <a:endParaRPr lang="zh-CN" altLang="en-US" sz="2400" dirty="0" smtClean="0"/>
          </a:p>
          <a:p>
            <a:r>
              <a:rPr lang="en-US" altLang="zh-CN" sz="2400" dirty="0" err="1" smtClean="0"/>
              <a:t>lín</a:t>
            </a:r>
            <a:r>
              <a:rPr lang="en-US" altLang="zh-CN" sz="2400" dirty="0" smtClean="0"/>
              <a:t> </a:t>
            </a:r>
            <a:r>
              <a:rPr lang="en-US" altLang="zh-CN" sz="2400" dirty="0" err="1" smtClean="0"/>
              <a:t>jū</a:t>
            </a:r>
            <a:r>
              <a:rPr lang="zh-CN" altLang="en-US" sz="2400" dirty="0" smtClean="0"/>
              <a:t> ： </a:t>
            </a:r>
            <a:r>
              <a:rPr lang="en-US" altLang="zh-CN" sz="2400" dirty="0" err="1" smtClean="0"/>
              <a:t>wǒ</a:t>
            </a:r>
            <a:r>
              <a:rPr lang="zh-CN" altLang="en-US" sz="2400" dirty="0" smtClean="0"/>
              <a:t> </a:t>
            </a:r>
            <a:r>
              <a:rPr lang="en-US" altLang="zh-CN" sz="2400" dirty="0" err="1" smtClean="0"/>
              <a:t>cónɡ</a:t>
            </a:r>
            <a:r>
              <a:rPr lang="en-US" altLang="zh-CN" sz="2400" dirty="0" smtClean="0"/>
              <a:t> </a:t>
            </a:r>
            <a:r>
              <a:rPr lang="en-US" altLang="zh-CN" sz="2400" dirty="0" err="1" smtClean="0"/>
              <a:t>rì</a:t>
            </a:r>
            <a:r>
              <a:rPr lang="en-US" altLang="zh-CN" sz="2400" dirty="0" smtClean="0"/>
              <a:t> </a:t>
            </a:r>
            <a:r>
              <a:rPr lang="en-US" altLang="zh-CN" sz="2400" dirty="0" err="1" smtClean="0"/>
              <a:t>běn</a:t>
            </a:r>
            <a:r>
              <a:rPr lang="en-US" altLang="zh-CN" sz="2400" dirty="0" smtClean="0"/>
              <a:t> </a:t>
            </a:r>
            <a:r>
              <a:rPr lang="en-US" altLang="zh-CN" sz="2400" dirty="0" err="1" smtClean="0"/>
              <a:t>lái</a:t>
            </a:r>
            <a:r>
              <a:rPr lang="en-US" altLang="zh-CN" sz="2400" dirty="0" smtClean="0"/>
              <a:t> </a:t>
            </a:r>
            <a:r>
              <a:rPr lang="zh-CN" altLang="en-US" sz="2400" dirty="0" smtClean="0"/>
              <a:t>。 </a:t>
            </a:r>
            <a:r>
              <a:rPr lang="en-US" altLang="zh-CN" sz="2400" dirty="0" err="1" smtClean="0"/>
              <a:t>huān</a:t>
            </a:r>
            <a:r>
              <a:rPr lang="en-US" altLang="zh-CN" sz="2400" dirty="0" smtClean="0"/>
              <a:t> </a:t>
            </a:r>
            <a:r>
              <a:rPr lang="en-US" altLang="zh-CN" sz="2400" dirty="0" err="1" smtClean="0"/>
              <a:t>yínɡ</a:t>
            </a:r>
            <a:r>
              <a:rPr lang="en-US" altLang="zh-CN" sz="2400" dirty="0" smtClean="0"/>
              <a:t> </a:t>
            </a:r>
            <a:r>
              <a:rPr lang="en-US" altLang="zh-CN" sz="2400" dirty="0" err="1" smtClean="0"/>
              <a:t>nǐ</a:t>
            </a:r>
            <a:r>
              <a:rPr lang="en-US" altLang="zh-CN" sz="2400" dirty="0" smtClean="0"/>
              <a:t> </a:t>
            </a:r>
            <a:r>
              <a:rPr lang="en-US" altLang="zh-CN" sz="2400" dirty="0" err="1" smtClean="0"/>
              <a:t>lái</a:t>
            </a:r>
            <a:r>
              <a:rPr lang="en-US" altLang="zh-CN" sz="2400" dirty="0" smtClean="0"/>
              <a:t> </a:t>
            </a:r>
            <a:r>
              <a:rPr lang="en-US" altLang="zh-CN" sz="2400" dirty="0" err="1" smtClean="0"/>
              <a:t>wǒ</a:t>
            </a:r>
            <a:r>
              <a:rPr lang="en-US" altLang="zh-CN" sz="2400" dirty="0" smtClean="0"/>
              <a:t> </a:t>
            </a:r>
            <a:r>
              <a:rPr lang="en-US" altLang="zh-CN" sz="2400" dirty="0" err="1" smtClean="0"/>
              <a:t>jiā</a:t>
            </a:r>
            <a:r>
              <a:rPr lang="zh-CN" altLang="en-US" sz="2400" dirty="0" smtClean="0"/>
              <a:t> </a:t>
            </a:r>
            <a:r>
              <a:rPr lang="en-US" altLang="zh-CN" sz="2400" dirty="0" err="1" smtClean="0"/>
              <a:t>wán</a:t>
            </a:r>
            <a:r>
              <a:rPr lang="en-US" altLang="zh-CN" sz="2400" dirty="0" smtClean="0"/>
              <a:t> </a:t>
            </a:r>
            <a:r>
              <a:rPr lang="zh-CN" altLang="en-US" sz="2400" dirty="0" smtClean="0"/>
              <a:t>！ </a:t>
            </a:r>
          </a:p>
          <a:p>
            <a:r>
              <a:rPr lang="zh-CN" altLang="en-US" sz="2400" dirty="0" smtClean="0"/>
              <a:t>邻  居 ： 我 从   日 本  来  。 </a:t>
            </a:r>
            <a:r>
              <a:rPr lang="zh-CN" altLang="en-US" sz="2400" dirty="0" smtClean="0"/>
              <a:t>  欢   </a:t>
            </a:r>
            <a:r>
              <a:rPr lang="zh-CN" altLang="en-US" sz="2400" dirty="0" smtClean="0"/>
              <a:t>迎   你 来  我 家  玩  ！ </a:t>
            </a:r>
          </a:p>
          <a:p>
            <a:endParaRPr lang="zh-CN" altLang="en-US" dirty="0" smtClean="0"/>
          </a:p>
        </p:txBody>
      </p:sp>
    </p:spTree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285720" y="428604"/>
            <a:ext cx="8643998" cy="6215106"/>
          </a:xfrm>
        </p:spPr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zh-CN" altLang="en-US" sz="3200" dirty="0" smtClean="0"/>
              <a:t>哥</a:t>
            </a:r>
            <a:r>
              <a:rPr lang="en-US" altLang="zh-CN" sz="3200" dirty="0" smtClean="0"/>
              <a:t>(</a:t>
            </a:r>
            <a:r>
              <a:rPr lang="en-US" altLang="zh-CN" sz="3200" dirty="0" err="1" smtClean="0"/>
              <a:t>ɡē</a:t>
            </a:r>
            <a:r>
              <a:rPr lang="en-US" altLang="zh-CN" sz="3200" dirty="0" smtClean="0"/>
              <a:t>) </a:t>
            </a:r>
            <a:r>
              <a:rPr lang="zh-CN" altLang="en-US" sz="3200" dirty="0" smtClean="0"/>
              <a:t>哥</a:t>
            </a:r>
            <a:r>
              <a:rPr lang="en-US" altLang="zh-CN" sz="3200" dirty="0" smtClean="0"/>
              <a:t>(</a:t>
            </a:r>
            <a:r>
              <a:rPr lang="en-US" altLang="zh-CN" sz="3200" dirty="0" err="1" smtClean="0"/>
              <a:t>ɡe</a:t>
            </a:r>
            <a:r>
              <a:rPr lang="en-US" altLang="zh-CN" sz="3200" dirty="0" smtClean="0"/>
              <a:t>)                  </a:t>
            </a:r>
            <a:r>
              <a:rPr lang="zh-CN" altLang="en-US" sz="3200" dirty="0" smtClean="0"/>
              <a:t>弟</a:t>
            </a:r>
            <a:r>
              <a:rPr lang="en-US" altLang="zh-CN" sz="3200" dirty="0" smtClean="0"/>
              <a:t>(</a:t>
            </a:r>
            <a:r>
              <a:rPr lang="en-US" altLang="zh-CN" sz="3200" dirty="0" err="1" smtClean="0"/>
              <a:t>dì</a:t>
            </a:r>
            <a:r>
              <a:rPr lang="en-US" altLang="zh-CN" sz="3200" dirty="0" smtClean="0"/>
              <a:t>) </a:t>
            </a:r>
            <a:r>
              <a:rPr lang="zh-CN" altLang="en-US" sz="3200" dirty="0" smtClean="0"/>
              <a:t>弟</a:t>
            </a:r>
            <a:r>
              <a:rPr lang="en-US" altLang="zh-CN" sz="3200" dirty="0" smtClean="0"/>
              <a:t>(</a:t>
            </a:r>
            <a:r>
              <a:rPr lang="en-US" altLang="zh-CN" sz="3200" dirty="0" err="1" smtClean="0"/>
              <a:t>di</a:t>
            </a:r>
            <a:r>
              <a:rPr lang="en-US" altLang="zh-CN" sz="3200" dirty="0" smtClean="0"/>
              <a:t>) </a:t>
            </a:r>
            <a:endParaRPr lang="zh-CN" altLang="en-US" sz="3200" dirty="0" smtClean="0"/>
          </a:p>
          <a:p>
            <a:pPr>
              <a:buNone/>
            </a:pPr>
            <a:r>
              <a:rPr lang="zh-CN" altLang="en-US" sz="3200" dirty="0" smtClean="0"/>
              <a:t>姐</a:t>
            </a:r>
            <a:r>
              <a:rPr lang="en-US" altLang="zh-CN" sz="3200" dirty="0" smtClean="0"/>
              <a:t>(</a:t>
            </a:r>
            <a:r>
              <a:rPr lang="en-US" altLang="zh-CN" sz="3200" dirty="0" err="1" smtClean="0"/>
              <a:t>jiě</a:t>
            </a:r>
            <a:r>
              <a:rPr lang="en-US" altLang="zh-CN" sz="3200" dirty="0" smtClean="0"/>
              <a:t>) </a:t>
            </a:r>
            <a:r>
              <a:rPr lang="zh-CN" altLang="en-US" sz="3200" dirty="0" smtClean="0"/>
              <a:t>姐</a:t>
            </a:r>
            <a:r>
              <a:rPr lang="en-US" altLang="zh-CN" sz="3200" dirty="0" smtClean="0"/>
              <a:t>(</a:t>
            </a:r>
            <a:r>
              <a:rPr lang="en-US" altLang="zh-CN" sz="3200" dirty="0" err="1" smtClean="0"/>
              <a:t>jie</a:t>
            </a:r>
            <a:r>
              <a:rPr lang="en-US" altLang="zh-CN" sz="3200" dirty="0" smtClean="0"/>
              <a:t>)                  </a:t>
            </a:r>
            <a:r>
              <a:rPr lang="zh-CN" altLang="en-US" sz="3200" dirty="0" smtClean="0"/>
              <a:t>妹</a:t>
            </a:r>
            <a:r>
              <a:rPr lang="en-US" altLang="zh-CN" sz="3200" dirty="0" smtClean="0"/>
              <a:t>(</a:t>
            </a:r>
            <a:r>
              <a:rPr lang="en-US" altLang="zh-CN" sz="3200" dirty="0" err="1" smtClean="0"/>
              <a:t>mèi</a:t>
            </a:r>
            <a:r>
              <a:rPr lang="en-US" altLang="zh-CN" sz="3200" dirty="0" smtClean="0"/>
              <a:t>) </a:t>
            </a:r>
            <a:r>
              <a:rPr lang="zh-CN" altLang="en-US" sz="3200" dirty="0" smtClean="0"/>
              <a:t>妹</a:t>
            </a:r>
            <a:r>
              <a:rPr lang="en-US" altLang="zh-CN" sz="3200" dirty="0" smtClean="0"/>
              <a:t>(</a:t>
            </a:r>
            <a:r>
              <a:rPr lang="en-US" altLang="zh-CN" sz="3200" dirty="0" err="1" smtClean="0"/>
              <a:t>mei</a:t>
            </a:r>
            <a:r>
              <a:rPr lang="en-US" altLang="zh-CN" sz="3200" dirty="0" smtClean="0"/>
              <a:t>)  </a:t>
            </a:r>
            <a:endParaRPr lang="zh-CN" altLang="en-US" sz="3200" dirty="0" smtClean="0"/>
          </a:p>
          <a:p>
            <a:pPr>
              <a:buNone/>
            </a:pPr>
            <a:r>
              <a:rPr lang="zh-CN" altLang="en-US" sz="3200" dirty="0" smtClean="0"/>
              <a:t>爷</a:t>
            </a:r>
            <a:r>
              <a:rPr lang="en-US" altLang="zh-CN" sz="3200" dirty="0" smtClean="0"/>
              <a:t>(</a:t>
            </a:r>
            <a:r>
              <a:rPr lang="en-US" altLang="zh-CN" sz="3200" dirty="0" err="1" smtClean="0"/>
              <a:t>yé</a:t>
            </a:r>
            <a:r>
              <a:rPr lang="en-US" altLang="zh-CN" sz="3200" dirty="0" smtClean="0"/>
              <a:t>) </a:t>
            </a:r>
            <a:r>
              <a:rPr lang="zh-CN" altLang="en-US" sz="3200" dirty="0" smtClean="0"/>
              <a:t>爷</a:t>
            </a:r>
            <a:r>
              <a:rPr lang="en-US" altLang="zh-CN" sz="3200" dirty="0" smtClean="0"/>
              <a:t>(ye)                  father’s  father</a:t>
            </a:r>
          </a:p>
          <a:p>
            <a:pPr>
              <a:buNone/>
            </a:pPr>
            <a:r>
              <a:rPr lang="zh-CN" altLang="en-US" sz="3200" dirty="0" smtClean="0"/>
              <a:t>奶</a:t>
            </a:r>
            <a:r>
              <a:rPr lang="en-US" altLang="zh-CN" sz="3200" dirty="0" smtClean="0"/>
              <a:t>(</a:t>
            </a:r>
            <a:r>
              <a:rPr lang="en-US" altLang="zh-CN" sz="3200" dirty="0" err="1" smtClean="0"/>
              <a:t>nǎi</a:t>
            </a:r>
            <a:r>
              <a:rPr lang="en-US" altLang="zh-CN" sz="3200" dirty="0" smtClean="0"/>
              <a:t>) </a:t>
            </a:r>
            <a:r>
              <a:rPr lang="zh-CN" altLang="en-US" sz="3200" dirty="0" smtClean="0"/>
              <a:t>奶</a:t>
            </a:r>
            <a:r>
              <a:rPr lang="en-US" altLang="zh-CN" sz="3200" dirty="0" smtClean="0"/>
              <a:t>(</a:t>
            </a:r>
            <a:r>
              <a:rPr lang="en-US" altLang="zh-CN" sz="3200" dirty="0" err="1" smtClean="0"/>
              <a:t>nɑi</a:t>
            </a:r>
            <a:r>
              <a:rPr lang="en-US" altLang="zh-CN" sz="3200" dirty="0" smtClean="0"/>
              <a:t>)               father’s mother</a:t>
            </a:r>
          </a:p>
          <a:p>
            <a:pPr>
              <a:buNone/>
            </a:pPr>
            <a:r>
              <a:rPr lang="zh-CN" altLang="en-US" sz="3200" dirty="0" smtClean="0"/>
              <a:t>外</a:t>
            </a:r>
            <a:r>
              <a:rPr lang="en-US" altLang="zh-CN" sz="3200" dirty="0" smtClean="0"/>
              <a:t>(</a:t>
            </a:r>
            <a:r>
              <a:rPr lang="en-US" altLang="zh-CN" sz="3200" dirty="0" err="1" smtClean="0"/>
              <a:t>wài</a:t>
            </a:r>
            <a:r>
              <a:rPr lang="en-US" altLang="zh-CN" sz="3200" dirty="0" smtClean="0"/>
              <a:t>) </a:t>
            </a:r>
            <a:r>
              <a:rPr lang="zh-CN" altLang="en-US" sz="3200" dirty="0" smtClean="0"/>
              <a:t>公</a:t>
            </a:r>
            <a:r>
              <a:rPr lang="en-US" altLang="zh-CN" sz="3200" dirty="0" smtClean="0"/>
              <a:t>(</a:t>
            </a:r>
            <a:r>
              <a:rPr lang="en-US" altLang="zh-CN" sz="3200" dirty="0" err="1" smtClean="0"/>
              <a:t>ɡōnɡ</a:t>
            </a:r>
            <a:r>
              <a:rPr lang="en-US" altLang="zh-CN" sz="3200" dirty="0" smtClean="0"/>
              <a:t>)            mother’s father </a:t>
            </a:r>
          </a:p>
          <a:p>
            <a:pPr>
              <a:buNone/>
            </a:pPr>
            <a:r>
              <a:rPr lang="zh-CN" altLang="en-US" sz="3200" dirty="0" smtClean="0"/>
              <a:t>外</a:t>
            </a:r>
            <a:r>
              <a:rPr lang="en-US" altLang="zh-CN" sz="3200" dirty="0" smtClean="0"/>
              <a:t>(</a:t>
            </a:r>
            <a:r>
              <a:rPr lang="en-US" altLang="zh-CN" sz="3200" dirty="0" err="1" smtClean="0"/>
              <a:t>wài</a:t>
            </a:r>
            <a:r>
              <a:rPr lang="en-US" altLang="zh-CN" sz="3200" dirty="0" smtClean="0"/>
              <a:t>) </a:t>
            </a:r>
            <a:r>
              <a:rPr lang="zh-CN" altLang="en-US" sz="3200" dirty="0" smtClean="0"/>
              <a:t>婆</a:t>
            </a:r>
            <a:r>
              <a:rPr lang="en-US" altLang="zh-CN" sz="3200" dirty="0" smtClean="0"/>
              <a:t>(</a:t>
            </a:r>
            <a:r>
              <a:rPr lang="en-US" altLang="zh-CN" sz="3200" dirty="0" err="1" smtClean="0"/>
              <a:t>pó</a:t>
            </a:r>
            <a:r>
              <a:rPr lang="en-US" altLang="zh-CN" sz="3200" dirty="0" smtClean="0"/>
              <a:t>)                mother’s mother</a:t>
            </a:r>
            <a:endParaRPr lang="zh-CN" altLang="en-US" sz="3200" dirty="0" smtClean="0"/>
          </a:p>
          <a:p>
            <a:pPr>
              <a:buNone/>
            </a:pPr>
            <a:r>
              <a:rPr lang="zh-CN" altLang="en-US" sz="3200" dirty="0" smtClean="0"/>
              <a:t>伯</a:t>
            </a:r>
            <a:r>
              <a:rPr lang="en-US" altLang="zh-CN" sz="3200" dirty="0" smtClean="0"/>
              <a:t>(</a:t>
            </a:r>
            <a:r>
              <a:rPr lang="en-US" altLang="zh-CN" sz="3200" dirty="0" err="1" smtClean="0"/>
              <a:t>bó</a:t>
            </a:r>
            <a:r>
              <a:rPr lang="en-US" altLang="zh-CN" sz="3200" dirty="0" smtClean="0"/>
              <a:t>) </a:t>
            </a:r>
            <a:r>
              <a:rPr lang="zh-CN" altLang="en-US" sz="3200" dirty="0" smtClean="0"/>
              <a:t>伯</a:t>
            </a:r>
            <a:r>
              <a:rPr lang="en-US" altLang="zh-CN" sz="3200" dirty="0" smtClean="0"/>
              <a:t>(</a:t>
            </a:r>
            <a:r>
              <a:rPr lang="en-US" altLang="zh-CN" sz="3200" dirty="0" err="1" smtClean="0"/>
              <a:t>bo</a:t>
            </a:r>
            <a:r>
              <a:rPr lang="en-US" altLang="zh-CN" sz="3200" dirty="0" smtClean="0"/>
              <a:t>)                 father’s </a:t>
            </a:r>
            <a:r>
              <a:rPr lang="en-US" sz="3200" dirty="0" smtClean="0"/>
              <a:t>elder brother</a:t>
            </a:r>
            <a:endParaRPr lang="en-US" altLang="zh-CN" sz="3200" dirty="0" smtClean="0"/>
          </a:p>
          <a:p>
            <a:pPr>
              <a:buNone/>
            </a:pPr>
            <a:r>
              <a:rPr lang="zh-CN" altLang="en-US" sz="3200" dirty="0" smtClean="0"/>
              <a:t>叔</a:t>
            </a:r>
            <a:r>
              <a:rPr lang="en-US" altLang="zh-CN" sz="3200" dirty="0" smtClean="0"/>
              <a:t>(</a:t>
            </a:r>
            <a:r>
              <a:rPr lang="en-US" altLang="zh-CN" sz="3200" dirty="0" err="1" smtClean="0"/>
              <a:t>shū</a:t>
            </a:r>
            <a:r>
              <a:rPr lang="en-US" altLang="zh-CN" sz="3200" dirty="0" smtClean="0"/>
              <a:t>) </a:t>
            </a:r>
            <a:r>
              <a:rPr lang="zh-CN" altLang="en-US" sz="3200" dirty="0" smtClean="0"/>
              <a:t>叔</a:t>
            </a:r>
            <a:r>
              <a:rPr lang="en-US" altLang="zh-CN" sz="3200" dirty="0" smtClean="0"/>
              <a:t>(</a:t>
            </a:r>
            <a:r>
              <a:rPr lang="en-US" altLang="zh-CN" sz="3200" dirty="0" err="1" smtClean="0"/>
              <a:t>shu</a:t>
            </a:r>
            <a:r>
              <a:rPr lang="en-US" altLang="zh-CN" sz="3200" dirty="0" smtClean="0"/>
              <a:t>)        father’s  younger brother</a:t>
            </a:r>
          </a:p>
          <a:p>
            <a:pPr>
              <a:buNone/>
            </a:pPr>
            <a:r>
              <a:rPr lang="zh-CN" altLang="en-US" sz="3200" dirty="0" smtClean="0"/>
              <a:t>姑</a:t>
            </a:r>
            <a:r>
              <a:rPr lang="en-US" altLang="zh-CN" sz="3200" dirty="0" smtClean="0"/>
              <a:t>(</a:t>
            </a:r>
            <a:r>
              <a:rPr lang="en-US" altLang="zh-CN" sz="3200" dirty="0" err="1" smtClean="0"/>
              <a:t>ɡū</a:t>
            </a:r>
            <a:r>
              <a:rPr lang="en-US" altLang="zh-CN" sz="3200" dirty="0" smtClean="0"/>
              <a:t>) </a:t>
            </a:r>
            <a:r>
              <a:rPr lang="zh-CN" altLang="en-US" sz="3200" dirty="0" smtClean="0"/>
              <a:t>姑</a:t>
            </a:r>
            <a:r>
              <a:rPr lang="en-US" altLang="zh-CN" sz="3200" dirty="0" smtClean="0"/>
              <a:t>(</a:t>
            </a:r>
            <a:r>
              <a:rPr lang="en-US" altLang="zh-CN" sz="3200" dirty="0" err="1" smtClean="0"/>
              <a:t>ɡu</a:t>
            </a:r>
            <a:r>
              <a:rPr lang="en-US" altLang="zh-CN" sz="3200" dirty="0" smtClean="0"/>
              <a:t>)                 father’s sisters</a:t>
            </a:r>
            <a:endParaRPr lang="zh-CN" altLang="en-US" sz="3200" dirty="0" smtClean="0"/>
          </a:p>
          <a:p>
            <a:pPr>
              <a:buNone/>
            </a:pPr>
            <a:r>
              <a:rPr lang="zh-CN" altLang="en-US" sz="3200" dirty="0" smtClean="0"/>
              <a:t>舅</a:t>
            </a:r>
            <a:r>
              <a:rPr lang="en-US" altLang="zh-CN" sz="3200" dirty="0" smtClean="0"/>
              <a:t>(</a:t>
            </a:r>
            <a:r>
              <a:rPr lang="en-US" altLang="zh-CN" sz="3200" dirty="0" err="1" smtClean="0"/>
              <a:t>jiù</a:t>
            </a:r>
            <a:r>
              <a:rPr lang="en-US" altLang="zh-CN" sz="3200" dirty="0" smtClean="0"/>
              <a:t>) </a:t>
            </a:r>
            <a:r>
              <a:rPr lang="zh-CN" altLang="en-US" sz="3200" dirty="0" smtClean="0"/>
              <a:t>舅</a:t>
            </a:r>
            <a:r>
              <a:rPr lang="en-US" altLang="zh-CN" sz="3200" dirty="0" smtClean="0"/>
              <a:t>(</a:t>
            </a:r>
            <a:r>
              <a:rPr lang="en-US" altLang="zh-CN" sz="3200" dirty="0" err="1" smtClean="0"/>
              <a:t>jiu</a:t>
            </a:r>
            <a:r>
              <a:rPr lang="en-US" altLang="zh-CN" sz="3200" dirty="0" smtClean="0"/>
              <a:t>)                 mother’s brothers</a:t>
            </a:r>
          </a:p>
          <a:p>
            <a:pPr>
              <a:buNone/>
            </a:pPr>
            <a:r>
              <a:rPr lang="zh-CN" altLang="en-US" sz="3200" dirty="0" smtClean="0"/>
              <a:t>阿</a:t>
            </a:r>
            <a:r>
              <a:rPr lang="en-US" altLang="zh-CN" sz="3200" dirty="0" smtClean="0"/>
              <a:t>(ā) </a:t>
            </a:r>
            <a:r>
              <a:rPr lang="zh-CN" altLang="en-US" sz="3200" dirty="0" smtClean="0"/>
              <a:t>姨</a:t>
            </a:r>
            <a:r>
              <a:rPr lang="en-US" altLang="zh-CN" sz="3200" dirty="0" smtClean="0"/>
              <a:t>(</a:t>
            </a:r>
            <a:r>
              <a:rPr lang="en-US" altLang="zh-CN" sz="3200" dirty="0" err="1" smtClean="0"/>
              <a:t>yí</a:t>
            </a:r>
            <a:r>
              <a:rPr lang="en-US" altLang="zh-CN" sz="3200" dirty="0" smtClean="0"/>
              <a:t>)                     mother’s  sisters</a:t>
            </a:r>
            <a:endParaRPr lang="zh-CN" altLang="en-US" sz="3200" dirty="0" smtClean="0"/>
          </a:p>
          <a:p>
            <a:pPr>
              <a:buNone/>
            </a:pPr>
            <a:r>
              <a:rPr lang="en-US" altLang="zh-CN" dirty="0" smtClean="0"/>
              <a:t> </a:t>
            </a:r>
            <a:endParaRPr lang="zh-CN" altLang="en-US" dirty="0"/>
          </a:p>
        </p:txBody>
      </p:sp>
    </p:spTree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0" y="1428736"/>
            <a:ext cx="9144000" cy="5643602"/>
          </a:xfrm>
        </p:spPr>
        <p:txBody>
          <a:bodyPr>
            <a:normAutofit/>
          </a:bodyPr>
          <a:lstStyle/>
          <a:p>
            <a:r>
              <a:rPr lang="en-US" altLang="zh-CN" sz="2800" dirty="0" err="1" smtClean="0"/>
              <a:t>nǐ</a:t>
            </a:r>
            <a:r>
              <a:rPr lang="zh-CN" altLang="en-US" sz="2800" dirty="0" smtClean="0"/>
              <a:t> </a:t>
            </a:r>
            <a:r>
              <a:rPr lang="en-US" altLang="zh-CN" sz="2800" dirty="0" smtClean="0"/>
              <a:t>de </a:t>
            </a:r>
            <a:r>
              <a:rPr lang="en-US" altLang="zh-CN" sz="2800" dirty="0" err="1" smtClean="0"/>
              <a:t>bà</a:t>
            </a:r>
            <a:r>
              <a:rPr lang="en-US" altLang="zh-CN" sz="2800" dirty="0" smtClean="0"/>
              <a:t> </a:t>
            </a:r>
            <a:r>
              <a:rPr lang="en-US" altLang="zh-CN" sz="2800" dirty="0" err="1" smtClean="0"/>
              <a:t>bɑ</a:t>
            </a:r>
            <a:r>
              <a:rPr lang="en-US" altLang="zh-CN" sz="2800" dirty="0" smtClean="0"/>
              <a:t> </a:t>
            </a:r>
            <a:r>
              <a:rPr lang="zh-CN" altLang="en-US" sz="2800" dirty="0" smtClean="0"/>
              <a:t>、 </a:t>
            </a:r>
            <a:r>
              <a:rPr lang="en-US" altLang="zh-CN" sz="2800" dirty="0" err="1" smtClean="0"/>
              <a:t>mā</a:t>
            </a:r>
            <a:r>
              <a:rPr lang="zh-CN" altLang="en-US" sz="2800" dirty="0" smtClean="0"/>
              <a:t> </a:t>
            </a:r>
            <a:r>
              <a:rPr lang="en-US" altLang="zh-CN" sz="2800" dirty="0" err="1" smtClean="0"/>
              <a:t>mɑ</a:t>
            </a:r>
            <a:r>
              <a:rPr lang="en-US" altLang="zh-CN" sz="2800" dirty="0" smtClean="0"/>
              <a:t> </a:t>
            </a:r>
            <a:r>
              <a:rPr lang="en-US" altLang="zh-CN" sz="2800" dirty="0" err="1" smtClean="0"/>
              <a:t>cónɡ</a:t>
            </a:r>
            <a:r>
              <a:rPr lang="en-US" altLang="zh-CN" sz="2800" dirty="0" smtClean="0"/>
              <a:t> </a:t>
            </a:r>
            <a:r>
              <a:rPr lang="en-US" altLang="zh-CN" sz="2800" dirty="0" err="1" smtClean="0"/>
              <a:t>nǎ</a:t>
            </a:r>
            <a:r>
              <a:rPr lang="en-US" altLang="zh-CN" sz="2800" dirty="0" smtClean="0"/>
              <a:t> </a:t>
            </a:r>
            <a:r>
              <a:rPr lang="en-US" altLang="zh-CN" sz="2800" dirty="0" err="1" smtClean="0"/>
              <a:t>lǐ</a:t>
            </a:r>
            <a:r>
              <a:rPr lang="en-US" altLang="zh-CN" sz="2800" dirty="0" smtClean="0"/>
              <a:t> </a:t>
            </a:r>
            <a:r>
              <a:rPr lang="en-US" altLang="zh-CN" sz="2800" dirty="0" err="1" smtClean="0"/>
              <a:t>lái</a:t>
            </a:r>
            <a:r>
              <a:rPr lang="en-US" altLang="zh-CN" sz="2800" dirty="0" smtClean="0"/>
              <a:t> </a:t>
            </a:r>
            <a:r>
              <a:rPr lang="zh-CN" altLang="en-US" sz="2800" dirty="0" smtClean="0"/>
              <a:t>？ </a:t>
            </a:r>
          </a:p>
          <a:p>
            <a:r>
              <a:rPr lang="zh-CN" altLang="en-US" sz="2800" dirty="0" smtClean="0"/>
              <a:t>你 的 爸 爸 、 妈 妈 从   哪 里 来  ？ </a:t>
            </a:r>
          </a:p>
          <a:p>
            <a:r>
              <a:rPr lang="en-US" altLang="zh-CN" sz="2800" dirty="0" err="1" smtClean="0"/>
              <a:t>tā</a:t>
            </a:r>
            <a:r>
              <a:rPr lang="zh-CN" altLang="en-US" sz="2800" dirty="0" smtClean="0"/>
              <a:t> </a:t>
            </a:r>
            <a:r>
              <a:rPr lang="en-US" altLang="zh-CN" sz="2800" dirty="0" smtClean="0"/>
              <a:t>men </a:t>
            </a:r>
            <a:r>
              <a:rPr lang="en-US" altLang="zh-CN" sz="2800" dirty="0" err="1" smtClean="0"/>
              <a:t>jiào</a:t>
            </a:r>
            <a:r>
              <a:rPr lang="en-US" altLang="zh-CN" sz="2800" dirty="0" smtClean="0"/>
              <a:t> </a:t>
            </a:r>
            <a:r>
              <a:rPr lang="en-US" altLang="zh-CN" sz="2800" dirty="0" err="1" smtClean="0"/>
              <a:t>shén</a:t>
            </a:r>
            <a:r>
              <a:rPr lang="en-US" altLang="zh-CN" sz="2800" dirty="0" smtClean="0"/>
              <a:t> me </a:t>
            </a:r>
            <a:r>
              <a:rPr lang="en-US" altLang="zh-CN" sz="2800" dirty="0" err="1" smtClean="0"/>
              <a:t>mínɡ</a:t>
            </a:r>
            <a:r>
              <a:rPr lang="en-US" altLang="zh-CN" sz="2800" dirty="0" smtClean="0"/>
              <a:t> </a:t>
            </a:r>
            <a:r>
              <a:rPr lang="en-US" altLang="zh-CN" sz="2800" dirty="0" err="1" smtClean="0"/>
              <a:t>zi</a:t>
            </a:r>
            <a:r>
              <a:rPr lang="en-US" altLang="zh-CN" sz="2800" dirty="0" smtClean="0"/>
              <a:t> </a:t>
            </a:r>
            <a:r>
              <a:rPr lang="zh-CN" altLang="en-US" sz="2800" dirty="0" smtClean="0"/>
              <a:t>？ </a:t>
            </a:r>
          </a:p>
          <a:p>
            <a:r>
              <a:rPr lang="zh-CN" altLang="en-US" sz="2800" dirty="0" smtClean="0"/>
              <a:t>他 们  叫   什   么 名   字 ？ </a:t>
            </a:r>
          </a:p>
          <a:p>
            <a:r>
              <a:rPr lang="en-US" altLang="zh-CN" sz="2800" dirty="0" err="1" smtClean="0"/>
              <a:t>nǐ</a:t>
            </a:r>
            <a:r>
              <a:rPr lang="zh-CN" altLang="en-US" sz="2800" dirty="0" smtClean="0"/>
              <a:t> </a:t>
            </a:r>
            <a:r>
              <a:rPr lang="en-US" altLang="zh-CN" sz="2800" dirty="0" smtClean="0"/>
              <a:t>de </a:t>
            </a:r>
            <a:r>
              <a:rPr lang="en-US" altLang="zh-CN" sz="2800" dirty="0" err="1" smtClean="0"/>
              <a:t>yé</a:t>
            </a:r>
            <a:r>
              <a:rPr lang="zh-CN" altLang="en-US" sz="2800" dirty="0" smtClean="0"/>
              <a:t> </a:t>
            </a:r>
            <a:r>
              <a:rPr lang="en-US" altLang="zh-CN" sz="2800" dirty="0" smtClean="0"/>
              <a:t>ye </a:t>
            </a:r>
            <a:r>
              <a:rPr lang="zh-CN" altLang="en-US" sz="2800" dirty="0" smtClean="0"/>
              <a:t>、 </a:t>
            </a:r>
            <a:r>
              <a:rPr lang="en-US" altLang="zh-CN" sz="2800" dirty="0" err="1" smtClean="0"/>
              <a:t>nǎi</a:t>
            </a:r>
            <a:r>
              <a:rPr lang="en-US" altLang="zh-CN" sz="2800" dirty="0" smtClean="0"/>
              <a:t> </a:t>
            </a:r>
            <a:r>
              <a:rPr lang="en-US" altLang="zh-CN" sz="2800" dirty="0" err="1" smtClean="0"/>
              <a:t>nɑi</a:t>
            </a:r>
            <a:r>
              <a:rPr lang="en-US" altLang="zh-CN" sz="2800" dirty="0" smtClean="0"/>
              <a:t> </a:t>
            </a:r>
            <a:r>
              <a:rPr lang="zh-CN" altLang="en-US" sz="2800" dirty="0" smtClean="0"/>
              <a:t>、 </a:t>
            </a:r>
            <a:r>
              <a:rPr lang="en-US" altLang="zh-CN" sz="2800" dirty="0" err="1" smtClean="0"/>
              <a:t>lǎo</a:t>
            </a:r>
            <a:r>
              <a:rPr lang="en-US" altLang="zh-CN" sz="2800" dirty="0" smtClean="0"/>
              <a:t> </a:t>
            </a:r>
            <a:r>
              <a:rPr lang="en-US" altLang="zh-CN" sz="2800" dirty="0" err="1" smtClean="0"/>
              <a:t>lɑo</a:t>
            </a:r>
            <a:r>
              <a:rPr lang="en-US" altLang="zh-CN" sz="2800" dirty="0" smtClean="0"/>
              <a:t> </a:t>
            </a:r>
            <a:r>
              <a:rPr lang="zh-CN" altLang="en-US" sz="2800" dirty="0" smtClean="0"/>
              <a:t>、 </a:t>
            </a:r>
            <a:r>
              <a:rPr lang="en-US" altLang="zh-CN" sz="2800" dirty="0" err="1" smtClean="0"/>
              <a:t>lǎo</a:t>
            </a:r>
            <a:r>
              <a:rPr lang="en-US" altLang="zh-CN" sz="2800" dirty="0" smtClean="0"/>
              <a:t> </a:t>
            </a:r>
            <a:r>
              <a:rPr lang="en-US" altLang="zh-CN" sz="2800" dirty="0" err="1" smtClean="0"/>
              <a:t>yé</a:t>
            </a:r>
            <a:r>
              <a:rPr lang="zh-CN" altLang="en-US" sz="2800" dirty="0" smtClean="0"/>
              <a:t> </a:t>
            </a:r>
            <a:r>
              <a:rPr lang="en-US" altLang="zh-CN" sz="2800" dirty="0" err="1" smtClean="0"/>
              <a:t>cónɡ</a:t>
            </a:r>
            <a:r>
              <a:rPr lang="en-US" altLang="zh-CN" sz="2800" dirty="0" smtClean="0"/>
              <a:t> </a:t>
            </a:r>
            <a:r>
              <a:rPr lang="en-US" altLang="zh-CN" sz="2800" dirty="0" err="1" smtClean="0"/>
              <a:t>nǎ</a:t>
            </a:r>
            <a:r>
              <a:rPr lang="en-US" altLang="zh-CN" sz="2800" dirty="0" smtClean="0"/>
              <a:t> </a:t>
            </a:r>
            <a:r>
              <a:rPr lang="en-US" altLang="zh-CN" sz="2800" dirty="0" err="1" smtClean="0"/>
              <a:t>lǐ</a:t>
            </a:r>
            <a:r>
              <a:rPr lang="en-US" altLang="zh-CN" sz="2800" dirty="0" smtClean="0"/>
              <a:t> </a:t>
            </a:r>
            <a:r>
              <a:rPr lang="en-US" altLang="zh-CN" sz="2800" dirty="0" err="1" smtClean="0"/>
              <a:t>lái</a:t>
            </a:r>
            <a:r>
              <a:rPr lang="en-US" altLang="zh-CN" sz="2800" dirty="0" smtClean="0"/>
              <a:t> </a:t>
            </a:r>
            <a:r>
              <a:rPr lang="zh-CN" altLang="en-US" sz="2800" dirty="0" smtClean="0"/>
              <a:t>？ </a:t>
            </a:r>
          </a:p>
          <a:p>
            <a:r>
              <a:rPr lang="zh-CN" altLang="en-US" sz="2800" dirty="0" smtClean="0"/>
              <a:t>你 的 爷 爷 、 奶  奶  、 姥  姥  、 姥  爷 从   哪 里 来  ？ </a:t>
            </a:r>
          </a:p>
          <a:p>
            <a:r>
              <a:rPr lang="en-US" altLang="zh-CN" sz="2800" dirty="0" err="1" smtClean="0"/>
              <a:t>tā</a:t>
            </a:r>
            <a:r>
              <a:rPr lang="zh-CN" altLang="en-US" sz="2800" dirty="0" smtClean="0"/>
              <a:t> </a:t>
            </a:r>
            <a:r>
              <a:rPr lang="en-US" altLang="zh-CN" sz="2800" dirty="0" smtClean="0"/>
              <a:t>men </a:t>
            </a:r>
            <a:r>
              <a:rPr lang="en-US" altLang="zh-CN" sz="2800" dirty="0" err="1" smtClean="0"/>
              <a:t>jiào</a:t>
            </a:r>
            <a:r>
              <a:rPr lang="en-US" altLang="zh-CN" sz="2800" dirty="0" smtClean="0"/>
              <a:t> </a:t>
            </a:r>
            <a:r>
              <a:rPr lang="en-US" altLang="zh-CN" sz="2800" dirty="0" err="1" smtClean="0"/>
              <a:t>shén</a:t>
            </a:r>
            <a:r>
              <a:rPr lang="en-US" altLang="zh-CN" sz="2800" dirty="0" smtClean="0"/>
              <a:t> me </a:t>
            </a:r>
            <a:r>
              <a:rPr lang="en-US" altLang="zh-CN" sz="2800" dirty="0" err="1" smtClean="0"/>
              <a:t>mínɡ</a:t>
            </a:r>
            <a:r>
              <a:rPr lang="en-US" altLang="zh-CN" sz="2800" dirty="0" smtClean="0"/>
              <a:t> </a:t>
            </a:r>
            <a:r>
              <a:rPr lang="en-US" altLang="zh-CN" sz="2800" dirty="0" err="1" smtClean="0"/>
              <a:t>zi</a:t>
            </a:r>
            <a:r>
              <a:rPr lang="en-US" altLang="zh-CN" sz="2800" dirty="0" smtClean="0"/>
              <a:t> </a:t>
            </a:r>
            <a:r>
              <a:rPr lang="zh-CN" altLang="en-US" sz="2800" dirty="0" smtClean="0"/>
              <a:t>？ </a:t>
            </a:r>
          </a:p>
          <a:p>
            <a:r>
              <a:rPr lang="zh-CN" altLang="en-US" sz="2800" dirty="0" smtClean="0"/>
              <a:t>他 们  叫   什   么 名   字 ？ </a:t>
            </a:r>
          </a:p>
          <a:p>
            <a:endParaRPr lang="zh-CN" altLang="en-US" dirty="0" smtClean="0"/>
          </a:p>
          <a:p>
            <a:endParaRPr lang="zh-CN" altLang="en-US" dirty="0"/>
          </a:p>
        </p:txBody>
      </p:sp>
    </p:spTree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214282" y="1428736"/>
            <a:ext cx="3971924" cy="5000660"/>
          </a:xfr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/>
          <a:lstStyle/>
          <a:p>
            <a:r>
              <a:rPr lang="en-US" altLang="zh-CN" dirty="0" smtClean="0"/>
              <a:t>Western names</a:t>
            </a:r>
          </a:p>
          <a:p>
            <a:endParaRPr lang="en-US" altLang="zh-CN" dirty="0" smtClean="0"/>
          </a:p>
          <a:p>
            <a:pPr>
              <a:buNone/>
            </a:pPr>
            <a:r>
              <a:rPr lang="en-US" altLang="zh-CN" dirty="0" smtClean="0"/>
              <a:t>David Alan Miller</a:t>
            </a:r>
          </a:p>
          <a:p>
            <a:pPr>
              <a:buNone/>
            </a:pPr>
            <a:r>
              <a:rPr lang="en-US" altLang="zh-CN" dirty="0" smtClean="0"/>
              <a:t>Susan</a:t>
            </a:r>
            <a:r>
              <a:rPr lang="zh-CN" altLang="en-US" dirty="0" smtClean="0"/>
              <a:t> </a:t>
            </a:r>
            <a:r>
              <a:rPr lang="en-US" altLang="zh-CN" dirty="0" smtClean="0"/>
              <a:t>Black</a:t>
            </a:r>
          </a:p>
          <a:p>
            <a:pPr>
              <a:buNone/>
            </a:pPr>
            <a:r>
              <a:rPr lang="en-US" altLang="zh-CN" dirty="0" smtClean="0"/>
              <a:t>William Taylor</a:t>
            </a:r>
          </a:p>
          <a:p>
            <a:pPr>
              <a:buNone/>
            </a:pPr>
            <a:r>
              <a:rPr lang="en-US" altLang="zh-CN" dirty="0" smtClean="0"/>
              <a:t>Bobby Lee Davis</a:t>
            </a:r>
          </a:p>
          <a:p>
            <a:pPr>
              <a:buNone/>
            </a:pPr>
            <a:r>
              <a:rPr lang="en-US" altLang="zh-CN" dirty="0" smtClean="0"/>
              <a:t>Charlotte </a:t>
            </a:r>
            <a:r>
              <a:rPr lang="en-US" altLang="zh-CN" dirty="0" err="1" smtClean="0"/>
              <a:t>Baubion</a:t>
            </a:r>
            <a:endParaRPr lang="zh-CN" altLang="en-US" dirty="0"/>
          </a:p>
        </p:txBody>
      </p:sp>
      <p:sp>
        <p:nvSpPr>
          <p:cNvPr id="6" name="内容占位符 2"/>
          <p:cNvSpPr txBox="1">
            <a:spLocks/>
          </p:cNvSpPr>
          <p:nvPr/>
        </p:nvSpPr>
        <p:spPr>
          <a:xfrm>
            <a:off x="4500562" y="1428736"/>
            <a:ext cx="4429156" cy="4972072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vert="horz" rtlCol="0">
            <a:norm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tx2"/>
              </a:buClr>
              <a:buSzPct val="50000"/>
              <a:buFont typeface="Wingdings 2"/>
              <a:buChar char="ß"/>
              <a:tabLst/>
              <a:defRPr/>
            </a:pPr>
            <a:r>
              <a:rPr kumimoji="0" lang="en-US" altLang="zh-CN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Chinese names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tx2"/>
              </a:buClr>
              <a:buSzPct val="50000"/>
              <a:buFont typeface="Wingdings 2"/>
              <a:buChar char="ß"/>
              <a:tabLst/>
              <a:defRPr/>
            </a:pPr>
            <a:endParaRPr kumimoji="0" lang="en-US" altLang="zh-CN" sz="32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r>
              <a:rPr lang="zh-CN" altLang="en-US" sz="3200" dirty="0" smtClean="0"/>
              <a:t>钱</a:t>
            </a:r>
            <a:r>
              <a:rPr lang="en-US" altLang="zh-CN" sz="3200" dirty="0" smtClean="0"/>
              <a:t>(</a:t>
            </a:r>
            <a:r>
              <a:rPr lang="en-US" altLang="zh-CN" sz="3200" dirty="0" err="1" smtClean="0"/>
              <a:t>qián</a:t>
            </a:r>
            <a:r>
              <a:rPr lang="en-US" altLang="zh-CN" sz="3200" dirty="0" smtClean="0"/>
              <a:t>) </a:t>
            </a:r>
            <a:r>
              <a:rPr lang="zh-CN" altLang="en-US" sz="3200" dirty="0" smtClean="0"/>
              <a:t>杰</a:t>
            </a:r>
            <a:r>
              <a:rPr lang="en-US" altLang="zh-CN" sz="3200" dirty="0" smtClean="0"/>
              <a:t>(</a:t>
            </a:r>
            <a:r>
              <a:rPr lang="en-US" altLang="zh-CN" sz="3200" dirty="0" err="1" smtClean="0"/>
              <a:t>jié</a:t>
            </a:r>
            <a:r>
              <a:rPr lang="en-US" altLang="zh-CN" sz="3200" dirty="0" smtClean="0"/>
              <a:t>) </a:t>
            </a:r>
            <a:endParaRPr lang="zh-CN" altLang="en-US" sz="3200" dirty="0" smtClean="0"/>
          </a:p>
          <a:p>
            <a:r>
              <a:rPr lang="zh-CN" altLang="en-US" sz="3200" dirty="0" smtClean="0"/>
              <a:t>李</a:t>
            </a:r>
            <a:r>
              <a:rPr lang="en-US" altLang="zh-CN" sz="3200" dirty="0" smtClean="0"/>
              <a:t>(</a:t>
            </a:r>
            <a:r>
              <a:rPr lang="en-US" altLang="zh-CN" sz="3200" dirty="0" err="1" smtClean="0"/>
              <a:t>lǐ</a:t>
            </a:r>
            <a:r>
              <a:rPr lang="en-US" altLang="zh-CN" sz="3200" dirty="0" smtClean="0"/>
              <a:t>) </a:t>
            </a:r>
            <a:r>
              <a:rPr lang="zh-CN" altLang="en-US" sz="3200" dirty="0" smtClean="0"/>
              <a:t>家</a:t>
            </a:r>
            <a:r>
              <a:rPr lang="en-US" altLang="zh-CN" sz="3200" dirty="0" smtClean="0"/>
              <a:t>(</a:t>
            </a:r>
            <a:r>
              <a:rPr lang="en-US" altLang="zh-CN" sz="3200" dirty="0" err="1" smtClean="0"/>
              <a:t>jiā</a:t>
            </a:r>
            <a:r>
              <a:rPr lang="en-US" altLang="zh-CN" sz="3200" dirty="0" smtClean="0"/>
              <a:t>) </a:t>
            </a:r>
            <a:r>
              <a:rPr lang="zh-CN" altLang="en-US" sz="3200" dirty="0" smtClean="0"/>
              <a:t>美</a:t>
            </a:r>
            <a:r>
              <a:rPr lang="en-US" altLang="zh-CN" sz="3200" dirty="0" smtClean="0"/>
              <a:t>(</a:t>
            </a:r>
            <a:r>
              <a:rPr lang="en-US" altLang="zh-CN" sz="3200" dirty="0" err="1" smtClean="0"/>
              <a:t>měi</a:t>
            </a:r>
            <a:r>
              <a:rPr lang="en-US" altLang="zh-CN" sz="3200" dirty="0" smtClean="0"/>
              <a:t>) </a:t>
            </a:r>
            <a:endParaRPr lang="zh-CN" altLang="en-US" sz="3200" dirty="0" smtClean="0"/>
          </a:p>
          <a:p>
            <a:r>
              <a:rPr lang="zh-CN" altLang="en-US" sz="3200" dirty="0" smtClean="0"/>
              <a:t>林</a:t>
            </a:r>
            <a:r>
              <a:rPr lang="en-US" altLang="zh-CN" sz="3200" dirty="0" smtClean="0"/>
              <a:t>(</a:t>
            </a:r>
            <a:r>
              <a:rPr lang="en-US" altLang="zh-CN" sz="3200" dirty="0" err="1" smtClean="0"/>
              <a:t>lín</a:t>
            </a:r>
            <a:r>
              <a:rPr lang="en-US" altLang="zh-CN" sz="3200" dirty="0" smtClean="0"/>
              <a:t>) </a:t>
            </a:r>
            <a:r>
              <a:rPr lang="zh-CN" altLang="en-US" sz="3200" dirty="0" smtClean="0"/>
              <a:t>美</a:t>
            </a:r>
            <a:r>
              <a:rPr lang="en-US" altLang="zh-CN" sz="3200" dirty="0" smtClean="0"/>
              <a:t>(</a:t>
            </a:r>
            <a:r>
              <a:rPr lang="en-US" altLang="zh-CN" sz="3200" dirty="0" err="1" smtClean="0"/>
              <a:t>měi</a:t>
            </a:r>
            <a:r>
              <a:rPr lang="en-US" altLang="zh-CN" sz="3200" dirty="0" smtClean="0"/>
              <a:t>) </a:t>
            </a:r>
            <a:r>
              <a:rPr lang="zh-CN" altLang="en-US" sz="3200" dirty="0" smtClean="0"/>
              <a:t>月</a:t>
            </a:r>
            <a:r>
              <a:rPr lang="en-US" altLang="zh-CN" sz="3200" dirty="0" smtClean="0"/>
              <a:t>(</a:t>
            </a:r>
            <a:r>
              <a:rPr lang="en-US" altLang="zh-CN" sz="3200" dirty="0" err="1" smtClean="0"/>
              <a:t>yuè</a:t>
            </a:r>
            <a:r>
              <a:rPr lang="en-US" altLang="zh-CN" sz="3200" dirty="0" smtClean="0"/>
              <a:t>) </a:t>
            </a:r>
            <a:endParaRPr lang="zh-CN" altLang="en-US" sz="3200" dirty="0" smtClean="0"/>
          </a:p>
          <a:p>
            <a:r>
              <a:rPr lang="zh-CN" altLang="en-US" sz="3200" dirty="0" smtClean="0"/>
              <a:t>王</a:t>
            </a:r>
            <a:r>
              <a:rPr lang="en-US" altLang="zh-CN" sz="3200" dirty="0" smtClean="0"/>
              <a:t>(</a:t>
            </a:r>
            <a:r>
              <a:rPr lang="en-US" altLang="zh-CN" sz="3200" dirty="0" err="1" smtClean="0"/>
              <a:t>wánɡ</a:t>
            </a:r>
            <a:r>
              <a:rPr lang="en-US" altLang="zh-CN" sz="3200" dirty="0" smtClean="0"/>
              <a:t>) </a:t>
            </a:r>
            <a:r>
              <a:rPr lang="zh-CN" altLang="en-US" sz="3200" dirty="0" smtClean="0"/>
              <a:t>家</a:t>
            </a:r>
            <a:r>
              <a:rPr lang="en-US" altLang="zh-CN" sz="3200" dirty="0" smtClean="0"/>
              <a:t>(</a:t>
            </a:r>
            <a:r>
              <a:rPr lang="en-US" altLang="zh-CN" sz="3200" dirty="0" err="1" smtClean="0"/>
              <a:t>jiā</a:t>
            </a:r>
            <a:r>
              <a:rPr lang="en-US" altLang="zh-CN" sz="3200" dirty="0" smtClean="0"/>
              <a:t>) </a:t>
            </a:r>
            <a:r>
              <a:rPr lang="zh-CN" altLang="en-US" sz="3200" dirty="0" smtClean="0"/>
              <a:t>明</a:t>
            </a:r>
            <a:r>
              <a:rPr lang="en-US" altLang="zh-CN" sz="3200" dirty="0" smtClean="0"/>
              <a:t>(</a:t>
            </a:r>
            <a:r>
              <a:rPr lang="en-US" altLang="zh-CN" sz="3200" dirty="0" err="1" smtClean="0"/>
              <a:t>mínɡ</a:t>
            </a:r>
            <a:r>
              <a:rPr lang="en-US" altLang="zh-CN" sz="3200" dirty="0" smtClean="0"/>
              <a:t>) </a:t>
            </a:r>
            <a:endParaRPr lang="zh-CN" altLang="en-US" sz="3200" dirty="0" smtClean="0"/>
          </a:p>
          <a:p>
            <a:r>
              <a:rPr lang="zh-CN" altLang="en-US" sz="3200" dirty="0" smtClean="0"/>
              <a:t>王</a:t>
            </a:r>
            <a:r>
              <a:rPr lang="en-US" altLang="zh-CN" sz="3200" dirty="0" smtClean="0"/>
              <a:t>(</a:t>
            </a:r>
            <a:r>
              <a:rPr lang="en-US" altLang="zh-CN" sz="3200" dirty="0" err="1" smtClean="0"/>
              <a:t>wánɡ</a:t>
            </a:r>
            <a:r>
              <a:rPr lang="en-US" altLang="zh-CN" sz="3200" dirty="0" smtClean="0"/>
              <a:t>) </a:t>
            </a:r>
            <a:r>
              <a:rPr lang="zh-CN" altLang="en-US" sz="3200" dirty="0" smtClean="0"/>
              <a:t>月</a:t>
            </a:r>
            <a:r>
              <a:rPr lang="en-US" altLang="zh-CN" sz="3200" dirty="0" smtClean="0"/>
              <a:t>(</a:t>
            </a:r>
            <a:r>
              <a:rPr lang="en-US" altLang="zh-CN" sz="3200" dirty="0" err="1" smtClean="0"/>
              <a:t>yuè</a:t>
            </a:r>
            <a:r>
              <a:rPr lang="en-US" altLang="zh-CN" sz="3200" dirty="0" smtClean="0"/>
              <a:t>) </a:t>
            </a:r>
            <a:r>
              <a:rPr lang="zh-CN" altLang="en-US" sz="3200" dirty="0" smtClean="0"/>
              <a:t>月</a:t>
            </a:r>
            <a:r>
              <a:rPr lang="en-US" altLang="zh-CN" sz="3200" dirty="0" smtClean="0"/>
              <a:t>(</a:t>
            </a:r>
            <a:r>
              <a:rPr lang="en-US" altLang="zh-CN" sz="3200" dirty="0" err="1" smtClean="0"/>
              <a:t>yuè</a:t>
            </a:r>
            <a:r>
              <a:rPr lang="en-US" altLang="zh-CN" sz="3200" dirty="0" smtClean="0"/>
              <a:t>) </a:t>
            </a:r>
            <a:endParaRPr kumimoji="0" lang="en-US" altLang="zh-CN" sz="32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暗香扑面">
  <a:themeElements>
    <a:clrScheme name="暗香扑面">
      <a:dk1>
        <a:sysClr val="windowText" lastClr="000000"/>
      </a:dk1>
      <a:lt1>
        <a:sysClr val="window" lastClr="FFFFFF"/>
      </a:lt1>
      <a:dk2>
        <a:srgbClr val="2F2F2F"/>
      </a:dk2>
      <a:lt2>
        <a:srgbClr val="FFFFF4"/>
      </a:lt2>
      <a:accent1>
        <a:srgbClr val="918415"/>
      </a:accent1>
      <a:accent2>
        <a:srgbClr val="C47546"/>
      </a:accent2>
      <a:accent3>
        <a:srgbClr val="AFB591"/>
      </a:accent3>
      <a:accent4>
        <a:srgbClr val="B9945B"/>
      </a:accent4>
      <a:accent5>
        <a:srgbClr val="85ADBC"/>
      </a:accent5>
      <a:accent6>
        <a:srgbClr val="E5B440"/>
      </a:accent6>
      <a:hlink>
        <a:srgbClr val="00D5D5"/>
      </a:hlink>
      <a:folHlink>
        <a:srgbClr val="DD00DD"/>
      </a:folHlink>
    </a:clrScheme>
    <a:fontScheme name="暗香扑面">
      <a:majorFont>
        <a:latin typeface="Franklin Gothic Medium"/>
        <a:ea typeface=""/>
        <a:cs typeface=""/>
        <a:font script="Jpan" typeface="HG創英角ｺﾞｼｯｸUB"/>
        <a:font script="Hang" typeface="HY견고딕"/>
        <a:font script="Hans" typeface="微软雅黑"/>
        <a:font script="Hant" typeface="微軟正黑體"/>
        <a:font script="Arab" typeface="Arial Bold"/>
        <a:font script="Hebr" typeface="Arial Bold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 Bold"/>
        <a:font script="Uigh" typeface="Microsoft Uighur"/>
      </a:majorFont>
      <a:minorFont>
        <a:latin typeface="Franklin Gothic Book"/>
        <a:ea typeface=""/>
        <a:cs typeface=""/>
        <a:font script="Jpan" typeface="HG創英角ｺﾞｼｯｸUB"/>
        <a:font script="Hang" typeface="맑은 고딕"/>
        <a:font script="Hans" typeface="黑体"/>
        <a:font script="Hant" typeface="新細明體"/>
        <a:font script="Arab" typeface="Arial"/>
        <a:font script="Hebr" typeface="Arial"/>
        <a:font script="Thai" typeface="Cordian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暗香扑面">
      <a:fillStyleLst>
        <a:solidFill>
          <a:schemeClr val="phClr"/>
        </a:solidFill>
        <a:gradFill rotWithShape="1">
          <a:gsLst>
            <a:gs pos="0">
              <a:schemeClr val="phClr">
                <a:tint val="98000"/>
                <a:satMod val="220000"/>
              </a:schemeClr>
            </a:gs>
            <a:gs pos="31000">
              <a:schemeClr val="phClr">
                <a:tint val="30000"/>
                <a:satMod val="150000"/>
              </a:schemeClr>
            </a:gs>
            <a:gs pos="91000">
              <a:schemeClr val="phClr">
                <a:tint val="96000"/>
              </a:schemeClr>
            </a:gs>
          </a:gsLst>
          <a:path path="circle">
            <a:fillToRect l="50000" t="150000" r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28000"/>
                <a:satMod val="100000"/>
              </a:schemeClr>
              <a:schemeClr val="phClr">
                <a:tint val="100000"/>
                <a:satMod val="200000"/>
              </a:schemeClr>
            </a:duotone>
          </a:blip>
          <a:tile tx="0" ty="0" sx="80000" sy="80000" flip="none" algn="tl"/>
        </a:blipFill>
      </a:fillStyleLst>
      <a:lnStyleLst>
        <a:ln w="127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alpha val="45000"/>
                <a:satMod val="110000"/>
              </a:schemeClr>
            </a:glow>
          </a:effectLst>
        </a:effectStyle>
        <a:effectStyle>
          <a:effectLst>
            <a:outerShdw blurRad="34925" dist="31750" dir="5400000" algn="tl" rotWithShape="0">
              <a:srgbClr val="000000">
                <a:alpha val="50000"/>
              </a:srgbClr>
            </a:outerShdw>
          </a:effectLst>
          <a:scene3d>
            <a:camera prst="orthographicFront">
              <a:rot lat="0" lon="0" rev="0"/>
            </a:camera>
            <a:lightRig rig="flood" dir="t">
              <a:rot lat="0" lon="0" rev="5400000"/>
            </a:lightRig>
          </a:scene3d>
          <a:sp3d contourW="9525" prstMaterial="dkEdge">
            <a:bevelT w="12000" h="24150"/>
            <a:contourClr>
              <a:schemeClr val="phClr">
                <a:satMod val="110000"/>
              </a:schemeClr>
            </a:contourClr>
          </a:sp3d>
        </a:effectStyle>
        <a:effectStyle>
          <a:effectLst>
            <a:outerShdw blurRad="50800" dist="31750" dir="5400000" algn="tl" rotWithShape="0">
              <a:srgbClr val="000000">
                <a:alpha val="50000"/>
              </a:srgbClr>
            </a:outerShdw>
          </a:effectLst>
          <a:scene3d>
            <a:camera prst="orthographicFront">
              <a:rot lat="0" lon="0" rev="0"/>
            </a:camera>
            <a:lightRig rig="flood" dir="t">
              <a:rot lat="0" lon="0" rev="5400000"/>
            </a:lightRig>
          </a:scene3d>
          <a:sp3d contourW="18700" prstMaterial="dkEdge">
            <a:bevelT w="44450" h="80600"/>
            <a:contourClr>
              <a:schemeClr val="phClr"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70000"/>
                <a:satMod val="1000000"/>
              </a:schemeClr>
            </a:gs>
            <a:gs pos="31000">
              <a:schemeClr val="phClr">
                <a:shade val="85000"/>
                <a:satMod val="450000"/>
              </a:schemeClr>
            </a:gs>
            <a:gs pos="100000">
              <a:schemeClr val="phClr">
                <a:tint val="70000"/>
                <a:satMod val="300000"/>
              </a:schemeClr>
            </a:gs>
          </a:gsLst>
          <a:path path="circle">
            <a:fillToRect l="50000" t="150000" r="50000"/>
          </a:path>
        </a:gradFill>
        <a:blipFill>
          <a:blip xmlns:r="http://schemas.openxmlformats.org/officeDocument/2006/relationships" r:embed="rId2">
            <a:duotone>
              <a:schemeClr val="phClr">
                <a:tint val="100000"/>
                <a:shade val="70000"/>
                <a:hueMod val="100000"/>
                <a:satMod val="100000"/>
              </a:schemeClr>
              <a:schemeClr val="phClr">
                <a:tint val="90000"/>
                <a:shade val="100000"/>
                <a:hueMod val="100000"/>
                <a:satMod val="10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Fan</Template>
  <TotalTime>101</TotalTime>
  <Words>802</Words>
  <PresentationFormat>全屏显示(4:3)</PresentationFormat>
  <Paragraphs>116</Paragraphs>
  <Slides>40</Slides>
  <Notes>0</Notes>
  <HiddenSlides>0</HiddenSlides>
  <MMClips>0</MMClips>
  <ScaleCrop>false</ScaleCrop>
  <HeadingPairs>
    <vt:vector size="4" baseType="variant">
      <vt:variant>
        <vt:lpstr>主题</vt:lpstr>
      </vt:variant>
      <vt:variant>
        <vt:i4>1</vt:i4>
      </vt:variant>
      <vt:variant>
        <vt:lpstr>幻灯片标题</vt:lpstr>
      </vt:variant>
      <vt:variant>
        <vt:i4>40</vt:i4>
      </vt:variant>
    </vt:vector>
  </HeadingPairs>
  <TitlesOfParts>
    <vt:vector size="41" baseType="lpstr">
      <vt:lpstr>暗香扑面</vt:lpstr>
      <vt:lpstr>nǐ  cónɡ nǎ  lǐ  lái  你 从    哪 里 来 </vt:lpstr>
      <vt:lpstr>姓xìnɡ （V.）to be surnamed；surname</vt:lpstr>
      <vt:lpstr> 呢ne（pt.）particle word</vt:lpstr>
      <vt:lpstr> 来lái （V.）come</vt:lpstr>
      <vt:lpstr> 从  cónɡ  （prep.）  from</vt:lpstr>
      <vt:lpstr>家jiā（n.）home</vt:lpstr>
      <vt:lpstr> 玩  wán （V.）  play</vt:lpstr>
      <vt:lpstr>欢迎huān yínɡ （V.）welcome</vt:lpstr>
      <vt:lpstr>幻灯片 9</vt:lpstr>
      <vt:lpstr>China</vt:lpstr>
      <vt:lpstr>幻灯片 11</vt:lpstr>
      <vt:lpstr>USA</vt:lpstr>
      <vt:lpstr>幻灯片 13</vt:lpstr>
      <vt:lpstr>Burma</vt:lpstr>
      <vt:lpstr>幻灯片 15</vt:lpstr>
      <vt:lpstr>Singapore</vt:lpstr>
      <vt:lpstr>幻灯片 17</vt:lpstr>
      <vt:lpstr>Russia</vt:lpstr>
      <vt:lpstr>幻灯片 19</vt:lpstr>
      <vt:lpstr>Germany</vt:lpstr>
      <vt:lpstr>幻灯片 21</vt:lpstr>
      <vt:lpstr>France</vt:lpstr>
      <vt:lpstr>幻灯片 23</vt:lpstr>
      <vt:lpstr>England</vt:lpstr>
      <vt:lpstr>幻灯片 25</vt:lpstr>
      <vt:lpstr>Canada</vt:lpstr>
      <vt:lpstr>幻灯片 27</vt:lpstr>
      <vt:lpstr>幻灯片 28</vt:lpstr>
      <vt:lpstr>幻灯片 29</vt:lpstr>
      <vt:lpstr>幻灯片 30</vt:lpstr>
      <vt:lpstr>幻灯片 31</vt:lpstr>
      <vt:lpstr>幻灯片 32</vt:lpstr>
      <vt:lpstr>幻灯片 33</vt:lpstr>
      <vt:lpstr>幻灯片 34</vt:lpstr>
      <vt:lpstr>幻灯片 35</vt:lpstr>
      <vt:lpstr>幻灯片 36</vt:lpstr>
      <vt:lpstr>幻灯片 37</vt:lpstr>
      <vt:lpstr>幻灯片 38</vt:lpstr>
      <vt:lpstr>幻灯片 39</vt:lpstr>
      <vt:lpstr>幻灯片 40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幻灯片 1</dc:title>
  <dc:creator>MATT</dc:creator>
  <cp:lastModifiedBy>ICE</cp:lastModifiedBy>
  <cp:revision>38</cp:revision>
  <dcterms:created xsi:type="dcterms:W3CDTF">2012-03-06T08:54:16Z</dcterms:created>
  <dcterms:modified xsi:type="dcterms:W3CDTF">2012-03-10T11:02:21Z</dcterms:modified>
</cp:coreProperties>
</file>