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2" r:id="rId3"/>
    <p:sldId id="257" r:id="rId4"/>
    <p:sldId id="258" r:id="rId5"/>
    <p:sldId id="259"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EAB8BF-DA42-4594-1717-5321BC941847}" v="728" dt="2026-07-13T01:33:53.5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James Turner (2504478)" userId="S::2504478@student.uwtsd.ac.uk::4b9aaf8c-daee-4c0a-9907-f585fb4528ee" providerId="AD" clId="Web-{5EEAB8BF-DA42-4594-1717-5321BC941847}"/>
    <pc:docChg chg="addSld delSld modSld">
      <pc:chgData name="Tim James Turner (2504478)" userId="S::2504478@student.uwtsd.ac.uk::4b9aaf8c-daee-4c0a-9907-f585fb4528ee" providerId="AD" clId="Web-{5EEAB8BF-DA42-4594-1717-5321BC941847}" dt="2026-07-13T01:33:53.555" v="746"/>
      <pc:docMkLst>
        <pc:docMk/>
      </pc:docMkLst>
      <pc:sldChg chg="addSp delSp modSp mod setBg">
        <pc:chgData name="Tim James Turner (2504478)" userId="S::2504478@student.uwtsd.ac.uk::4b9aaf8c-daee-4c0a-9907-f585fb4528ee" providerId="AD" clId="Web-{5EEAB8BF-DA42-4594-1717-5321BC941847}" dt="2026-07-13T01:30:56.063" v="741"/>
        <pc:sldMkLst>
          <pc:docMk/>
          <pc:sldMk cId="109857222" sldId="256"/>
        </pc:sldMkLst>
        <pc:spChg chg="mod">
          <ac:chgData name="Tim James Turner (2504478)" userId="S::2504478@student.uwtsd.ac.uk::4b9aaf8c-daee-4c0a-9907-f585fb4528ee" providerId="AD" clId="Web-{5EEAB8BF-DA42-4594-1717-5321BC941847}" dt="2026-07-13T01:30:56.063" v="741"/>
          <ac:spMkLst>
            <pc:docMk/>
            <pc:sldMk cId="109857222" sldId="256"/>
            <ac:spMk id="2" creationId="{00000000-0000-0000-0000-000000000000}"/>
          </ac:spMkLst>
        </pc:spChg>
        <pc:spChg chg="mod">
          <ac:chgData name="Tim James Turner (2504478)" userId="S::2504478@student.uwtsd.ac.uk::4b9aaf8c-daee-4c0a-9907-f585fb4528ee" providerId="AD" clId="Web-{5EEAB8BF-DA42-4594-1717-5321BC941847}" dt="2026-07-13T01:30:56.063" v="741"/>
          <ac:spMkLst>
            <pc:docMk/>
            <pc:sldMk cId="109857222" sldId="256"/>
            <ac:spMk id="3" creationId="{00000000-0000-0000-0000-000000000000}"/>
          </ac:spMkLst>
        </pc:spChg>
        <pc:spChg chg="add del">
          <ac:chgData name="Tim James Turner (2504478)" userId="S::2504478@student.uwtsd.ac.uk::4b9aaf8c-daee-4c0a-9907-f585fb4528ee" providerId="AD" clId="Web-{5EEAB8BF-DA42-4594-1717-5321BC941847}" dt="2026-07-13T01:26:51.634" v="731"/>
          <ac:spMkLst>
            <pc:docMk/>
            <pc:sldMk cId="109857222" sldId="256"/>
            <ac:spMk id="9" creationId="{F609FF9A-4FCE-468E-A86A-C9AB525EAE71}"/>
          </ac:spMkLst>
        </pc:spChg>
        <pc:spChg chg="add del">
          <ac:chgData name="Tim James Turner (2504478)" userId="S::2504478@student.uwtsd.ac.uk::4b9aaf8c-daee-4c0a-9907-f585fb4528ee" providerId="AD" clId="Web-{5EEAB8BF-DA42-4594-1717-5321BC941847}" dt="2026-07-13T01:26:51.634" v="731"/>
          <ac:spMkLst>
            <pc:docMk/>
            <pc:sldMk cId="109857222" sldId="256"/>
            <ac:spMk id="11" creationId="{021E12D4-3A88-428D-8E5E-AF1AFD923D63}"/>
          </ac:spMkLst>
        </pc:spChg>
        <pc:spChg chg="add del">
          <ac:chgData name="Tim James Turner (2504478)" userId="S::2504478@student.uwtsd.ac.uk::4b9aaf8c-daee-4c0a-9907-f585fb4528ee" providerId="AD" clId="Web-{5EEAB8BF-DA42-4594-1717-5321BC941847}" dt="2026-07-13T01:30:56.063" v="741"/>
          <ac:spMkLst>
            <pc:docMk/>
            <pc:sldMk cId="109857222" sldId="256"/>
            <ac:spMk id="16" creationId="{9B7AD9F6-8CE7-4299-8FC6-328F4DCD3FF9}"/>
          </ac:spMkLst>
        </pc:spChg>
        <pc:spChg chg="add del">
          <ac:chgData name="Tim James Turner (2504478)" userId="S::2504478@student.uwtsd.ac.uk::4b9aaf8c-daee-4c0a-9907-f585fb4528ee" providerId="AD" clId="Web-{5EEAB8BF-DA42-4594-1717-5321BC941847}" dt="2026-07-13T01:30:56.063" v="741"/>
          <ac:spMkLst>
            <pc:docMk/>
            <pc:sldMk cId="109857222" sldId="256"/>
            <ac:spMk id="18" creationId="{F49775AF-8896-43EE-92C6-83497D6DC56F}"/>
          </ac:spMkLst>
        </pc:spChg>
        <pc:spChg chg="add">
          <ac:chgData name="Tim James Turner (2504478)" userId="S::2504478@student.uwtsd.ac.uk::4b9aaf8c-daee-4c0a-9907-f585fb4528ee" providerId="AD" clId="Web-{5EEAB8BF-DA42-4594-1717-5321BC941847}" dt="2026-07-13T01:30:56.063" v="741"/>
          <ac:spMkLst>
            <pc:docMk/>
            <pc:sldMk cId="109857222" sldId="256"/>
            <ac:spMk id="23" creationId="{8A95209C-5275-4E15-8EA7-7F42980ABF2D}"/>
          </ac:spMkLst>
        </pc:spChg>
        <pc:spChg chg="add">
          <ac:chgData name="Tim James Turner (2504478)" userId="S::2504478@student.uwtsd.ac.uk::4b9aaf8c-daee-4c0a-9907-f585fb4528ee" providerId="AD" clId="Web-{5EEAB8BF-DA42-4594-1717-5321BC941847}" dt="2026-07-13T01:30:56.063" v="741"/>
          <ac:spMkLst>
            <pc:docMk/>
            <pc:sldMk cId="109857222" sldId="256"/>
            <ac:spMk id="25" creationId="{4F2ED431-E304-4FF0-9F4E-032783C9D612}"/>
          </ac:spMkLst>
        </pc:spChg>
        <pc:spChg chg="add">
          <ac:chgData name="Tim James Turner (2504478)" userId="S::2504478@student.uwtsd.ac.uk::4b9aaf8c-daee-4c0a-9907-f585fb4528ee" providerId="AD" clId="Web-{5EEAB8BF-DA42-4594-1717-5321BC941847}" dt="2026-07-13T01:30:56.063" v="741"/>
          <ac:spMkLst>
            <pc:docMk/>
            <pc:sldMk cId="109857222" sldId="256"/>
            <ac:spMk id="27" creationId="{4E87FCFB-2CCE-460D-B3DD-557C8BD1B94A}"/>
          </ac:spMkLst>
        </pc:spChg>
        <pc:picChg chg="add mod ord">
          <ac:chgData name="Tim James Turner (2504478)" userId="S::2504478@student.uwtsd.ac.uk::4b9aaf8c-daee-4c0a-9907-f585fb4528ee" providerId="AD" clId="Web-{5EEAB8BF-DA42-4594-1717-5321BC941847}" dt="2026-07-13T01:30:56.063" v="741"/>
          <ac:picMkLst>
            <pc:docMk/>
            <pc:sldMk cId="109857222" sldId="256"/>
            <ac:picMk id="5" creationId="{9C8646F1-E5B6-54C0-890A-D12EB1CE3743}"/>
          </ac:picMkLst>
        </pc:picChg>
      </pc:sldChg>
      <pc:sldChg chg="addSp delSp modSp new mod setBg">
        <pc:chgData name="Tim James Turner (2504478)" userId="S::2504478@student.uwtsd.ac.uk::4b9aaf8c-daee-4c0a-9907-f585fb4528ee" providerId="AD" clId="Web-{5EEAB8BF-DA42-4594-1717-5321BC941847}" dt="2026-07-13T01:31:53.158" v="742"/>
        <pc:sldMkLst>
          <pc:docMk/>
          <pc:sldMk cId="1206742878" sldId="257"/>
        </pc:sldMkLst>
        <pc:spChg chg="mod">
          <ac:chgData name="Tim James Turner (2504478)" userId="S::2504478@student.uwtsd.ac.uk::4b9aaf8c-daee-4c0a-9907-f585fb4528ee" providerId="AD" clId="Web-{5EEAB8BF-DA42-4594-1717-5321BC941847}" dt="2026-07-13T01:31:53.158" v="742"/>
          <ac:spMkLst>
            <pc:docMk/>
            <pc:sldMk cId="1206742878" sldId="257"/>
            <ac:spMk id="2" creationId="{C503ADEA-88FF-22B3-3FF6-9620328B486B}"/>
          </ac:spMkLst>
        </pc:spChg>
        <pc:spChg chg="mod">
          <ac:chgData name="Tim James Turner (2504478)" userId="S::2504478@student.uwtsd.ac.uk::4b9aaf8c-daee-4c0a-9907-f585fb4528ee" providerId="AD" clId="Web-{5EEAB8BF-DA42-4594-1717-5321BC941847}" dt="2026-07-13T01:31:53.158" v="742"/>
          <ac:spMkLst>
            <pc:docMk/>
            <pc:sldMk cId="1206742878" sldId="257"/>
            <ac:spMk id="3" creationId="{DF5B8F9F-BCC2-D8B6-B22F-D78189968583}"/>
          </ac:spMkLst>
        </pc:spChg>
        <pc:spChg chg="add del">
          <ac:chgData name="Tim James Turner (2504478)" userId="S::2504478@student.uwtsd.ac.uk::4b9aaf8c-daee-4c0a-9907-f585fb4528ee" providerId="AD" clId="Web-{5EEAB8BF-DA42-4594-1717-5321BC941847}" dt="2026-07-13T01:31:53.158" v="742"/>
          <ac:spMkLst>
            <pc:docMk/>
            <pc:sldMk cId="1206742878" sldId="257"/>
            <ac:spMk id="9" creationId="{04812C46-200A-4DEB-A05E-3ED6C68C2387}"/>
          </ac:spMkLst>
        </pc:spChg>
        <pc:spChg chg="add del">
          <ac:chgData name="Tim James Turner (2504478)" userId="S::2504478@student.uwtsd.ac.uk::4b9aaf8c-daee-4c0a-9907-f585fb4528ee" providerId="AD" clId="Web-{5EEAB8BF-DA42-4594-1717-5321BC941847}" dt="2026-07-13T01:31:53.158" v="742"/>
          <ac:spMkLst>
            <pc:docMk/>
            <pc:sldMk cId="1206742878" sldId="257"/>
            <ac:spMk id="11" creationId="{D1EA859B-E555-4109-94F3-6700E046E008}"/>
          </ac:spMkLst>
        </pc:spChg>
        <pc:spChg chg="add">
          <ac:chgData name="Tim James Turner (2504478)" userId="S::2504478@student.uwtsd.ac.uk::4b9aaf8c-daee-4c0a-9907-f585fb4528ee" providerId="AD" clId="Web-{5EEAB8BF-DA42-4594-1717-5321BC941847}" dt="2026-07-13T01:31:53.158" v="742"/>
          <ac:spMkLst>
            <pc:docMk/>
            <pc:sldMk cId="1206742878" sldId="257"/>
            <ac:spMk id="16" creationId="{F13C74B1-5B17-4795-BED0-7140497B445A}"/>
          </ac:spMkLst>
        </pc:spChg>
        <pc:spChg chg="add">
          <ac:chgData name="Tim James Turner (2504478)" userId="S::2504478@student.uwtsd.ac.uk::4b9aaf8c-daee-4c0a-9907-f585fb4528ee" providerId="AD" clId="Web-{5EEAB8BF-DA42-4594-1717-5321BC941847}" dt="2026-07-13T01:31:53.158" v="742"/>
          <ac:spMkLst>
            <pc:docMk/>
            <pc:sldMk cId="1206742878" sldId="257"/>
            <ac:spMk id="18" creationId="{D4974D33-8DC5-464E-8C6D-BE58F0669C17}"/>
          </ac:spMkLst>
        </pc:spChg>
        <pc:picChg chg="add mod ord">
          <ac:chgData name="Tim James Turner (2504478)" userId="S::2504478@student.uwtsd.ac.uk::4b9aaf8c-daee-4c0a-9907-f585fb4528ee" providerId="AD" clId="Web-{5EEAB8BF-DA42-4594-1717-5321BC941847}" dt="2026-07-13T01:31:53.158" v="742"/>
          <ac:picMkLst>
            <pc:docMk/>
            <pc:sldMk cId="1206742878" sldId="257"/>
            <ac:picMk id="4" creationId="{B0EE93B7-6FC7-5EC3-BFC7-8743F574D4B9}"/>
          </ac:picMkLst>
        </pc:picChg>
      </pc:sldChg>
      <pc:sldChg chg="addSp delSp modSp new mod setBg">
        <pc:chgData name="Tim James Turner (2504478)" userId="S::2504478@student.uwtsd.ac.uk::4b9aaf8c-daee-4c0a-9907-f585fb4528ee" providerId="AD" clId="Web-{5EEAB8BF-DA42-4594-1717-5321BC941847}" dt="2026-07-13T01:28:58.622" v="735"/>
        <pc:sldMkLst>
          <pc:docMk/>
          <pc:sldMk cId="211642970" sldId="258"/>
        </pc:sldMkLst>
        <pc:spChg chg="mod">
          <ac:chgData name="Tim James Turner (2504478)" userId="S::2504478@student.uwtsd.ac.uk::4b9aaf8c-daee-4c0a-9907-f585fb4528ee" providerId="AD" clId="Web-{5EEAB8BF-DA42-4594-1717-5321BC941847}" dt="2026-07-13T01:28:58.622" v="735"/>
          <ac:spMkLst>
            <pc:docMk/>
            <pc:sldMk cId="211642970" sldId="258"/>
            <ac:spMk id="2" creationId="{94E5E17C-0E5E-99A5-8D42-495A65F01419}"/>
          </ac:spMkLst>
        </pc:spChg>
        <pc:spChg chg="add del mod">
          <ac:chgData name="Tim James Turner (2504478)" userId="S::2504478@student.uwtsd.ac.uk::4b9aaf8c-daee-4c0a-9907-f585fb4528ee" providerId="AD" clId="Web-{5EEAB8BF-DA42-4594-1717-5321BC941847}" dt="2026-07-13T01:25:42.866" v="729"/>
          <ac:spMkLst>
            <pc:docMk/>
            <pc:sldMk cId="211642970" sldId="258"/>
            <ac:spMk id="3" creationId="{E96DB636-414A-062D-4FE7-FF976B3DC767}"/>
          </ac:spMkLst>
        </pc:spChg>
        <pc:spChg chg="add del">
          <ac:chgData name="Tim James Turner (2504478)" userId="S::2504478@student.uwtsd.ac.uk::4b9aaf8c-daee-4c0a-9907-f585fb4528ee" providerId="AD" clId="Web-{5EEAB8BF-DA42-4594-1717-5321BC941847}" dt="2026-07-13T01:25:42.835" v="728"/>
          <ac:spMkLst>
            <pc:docMk/>
            <pc:sldMk cId="211642970" sldId="258"/>
            <ac:spMk id="8" creationId="{1C799903-48D5-4A31-A1A2-541072D9771E}"/>
          </ac:spMkLst>
        </pc:spChg>
        <pc:spChg chg="add del">
          <ac:chgData name="Tim James Turner (2504478)" userId="S::2504478@student.uwtsd.ac.uk::4b9aaf8c-daee-4c0a-9907-f585fb4528ee" providerId="AD" clId="Web-{5EEAB8BF-DA42-4594-1717-5321BC941847}" dt="2026-07-13T01:25:30.303" v="726"/>
          <ac:spMkLst>
            <pc:docMk/>
            <pc:sldMk cId="211642970" sldId="258"/>
            <ac:spMk id="10" creationId="{B50AB553-2A96-4A92-96F2-93548E096954}"/>
          </ac:spMkLst>
        </pc:spChg>
        <pc:spChg chg="add del">
          <ac:chgData name="Tim James Turner (2504478)" userId="S::2504478@student.uwtsd.ac.uk::4b9aaf8c-daee-4c0a-9907-f585fb4528ee" providerId="AD" clId="Web-{5EEAB8BF-DA42-4594-1717-5321BC941847}" dt="2026-07-13T01:25:42.835" v="728"/>
          <ac:spMkLst>
            <pc:docMk/>
            <pc:sldMk cId="211642970" sldId="258"/>
            <ac:spMk id="12" creationId="{E1B96AD6-92A9-4273-A62B-96A1C3E0BA95}"/>
          </ac:spMkLst>
        </pc:spChg>
        <pc:spChg chg="add del">
          <ac:chgData name="Tim James Turner (2504478)" userId="S::2504478@student.uwtsd.ac.uk::4b9aaf8c-daee-4c0a-9907-f585fb4528ee" providerId="AD" clId="Web-{5EEAB8BF-DA42-4594-1717-5321BC941847}" dt="2026-07-13T01:25:42.835" v="728"/>
          <ac:spMkLst>
            <pc:docMk/>
            <pc:sldMk cId="211642970" sldId="258"/>
            <ac:spMk id="14" creationId="{463EEC44-1BA3-44ED-81FC-A644B04B2A44}"/>
          </ac:spMkLst>
        </pc:spChg>
        <pc:spChg chg="add del">
          <ac:chgData name="Tim James Turner (2504478)" userId="S::2504478@student.uwtsd.ac.uk::4b9aaf8c-daee-4c0a-9907-f585fb4528ee" providerId="AD" clId="Web-{5EEAB8BF-DA42-4594-1717-5321BC941847}" dt="2026-07-13T01:25:42.835" v="728"/>
          <ac:spMkLst>
            <pc:docMk/>
            <pc:sldMk cId="211642970" sldId="258"/>
            <ac:spMk id="15" creationId="{8EFFF109-FC58-4FD3-BE05-9775A1310F55}"/>
          </ac:spMkLst>
        </pc:spChg>
        <pc:spChg chg="add del">
          <ac:chgData name="Tim James Turner (2504478)" userId="S::2504478@student.uwtsd.ac.uk::4b9aaf8c-daee-4c0a-9907-f585fb4528ee" providerId="AD" clId="Web-{5EEAB8BF-DA42-4594-1717-5321BC941847}" dt="2026-07-13T01:25:42.835" v="728"/>
          <ac:spMkLst>
            <pc:docMk/>
            <pc:sldMk cId="211642970" sldId="258"/>
            <ac:spMk id="16" creationId="{E96DB636-414A-062D-4FE7-FF976B3DC767}"/>
          </ac:spMkLst>
        </pc:spChg>
        <pc:spChg chg="add del">
          <ac:chgData name="Tim James Turner (2504478)" userId="S::2504478@student.uwtsd.ac.uk::4b9aaf8c-daee-4c0a-9907-f585fb4528ee" providerId="AD" clId="Web-{5EEAB8BF-DA42-4594-1717-5321BC941847}" dt="2026-07-13T01:28:04.964" v="733"/>
          <ac:spMkLst>
            <pc:docMk/>
            <pc:sldMk cId="211642970" sldId="258"/>
            <ac:spMk id="17" creationId="{43F8A58B-5155-44CE-A5FF-7647B47D0A7A}"/>
          </ac:spMkLst>
        </pc:spChg>
        <pc:spChg chg="add del">
          <ac:chgData name="Tim James Turner (2504478)" userId="S::2504478@student.uwtsd.ac.uk::4b9aaf8c-daee-4c0a-9907-f585fb4528ee" providerId="AD" clId="Web-{5EEAB8BF-DA42-4594-1717-5321BC941847}" dt="2026-07-13T01:28:04.964" v="733"/>
          <ac:spMkLst>
            <pc:docMk/>
            <pc:sldMk cId="211642970" sldId="258"/>
            <ac:spMk id="18" creationId="{BACC6370-2D7E-4714-9D71-7542949D7D5D}"/>
          </ac:spMkLst>
        </pc:spChg>
        <pc:spChg chg="add del">
          <ac:chgData name="Tim James Turner (2504478)" userId="S::2504478@student.uwtsd.ac.uk::4b9aaf8c-daee-4c0a-9907-f585fb4528ee" providerId="AD" clId="Web-{5EEAB8BF-DA42-4594-1717-5321BC941847}" dt="2026-07-13T01:28:04.964" v="733"/>
          <ac:spMkLst>
            <pc:docMk/>
            <pc:sldMk cId="211642970" sldId="258"/>
            <ac:spMk id="19" creationId="{443F2ACA-E6D6-4028-82DD-F03C262D5DE6}"/>
          </ac:spMkLst>
        </pc:spChg>
        <pc:spChg chg="add del">
          <ac:chgData name="Tim James Turner (2504478)" userId="S::2504478@student.uwtsd.ac.uk::4b9aaf8c-daee-4c0a-9907-f585fb4528ee" providerId="AD" clId="Web-{5EEAB8BF-DA42-4594-1717-5321BC941847}" dt="2026-07-13T01:28:04.964" v="733"/>
          <ac:spMkLst>
            <pc:docMk/>
            <pc:sldMk cId="211642970" sldId="258"/>
            <ac:spMk id="20" creationId="{256B2C21-A230-48C0-8DF1-C46611373C44}"/>
          </ac:spMkLst>
        </pc:spChg>
        <pc:spChg chg="add del">
          <ac:chgData name="Tim James Turner (2504478)" userId="S::2504478@student.uwtsd.ac.uk::4b9aaf8c-daee-4c0a-9907-f585fb4528ee" providerId="AD" clId="Web-{5EEAB8BF-DA42-4594-1717-5321BC941847}" dt="2026-07-13T01:28:04.964" v="733"/>
          <ac:spMkLst>
            <pc:docMk/>
            <pc:sldMk cId="211642970" sldId="258"/>
            <ac:spMk id="21" creationId="{3847E18C-932D-4C95-AABA-FEC7C9499AD7}"/>
          </ac:spMkLst>
        </pc:spChg>
        <pc:spChg chg="add del">
          <ac:chgData name="Tim James Turner (2504478)" userId="S::2504478@student.uwtsd.ac.uk::4b9aaf8c-daee-4c0a-9907-f585fb4528ee" providerId="AD" clId="Web-{5EEAB8BF-DA42-4594-1717-5321BC941847}" dt="2026-07-13T01:28:04.964" v="733"/>
          <ac:spMkLst>
            <pc:docMk/>
            <pc:sldMk cId="211642970" sldId="258"/>
            <ac:spMk id="22" creationId="{3150CB11-0C61-439E-910F-5787759E72A0}"/>
          </ac:spMkLst>
        </pc:spChg>
        <pc:spChg chg="add del">
          <ac:chgData name="Tim James Turner (2504478)" userId="S::2504478@student.uwtsd.ac.uk::4b9aaf8c-daee-4c0a-9907-f585fb4528ee" providerId="AD" clId="Web-{5EEAB8BF-DA42-4594-1717-5321BC941847}" dt="2026-07-13T01:28:58.622" v="735"/>
          <ac:spMkLst>
            <pc:docMk/>
            <pc:sldMk cId="211642970" sldId="258"/>
            <ac:spMk id="28" creationId="{81E1224E-6618-482E-BE87-321A7FC1CDE8}"/>
          </ac:spMkLst>
        </pc:spChg>
        <pc:spChg chg="add del">
          <ac:chgData name="Tim James Turner (2504478)" userId="S::2504478@student.uwtsd.ac.uk::4b9aaf8c-daee-4c0a-9907-f585fb4528ee" providerId="AD" clId="Web-{5EEAB8BF-DA42-4594-1717-5321BC941847}" dt="2026-07-13T01:28:58.622" v="735"/>
          <ac:spMkLst>
            <pc:docMk/>
            <pc:sldMk cId="211642970" sldId="258"/>
            <ac:spMk id="30" creationId="{066346BE-FDB4-4772-A696-0719490ABD64}"/>
          </ac:spMkLst>
        </pc:spChg>
        <pc:spChg chg="add del">
          <ac:chgData name="Tim James Turner (2504478)" userId="S::2504478@student.uwtsd.ac.uk::4b9aaf8c-daee-4c0a-9907-f585fb4528ee" providerId="AD" clId="Web-{5EEAB8BF-DA42-4594-1717-5321BC941847}" dt="2026-07-13T01:28:58.622" v="735"/>
          <ac:spMkLst>
            <pc:docMk/>
            <pc:sldMk cId="211642970" sldId="258"/>
            <ac:spMk id="32" creationId="{FB92FFCE-0C90-454E-AA25-D4EE9A6C39C5}"/>
          </ac:spMkLst>
        </pc:spChg>
        <pc:spChg chg="add">
          <ac:chgData name="Tim James Turner (2504478)" userId="S::2504478@student.uwtsd.ac.uk::4b9aaf8c-daee-4c0a-9907-f585fb4528ee" providerId="AD" clId="Web-{5EEAB8BF-DA42-4594-1717-5321BC941847}" dt="2026-07-13T01:28:58.622" v="735"/>
          <ac:spMkLst>
            <pc:docMk/>
            <pc:sldMk cId="211642970" sldId="258"/>
            <ac:spMk id="62" creationId="{8F90786E-B72D-4C32-BDCE-A170B007822D}"/>
          </ac:spMkLst>
        </pc:spChg>
        <pc:spChg chg="add">
          <ac:chgData name="Tim James Turner (2504478)" userId="S::2504478@student.uwtsd.ac.uk::4b9aaf8c-daee-4c0a-9907-f585fb4528ee" providerId="AD" clId="Web-{5EEAB8BF-DA42-4594-1717-5321BC941847}" dt="2026-07-13T01:28:58.622" v="735"/>
          <ac:spMkLst>
            <pc:docMk/>
            <pc:sldMk cId="211642970" sldId="258"/>
            <ac:spMk id="64" creationId="{5E46F2E7-848F-4A6C-A098-4764FDEA771A}"/>
          </ac:spMkLst>
        </pc:spChg>
        <pc:graphicFrameChg chg="add del">
          <ac:chgData name="Tim James Turner (2504478)" userId="S::2504478@student.uwtsd.ac.uk::4b9aaf8c-daee-4c0a-9907-f585fb4528ee" providerId="AD" clId="Web-{5EEAB8BF-DA42-4594-1717-5321BC941847}" dt="2026-07-13T01:25:00.361" v="718"/>
          <ac:graphicFrameMkLst>
            <pc:docMk/>
            <pc:sldMk cId="211642970" sldId="258"/>
            <ac:graphicFrameMk id="5" creationId="{502A9A5A-58F5-7836-BE38-77A6B6AB48A6}"/>
          </ac:graphicFrameMkLst>
        </pc:graphicFrameChg>
        <pc:graphicFrameChg chg="add del">
          <ac:chgData name="Tim James Turner (2504478)" userId="S::2504478@student.uwtsd.ac.uk::4b9aaf8c-daee-4c0a-9907-f585fb4528ee" providerId="AD" clId="Web-{5EEAB8BF-DA42-4594-1717-5321BC941847}" dt="2026-07-13T01:25:11.564" v="720"/>
          <ac:graphicFrameMkLst>
            <pc:docMk/>
            <pc:sldMk cId="211642970" sldId="258"/>
            <ac:graphicFrameMk id="7" creationId="{124A942C-8304-4371-024D-132DF99B156D}"/>
          </ac:graphicFrameMkLst>
        </pc:graphicFrameChg>
        <pc:graphicFrameChg chg="add del">
          <ac:chgData name="Tim James Turner (2504478)" userId="S::2504478@student.uwtsd.ac.uk::4b9aaf8c-daee-4c0a-9907-f585fb4528ee" providerId="AD" clId="Web-{5EEAB8BF-DA42-4594-1717-5321BC941847}" dt="2026-07-13T01:25:20.111" v="722"/>
          <ac:graphicFrameMkLst>
            <pc:docMk/>
            <pc:sldMk cId="211642970" sldId="258"/>
            <ac:graphicFrameMk id="9" creationId="{3B3531F3-A2D1-DA2F-ADCD-D7739DEFC1A3}"/>
          </ac:graphicFrameMkLst>
        </pc:graphicFrameChg>
        <pc:graphicFrameChg chg="add del">
          <ac:chgData name="Tim James Turner (2504478)" userId="S::2504478@student.uwtsd.ac.uk::4b9aaf8c-daee-4c0a-9907-f585fb4528ee" providerId="AD" clId="Web-{5EEAB8BF-DA42-4594-1717-5321BC941847}" dt="2026-07-13T01:25:24.803" v="724"/>
          <ac:graphicFrameMkLst>
            <pc:docMk/>
            <pc:sldMk cId="211642970" sldId="258"/>
            <ac:graphicFrameMk id="11" creationId="{502A9A5A-58F5-7836-BE38-77A6B6AB48A6}"/>
          </ac:graphicFrameMkLst>
        </pc:graphicFrameChg>
        <pc:graphicFrameChg chg="add del">
          <ac:chgData name="Tim James Turner (2504478)" userId="S::2504478@student.uwtsd.ac.uk::4b9aaf8c-daee-4c0a-9907-f585fb4528ee" providerId="AD" clId="Web-{5EEAB8BF-DA42-4594-1717-5321BC941847}" dt="2026-07-13T01:25:30.303" v="726"/>
          <ac:graphicFrameMkLst>
            <pc:docMk/>
            <pc:sldMk cId="211642970" sldId="258"/>
            <ac:graphicFrameMk id="13" creationId="{7AFB7931-3769-183A-BA17-40FE16E93F22}"/>
          </ac:graphicFrameMkLst>
        </pc:graphicFrameChg>
        <pc:graphicFrameChg chg="add mod modGraphic">
          <ac:chgData name="Tim James Turner (2504478)" userId="S::2504478@student.uwtsd.ac.uk::4b9aaf8c-daee-4c0a-9907-f585fb4528ee" providerId="AD" clId="Web-{5EEAB8BF-DA42-4594-1717-5321BC941847}" dt="2026-07-13T01:28:58.622" v="735"/>
          <ac:graphicFrameMkLst>
            <pc:docMk/>
            <pc:sldMk cId="211642970" sldId="258"/>
            <ac:graphicFrameMk id="23" creationId="{3C73C3D0-7F90-375C-EB0B-48A5A8899895}"/>
          </ac:graphicFrameMkLst>
        </pc:graphicFrameChg>
        <pc:picChg chg="add del">
          <ac:chgData name="Tim James Turner (2504478)" userId="S::2504478@student.uwtsd.ac.uk::4b9aaf8c-daee-4c0a-9907-f585fb4528ee" providerId="AD" clId="Web-{5EEAB8BF-DA42-4594-1717-5321BC941847}" dt="2026-07-13T01:25:30.303" v="726"/>
          <ac:picMkLst>
            <pc:docMk/>
            <pc:sldMk cId="211642970" sldId="258"/>
            <ac:picMk id="6" creationId="{82DD2F6E-7A6B-2929-2E9F-40CFEC395D0C}"/>
          </ac:picMkLst>
        </pc:picChg>
        <pc:picChg chg="add mod ord">
          <ac:chgData name="Tim James Turner (2504478)" userId="S::2504478@student.uwtsd.ac.uk::4b9aaf8c-daee-4c0a-9907-f585fb4528ee" providerId="AD" clId="Web-{5EEAB8BF-DA42-4594-1717-5321BC941847}" dt="2026-07-13T01:28:58.622" v="735"/>
          <ac:picMkLst>
            <pc:docMk/>
            <pc:sldMk cId="211642970" sldId="258"/>
            <ac:picMk id="57" creationId="{69FC3402-0A5A-975F-2E01-321D96AD3F4A}"/>
          </ac:picMkLst>
        </pc:picChg>
      </pc:sldChg>
      <pc:sldChg chg="addSp delSp modSp new">
        <pc:chgData name="Tim James Turner (2504478)" userId="S::2504478@student.uwtsd.ac.uk::4b9aaf8c-daee-4c0a-9907-f585fb4528ee" providerId="AD" clId="Web-{5EEAB8BF-DA42-4594-1717-5321BC941847}" dt="2026-07-13T01:04:24.239" v="543"/>
        <pc:sldMkLst>
          <pc:docMk/>
          <pc:sldMk cId="1378316604" sldId="259"/>
        </pc:sldMkLst>
        <pc:spChg chg="mod">
          <ac:chgData name="Tim James Turner (2504478)" userId="S::2504478@student.uwtsd.ac.uk::4b9aaf8c-daee-4c0a-9907-f585fb4528ee" providerId="AD" clId="Web-{5EEAB8BF-DA42-4594-1717-5321BC941847}" dt="2026-07-13T01:02:56.736" v="474" actId="14100"/>
          <ac:spMkLst>
            <pc:docMk/>
            <pc:sldMk cId="1378316604" sldId="259"/>
            <ac:spMk id="2" creationId="{0E74B2B3-29FF-298A-A6D3-F92ECBDBA413}"/>
          </ac:spMkLst>
        </pc:spChg>
        <pc:spChg chg="del">
          <ac:chgData name="Tim James Turner (2504478)" userId="S::2504478@student.uwtsd.ac.uk::4b9aaf8c-daee-4c0a-9907-f585fb4528ee" providerId="AD" clId="Web-{5EEAB8BF-DA42-4594-1717-5321BC941847}" dt="2026-07-13T01:02:26.595" v="470"/>
          <ac:spMkLst>
            <pc:docMk/>
            <pc:sldMk cId="1378316604" sldId="259"/>
            <ac:spMk id="3" creationId="{24B3CBB7-0993-180E-26FD-9F4E351848DC}"/>
          </ac:spMkLst>
        </pc:spChg>
        <pc:graphicFrameChg chg="add mod ord modGraphic">
          <ac:chgData name="Tim James Turner (2504478)" userId="S::2504478@student.uwtsd.ac.uk::4b9aaf8c-daee-4c0a-9907-f585fb4528ee" providerId="AD" clId="Web-{5EEAB8BF-DA42-4594-1717-5321BC941847}" dt="2026-07-13T01:04:24.239" v="543"/>
          <ac:graphicFrameMkLst>
            <pc:docMk/>
            <pc:sldMk cId="1378316604" sldId="259"/>
            <ac:graphicFrameMk id="5" creationId="{B7418F39-3194-AAEA-6A77-7A9721EA90CF}"/>
          </ac:graphicFrameMkLst>
        </pc:graphicFrameChg>
      </pc:sldChg>
      <pc:sldChg chg="new del">
        <pc:chgData name="Tim James Turner (2504478)" userId="S::2504478@student.uwtsd.ac.uk::4b9aaf8c-daee-4c0a-9907-f585fb4528ee" providerId="AD" clId="Web-{5EEAB8BF-DA42-4594-1717-5321BC941847}" dt="2026-07-13T01:06:58.165" v="568"/>
        <pc:sldMkLst>
          <pc:docMk/>
          <pc:sldMk cId="1600063020" sldId="260"/>
        </pc:sldMkLst>
      </pc:sldChg>
      <pc:sldChg chg="addSp delSp modSp new mod setBg">
        <pc:chgData name="Tim James Turner (2504478)" userId="S::2504478@student.uwtsd.ac.uk::4b9aaf8c-daee-4c0a-9907-f585fb4528ee" providerId="AD" clId="Web-{5EEAB8BF-DA42-4594-1717-5321BC941847}" dt="2026-07-13T01:33:53.555" v="746"/>
        <pc:sldMkLst>
          <pc:docMk/>
          <pc:sldMk cId="2343595931" sldId="261"/>
        </pc:sldMkLst>
        <pc:spChg chg="mod">
          <ac:chgData name="Tim James Turner (2504478)" userId="S::2504478@student.uwtsd.ac.uk::4b9aaf8c-daee-4c0a-9907-f585fb4528ee" providerId="AD" clId="Web-{5EEAB8BF-DA42-4594-1717-5321BC941847}" dt="2026-07-13T01:33:32.617" v="744" actId="14100"/>
          <ac:spMkLst>
            <pc:docMk/>
            <pc:sldMk cId="2343595931" sldId="261"/>
            <ac:spMk id="2" creationId="{BB3A74F4-8C35-7680-F331-9536FDDF0DCD}"/>
          </ac:spMkLst>
        </pc:spChg>
        <pc:spChg chg="del mod">
          <ac:chgData name="Tim James Turner (2504478)" userId="S::2504478@student.uwtsd.ac.uk::4b9aaf8c-daee-4c0a-9907-f585fb4528ee" providerId="AD" clId="Web-{5EEAB8BF-DA42-4594-1717-5321BC941847}" dt="2026-07-13T01:33:53.555" v="746"/>
          <ac:spMkLst>
            <pc:docMk/>
            <pc:sldMk cId="2343595931" sldId="261"/>
            <ac:spMk id="3" creationId="{A0BFBD04-8720-21CF-2482-D213DEF456F5}"/>
          </ac:spMkLst>
        </pc:spChg>
        <pc:spChg chg="add">
          <ac:chgData name="Tim James Turner (2504478)" userId="S::2504478@student.uwtsd.ac.uk::4b9aaf8c-daee-4c0a-9907-f585fb4528ee" providerId="AD" clId="Web-{5EEAB8BF-DA42-4594-1717-5321BC941847}" dt="2026-07-13T01:33:02.694" v="743"/>
          <ac:spMkLst>
            <pc:docMk/>
            <pc:sldMk cId="2343595931" sldId="261"/>
            <ac:spMk id="8" creationId="{934F1179-B481-4F9E-BCA3-AFB972070F83}"/>
          </ac:spMkLst>
        </pc:spChg>
        <pc:spChg chg="add">
          <ac:chgData name="Tim James Turner (2504478)" userId="S::2504478@student.uwtsd.ac.uk::4b9aaf8c-daee-4c0a-9907-f585fb4528ee" providerId="AD" clId="Web-{5EEAB8BF-DA42-4594-1717-5321BC941847}" dt="2026-07-13T01:33:02.694" v="743"/>
          <ac:spMkLst>
            <pc:docMk/>
            <pc:sldMk cId="2343595931" sldId="261"/>
            <ac:spMk id="10" creationId="{827DC2C4-B485-428A-BF4A-472D2967F47F}"/>
          </ac:spMkLst>
        </pc:spChg>
        <pc:spChg chg="add">
          <ac:chgData name="Tim James Turner (2504478)" userId="S::2504478@student.uwtsd.ac.uk::4b9aaf8c-daee-4c0a-9907-f585fb4528ee" providerId="AD" clId="Web-{5EEAB8BF-DA42-4594-1717-5321BC941847}" dt="2026-07-13T01:33:02.694" v="743"/>
          <ac:spMkLst>
            <pc:docMk/>
            <pc:sldMk cId="2343595931" sldId="261"/>
            <ac:spMk id="12" creationId="{EE04B5EB-F158-4507-90DD-BD23620C7CC9}"/>
          </ac:spMkLst>
        </pc:spChg>
      </pc:sldChg>
      <pc:sldChg chg="addSp delSp modSp new mod setBg">
        <pc:chgData name="Tim James Turner (2504478)" userId="S::2504478@student.uwtsd.ac.uk::4b9aaf8c-daee-4c0a-9907-f585fb4528ee" providerId="AD" clId="Web-{5EEAB8BF-DA42-4594-1717-5321BC941847}" dt="2026-07-13T01:30:08.624" v="740"/>
        <pc:sldMkLst>
          <pc:docMk/>
          <pc:sldMk cId="2163417768" sldId="262"/>
        </pc:sldMkLst>
        <pc:spChg chg="mod">
          <ac:chgData name="Tim James Turner (2504478)" userId="S::2504478@student.uwtsd.ac.uk::4b9aaf8c-daee-4c0a-9907-f585fb4528ee" providerId="AD" clId="Web-{5EEAB8BF-DA42-4594-1717-5321BC941847}" dt="2026-07-13T01:30:08.624" v="740"/>
          <ac:spMkLst>
            <pc:docMk/>
            <pc:sldMk cId="2163417768" sldId="262"/>
            <ac:spMk id="2" creationId="{88609BE4-DF16-291C-B8F7-6ED510F7ED25}"/>
          </ac:spMkLst>
        </pc:spChg>
        <pc:spChg chg="del mod">
          <ac:chgData name="Tim James Turner (2504478)" userId="S::2504478@student.uwtsd.ac.uk::4b9aaf8c-daee-4c0a-9907-f585fb4528ee" providerId="AD" clId="Web-{5EEAB8BF-DA42-4594-1717-5321BC941847}" dt="2026-07-13T01:25:58.976" v="730"/>
          <ac:spMkLst>
            <pc:docMk/>
            <pc:sldMk cId="2163417768" sldId="262"/>
            <ac:spMk id="3" creationId="{4CEC092F-5B4A-A621-2673-01EA23BBB02D}"/>
          </ac:spMkLst>
        </pc:spChg>
        <pc:spChg chg="add del">
          <ac:chgData name="Tim James Turner (2504478)" userId="S::2504478@student.uwtsd.ac.uk::4b9aaf8c-daee-4c0a-9907-f585fb4528ee" providerId="AD" clId="Web-{5EEAB8BF-DA42-4594-1717-5321BC941847}" dt="2026-07-13T01:27:11.759" v="732"/>
          <ac:spMkLst>
            <pc:docMk/>
            <pc:sldMk cId="2163417768" sldId="262"/>
            <ac:spMk id="9" creationId="{BACC6370-2D7E-4714-9D71-7542949D7D5D}"/>
          </ac:spMkLst>
        </pc:spChg>
        <pc:spChg chg="add del">
          <ac:chgData name="Tim James Turner (2504478)" userId="S::2504478@student.uwtsd.ac.uk::4b9aaf8c-daee-4c0a-9907-f585fb4528ee" providerId="AD" clId="Web-{5EEAB8BF-DA42-4594-1717-5321BC941847}" dt="2026-07-13T01:27:11.759" v="732"/>
          <ac:spMkLst>
            <pc:docMk/>
            <pc:sldMk cId="2163417768" sldId="262"/>
            <ac:spMk id="11" creationId="{256B2C21-A230-48C0-8DF1-C46611373C44}"/>
          </ac:spMkLst>
        </pc:spChg>
        <pc:spChg chg="add del">
          <ac:chgData name="Tim James Turner (2504478)" userId="S::2504478@student.uwtsd.ac.uk::4b9aaf8c-daee-4c0a-9907-f585fb4528ee" providerId="AD" clId="Web-{5EEAB8BF-DA42-4594-1717-5321BC941847}" dt="2026-07-13T01:27:11.759" v="732"/>
          <ac:spMkLst>
            <pc:docMk/>
            <pc:sldMk cId="2163417768" sldId="262"/>
            <ac:spMk id="13" creationId="{3847E18C-932D-4C95-AABA-FEC7C9499AD7}"/>
          </ac:spMkLst>
        </pc:spChg>
        <pc:spChg chg="add del">
          <ac:chgData name="Tim James Turner (2504478)" userId="S::2504478@student.uwtsd.ac.uk::4b9aaf8c-daee-4c0a-9907-f585fb4528ee" providerId="AD" clId="Web-{5EEAB8BF-DA42-4594-1717-5321BC941847}" dt="2026-07-13T01:27:11.759" v="732"/>
          <ac:spMkLst>
            <pc:docMk/>
            <pc:sldMk cId="2163417768" sldId="262"/>
            <ac:spMk id="15" creationId="{3150CB11-0C61-439E-910F-5787759E72A0}"/>
          </ac:spMkLst>
        </pc:spChg>
        <pc:spChg chg="add del">
          <ac:chgData name="Tim James Turner (2504478)" userId="S::2504478@student.uwtsd.ac.uk::4b9aaf8c-daee-4c0a-9907-f585fb4528ee" providerId="AD" clId="Web-{5EEAB8BF-DA42-4594-1717-5321BC941847}" dt="2026-07-13T01:27:11.759" v="732"/>
          <ac:spMkLst>
            <pc:docMk/>
            <pc:sldMk cId="2163417768" sldId="262"/>
            <ac:spMk id="17" creationId="{43F8A58B-5155-44CE-A5FF-7647B47D0A7A}"/>
          </ac:spMkLst>
        </pc:spChg>
        <pc:spChg chg="add del">
          <ac:chgData name="Tim James Turner (2504478)" userId="S::2504478@student.uwtsd.ac.uk::4b9aaf8c-daee-4c0a-9907-f585fb4528ee" providerId="AD" clId="Web-{5EEAB8BF-DA42-4594-1717-5321BC941847}" dt="2026-07-13T01:27:11.759" v="732"/>
          <ac:spMkLst>
            <pc:docMk/>
            <pc:sldMk cId="2163417768" sldId="262"/>
            <ac:spMk id="19" creationId="{443F2ACA-E6D6-4028-82DD-F03C262D5DE6}"/>
          </ac:spMkLst>
        </pc:spChg>
        <pc:spChg chg="del">
          <ac:chgData name="Tim James Turner (2504478)" userId="S::2504478@student.uwtsd.ac.uk::4b9aaf8c-daee-4c0a-9907-f585fb4528ee" providerId="AD" clId="Web-{5EEAB8BF-DA42-4594-1717-5321BC941847}" dt="2026-07-13T01:29:17.169" v="736"/>
          <ac:spMkLst>
            <pc:docMk/>
            <pc:sldMk cId="2163417768" sldId="262"/>
            <ac:spMk id="24" creationId="{BACC6370-2D7E-4714-9D71-7542949D7D5D}"/>
          </ac:spMkLst>
        </pc:spChg>
        <pc:spChg chg="add del">
          <ac:chgData name="Tim James Turner (2504478)" userId="S::2504478@student.uwtsd.ac.uk::4b9aaf8c-daee-4c0a-9907-f585fb4528ee" providerId="AD" clId="Web-{5EEAB8BF-DA42-4594-1717-5321BC941847}" dt="2026-07-13T01:29:17.169" v="736"/>
          <ac:spMkLst>
            <pc:docMk/>
            <pc:sldMk cId="2163417768" sldId="262"/>
            <ac:spMk id="26" creationId="{F68B3F68-107C-434F-AA38-110D5EA91B85}"/>
          </ac:spMkLst>
        </pc:spChg>
        <pc:spChg chg="add del">
          <ac:chgData name="Tim James Turner (2504478)" userId="S::2504478@student.uwtsd.ac.uk::4b9aaf8c-daee-4c0a-9907-f585fb4528ee" providerId="AD" clId="Web-{5EEAB8BF-DA42-4594-1717-5321BC941847}" dt="2026-07-13T01:29:17.169" v="736"/>
          <ac:spMkLst>
            <pc:docMk/>
            <pc:sldMk cId="2163417768" sldId="262"/>
            <ac:spMk id="28" creationId="{AAD0DBB9-1A4B-4391-81D4-CB19F9AB918A}"/>
          </ac:spMkLst>
        </pc:spChg>
        <pc:spChg chg="add del">
          <ac:chgData name="Tim James Turner (2504478)" userId="S::2504478@student.uwtsd.ac.uk::4b9aaf8c-daee-4c0a-9907-f585fb4528ee" providerId="AD" clId="Web-{5EEAB8BF-DA42-4594-1717-5321BC941847}" dt="2026-07-13T01:29:17.169" v="736"/>
          <ac:spMkLst>
            <pc:docMk/>
            <pc:sldMk cId="2163417768" sldId="262"/>
            <ac:spMk id="30" creationId="{063BBA22-50EA-4C4D-BE05-F1CE4E63AA56}"/>
          </ac:spMkLst>
        </pc:spChg>
        <pc:spChg chg="add del">
          <ac:chgData name="Tim James Turner (2504478)" userId="S::2504478@student.uwtsd.ac.uk::4b9aaf8c-daee-4c0a-9907-f585fb4528ee" providerId="AD" clId="Web-{5EEAB8BF-DA42-4594-1717-5321BC941847}" dt="2026-07-13T01:30:08.624" v="740"/>
          <ac:spMkLst>
            <pc:docMk/>
            <pc:sldMk cId="2163417768" sldId="262"/>
            <ac:spMk id="35" creationId="{BACC6370-2D7E-4714-9D71-7542949D7D5D}"/>
          </ac:spMkLst>
        </pc:spChg>
        <pc:spChg chg="add del">
          <ac:chgData name="Tim James Turner (2504478)" userId="S::2504478@student.uwtsd.ac.uk::4b9aaf8c-daee-4c0a-9907-f585fb4528ee" providerId="AD" clId="Web-{5EEAB8BF-DA42-4594-1717-5321BC941847}" dt="2026-07-13T01:30:08.624" v="740"/>
          <ac:spMkLst>
            <pc:docMk/>
            <pc:sldMk cId="2163417768" sldId="262"/>
            <ac:spMk id="37" creationId="{F68B3F68-107C-434F-AA38-110D5EA91B85}"/>
          </ac:spMkLst>
        </pc:spChg>
        <pc:spChg chg="add del">
          <ac:chgData name="Tim James Turner (2504478)" userId="S::2504478@student.uwtsd.ac.uk::4b9aaf8c-daee-4c0a-9907-f585fb4528ee" providerId="AD" clId="Web-{5EEAB8BF-DA42-4594-1717-5321BC941847}" dt="2026-07-13T01:30:08.624" v="740"/>
          <ac:spMkLst>
            <pc:docMk/>
            <pc:sldMk cId="2163417768" sldId="262"/>
            <ac:spMk id="39" creationId="{AAD0DBB9-1A4B-4391-81D4-CB19F9AB918A}"/>
          </ac:spMkLst>
        </pc:spChg>
        <pc:spChg chg="add del">
          <ac:chgData name="Tim James Turner (2504478)" userId="S::2504478@student.uwtsd.ac.uk::4b9aaf8c-daee-4c0a-9907-f585fb4528ee" providerId="AD" clId="Web-{5EEAB8BF-DA42-4594-1717-5321BC941847}" dt="2026-07-13T01:30:08.624" v="740"/>
          <ac:spMkLst>
            <pc:docMk/>
            <pc:sldMk cId="2163417768" sldId="262"/>
            <ac:spMk id="41" creationId="{063BBA22-50EA-4C4D-BE05-F1CE4E63AA56}"/>
          </ac:spMkLst>
        </pc:spChg>
        <pc:spChg chg="add del">
          <ac:chgData name="Tim James Turner (2504478)" userId="S::2504478@student.uwtsd.ac.uk::4b9aaf8c-daee-4c0a-9907-f585fb4528ee" providerId="AD" clId="Web-{5EEAB8BF-DA42-4594-1717-5321BC941847}" dt="2026-07-13T01:30:08.577" v="739"/>
          <ac:spMkLst>
            <pc:docMk/>
            <pc:sldMk cId="2163417768" sldId="262"/>
            <ac:spMk id="51" creationId="{04812C46-200A-4DEB-A05E-3ED6C68C2387}"/>
          </ac:spMkLst>
        </pc:spChg>
        <pc:spChg chg="add del">
          <ac:chgData name="Tim James Turner (2504478)" userId="S::2504478@student.uwtsd.ac.uk::4b9aaf8c-daee-4c0a-9907-f585fb4528ee" providerId="AD" clId="Web-{5EEAB8BF-DA42-4594-1717-5321BC941847}" dt="2026-07-13T01:30:08.577" v="739"/>
          <ac:spMkLst>
            <pc:docMk/>
            <pc:sldMk cId="2163417768" sldId="262"/>
            <ac:spMk id="53" creationId="{D1EA859B-E555-4109-94F3-6700E046E008}"/>
          </ac:spMkLst>
        </pc:spChg>
        <pc:spChg chg="add">
          <ac:chgData name="Tim James Turner (2504478)" userId="S::2504478@student.uwtsd.ac.uk::4b9aaf8c-daee-4c0a-9907-f585fb4528ee" providerId="AD" clId="Web-{5EEAB8BF-DA42-4594-1717-5321BC941847}" dt="2026-07-13T01:30:08.624" v="740"/>
          <ac:spMkLst>
            <pc:docMk/>
            <pc:sldMk cId="2163417768" sldId="262"/>
            <ac:spMk id="55" creationId="{45D37F4E-DDB4-456B-97E0-9937730A039F}"/>
          </ac:spMkLst>
        </pc:spChg>
        <pc:spChg chg="add">
          <ac:chgData name="Tim James Turner (2504478)" userId="S::2504478@student.uwtsd.ac.uk::4b9aaf8c-daee-4c0a-9907-f585fb4528ee" providerId="AD" clId="Web-{5EEAB8BF-DA42-4594-1717-5321BC941847}" dt="2026-07-13T01:30:08.624" v="740"/>
          <ac:spMkLst>
            <pc:docMk/>
            <pc:sldMk cId="2163417768" sldId="262"/>
            <ac:spMk id="56" creationId="{B2DD41CD-8F47-4F56-AD12-4E2FF7696987}"/>
          </ac:spMkLst>
        </pc:spChg>
        <pc:graphicFrameChg chg="add mod ord modGraphic">
          <ac:chgData name="Tim James Turner (2504478)" userId="S::2504478@student.uwtsd.ac.uk::4b9aaf8c-daee-4c0a-9907-f585fb4528ee" providerId="AD" clId="Web-{5EEAB8BF-DA42-4594-1717-5321BC941847}" dt="2026-07-13T01:30:08.624" v="740"/>
          <ac:graphicFrameMkLst>
            <pc:docMk/>
            <pc:sldMk cId="2163417768" sldId="262"/>
            <ac:graphicFrameMk id="5" creationId="{4B891329-E446-A4BB-6201-7F5C5EFFE9FE}"/>
          </ac:graphicFrameMkLst>
        </pc:graphicFrameChg>
        <pc:picChg chg="add mod ord">
          <ac:chgData name="Tim James Turner (2504478)" userId="S::2504478@student.uwtsd.ac.uk::4b9aaf8c-daee-4c0a-9907-f585fb4528ee" providerId="AD" clId="Web-{5EEAB8BF-DA42-4594-1717-5321BC941847}" dt="2026-07-13T01:30:08.624" v="740"/>
          <ac:picMkLst>
            <pc:docMk/>
            <pc:sldMk cId="2163417768" sldId="262"/>
            <ac:picMk id="46" creationId="{21E4AC84-F3BF-2CA9-48FA-1DAB319D21C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668154-846D-4E5E-A047-8941F33E583B}" type="doc">
      <dgm:prSet loTypeId="urn:microsoft.com/office/officeart/2016/7/layout/BasicLinearProcessNumbered" loCatId="process" qsTypeId="urn:microsoft.com/office/officeart/2005/8/quickstyle/simple4" qsCatId="simple" csTypeId="urn:microsoft.com/office/officeart/2005/8/colors/colorful5" csCatId="colorful"/>
      <dgm:spPr/>
      <dgm:t>
        <a:bodyPr/>
        <a:lstStyle/>
        <a:p>
          <a:endParaRPr lang="en-US"/>
        </a:p>
      </dgm:t>
    </dgm:pt>
    <dgm:pt modelId="{507D5CFB-8DDA-4E44-8C68-88D025E72301}">
      <dgm:prSet/>
      <dgm:spPr/>
      <dgm:t>
        <a:bodyPr/>
        <a:lstStyle/>
        <a:p>
          <a:r>
            <a:rPr lang="en-GB"/>
            <a:t>Welcome to acceleration </a:t>
          </a:r>
          <a:endParaRPr lang="en-US"/>
        </a:p>
      </dgm:t>
    </dgm:pt>
    <dgm:pt modelId="{BBD38D51-3962-4209-A4B8-7D5236159F0F}" type="parTrans" cxnId="{31879245-AC8D-4D3D-9090-B7F6906EB553}">
      <dgm:prSet/>
      <dgm:spPr/>
      <dgm:t>
        <a:bodyPr/>
        <a:lstStyle/>
        <a:p>
          <a:endParaRPr lang="en-US"/>
        </a:p>
      </dgm:t>
    </dgm:pt>
    <dgm:pt modelId="{1B7EBBB7-7111-4E13-9029-2144FF0F14E2}" type="sibTrans" cxnId="{31879245-AC8D-4D3D-9090-B7F6906EB553}">
      <dgm:prSet phldrT="1"/>
      <dgm:spPr/>
      <dgm:t>
        <a:bodyPr/>
        <a:lstStyle/>
        <a:p>
          <a:r>
            <a:rPr lang="en-US"/>
            <a:t>1</a:t>
          </a:r>
        </a:p>
      </dgm:t>
    </dgm:pt>
    <dgm:pt modelId="{02E0214D-17F7-4E22-BFF6-B48528F94945}">
      <dgm:prSet/>
      <dgm:spPr/>
      <dgm:t>
        <a:bodyPr/>
        <a:lstStyle/>
        <a:p>
          <a:r>
            <a:rPr lang="en-US"/>
            <a:t>Benefits and overview </a:t>
          </a:r>
        </a:p>
      </dgm:t>
    </dgm:pt>
    <dgm:pt modelId="{2BA40C1D-FCC6-4568-9511-11EC848F13EA}" type="parTrans" cxnId="{01F46704-EC21-4BF4-A5C6-745D532989E8}">
      <dgm:prSet/>
      <dgm:spPr/>
      <dgm:t>
        <a:bodyPr/>
        <a:lstStyle/>
        <a:p>
          <a:endParaRPr lang="en-US"/>
        </a:p>
      </dgm:t>
    </dgm:pt>
    <dgm:pt modelId="{EE70C80C-8635-49FB-BB6E-70AD62C11919}" type="sibTrans" cxnId="{01F46704-EC21-4BF4-A5C6-745D532989E8}">
      <dgm:prSet phldrT="2"/>
      <dgm:spPr/>
      <dgm:t>
        <a:bodyPr/>
        <a:lstStyle/>
        <a:p>
          <a:r>
            <a:rPr lang="en-US"/>
            <a:t>2</a:t>
          </a:r>
        </a:p>
      </dgm:t>
    </dgm:pt>
    <dgm:pt modelId="{9D383F94-99DD-4558-93E6-F3481DEE3820}">
      <dgm:prSet/>
      <dgm:spPr/>
      <dgm:t>
        <a:bodyPr/>
        <a:lstStyle/>
        <a:p>
          <a:r>
            <a:rPr lang="en-GB"/>
            <a:t>Custormer retention and marketing strategy </a:t>
          </a:r>
          <a:endParaRPr lang="en-US"/>
        </a:p>
      </dgm:t>
    </dgm:pt>
    <dgm:pt modelId="{8F19E90C-AEA8-43F9-83BC-70718836DAE3}" type="parTrans" cxnId="{64B525B9-5993-4A02-AEE4-97EC3C5313FB}">
      <dgm:prSet/>
      <dgm:spPr/>
      <dgm:t>
        <a:bodyPr/>
        <a:lstStyle/>
        <a:p>
          <a:endParaRPr lang="en-US"/>
        </a:p>
      </dgm:t>
    </dgm:pt>
    <dgm:pt modelId="{96B88E3B-F6FA-4637-BB51-CA36BF75091F}" type="sibTrans" cxnId="{64B525B9-5993-4A02-AEE4-97EC3C5313FB}">
      <dgm:prSet phldrT="3"/>
      <dgm:spPr/>
      <dgm:t>
        <a:bodyPr/>
        <a:lstStyle/>
        <a:p>
          <a:r>
            <a:rPr lang="en-US"/>
            <a:t>3</a:t>
          </a:r>
        </a:p>
      </dgm:t>
    </dgm:pt>
    <dgm:pt modelId="{0221C6EE-53A2-48B2-9BC0-5E38CDDBD29B}">
      <dgm:prSet/>
      <dgm:spPr/>
      <dgm:t>
        <a:bodyPr/>
        <a:lstStyle/>
        <a:p>
          <a:r>
            <a:rPr lang="en-GB"/>
            <a:t>Refrences</a:t>
          </a:r>
          <a:endParaRPr lang="en-US"/>
        </a:p>
      </dgm:t>
    </dgm:pt>
    <dgm:pt modelId="{F8FFBFD4-35F4-4853-970E-4D2C55D9FACB}" type="parTrans" cxnId="{CF5689D4-E79E-49EF-9514-17439B7A45D5}">
      <dgm:prSet/>
      <dgm:spPr/>
      <dgm:t>
        <a:bodyPr/>
        <a:lstStyle/>
        <a:p>
          <a:endParaRPr lang="en-US"/>
        </a:p>
      </dgm:t>
    </dgm:pt>
    <dgm:pt modelId="{FFC5ABBA-074E-41E9-9911-0DA83A4F3B06}" type="sibTrans" cxnId="{CF5689D4-E79E-49EF-9514-17439B7A45D5}">
      <dgm:prSet phldrT="4"/>
      <dgm:spPr/>
      <dgm:t>
        <a:bodyPr/>
        <a:lstStyle/>
        <a:p>
          <a:r>
            <a:rPr lang="en-US"/>
            <a:t>4</a:t>
          </a:r>
        </a:p>
      </dgm:t>
    </dgm:pt>
    <dgm:pt modelId="{5E2FACAB-7AED-4C27-8E06-BF9E37DEE8FE}" type="pres">
      <dgm:prSet presAssocID="{7D668154-846D-4E5E-A047-8941F33E583B}" presName="Name0" presStyleCnt="0">
        <dgm:presLayoutVars>
          <dgm:animLvl val="lvl"/>
          <dgm:resizeHandles val="exact"/>
        </dgm:presLayoutVars>
      </dgm:prSet>
      <dgm:spPr/>
    </dgm:pt>
    <dgm:pt modelId="{5DC1628D-1C48-47E2-913A-223E61C67979}" type="pres">
      <dgm:prSet presAssocID="{507D5CFB-8DDA-4E44-8C68-88D025E72301}" presName="compositeNode" presStyleCnt="0">
        <dgm:presLayoutVars>
          <dgm:bulletEnabled val="1"/>
        </dgm:presLayoutVars>
      </dgm:prSet>
      <dgm:spPr/>
    </dgm:pt>
    <dgm:pt modelId="{8B993D66-A8F1-4186-B58D-539FA778EC0A}" type="pres">
      <dgm:prSet presAssocID="{507D5CFB-8DDA-4E44-8C68-88D025E72301}" presName="bgRect" presStyleLbl="bgAccFollowNode1" presStyleIdx="0" presStyleCnt="4"/>
      <dgm:spPr/>
    </dgm:pt>
    <dgm:pt modelId="{B2E3B03E-ACD9-4400-B81C-798118B42D73}" type="pres">
      <dgm:prSet presAssocID="{1B7EBBB7-7111-4E13-9029-2144FF0F14E2}" presName="sibTransNodeCircle" presStyleLbl="alignNode1" presStyleIdx="0" presStyleCnt="8">
        <dgm:presLayoutVars>
          <dgm:chMax val="0"/>
          <dgm:bulletEnabled/>
        </dgm:presLayoutVars>
      </dgm:prSet>
      <dgm:spPr/>
    </dgm:pt>
    <dgm:pt modelId="{99C8B9B2-F490-4400-8E78-E88A6F8F6E8F}" type="pres">
      <dgm:prSet presAssocID="{507D5CFB-8DDA-4E44-8C68-88D025E72301}" presName="bottomLine" presStyleLbl="alignNode1" presStyleIdx="1" presStyleCnt="8">
        <dgm:presLayoutVars/>
      </dgm:prSet>
      <dgm:spPr/>
    </dgm:pt>
    <dgm:pt modelId="{3E96DB98-CCF5-4D21-9AA4-C25841F4DE43}" type="pres">
      <dgm:prSet presAssocID="{507D5CFB-8DDA-4E44-8C68-88D025E72301}" presName="nodeText" presStyleLbl="bgAccFollowNode1" presStyleIdx="0" presStyleCnt="4">
        <dgm:presLayoutVars>
          <dgm:bulletEnabled val="1"/>
        </dgm:presLayoutVars>
      </dgm:prSet>
      <dgm:spPr/>
    </dgm:pt>
    <dgm:pt modelId="{EA54086A-F3E0-4AB5-B23D-89657AA1F100}" type="pres">
      <dgm:prSet presAssocID="{1B7EBBB7-7111-4E13-9029-2144FF0F14E2}" presName="sibTrans" presStyleCnt="0"/>
      <dgm:spPr/>
    </dgm:pt>
    <dgm:pt modelId="{68173AD0-2882-400E-8B0C-4A59B8DB0BB6}" type="pres">
      <dgm:prSet presAssocID="{02E0214D-17F7-4E22-BFF6-B48528F94945}" presName="compositeNode" presStyleCnt="0">
        <dgm:presLayoutVars>
          <dgm:bulletEnabled val="1"/>
        </dgm:presLayoutVars>
      </dgm:prSet>
      <dgm:spPr/>
    </dgm:pt>
    <dgm:pt modelId="{047F94B0-84E7-45B9-A1AB-374D2276EF8A}" type="pres">
      <dgm:prSet presAssocID="{02E0214D-17F7-4E22-BFF6-B48528F94945}" presName="bgRect" presStyleLbl="bgAccFollowNode1" presStyleIdx="1" presStyleCnt="4"/>
      <dgm:spPr/>
    </dgm:pt>
    <dgm:pt modelId="{9ECE65EB-D272-4F74-9F6E-9A6470002C44}" type="pres">
      <dgm:prSet presAssocID="{EE70C80C-8635-49FB-BB6E-70AD62C11919}" presName="sibTransNodeCircle" presStyleLbl="alignNode1" presStyleIdx="2" presStyleCnt="8">
        <dgm:presLayoutVars>
          <dgm:chMax val="0"/>
          <dgm:bulletEnabled/>
        </dgm:presLayoutVars>
      </dgm:prSet>
      <dgm:spPr/>
    </dgm:pt>
    <dgm:pt modelId="{A732777B-373F-4D93-82D8-D12CD87CD3F1}" type="pres">
      <dgm:prSet presAssocID="{02E0214D-17F7-4E22-BFF6-B48528F94945}" presName="bottomLine" presStyleLbl="alignNode1" presStyleIdx="3" presStyleCnt="8">
        <dgm:presLayoutVars/>
      </dgm:prSet>
      <dgm:spPr/>
    </dgm:pt>
    <dgm:pt modelId="{8A0E85DF-A486-4F82-B968-28B3B646DEC3}" type="pres">
      <dgm:prSet presAssocID="{02E0214D-17F7-4E22-BFF6-B48528F94945}" presName="nodeText" presStyleLbl="bgAccFollowNode1" presStyleIdx="1" presStyleCnt="4">
        <dgm:presLayoutVars>
          <dgm:bulletEnabled val="1"/>
        </dgm:presLayoutVars>
      </dgm:prSet>
      <dgm:spPr/>
    </dgm:pt>
    <dgm:pt modelId="{DE172138-279F-4849-BD42-9163F76C2138}" type="pres">
      <dgm:prSet presAssocID="{EE70C80C-8635-49FB-BB6E-70AD62C11919}" presName="sibTrans" presStyleCnt="0"/>
      <dgm:spPr/>
    </dgm:pt>
    <dgm:pt modelId="{CFF0FDDF-C3DD-4997-91B2-2B2574F51CE5}" type="pres">
      <dgm:prSet presAssocID="{9D383F94-99DD-4558-93E6-F3481DEE3820}" presName="compositeNode" presStyleCnt="0">
        <dgm:presLayoutVars>
          <dgm:bulletEnabled val="1"/>
        </dgm:presLayoutVars>
      </dgm:prSet>
      <dgm:spPr/>
    </dgm:pt>
    <dgm:pt modelId="{4C49FA1D-58A3-4A04-9FC7-0DE157C73D0B}" type="pres">
      <dgm:prSet presAssocID="{9D383F94-99DD-4558-93E6-F3481DEE3820}" presName="bgRect" presStyleLbl="bgAccFollowNode1" presStyleIdx="2" presStyleCnt="4"/>
      <dgm:spPr/>
    </dgm:pt>
    <dgm:pt modelId="{E27F2588-0A76-4D6E-8448-61FCD9BB65A3}" type="pres">
      <dgm:prSet presAssocID="{96B88E3B-F6FA-4637-BB51-CA36BF75091F}" presName="sibTransNodeCircle" presStyleLbl="alignNode1" presStyleIdx="4" presStyleCnt="8">
        <dgm:presLayoutVars>
          <dgm:chMax val="0"/>
          <dgm:bulletEnabled/>
        </dgm:presLayoutVars>
      </dgm:prSet>
      <dgm:spPr/>
    </dgm:pt>
    <dgm:pt modelId="{9F3BDF6D-0C34-427B-9F12-95CB4D35B53E}" type="pres">
      <dgm:prSet presAssocID="{9D383F94-99DD-4558-93E6-F3481DEE3820}" presName="bottomLine" presStyleLbl="alignNode1" presStyleIdx="5" presStyleCnt="8">
        <dgm:presLayoutVars/>
      </dgm:prSet>
      <dgm:spPr/>
    </dgm:pt>
    <dgm:pt modelId="{4D6E24EB-325B-4FC7-B078-0414096FE0CD}" type="pres">
      <dgm:prSet presAssocID="{9D383F94-99DD-4558-93E6-F3481DEE3820}" presName="nodeText" presStyleLbl="bgAccFollowNode1" presStyleIdx="2" presStyleCnt="4">
        <dgm:presLayoutVars>
          <dgm:bulletEnabled val="1"/>
        </dgm:presLayoutVars>
      </dgm:prSet>
      <dgm:spPr/>
    </dgm:pt>
    <dgm:pt modelId="{EF9E5ABD-205B-48BB-B08B-43D7C0B9AEDF}" type="pres">
      <dgm:prSet presAssocID="{96B88E3B-F6FA-4637-BB51-CA36BF75091F}" presName="sibTrans" presStyleCnt="0"/>
      <dgm:spPr/>
    </dgm:pt>
    <dgm:pt modelId="{71E00C58-D6C4-4C99-8AA9-CB6B1E3B4785}" type="pres">
      <dgm:prSet presAssocID="{0221C6EE-53A2-48B2-9BC0-5E38CDDBD29B}" presName="compositeNode" presStyleCnt="0">
        <dgm:presLayoutVars>
          <dgm:bulletEnabled val="1"/>
        </dgm:presLayoutVars>
      </dgm:prSet>
      <dgm:spPr/>
    </dgm:pt>
    <dgm:pt modelId="{007E0ECC-ADD9-4D73-A295-D9ECFC2B2E49}" type="pres">
      <dgm:prSet presAssocID="{0221C6EE-53A2-48B2-9BC0-5E38CDDBD29B}" presName="bgRect" presStyleLbl="bgAccFollowNode1" presStyleIdx="3" presStyleCnt="4"/>
      <dgm:spPr/>
    </dgm:pt>
    <dgm:pt modelId="{D83047C5-83D2-44B6-BE76-CA1C125BCFD8}" type="pres">
      <dgm:prSet presAssocID="{FFC5ABBA-074E-41E9-9911-0DA83A4F3B06}" presName="sibTransNodeCircle" presStyleLbl="alignNode1" presStyleIdx="6" presStyleCnt="8">
        <dgm:presLayoutVars>
          <dgm:chMax val="0"/>
          <dgm:bulletEnabled/>
        </dgm:presLayoutVars>
      </dgm:prSet>
      <dgm:spPr/>
    </dgm:pt>
    <dgm:pt modelId="{E0E70CE8-E4B4-42D9-A07F-EB1373A10458}" type="pres">
      <dgm:prSet presAssocID="{0221C6EE-53A2-48B2-9BC0-5E38CDDBD29B}" presName="bottomLine" presStyleLbl="alignNode1" presStyleIdx="7" presStyleCnt="8">
        <dgm:presLayoutVars/>
      </dgm:prSet>
      <dgm:spPr/>
    </dgm:pt>
    <dgm:pt modelId="{B005545D-E811-458D-ADCD-D36B2537A5B5}" type="pres">
      <dgm:prSet presAssocID="{0221C6EE-53A2-48B2-9BC0-5E38CDDBD29B}" presName="nodeText" presStyleLbl="bgAccFollowNode1" presStyleIdx="3" presStyleCnt="4">
        <dgm:presLayoutVars>
          <dgm:bulletEnabled val="1"/>
        </dgm:presLayoutVars>
      </dgm:prSet>
      <dgm:spPr/>
    </dgm:pt>
  </dgm:ptLst>
  <dgm:cxnLst>
    <dgm:cxn modelId="{01F46704-EC21-4BF4-A5C6-745D532989E8}" srcId="{7D668154-846D-4E5E-A047-8941F33E583B}" destId="{02E0214D-17F7-4E22-BFF6-B48528F94945}" srcOrd="1" destOrd="0" parTransId="{2BA40C1D-FCC6-4568-9511-11EC848F13EA}" sibTransId="{EE70C80C-8635-49FB-BB6E-70AD62C11919}"/>
    <dgm:cxn modelId="{4D79230B-8264-4419-83B7-00F47ABA3836}" type="presOf" srcId="{0221C6EE-53A2-48B2-9BC0-5E38CDDBD29B}" destId="{B005545D-E811-458D-ADCD-D36B2537A5B5}" srcOrd="1" destOrd="0" presId="urn:microsoft.com/office/officeart/2016/7/layout/BasicLinearProcessNumbered"/>
    <dgm:cxn modelId="{ECE1A70F-81F1-4DCB-B9D1-44E22CC27934}" type="presOf" srcId="{1B7EBBB7-7111-4E13-9029-2144FF0F14E2}" destId="{B2E3B03E-ACD9-4400-B81C-798118B42D73}" srcOrd="0" destOrd="0" presId="urn:microsoft.com/office/officeart/2016/7/layout/BasicLinearProcessNumbered"/>
    <dgm:cxn modelId="{1A49D323-1250-4EEC-9DB9-FC36407E5592}" type="presOf" srcId="{9D383F94-99DD-4558-93E6-F3481DEE3820}" destId="{4D6E24EB-325B-4FC7-B078-0414096FE0CD}" srcOrd="1" destOrd="0" presId="urn:microsoft.com/office/officeart/2016/7/layout/BasicLinearProcessNumbered"/>
    <dgm:cxn modelId="{25E7FF35-02AF-4AE8-A1F5-C9E5B8CDBA01}" type="presOf" srcId="{02E0214D-17F7-4E22-BFF6-B48528F94945}" destId="{047F94B0-84E7-45B9-A1AB-374D2276EF8A}" srcOrd="0" destOrd="0" presId="urn:microsoft.com/office/officeart/2016/7/layout/BasicLinearProcessNumbered"/>
    <dgm:cxn modelId="{31879245-AC8D-4D3D-9090-B7F6906EB553}" srcId="{7D668154-846D-4E5E-A047-8941F33E583B}" destId="{507D5CFB-8DDA-4E44-8C68-88D025E72301}" srcOrd="0" destOrd="0" parTransId="{BBD38D51-3962-4209-A4B8-7D5236159F0F}" sibTransId="{1B7EBBB7-7111-4E13-9029-2144FF0F14E2}"/>
    <dgm:cxn modelId="{3B88147C-A628-4254-A1A3-7C7087BE927F}" type="presOf" srcId="{FFC5ABBA-074E-41E9-9911-0DA83A4F3B06}" destId="{D83047C5-83D2-44B6-BE76-CA1C125BCFD8}" srcOrd="0" destOrd="0" presId="urn:microsoft.com/office/officeart/2016/7/layout/BasicLinearProcessNumbered"/>
    <dgm:cxn modelId="{0E48167F-929E-4DEF-AB78-7C144B58EE96}" type="presOf" srcId="{7D668154-846D-4E5E-A047-8941F33E583B}" destId="{5E2FACAB-7AED-4C27-8E06-BF9E37DEE8FE}" srcOrd="0" destOrd="0" presId="urn:microsoft.com/office/officeart/2016/7/layout/BasicLinearProcessNumbered"/>
    <dgm:cxn modelId="{712F559B-40E5-41C1-BD8F-D7666348E6BC}" type="presOf" srcId="{507D5CFB-8DDA-4E44-8C68-88D025E72301}" destId="{8B993D66-A8F1-4186-B58D-539FA778EC0A}" srcOrd="0" destOrd="0" presId="urn:microsoft.com/office/officeart/2016/7/layout/BasicLinearProcessNumbered"/>
    <dgm:cxn modelId="{B8EBE39D-C656-4F1D-A4A4-8DEFB014DF16}" type="presOf" srcId="{9D383F94-99DD-4558-93E6-F3481DEE3820}" destId="{4C49FA1D-58A3-4A04-9FC7-0DE157C73D0B}" srcOrd="0" destOrd="0" presId="urn:microsoft.com/office/officeart/2016/7/layout/BasicLinearProcessNumbered"/>
    <dgm:cxn modelId="{B41EAAAF-6E66-47B1-8CE7-EB97AFF6A7E7}" type="presOf" srcId="{02E0214D-17F7-4E22-BFF6-B48528F94945}" destId="{8A0E85DF-A486-4F82-B968-28B3B646DEC3}" srcOrd="1" destOrd="0" presId="urn:microsoft.com/office/officeart/2016/7/layout/BasicLinearProcessNumbered"/>
    <dgm:cxn modelId="{64B525B9-5993-4A02-AEE4-97EC3C5313FB}" srcId="{7D668154-846D-4E5E-A047-8941F33E583B}" destId="{9D383F94-99DD-4558-93E6-F3481DEE3820}" srcOrd="2" destOrd="0" parTransId="{8F19E90C-AEA8-43F9-83BC-70718836DAE3}" sibTransId="{96B88E3B-F6FA-4637-BB51-CA36BF75091F}"/>
    <dgm:cxn modelId="{F4A2D7D2-AE9C-454F-9159-B1F68062C125}" type="presOf" srcId="{EE70C80C-8635-49FB-BB6E-70AD62C11919}" destId="{9ECE65EB-D272-4F74-9F6E-9A6470002C44}" srcOrd="0" destOrd="0" presId="urn:microsoft.com/office/officeart/2016/7/layout/BasicLinearProcessNumbered"/>
    <dgm:cxn modelId="{847072D4-7B96-43E1-BE6A-4ACC9B36C04C}" type="presOf" srcId="{507D5CFB-8DDA-4E44-8C68-88D025E72301}" destId="{3E96DB98-CCF5-4D21-9AA4-C25841F4DE43}" srcOrd="1" destOrd="0" presId="urn:microsoft.com/office/officeart/2016/7/layout/BasicLinearProcessNumbered"/>
    <dgm:cxn modelId="{CF5689D4-E79E-49EF-9514-17439B7A45D5}" srcId="{7D668154-846D-4E5E-A047-8941F33E583B}" destId="{0221C6EE-53A2-48B2-9BC0-5E38CDDBD29B}" srcOrd="3" destOrd="0" parTransId="{F8FFBFD4-35F4-4853-970E-4D2C55D9FACB}" sibTransId="{FFC5ABBA-074E-41E9-9911-0DA83A4F3B06}"/>
    <dgm:cxn modelId="{72B7C0F2-1EAD-40C1-9D31-AEFB542A4396}" type="presOf" srcId="{96B88E3B-F6FA-4637-BB51-CA36BF75091F}" destId="{E27F2588-0A76-4D6E-8448-61FCD9BB65A3}" srcOrd="0" destOrd="0" presId="urn:microsoft.com/office/officeart/2016/7/layout/BasicLinearProcessNumbered"/>
    <dgm:cxn modelId="{8FB3A2F7-6D97-4419-B714-824DE7F5FD7D}" type="presOf" srcId="{0221C6EE-53A2-48B2-9BC0-5E38CDDBD29B}" destId="{007E0ECC-ADD9-4D73-A295-D9ECFC2B2E49}" srcOrd="0" destOrd="0" presId="urn:microsoft.com/office/officeart/2016/7/layout/BasicLinearProcessNumbered"/>
    <dgm:cxn modelId="{4C95213C-A2E2-448D-9B39-89B50E4DCE7F}" type="presParOf" srcId="{5E2FACAB-7AED-4C27-8E06-BF9E37DEE8FE}" destId="{5DC1628D-1C48-47E2-913A-223E61C67979}" srcOrd="0" destOrd="0" presId="urn:microsoft.com/office/officeart/2016/7/layout/BasicLinearProcessNumbered"/>
    <dgm:cxn modelId="{D4980BAA-1F5B-423E-A55D-8075472FB6CE}" type="presParOf" srcId="{5DC1628D-1C48-47E2-913A-223E61C67979}" destId="{8B993D66-A8F1-4186-B58D-539FA778EC0A}" srcOrd="0" destOrd="0" presId="urn:microsoft.com/office/officeart/2016/7/layout/BasicLinearProcessNumbered"/>
    <dgm:cxn modelId="{3DA75608-E553-497C-A519-23D9CBBD1BB6}" type="presParOf" srcId="{5DC1628D-1C48-47E2-913A-223E61C67979}" destId="{B2E3B03E-ACD9-4400-B81C-798118B42D73}" srcOrd="1" destOrd="0" presId="urn:microsoft.com/office/officeart/2016/7/layout/BasicLinearProcessNumbered"/>
    <dgm:cxn modelId="{58B424B2-9F2F-402F-B115-7D5205B92700}" type="presParOf" srcId="{5DC1628D-1C48-47E2-913A-223E61C67979}" destId="{99C8B9B2-F490-4400-8E78-E88A6F8F6E8F}" srcOrd="2" destOrd="0" presId="urn:microsoft.com/office/officeart/2016/7/layout/BasicLinearProcessNumbered"/>
    <dgm:cxn modelId="{1C41080B-20E4-4244-A243-229ABD46E007}" type="presParOf" srcId="{5DC1628D-1C48-47E2-913A-223E61C67979}" destId="{3E96DB98-CCF5-4D21-9AA4-C25841F4DE43}" srcOrd="3" destOrd="0" presId="urn:microsoft.com/office/officeart/2016/7/layout/BasicLinearProcessNumbered"/>
    <dgm:cxn modelId="{3D60DDEB-8FF7-4C12-B08B-148707DDAC15}" type="presParOf" srcId="{5E2FACAB-7AED-4C27-8E06-BF9E37DEE8FE}" destId="{EA54086A-F3E0-4AB5-B23D-89657AA1F100}" srcOrd="1" destOrd="0" presId="urn:microsoft.com/office/officeart/2016/7/layout/BasicLinearProcessNumbered"/>
    <dgm:cxn modelId="{F675952F-CAD1-4CF7-B41A-22FA6DD33540}" type="presParOf" srcId="{5E2FACAB-7AED-4C27-8E06-BF9E37DEE8FE}" destId="{68173AD0-2882-400E-8B0C-4A59B8DB0BB6}" srcOrd="2" destOrd="0" presId="urn:microsoft.com/office/officeart/2016/7/layout/BasicLinearProcessNumbered"/>
    <dgm:cxn modelId="{C9DC832B-01C4-48A9-9623-F40B7094B046}" type="presParOf" srcId="{68173AD0-2882-400E-8B0C-4A59B8DB0BB6}" destId="{047F94B0-84E7-45B9-A1AB-374D2276EF8A}" srcOrd="0" destOrd="0" presId="urn:microsoft.com/office/officeart/2016/7/layout/BasicLinearProcessNumbered"/>
    <dgm:cxn modelId="{907CBA18-95E4-438A-B98C-5A0FF3FA7DFF}" type="presParOf" srcId="{68173AD0-2882-400E-8B0C-4A59B8DB0BB6}" destId="{9ECE65EB-D272-4F74-9F6E-9A6470002C44}" srcOrd="1" destOrd="0" presId="urn:microsoft.com/office/officeart/2016/7/layout/BasicLinearProcessNumbered"/>
    <dgm:cxn modelId="{4AA1E07B-A005-408F-BC93-86F8AFC50FC3}" type="presParOf" srcId="{68173AD0-2882-400E-8B0C-4A59B8DB0BB6}" destId="{A732777B-373F-4D93-82D8-D12CD87CD3F1}" srcOrd="2" destOrd="0" presId="urn:microsoft.com/office/officeart/2016/7/layout/BasicLinearProcessNumbered"/>
    <dgm:cxn modelId="{49FCFBEC-F882-44D9-91B3-40DD325A8B24}" type="presParOf" srcId="{68173AD0-2882-400E-8B0C-4A59B8DB0BB6}" destId="{8A0E85DF-A486-4F82-B968-28B3B646DEC3}" srcOrd="3" destOrd="0" presId="urn:microsoft.com/office/officeart/2016/7/layout/BasicLinearProcessNumbered"/>
    <dgm:cxn modelId="{F9825F2A-165A-474C-98AE-D9C0E6ED48FB}" type="presParOf" srcId="{5E2FACAB-7AED-4C27-8E06-BF9E37DEE8FE}" destId="{DE172138-279F-4849-BD42-9163F76C2138}" srcOrd="3" destOrd="0" presId="urn:microsoft.com/office/officeart/2016/7/layout/BasicLinearProcessNumbered"/>
    <dgm:cxn modelId="{207B09B4-505D-45C6-9C74-4288AAD070BC}" type="presParOf" srcId="{5E2FACAB-7AED-4C27-8E06-BF9E37DEE8FE}" destId="{CFF0FDDF-C3DD-4997-91B2-2B2574F51CE5}" srcOrd="4" destOrd="0" presId="urn:microsoft.com/office/officeart/2016/7/layout/BasicLinearProcessNumbered"/>
    <dgm:cxn modelId="{9A53967B-5D81-47BE-8B1F-A70DEF743C2F}" type="presParOf" srcId="{CFF0FDDF-C3DD-4997-91B2-2B2574F51CE5}" destId="{4C49FA1D-58A3-4A04-9FC7-0DE157C73D0B}" srcOrd="0" destOrd="0" presId="urn:microsoft.com/office/officeart/2016/7/layout/BasicLinearProcessNumbered"/>
    <dgm:cxn modelId="{46EE23E8-890C-434A-8707-649486E5DC08}" type="presParOf" srcId="{CFF0FDDF-C3DD-4997-91B2-2B2574F51CE5}" destId="{E27F2588-0A76-4D6E-8448-61FCD9BB65A3}" srcOrd="1" destOrd="0" presId="urn:microsoft.com/office/officeart/2016/7/layout/BasicLinearProcessNumbered"/>
    <dgm:cxn modelId="{BE13A76A-6B08-4054-82EE-1E55499C8385}" type="presParOf" srcId="{CFF0FDDF-C3DD-4997-91B2-2B2574F51CE5}" destId="{9F3BDF6D-0C34-427B-9F12-95CB4D35B53E}" srcOrd="2" destOrd="0" presId="urn:microsoft.com/office/officeart/2016/7/layout/BasicLinearProcessNumbered"/>
    <dgm:cxn modelId="{CCFF7EBA-9B8C-48AD-BE90-B404070BD9D5}" type="presParOf" srcId="{CFF0FDDF-C3DD-4997-91B2-2B2574F51CE5}" destId="{4D6E24EB-325B-4FC7-B078-0414096FE0CD}" srcOrd="3" destOrd="0" presId="urn:microsoft.com/office/officeart/2016/7/layout/BasicLinearProcessNumbered"/>
    <dgm:cxn modelId="{50A37846-D873-4D20-BF84-2D806BB7B074}" type="presParOf" srcId="{5E2FACAB-7AED-4C27-8E06-BF9E37DEE8FE}" destId="{EF9E5ABD-205B-48BB-B08B-43D7C0B9AEDF}" srcOrd="5" destOrd="0" presId="urn:microsoft.com/office/officeart/2016/7/layout/BasicLinearProcessNumbered"/>
    <dgm:cxn modelId="{421D6BFC-46F7-4730-8056-1FF9AA11E220}" type="presParOf" srcId="{5E2FACAB-7AED-4C27-8E06-BF9E37DEE8FE}" destId="{71E00C58-D6C4-4C99-8AA9-CB6B1E3B4785}" srcOrd="6" destOrd="0" presId="urn:microsoft.com/office/officeart/2016/7/layout/BasicLinearProcessNumbered"/>
    <dgm:cxn modelId="{9FA07FBD-E3FE-4E74-B7FC-A61893AEF0C3}" type="presParOf" srcId="{71E00C58-D6C4-4C99-8AA9-CB6B1E3B4785}" destId="{007E0ECC-ADD9-4D73-A295-D9ECFC2B2E49}" srcOrd="0" destOrd="0" presId="urn:microsoft.com/office/officeart/2016/7/layout/BasicLinearProcessNumbered"/>
    <dgm:cxn modelId="{2FE3DA68-2F38-4AA7-8B42-89BE76386141}" type="presParOf" srcId="{71E00C58-D6C4-4C99-8AA9-CB6B1E3B4785}" destId="{D83047C5-83D2-44B6-BE76-CA1C125BCFD8}" srcOrd="1" destOrd="0" presId="urn:microsoft.com/office/officeart/2016/7/layout/BasicLinearProcessNumbered"/>
    <dgm:cxn modelId="{E122FCF9-DFFE-41B1-8C2C-ECD08EABA340}" type="presParOf" srcId="{71E00C58-D6C4-4C99-8AA9-CB6B1E3B4785}" destId="{E0E70CE8-E4B4-42D9-A07F-EB1373A10458}" srcOrd="2" destOrd="0" presId="urn:microsoft.com/office/officeart/2016/7/layout/BasicLinearProcessNumbered"/>
    <dgm:cxn modelId="{C128F9F8-9891-4119-8646-FB48C48F1F69}" type="presParOf" srcId="{71E00C58-D6C4-4C99-8AA9-CB6B1E3B4785}" destId="{B005545D-E811-458D-ADCD-D36B2537A5B5}"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B6E4C2-D9AF-4640-BE90-4576CC3F41C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D575F12-8676-459F-8BC0-DA970A690B32}">
      <dgm:prSet/>
      <dgm:spPr/>
      <dgm:t>
        <a:bodyPr/>
        <a:lstStyle/>
        <a:p>
          <a:r>
            <a:rPr lang="en-GB"/>
            <a:t>The aim of this club is to bring in all ages from the community </a:t>
          </a:r>
          <a:endParaRPr lang="en-US"/>
        </a:p>
      </dgm:t>
    </dgm:pt>
    <dgm:pt modelId="{71B61499-F3E3-460B-8AED-2DEA074529BA}" type="parTrans" cxnId="{631695DA-362F-47AA-BEB1-07A963D7D05D}">
      <dgm:prSet/>
      <dgm:spPr/>
      <dgm:t>
        <a:bodyPr/>
        <a:lstStyle/>
        <a:p>
          <a:endParaRPr lang="en-US"/>
        </a:p>
      </dgm:t>
    </dgm:pt>
    <dgm:pt modelId="{066F67AC-C0BD-42D3-8B2A-F88A119010F3}" type="sibTrans" cxnId="{631695DA-362F-47AA-BEB1-07A963D7D05D}">
      <dgm:prSet/>
      <dgm:spPr/>
      <dgm:t>
        <a:bodyPr/>
        <a:lstStyle/>
        <a:p>
          <a:endParaRPr lang="en-US"/>
        </a:p>
      </dgm:t>
    </dgm:pt>
    <dgm:pt modelId="{B346B7B3-859D-45DD-8455-1959083A92C0}">
      <dgm:prSet/>
      <dgm:spPr/>
      <dgm:t>
        <a:bodyPr/>
        <a:lstStyle/>
        <a:p>
          <a:r>
            <a:rPr lang="en-GB"/>
            <a:t>By educating each and every member about health and well being.</a:t>
          </a:r>
          <a:endParaRPr lang="en-US"/>
        </a:p>
      </dgm:t>
    </dgm:pt>
    <dgm:pt modelId="{657E1165-4947-4092-A917-9C0975652FD8}" type="parTrans" cxnId="{79F2E476-A2AD-4E39-9487-E6495C14A9AC}">
      <dgm:prSet/>
      <dgm:spPr/>
      <dgm:t>
        <a:bodyPr/>
        <a:lstStyle/>
        <a:p>
          <a:endParaRPr lang="en-US"/>
        </a:p>
      </dgm:t>
    </dgm:pt>
    <dgm:pt modelId="{6E644FF5-E03B-4C97-9372-F2CA761E4D30}" type="sibTrans" cxnId="{79F2E476-A2AD-4E39-9487-E6495C14A9AC}">
      <dgm:prSet/>
      <dgm:spPr/>
      <dgm:t>
        <a:bodyPr/>
        <a:lstStyle/>
        <a:p>
          <a:endParaRPr lang="en-US"/>
        </a:p>
      </dgm:t>
    </dgm:pt>
    <dgm:pt modelId="{CE3BD731-C1B8-4D31-89A2-92E9C310C150}">
      <dgm:prSet/>
      <dgm:spPr/>
      <dgm:t>
        <a:bodyPr/>
        <a:lstStyle/>
        <a:p>
          <a:r>
            <a:rPr lang="en-GB"/>
            <a:t>Most gyms leave custormers to there own guidance. We plan to bring a community sprit together. This plan will be put in place by various challenges to engage with members of the public and spreading the knowledge of exercise benefits. This is how we will stand out from other gyms in the area. We will attract custormers by engaging with them on a busy high street outside of the gym and social media.</a:t>
          </a:r>
          <a:endParaRPr lang="en-US"/>
        </a:p>
      </dgm:t>
    </dgm:pt>
    <dgm:pt modelId="{C2A735BD-A60A-4B57-9138-ED90A660262A}" type="parTrans" cxnId="{6FE66C9C-F540-4010-B49E-36C8145CAB23}">
      <dgm:prSet/>
      <dgm:spPr/>
      <dgm:t>
        <a:bodyPr/>
        <a:lstStyle/>
        <a:p>
          <a:endParaRPr lang="en-US"/>
        </a:p>
      </dgm:t>
    </dgm:pt>
    <dgm:pt modelId="{F185E3D2-D2EC-477F-8426-BB0326E1760A}" type="sibTrans" cxnId="{6FE66C9C-F540-4010-B49E-36C8145CAB23}">
      <dgm:prSet/>
      <dgm:spPr/>
      <dgm:t>
        <a:bodyPr/>
        <a:lstStyle/>
        <a:p>
          <a:endParaRPr lang="en-US"/>
        </a:p>
      </dgm:t>
    </dgm:pt>
    <dgm:pt modelId="{D7A7BE36-C6AF-4389-BB5F-BE5A7591374D}" type="pres">
      <dgm:prSet presAssocID="{DDB6E4C2-D9AF-4640-BE90-4576CC3F41C2}" presName="linear" presStyleCnt="0">
        <dgm:presLayoutVars>
          <dgm:animLvl val="lvl"/>
          <dgm:resizeHandles val="exact"/>
        </dgm:presLayoutVars>
      </dgm:prSet>
      <dgm:spPr/>
    </dgm:pt>
    <dgm:pt modelId="{DCF0E3A1-DC1E-4004-BA97-E19F47A7081F}" type="pres">
      <dgm:prSet presAssocID="{3D575F12-8676-459F-8BC0-DA970A690B32}" presName="parentText" presStyleLbl="node1" presStyleIdx="0" presStyleCnt="3">
        <dgm:presLayoutVars>
          <dgm:chMax val="0"/>
          <dgm:bulletEnabled val="1"/>
        </dgm:presLayoutVars>
      </dgm:prSet>
      <dgm:spPr/>
    </dgm:pt>
    <dgm:pt modelId="{639C66E8-8C01-4A35-8301-779FB0E61103}" type="pres">
      <dgm:prSet presAssocID="{066F67AC-C0BD-42D3-8B2A-F88A119010F3}" presName="spacer" presStyleCnt="0"/>
      <dgm:spPr/>
    </dgm:pt>
    <dgm:pt modelId="{59E7D71F-0509-4B46-8F0F-1ECBF2E84572}" type="pres">
      <dgm:prSet presAssocID="{B346B7B3-859D-45DD-8455-1959083A92C0}" presName="parentText" presStyleLbl="node1" presStyleIdx="1" presStyleCnt="3">
        <dgm:presLayoutVars>
          <dgm:chMax val="0"/>
          <dgm:bulletEnabled val="1"/>
        </dgm:presLayoutVars>
      </dgm:prSet>
      <dgm:spPr/>
    </dgm:pt>
    <dgm:pt modelId="{96A086A2-12E0-4BE8-91AA-A55BB9DA5BDE}" type="pres">
      <dgm:prSet presAssocID="{6E644FF5-E03B-4C97-9372-F2CA761E4D30}" presName="spacer" presStyleCnt="0"/>
      <dgm:spPr/>
    </dgm:pt>
    <dgm:pt modelId="{5FDE943E-B999-4F6E-9C2A-35C7B1C886D1}" type="pres">
      <dgm:prSet presAssocID="{CE3BD731-C1B8-4D31-89A2-92E9C310C150}" presName="parentText" presStyleLbl="node1" presStyleIdx="2" presStyleCnt="3">
        <dgm:presLayoutVars>
          <dgm:chMax val="0"/>
          <dgm:bulletEnabled val="1"/>
        </dgm:presLayoutVars>
      </dgm:prSet>
      <dgm:spPr/>
    </dgm:pt>
  </dgm:ptLst>
  <dgm:cxnLst>
    <dgm:cxn modelId="{EACA9C34-6C0A-41F7-A472-CF69B2773023}" type="presOf" srcId="{3D575F12-8676-459F-8BC0-DA970A690B32}" destId="{DCF0E3A1-DC1E-4004-BA97-E19F47A7081F}" srcOrd="0" destOrd="0" presId="urn:microsoft.com/office/officeart/2005/8/layout/vList2"/>
    <dgm:cxn modelId="{79F2E476-A2AD-4E39-9487-E6495C14A9AC}" srcId="{DDB6E4C2-D9AF-4640-BE90-4576CC3F41C2}" destId="{B346B7B3-859D-45DD-8455-1959083A92C0}" srcOrd="1" destOrd="0" parTransId="{657E1165-4947-4092-A917-9C0975652FD8}" sibTransId="{6E644FF5-E03B-4C97-9372-F2CA761E4D30}"/>
    <dgm:cxn modelId="{5D6D9B7E-B042-4CFD-ACCF-22229CE14BA0}" type="presOf" srcId="{CE3BD731-C1B8-4D31-89A2-92E9C310C150}" destId="{5FDE943E-B999-4F6E-9C2A-35C7B1C886D1}" srcOrd="0" destOrd="0" presId="urn:microsoft.com/office/officeart/2005/8/layout/vList2"/>
    <dgm:cxn modelId="{FF5E2A89-2AE0-4009-9CD2-56CCDCCB8907}" type="presOf" srcId="{DDB6E4C2-D9AF-4640-BE90-4576CC3F41C2}" destId="{D7A7BE36-C6AF-4389-BB5F-BE5A7591374D}" srcOrd="0" destOrd="0" presId="urn:microsoft.com/office/officeart/2005/8/layout/vList2"/>
    <dgm:cxn modelId="{5C99E78D-3BF6-4F8E-9C8D-64E08734D417}" type="presOf" srcId="{B346B7B3-859D-45DD-8455-1959083A92C0}" destId="{59E7D71F-0509-4B46-8F0F-1ECBF2E84572}" srcOrd="0" destOrd="0" presId="urn:microsoft.com/office/officeart/2005/8/layout/vList2"/>
    <dgm:cxn modelId="{6FE66C9C-F540-4010-B49E-36C8145CAB23}" srcId="{DDB6E4C2-D9AF-4640-BE90-4576CC3F41C2}" destId="{CE3BD731-C1B8-4D31-89A2-92E9C310C150}" srcOrd="2" destOrd="0" parTransId="{C2A735BD-A60A-4B57-9138-ED90A660262A}" sibTransId="{F185E3D2-D2EC-477F-8426-BB0326E1760A}"/>
    <dgm:cxn modelId="{631695DA-362F-47AA-BEB1-07A963D7D05D}" srcId="{DDB6E4C2-D9AF-4640-BE90-4576CC3F41C2}" destId="{3D575F12-8676-459F-8BC0-DA970A690B32}" srcOrd="0" destOrd="0" parTransId="{71B61499-F3E3-460B-8AED-2DEA074529BA}" sibTransId="{066F67AC-C0BD-42D3-8B2A-F88A119010F3}"/>
    <dgm:cxn modelId="{36FB163E-771A-4495-840A-13662E55FC10}" type="presParOf" srcId="{D7A7BE36-C6AF-4389-BB5F-BE5A7591374D}" destId="{DCF0E3A1-DC1E-4004-BA97-E19F47A7081F}" srcOrd="0" destOrd="0" presId="urn:microsoft.com/office/officeart/2005/8/layout/vList2"/>
    <dgm:cxn modelId="{AFE932DF-F8C2-4ADD-825E-C67363ACDD30}" type="presParOf" srcId="{D7A7BE36-C6AF-4389-BB5F-BE5A7591374D}" destId="{639C66E8-8C01-4A35-8301-779FB0E61103}" srcOrd="1" destOrd="0" presId="urn:microsoft.com/office/officeart/2005/8/layout/vList2"/>
    <dgm:cxn modelId="{BB5268CA-4987-4A35-B262-0D3A18FEA615}" type="presParOf" srcId="{D7A7BE36-C6AF-4389-BB5F-BE5A7591374D}" destId="{59E7D71F-0509-4B46-8F0F-1ECBF2E84572}" srcOrd="2" destOrd="0" presId="urn:microsoft.com/office/officeart/2005/8/layout/vList2"/>
    <dgm:cxn modelId="{2DE5E7BA-AECD-423D-997E-DE2F0BFC8F08}" type="presParOf" srcId="{D7A7BE36-C6AF-4389-BB5F-BE5A7591374D}" destId="{96A086A2-12E0-4BE8-91AA-A55BB9DA5BDE}" srcOrd="3" destOrd="0" presId="urn:microsoft.com/office/officeart/2005/8/layout/vList2"/>
    <dgm:cxn modelId="{BF602B77-AA16-4117-A9D8-5C117E291D12}" type="presParOf" srcId="{D7A7BE36-C6AF-4389-BB5F-BE5A7591374D}" destId="{5FDE943E-B999-4F6E-9C2A-35C7B1C886D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93D66-A8F1-4186-B58D-539FA778EC0A}">
      <dsp:nvSpPr>
        <dsp:cNvPr id="0" name=""/>
        <dsp:cNvSpPr/>
      </dsp:nvSpPr>
      <dsp:spPr>
        <a:xfrm>
          <a:off x="1966" y="967322"/>
          <a:ext cx="1560376" cy="2184526"/>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653" tIns="330200" rIns="121653" bIns="330200" numCol="1" spcCol="1270" anchor="t" anchorCtr="0">
          <a:noAutofit/>
        </a:bodyPr>
        <a:lstStyle/>
        <a:p>
          <a:pPr marL="0" lvl="0" indent="0" algn="l" defTabSz="577850">
            <a:lnSpc>
              <a:spcPct val="90000"/>
            </a:lnSpc>
            <a:spcBef>
              <a:spcPct val="0"/>
            </a:spcBef>
            <a:spcAft>
              <a:spcPct val="35000"/>
            </a:spcAft>
            <a:buNone/>
          </a:pPr>
          <a:r>
            <a:rPr lang="en-GB" sz="1300" kern="1200"/>
            <a:t>Welcome to acceleration </a:t>
          </a:r>
          <a:endParaRPr lang="en-US" sz="1300" kern="1200"/>
        </a:p>
      </dsp:txBody>
      <dsp:txXfrm>
        <a:off x="1966" y="1797442"/>
        <a:ext cx="1560376" cy="1310716"/>
      </dsp:txXfrm>
    </dsp:sp>
    <dsp:sp modelId="{B2E3B03E-ACD9-4400-B81C-798118B42D73}">
      <dsp:nvSpPr>
        <dsp:cNvPr id="0" name=""/>
        <dsp:cNvSpPr/>
      </dsp:nvSpPr>
      <dsp:spPr>
        <a:xfrm>
          <a:off x="454476" y="1185775"/>
          <a:ext cx="655358" cy="655358"/>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1094" tIns="12700" rIns="51094" bIns="12700" numCol="1" spcCol="1270" anchor="ctr" anchorCtr="0">
          <a:noAutofit/>
        </a:bodyPr>
        <a:lstStyle/>
        <a:p>
          <a:pPr marL="0" lvl="0" indent="0" algn="ctr" defTabSz="1377950">
            <a:lnSpc>
              <a:spcPct val="90000"/>
            </a:lnSpc>
            <a:spcBef>
              <a:spcPct val="0"/>
            </a:spcBef>
            <a:spcAft>
              <a:spcPct val="35000"/>
            </a:spcAft>
            <a:buNone/>
          </a:pPr>
          <a:r>
            <a:rPr lang="en-US" sz="3100" kern="1200"/>
            <a:t>1</a:t>
          </a:r>
        </a:p>
      </dsp:txBody>
      <dsp:txXfrm>
        <a:off x="550451" y="1281750"/>
        <a:ext cx="463408" cy="463408"/>
      </dsp:txXfrm>
    </dsp:sp>
    <dsp:sp modelId="{99C8B9B2-F490-4400-8E78-E88A6F8F6E8F}">
      <dsp:nvSpPr>
        <dsp:cNvPr id="0" name=""/>
        <dsp:cNvSpPr/>
      </dsp:nvSpPr>
      <dsp:spPr>
        <a:xfrm>
          <a:off x="1966" y="3151777"/>
          <a:ext cx="1560376" cy="72"/>
        </a:xfrm>
        <a:prstGeom prst="rect">
          <a:avLst/>
        </a:prstGeom>
        <a:gradFill rotWithShape="0">
          <a:gsLst>
            <a:gs pos="0">
              <a:schemeClr val="accent5">
                <a:hueOff val="-1736021"/>
                <a:satOff val="-118"/>
                <a:lumOff val="280"/>
                <a:alphaOff val="0"/>
                <a:satMod val="103000"/>
                <a:lumMod val="102000"/>
                <a:tint val="94000"/>
              </a:schemeClr>
            </a:gs>
            <a:gs pos="50000">
              <a:schemeClr val="accent5">
                <a:hueOff val="-1736021"/>
                <a:satOff val="-118"/>
                <a:lumOff val="280"/>
                <a:alphaOff val="0"/>
                <a:satMod val="110000"/>
                <a:lumMod val="100000"/>
                <a:shade val="100000"/>
              </a:schemeClr>
            </a:gs>
            <a:gs pos="100000">
              <a:schemeClr val="accent5">
                <a:hueOff val="-1736021"/>
                <a:satOff val="-118"/>
                <a:lumOff val="280"/>
                <a:alphaOff val="0"/>
                <a:lumMod val="99000"/>
                <a:satMod val="120000"/>
                <a:shade val="78000"/>
              </a:schemeClr>
            </a:gs>
          </a:gsLst>
          <a:lin ang="5400000" scaled="0"/>
        </a:gradFill>
        <a:ln w="12700" cap="flat" cmpd="sng" algn="ctr">
          <a:solidFill>
            <a:schemeClr val="accent5">
              <a:hueOff val="-1736021"/>
              <a:satOff val="-118"/>
              <a:lumOff val="28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47F94B0-84E7-45B9-A1AB-374D2276EF8A}">
      <dsp:nvSpPr>
        <dsp:cNvPr id="0" name=""/>
        <dsp:cNvSpPr/>
      </dsp:nvSpPr>
      <dsp:spPr>
        <a:xfrm>
          <a:off x="1718380" y="967322"/>
          <a:ext cx="1560376" cy="2184526"/>
        </a:xfrm>
        <a:prstGeom prst="rect">
          <a:avLst/>
        </a:prstGeom>
        <a:solidFill>
          <a:schemeClr val="accent5">
            <a:tint val="40000"/>
            <a:alpha val="90000"/>
            <a:hueOff val="-3981555"/>
            <a:satOff val="889"/>
            <a:lumOff val="134"/>
            <a:alphaOff val="0"/>
          </a:schemeClr>
        </a:solidFill>
        <a:ln w="12700" cap="flat" cmpd="sng" algn="ctr">
          <a:solidFill>
            <a:schemeClr val="accent5">
              <a:tint val="40000"/>
              <a:alpha val="90000"/>
              <a:hueOff val="-3981555"/>
              <a:satOff val="889"/>
              <a:lumOff val="134"/>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653" tIns="330200" rIns="121653" bIns="330200" numCol="1" spcCol="1270" anchor="t" anchorCtr="0">
          <a:noAutofit/>
        </a:bodyPr>
        <a:lstStyle/>
        <a:p>
          <a:pPr marL="0" lvl="0" indent="0" algn="l" defTabSz="577850">
            <a:lnSpc>
              <a:spcPct val="90000"/>
            </a:lnSpc>
            <a:spcBef>
              <a:spcPct val="0"/>
            </a:spcBef>
            <a:spcAft>
              <a:spcPct val="35000"/>
            </a:spcAft>
            <a:buNone/>
          </a:pPr>
          <a:r>
            <a:rPr lang="en-US" sz="1300" kern="1200"/>
            <a:t>Benefits and overview </a:t>
          </a:r>
        </a:p>
      </dsp:txBody>
      <dsp:txXfrm>
        <a:off x="1718380" y="1797442"/>
        <a:ext cx="1560376" cy="1310716"/>
      </dsp:txXfrm>
    </dsp:sp>
    <dsp:sp modelId="{9ECE65EB-D272-4F74-9F6E-9A6470002C44}">
      <dsp:nvSpPr>
        <dsp:cNvPr id="0" name=""/>
        <dsp:cNvSpPr/>
      </dsp:nvSpPr>
      <dsp:spPr>
        <a:xfrm>
          <a:off x="2170889" y="1185775"/>
          <a:ext cx="655358" cy="655358"/>
        </a:xfrm>
        <a:prstGeom prst="ellipse">
          <a:avLst/>
        </a:prstGeom>
        <a:gradFill rotWithShape="0">
          <a:gsLst>
            <a:gs pos="0">
              <a:schemeClr val="accent5">
                <a:hueOff val="-3472043"/>
                <a:satOff val="-236"/>
                <a:lumOff val="560"/>
                <a:alphaOff val="0"/>
                <a:satMod val="103000"/>
                <a:lumMod val="102000"/>
                <a:tint val="94000"/>
              </a:schemeClr>
            </a:gs>
            <a:gs pos="50000">
              <a:schemeClr val="accent5">
                <a:hueOff val="-3472043"/>
                <a:satOff val="-236"/>
                <a:lumOff val="560"/>
                <a:alphaOff val="0"/>
                <a:satMod val="110000"/>
                <a:lumMod val="100000"/>
                <a:shade val="100000"/>
              </a:schemeClr>
            </a:gs>
            <a:gs pos="100000">
              <a:schemeClr val="accent5">
                <a:hueOff val="-3472043"/>
                <a:satOff val="-236"/>
                <a:lumOff val="560"/>
                <a:alphaOff val="0"/>
                <a:lumMod val="99000"/>
                <a:satMod val="120000"/>
                <a:shade val="78000"/>
              </a:schemeClr>
            </a:gs>
          </a:gsLst>
          <a:lin ang="5400000" scaled="0"/>
        </a:gradFill>
        <a:ln w="12700" cap="flat" cmpd="sng" algn="ctr">
          <a:solidFill>
            <a:schemeClr val="accent5">
              <a:hueOff val="-3472043"/>
              <a:satOff val="-236"/>
              <a:lumOff val="56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1094" tIns="12700" rIns="51094" bIns="12700" numCol="1" spcCol="1270" anchor="ctr" anchorCtr="0">
          <a:noAutofit/>
        </a:bodyPr>
        <a:lstStyle/>
        <a:p>
          <a:pPr marL="0" lvl="0" indent="0" algn="ctr" defTabSz="1377950">
            <a:lnSpc>
              <a:spcPct val="90000"/>
            </a:lnSpc>
            <a:spcBef>
              <a:spcPct val="0"/>
            </a:spcBef>
            <a:spcAft>
              <a:spcPct val="35000"/>
            </a:spcAft>
            <a:buNone/>
          </a:pPr>
          <a:r>
            <a:rPr lang="en-US" sz="3100" kern="1200"/>
            <a:t>2</a:t>
          </a:r>
        </a:p>
      </dsp:txBody>
      <dsp:txXfrm>
        <a:off x="2266864" y="1281750"/>
        <a:ext cx="463408" cy="463408"/>
      </dsp:txXfrm>
    </dsp:sp>
    <dsp:sp modelId="{A732777B-373F-4D93-82D8-D12CD87CD3F1}">
      <dsp:nvSpPr>
        <dsp:cNvPr id="0" name=""/>
        <dsp:cNvSpPr/>
      </dsp:nvSpPr>
      <dsp:spPr>
        <a:xfrm>
          <a:off x="1718380" y="3151777"/>
          <a:ext cx="1560376" cy="72"/>
        </a:xfrm>
        <a:prstGeom prst="rect">
          <a:avLst/>
        </a:prstGeom>
        <a:gradFill rotWithShape="0">
          <a:gsLst>
            <a:gs pos="0">
              <a:schemeClr val="accent5">
                <a:hueOff val="-5208064"/>
                <a:satOff val="-354"/>
                <a:lumOff val="840"/>
                <a:alphaOff val="0"/>
                <a:satMod val="103000"/>
                <a:lumMod val="102000"/>
                <a:tint val="94000"/>
              </a:schemeClr>
            </a:gs>
            <a:gs pos="50000">
              <a:schemeClr val="accent5">
                <a:hueOff val="-5208064"/>
                <a:satOff val="-354"/>
                <a:lumOff val="840"/>
                <a:alphaOff val="0"/>
                <a:satMod val="110000"/>
                <a:lumMod val="100000"/>
                <a:shade val="100000"/>
              </a:schemeClr>
            </a:gs>
            <a:gs pos="100000">
              <a:schemeClr val="accent5">
                <a:hueOff val="-5208064"/>
                <a:satOff val="-354"/>
                <a:lumOff val="840"/>
                <a:alphaOff val="0"/>
                <a:lumMod val="99000"/>
                <a:satMod val="120000"/>
                <a:shade val="78000"/>
              </a:schemeClr>
            </a:gs>
          </a:gsLst>
          <a:lin ang="5400000" scaled="0"/>
        </a:gradFill>
        <a:ln w="12700" cap="flat" cmpd="sng" algn="ctr">
          <a:solidFill>
            <a:schemeClr val="accent5">
              <a:hueOff val="-5208064"/>
              <a:satOff val="-354"/>
              <a:lumOff val="84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C49FA1D-58A3-4A04-9FC7-0DE157C73D0B}">
      <dsp:nvSpPr>
        <dsp:cNvPr id="0" name=""/>
        <dsp:cNvSpPr/>
      </dsp:nvSpPr>
      <dsp:spPr>
        <a:xfrm>
          <a:off x="3434794" y="967322"/>
          <a:ext cx="1560376" cy="2184526"/>
        </a:xfrm>
        <a:prstGeom prst="rect">
          <a:avLst/>
        </a:prstGeom>
        <a:solidFill>
          <a:schemeClr val="accent5">
            <a:tint val="40000"/>
            <a:alpha val="90000"/>
            <a:hueOff val="-7963110"/>
            <a:satOff val="1778"/>
            <a:lumOff val="267"/>
            <a:alphaOff val="0"/>
          </a:schemeClr>
        </a:solidFill>
        <a:ln w="12700" cap="flat" cmpd="sng" algn="ctr">
          <a:solidFill>
            <a:schemeClr val="accent5">
              <a:tint val="40000"/>
              <a:alpha val="90000"/>
              <a:hueOff val="-7963110"/>
              <a:satOff val="1778"/>
              <a:lumOff val="267"/>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653" tIns="330200" rIns="121653" bIns="330200" numCol="1" spcCol="1270" anchor="t" anchorCtr="0">
          <a:noAutofit/>
        </a:bodyPr>
        <a:lstStyle/>
        <a:p>
          <a:pPr marL="0" lvl="0" indent="0" algn="l" defTabSz="577850">
            <a:lnSpc>
              <a:spcPct val="90000"/>
            </a:lnSpc>
            <a:spcBef>
              <a:spcPct val="0"/>
            </a:spcBef>
            <a:spcAft>
              <a:spcPct val="35000"/>
            </a:spcAft>
            <a:buNone/>
          </a:pPr>
          <a:r>
            <a:rPr lang="en-GB" sz="1300" kern="1200"/>
            <a:t>Custormer retention and marketing strategy </a:t>
          </a:r>
          <a:endParaRPr lang="en-US" sz="1300" kern="1200"/>
        </a:p>
      </dsp:txBody>
      <dsp:txXfrm>
        <a:off x="3434794" y="1797442"/>
        <a:ext cx="1560376" cy="1310716"/>
      </dsp:txXfrm>
    </dsp:sp>
    <dsp:sp modelId="{E27F2588-0A76-4D6E-8448-61FCD9BB65A3}">
      <dsp:nvSpPr>
        <dsp:cNvPr id="0" name=""/>
        <dsp:cNvSpPr/>
      </dsp:nvSpPr>
      <dsp:spPr>
        <a:xfrm>
          <a:off x="3887303" y="1185775"/>
          <a:ext cx="655358" cy="655358"/>
        </a:xfrm>
        <a:prstGeom prst="ellipse">
          <a:avLst/>
        </a:prstGeom>
        <a:gradFill rotWithShape="0">
          <a:gsLst>
            <a:gs pos="0">
              <a:schemeClr val="accent5">
                <a:hueOff val="-6944086"/>
                <a:satOff val="-472"/>
                <a:lumOff val="1121"/>
                <a:alphaOff val="0"/>
                <a:satMod val="103000"/>
                <a:lumMod val="102000"/>
                <a:tint val="94000"/>
              </a:schemeClr>
            </a:gs>
            <a:gs pos="50000">
              <a:schemeClr val="accent5">
                <a:hueOff val="-6944086"/>
                <a:satOff val="-472"/>
                <a:lumOff val="1121"/>
                <a:alphaOff val="0"/>
                <a:satMod val="110000"/>
                <a:lumMod val="100000"/>
                <a:shade val="100000"/>
              </a:schemeClr>
            </a:gs>
            <a:gs pos="100000">
              <a:schemeClr val="accent5">
                <a:hueOff val="-6944086"/>
                <a:satOff val="-472"/>
                <a:lumOff val="1121"/>
                <a:alphaOff val="0"/>
                <a:lumMod val="99000"/>
                <a:satMod val="120000"/>
                <a:shade val="78000"/>
              </a:schemeClr>
            </a:gs>
          </a:gsLst>
          <a:lin ang="5400000" scaled="0"/>
        </a:gradFill>
        <a:ln w="12700" cap="flat" cmpd="sng" algn="ctr">
          <a:solidFill>
            <a:schemeClr val="accent5">
              <a:hueOff val="-6944086"/>
              <a:satOff val="-472"/>
              <a:lumOff val="112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1094" tIns="12700" rIns="51094" bIns="12700" numCol="1" spcCol="1270" anchor="ctr" anchorCtr="0">
          <a:noAutofit/>
        </a:bodyPr>
        <a:lstStyle/>
        <a:p>
          <a:pPr marL="0" lvl="0" indent="0" algn="ctr" defTabSz="1377950">
            <a:lnSpc>
              <a:spcPct val="90000"/>
            </a:lnSpc>
            <a:spcBef>
              <a:spcPct val="0"/>
            </a:spcBef>
            <a:spcAft>
              <a:spcPct val="35000"/>
            </a:spcAft>
            <a:buNone/>
          </a:pPr>
          <a:r>
            <a:rPr lang="en-US" sz="3100" kern="1200"/>
            <a:t>3</a:t>
          </a:r>
        </a:p>
      </dsp:txBody>
      <dsp:txXfrm>
        <a:off x="3983278" y="1281750"/>
        <a:ext cx="463408" cy="463408"/>
      </dsp:txXfrm>
    </dsp:sp>
    <dsp:sp modelId="{9F3BDF6D-0C34-427B-9F12-95CB4D35B53E}">
      <dsp:nvSpPr>
        <dsp:cNvPr id="0" name=""/>
        <dsp:cNvSpPr/>
      </dsp:nvSpPr>
      <dsp:spPr>
        <a:xfrm>
          <a:off x="3434794" y="3151777"/>
          <a:ext cx="1560376" cy="72"/>
        </a:xfrm>
        <a:prstGeom prst="rect">
          <a:avLst/>
        </a:prstGeom>
        <a:gradFill rotWithShape="0">
          <a:gsLst>
            <a:gs pos="0">
              <a:schemeClr val="accent5">
                <a:hueOff val="-8680107"/>
                <a:satOff val="-590"/>
                <a:lumOff val="1401"/>
                <a:alphaOff val="0"/>
                <a:satMod val="103000"/>
                <a:lumMod val="102000"/>
                <a:tint val="94000"/>
              </a:schemeClr>
            </a:gs>
            <a:gs pos="50000">
              <a:schemeClr val="accent5">
                <a:hueOff val="-8680107"/>
                <a:satOff val="-590"/>
                <a:lumOff val="1401"/>
                <a:alphaOff val="0"/>
                <a:satMod val="110000"/>
                <a:lumMod val="100000"/>
                <a:shade val="100000"/>
              </a:schemeClr>
            </a:gs>
            <a:gs pos="100000">
              <a:schemeClr val="accent5">
                <a:hueOff val="-8680107"/>
                <a:satOff val="-590"/>
                <a:lumOff val="1401"/>
                <a:alphaOff val="0"/>
                <a:lumMod val="99000"/>
                <a:satMod val="120000"/>
                <a:shade val="78000"/>
              </a:schemeClr>
            </a:gs>
          </a:gsLst>
          <a:lin ang="5400000" scaled="0"/>
        </a:gradFill>
        <a:ln w="12700" cap="flat" cmpd="sng" algn="ctr">
          <a:solidFill>
            <a:schemeClr val="accent5">
              <a:hueOff val="-8680107"/>
              <a:satOff val="-590"/>
              <a:lumOff val="140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07E0ECC-ADD9-4D73-A295-D9ECFC2B2E49}">
      <dsp:nvSpPr>
        <dsp:cNvPr id="0" name=""/>
        <dsp:cNvSpPr/>
      </dsp:nvSpPr>
      <dsp:spPr>
        <a:xfrm>
          <a:off x="5151208" y="967322"/>
          <a:ext cx="1560376" cy="2184526"/>
        </a:xfrm>
        <a:prstGeom prst="rect">
          <a:avLst/>
        </a:prstGeom>
        <a:solidFill>
          <a:schemeClr val="accent5">
            <a:tint val="40000"/>
            <a:alpha val="90000"/>
            <a:hueOff val="-11944666"/>
            <a:satOff val="2667"/>
            <a:lumOff val="401"/>
            <a:alphaOff val="0"/>
          </a:schemeClr>
        </a:solidFill>
        <a:ln w="12700" cap="flat" cmpd="sng" algn="ctr">
          <a:solidFill>
            <a:schemeClr val="accent5">
              <a:tint val="40000"/>
              <a:alpha val="90000"/>
              <a:hueOff val="-11944666"/>
              <a:satOff val="2667"/>
              <a:lumOff val="40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653" tIns="330200" rIns="121653" bIns="330200" numCol="1" spcCol="1270" anchor="t" anchorCtr="0">
          <a:noAutofit/>
        </a:bodyPr>
        <a:lstStyle/>
        <a:p>
          <a:pPr marL="0" lvl="0" indent="0" algn="l" defTabSz="577850">
            <a:lnSpc>
              <a:spcPct val="90000"/>
            </a:lnSpc>
            <a:spcBef>
              <a:spcPct val="0"/>
            </a:spcBef>
            <a:spcAft>
              <a:spcPct val="35000"/>
            </a:spcAft>
            <a:buNone/>
          </a:pPr>
          <a:r>
            <a:rPr lang="en-GB" sz="1300" kern="1200"/>
            <a:t>Refrences</a:t>
          </a:r>
          <a:endParaRPr lang="en-US" sz="1300" kern="1200"/>
        </a:p>
      </dsp:txBody>
      <dsp:txXfrm>
        <a:off x="5151208" y="1797442"/>
        <a:ext cx="1560376" cy="1310716"/>
      </dsp:txXfrm>
    </dsp:sp>
    <dsp:sp modelId="{D83047C5-83D2-44B6-BE76-CA1C125BCFD8}">
      <dsp:nvSpPr>
        <dsp:cNvPr id="0" name=""/>
        <dsp:cNvSpPr/>
      </dsp:nvSpPr>
      <dsp:spPr>
        <a:xfrm>
          <a:off x="5603717" y="1185775"/>
          <a:ext cx="655358" cy="655358"/>
        </a:xfrm>
        <a:prstGeom prst="ellipse">
          <a:avLst/>
        </a:prstGeom>
        <a:gradFill rotWithShape="0">
          <a:gsLst>
            <a:gs pos="0">
              <a:schemeClr val="accent5">
                <a:hueOff val="-10416129"/>
                <a:satOff val="-708"/>
                <a:lumOff val="1681"/>
                <a:alphaOff val="0"/>
                <a:satMod val="103000"/>
                <a:lumMod val="102000"/>
                <a:tint val="94000"/>
              </a:schemeClr>
            </a:gs>
            <a:gs pos="50000">
              <a:schemeClr val="accent5">
                <a:hueOff val="-10416129"/>
                <a:satOff val="-708"/>
                <a:lumOff val="1681"/>
                <a:alphaOff val="0"/>
                <a:satMod val="110000"/>
                <a:lumMod val="100000"/>
                <a:shade val="100000"/>
              </a:schemeClr>
            </a:gs>
            <a:gs pos="100000">
              <a:schemeClr val="accent5">
                <a:hueOff val="-10416129"/>
                <a:satOff val="-708"/>
                <a:lumOff val="1681"/>
                <a:alphaOff val="0"/>
                <a:lumMod val="99000"/>
                <a:satMod val="120000"/>
                <a:shade val="78000"/>
              </a:schemeClr>
            </a:gs>
          </a:gsLst>
          <a:lin ang="5400000" scaled="0"/>
        </a:gradFill>
        <a:ln w="12700" cap="flat" cmpd="sng" algn="ctr">
          <a:solidFill>
            <a:schemeClr val="accent5">
              <a:hueOff val="-10416129"/>
              <a:satOff val="-708"/>
              <a:lumOff val="168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51094" tIns="12700" rIns="51094" bIns="12700" numCol="1" spcCol="1270" anchor="ctr" anchorCtr="0">
          <a:noAutofit/>
        </a:bodyPr>
        <a:lstStyle/>
        <a:p>
          <a:pPr marL="0" lvl="0" indent="0" algn="ctr" defTabSz="1377950">
            <a:lnSpc>
              <a:spcPct val="90000"/>
            </a:lnSpc>
            <a:spcBef>
              <a:spcPct val="0"/>
            </a:spcBef>
            <a:spcAft>
              <a:spcPct val="35000"/>
            </a:spcAft>
            <a:buNone/>
          </a:pPr>
          <a:r>
            <a:rPr lang="en-US" sz="3100" kern="1200"/>
            <a:t>4</a:t>
          </a:r>
        </a:p>
      </dsp:txBody>
      <dsp:txXfrm>
        <a:off x="5699692" y="1281750"/>
        <a:ext cx="463408" cy="463408"/>
      </dsp:txXfrm>
    </dsp:sp>
    <dsp:sp modelId="{E0E70CE8-E4B4-42D9-A07F-EB1373A10458}">
      <dsp:nvSpPr>
        <dsp:cNvPr id="0" name=""/>
        <dsp:cNvSpPr/>
      </dsp:nvSpPr>
      <dsp:spPr>
        <a:xfrm>
          <a:off x="5151208" y="3151777"/>
          <a:ext cx="1560376" cy="72"/>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F0E3A1-DC1E-4004-BA97-E19F47A7081F}">
      <dsp:nvSpPr>
        <dsp:cNvPr id="0" name=""/>
        <dsp:cNvSpPr/>
      </dsp:nvSpPr>
      <dsp:spPr>
        <a:xfrm>
          <a:off x="0" y="22232"/>
          <a:ext cx="5170860" cy="131756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The aim of this club is to bring in all ages from the community </a:t>
          </a:r>
          <a:endParaRPr lang="en-US" sz="1300" kern="1200"/>
        </a:p>
      </dsp:txBody>
      <dsp:txXfrm>
        <a:off x="64318" y="86550"/>
        <a:ext cx="5042224" cy="1188930"/>
      </dsp:txXfrm>
    </dsp:sp>
    <dsp:sp modelId="{59E7D71F-0509-4B46-8F0F-1ECBF2E84572}">
      <dsp:nvSpPr>
        <dsp:cNvPr id="0" name=""/>
        <dsp:cNvSpPr/>
      </dsp:nvSpPr>
      <dsp:spPr>
        <a:xfrm>
          <a:off x="0" y="1377238"/>
          <a:ext cx="5170860" cy="1317566"/>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By educating each and every member about health and well being.</a:t>
          </a:r>
          <a:endParaRPr lang="en-US" sz="1300" kern="1200"/>
        </a:p>
      </dsp:txBody>
      <dsp:txXfrm>
        <a:off x="64318" y="1441556"/>
        <a:ext cx="5042224" cy="1188930"/>
      </dsp:txXfrm>
    </dsp:sp>
    <dsp:sp modelId="{5FDE943E-B999-4F6E-9C2A-35C7B1C886D1}">
      <dsp:nvSpPr>
        <dsp:cNvPr id="0" name=""/>
        <dsp:cNvSpPr/>
      </dsp:nvSpPr>
      <dsp:spPr>
        <a:xfrm>
          <a:off x="0" y="2732244"/>
          <a:ext cx="5170860" cy="1317566"/>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Most gyms leave custormers to there own guidance. We plan to bring a community sprit together. This plan will be put in place by various challenges to engage with members of the public and spreading the knowledge of exercise benefits. This is how we will stand out from other gyms in the area. We will attract custormers by engaging with them on a busy high street outside of the gym and social media.</a:t>
          </a:r>
          <a:endParaRPr lang="en-US" sz="1300" kern="1200"/>
        </a:p>
      </dsp:txBody>
      <dsp:txXfrm>
        <a:off x="64318" y="2796562"/>
        <a:ext cx="5042224" cy="1188930"/>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Kettlebells on the floor">
            <a:extLst>
              <a:ext uri="{FF2B5EF4-FFF2-40B4-BE49-F238E27FC236}">
                <a16:creationId xmlns:a16="http://schemas.microsoft.com/office/drawing/2014/main" id="{9C8646F1-E5B6-54C0-890A-D12EB1CE3743}"/>
              </a:ext>
            </a:extLst>
          </p:cNvPr>
          <p:cNvPicPr>
            <a:picLocks noChangeAspect="1"/>
          </p:cNvPicPr>
          <p:nvPr/>
        </p:nvPicPr>
        <p:blipFill>
          <a:blip r:embed="rId2">
            <a:alphaModFix amt="50000"/>
          </a:blip>
          <a:srcRect t="7077" r="-1" b="8632"/>
          <a:stretch>
            <a:fillRect/>
          </a:stretch>
        </p:blipFill>
        <p:spPr>
          <a:xfrm>
            <a:off x="20" y="10"/>
            <a:ext cx="12188931" cy="6857990"/>
          </a:xfrm>
          <a:prstGeom prst="rect">
            <a:avLst/>
          </a:prstGeom>
        </p:spPr>
      </p:pic>
      <p:sp>
        <p:nvSpPr>
          <p:cNvPr id="2" name="Title 1"/>
          <p:cNvSpPr>
            <a:spLocks noGrp="1"/>
          </p:cNvSpPr>
          <p:nvPr>
            <p:ph type="ctrTitle"/>
          </p:nvPr>
        </p:nvSpPr>
        <p:spPr>
          <a:xfrm>
            <a:off x="1527048" y="1124712"/>
            <a:ext cx="9144000" cy="3063240"/>
          </a:xfrm>
        </p:spPr>
        <p:txBody>
          <a:bodyPr>
            <a:normAutofit/>
          </a:bodyPr>
          <a:lstStyle/>
          <a:p>
            <a:r>
              <a:rPr lang="en-GB" sz="6600">
                <a:solidFill>
                  <a:schemeClr val="bg1"/>
                </a:solidFill>
              </a:rPr>
              <a:t>Welcome to acceleration fitness</a:t>
            </a:r>
          </a:p>
        </p:txBody>
      </p:sp>
      <p:sp>
        <p:nvSpPr>
          <p:cNvPr id="3" name="Subtitle 2"/>
          <p:cNvSpPr>
            <a:spLocks noGrp="1"/>
          </p:cNvSpPr>
          <p:nvPr>
            <p:ph type="subTitle" idx="1"/>
          </p:nvPr>
        </p:nvSpPr>
        <p:spPr>
          <a:xfrm>
            <a:off x="1527048" y="4599432"/>
            <a:ext cx="9144000" cy="1227520"/>
          </a:xfrm>
        </p:spPr>
        <p:txBody>
          <a:bodyPr vert="horz" lIns="91440" tIns="45720" rIns="91440" bIns="45720" rtlCol="0">
            <a:normAutofit/>
          </a:bodyPr>
          <a:lstStyle/>
          <a:p>
            <a:r>
              <a:rPr lang="en-GB">
                <a:solidFill>
                  <a:schemeClr val="bg1"/>
                </a:solidFill>
              </a:rPr>
              <a:t>The main purpose of this club is to provide health and fitness classes for all ages of the community. The plan is to introduce classes that other gyms in the area are not providing. </a:t>
            </a:r>
          </a:p>
          <a:p>
            <a:endParaRPr lang="en-GB">
              <a:solidFill>
                <a:schemeClr val="bg1"/>
              </a:solidFill>
            </a:endParaRPr>
          </a:p>
          <a:p>
            <a:endParaRPr lang="en-GB">
              <a:solidFill>
                <a:schemeClr val="bg1"/>
              </a:solidFill>
            </a:endParaRPr>
          </a:p>
        </p:txBody>
      </p:sp>
      <p:sp>
        <p:nvSpPr>
          <p:cNvPr id="25"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609BE4-DF16-291C-B8F7-6ED510F7ED25}"/>
              </a:ext>
            </a:extLst>
          </p:cNvPr>
          <p:cNvSpPr>
            <a:spLocks noGrp="1"/>
          </p:cNvSpPr>
          <p:nvPr>
            <p:ph type="title"/>
          </p:nvPr>
        </p:nvSpPr>
        <p:spPr>
          <a:xfrm>
            <a:off x="572493" y="238539"/>
            <a:ext cx="11018520" cy="1434415"/>
          </a:xfrm>
        </p:spPr>
        <p:txBody>
          <a:bodyPr anchor="b">
            <a:normAutofit/>
          </a:bodyPr>
          <a:lstStyle/>
          <a:p>
            <a:r>
              <a:rPr lang="en-GB" sz="4600"/>
              <a:t>Contents </a:t>
            </a:r>
            <a:br>
              <a:rPr lang="en-GB" sz="4600"/>
            </a:br>
            <a:endParaRPr lang="en-GB" sz="4600"/>
          </a:p>
        </p:txBody>
      </p:sp>
      <p:sp>
        <p:nvSpPr>
          <p:cNvPr id="5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descr="img_articles">
            <a:extLst>
              <a:ext uri="{FF2B5EF4-FFF2-40B4-BE49-F238E27FC236}">
                <a16:creationId xmlns:a16="http://schemas.microsoft.com/office/drawing/2014/main" id="{21E4AC84-F3BF-2CA9-48FA-1DAB319D21C7}"/>
              </a:ext>
            </a:extLst>
          </p:cNvPr>
          <p:cNvPicPr>
            <a:picLocks noChangeAspect="1"/>
          </p:cNvPicPr>
          <p:nvPr/>
        </p:nvPicPr>
        <p:blipFill>
          <a:blip r:embed="rId2"/>
          <a:srcRect l="29203" r="6581" b="2"/>
          <a:stretch>
            <a:fillRect/>
          </a:stretch>
        </p:blipFill>
        <p:spPr>
          <a:xfrm>
            <a:off x="7675658" y="2093976"/>
            <a:ext cx="3941064" cy="4096512"/>
          </a:xfrm>
          <a:prstGeom prst="rect">
            <a:avLst/>
          </a:prstGeom>
        </p:spPr>
      </p:pic>
      <p:graphicFrame>
        <p:nvGraphicFramePr>
          <p:cNvPr id="5" name="Content Placeholder 2">
            <a:extLst>
              <a:ext uri="{FF2B5EF4-FFF2-40B4-BE49-F238E27FC236}">
                <a16:creationId xmlns:a16="http://schemas.microsoft.com/office/drawing/2014/main" id="{4B891329-E446-A4BB-6201-7F5C5EFFE9FE}"/>
              </a:ext>
            </a:extLst>
          </p:cNvPr>
          <p:cNvGraphicFramePr>
            <a:graphicFrameLocks noGrp="1"/>
          </p:cNvGraphicFramePr>
          <p:nvPr>
            <p:ph idx="1"/>
            <p:extLst>
              <p:ext uri="{D42A27DB-BD31-4B8C-83A1-F6EECF244321}">
                <p14:modId xmlns:p14="http://schemas.microsoft.com/office/powerpoint/2010/main" val="387962647"/>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3417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3ADEA-88FF-22B3-3FF6-9620328B486B}"/>
              </a:ext>
            </a:extLst>
          </p:cNvPr>
          <p:cNvSpPr>
            <a:spLocks noGrp="1"/>
          </p:cNvSpPr>
          <p:nvPr>
            <p:ph type="title"/>
          </p:nvPr>
        </p:nvSpPr>
        <p:spPr>
          <a:xfrm>
            <a:off x="640080" y="325369"/>
            <a:ext cx="4368602" cy="1956841"/>
          </a:xfrm>
        </p:spPr>
        <p:txBody>
          <a:bodyPr anchor="b">
            <a:normAutofit/>
          </a:bodyPr>
          <a:lstStyle/>
          <a:p>
            <a:r>
              <a:rPr lang="en-GB" sz="4200"/>
              <a:t>Benefits and overview of acceleration </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5B8F9F-BCC2-D8B6-B22F-D78189968583}"/>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900"/>
              <a:t>30 classes per week boxing spin classes hiit body pump mma strength and conditioning </a:t>
            </a:r>
          </a:p>
          <a:p>
            <a:r>
              <a:rPr lang="en-GB" sz="1900"/>
              <a:t>Sport development programs for school leavers </a:t>
            </a:r>
          </a:p>
          <a:p>
            <a:r>
              <a:rPr lang="en-GB" sz="1900"/>
              <a:t>Boxing /mma programs amateur/professional level self defence </a:t>
            </a:r>
          </a:p>
          <a:p>
            <a:r>
              <a:rPr lang="en-GB" sz="1900"/>
              <a:t>Nutrition diet guidance</a:t>
            </a:r>
          </a:p>
          <a:p>
            <a:r>
              <a:rPr lang="en-GB" sz="1900"/>
              <a:t>Community wellness programs </a:t>
            </a:r>
          </a:p>
          <a:p>
            <a:endParaRPr lang="en-GB" sz="1900"/>
          </a:p>
        </p:txBody>
      </p:sp>
      <p:pic>
        <p:nvPicPr>
          <p:cNvPr id="4" name="Picture 3" descr="Boxing Images | Free Photos, PNG &amp; PSD Mockups, HD Wallpapers ...">
            <a:extLst>
              <a:ext uri="{FF2B5EF4-FFF2-40B4-BE49-F238E27FC236}">
                <a16:creationId xmlns:a16="http://schemas.microsoft.com/office/drawing/2014/main" id="{B0EE93B7-6FC7-5EC3-BFC7-8743F574D4B9}"/>
              </a:ext>
            </a:extLst>
          </p:cNvPr>
          <p:cNvPicPr>
            <a:picLocks noChangeAspect="1"/>
          </p:cNvPicPr>
          <p:nvPr/>
        </p:nvPicPr>
        <p:blipFill>
          <a:blip r:embed="rId2"/>
          <a:srcRect l="17655" r="1388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06742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Rectangle 63">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7" name="Picture 56" descr="Man in Black and White Nike Boxing Gloves · Free Stock Photo">
            <a:extLst>
              <a:ext uri="{FF2B5EF4-FFF2-40B4-BE49-F238E27FC236}">
                <a16:creationId xmlns:a16="http://schemas.microsoft.com/office/drawing/2014/main" id="{69FC3402-0A5A-975F-2E01-321D96AD3F4A}"/>
              </a:ext>
            </a:extLst>
          </p:cNvPr>
          <p:cNvPicPr>
            <a:picLocks noChangeAspect="1"/>
          </p:cNvPicPr>
          <p:nvPr/>
        </p:nvPicPr>
        <p:blipFill>
          <a:blip r:embed="rId2">
            <a:alphaModFix amt="60000"/>
          </a:blip>
          <a:srcRect t="2944" b="12787"/>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94E5E17C-0E5E-99A5-8D42-495A65F01419}"/>
              </a:ext>
            </a:extLst>
          </p:cNvPr>
          <p:cNvSpPr>
            <a:spLocks noGrp="1"/>
          </p:cNvSpPr>
          <p:nvPr>
            <p:ph type="title"/>
          </p:nvPr>
        </p:nvSpPr>
        <p:spPr>
          <a:xfrm>
            <a:off x="838199" y="1671570"/>
            <a:ext cx="5155261" cy="4072044"/>
          </a:xfrm>
        </p:spPr>
        <p:txBody>
          <a:bodyPr anchor="t">
            <a:normAutofit/>
          </a:bodyPr>
          <a:lstStyle/>
          <a:p>
            <a:r>
              <a:rPr lang="en-GB">
                <a:solidFill>
                  <a:srgbClr val="FFFFFF"/>
                </a:solidFill>
              </a:rPr>
              <a:t>Custormer retention and marketing </a:t>
            </a:r>
            <a:br>
              <a:rPr lang="en-GB">
                <a:solidFill>
                  <a:srgbClr val="FFFFFF"/>
                </a:solidFill>
              </a:rPr>
            </a:br>
            <a:endParaRPr lang="en-GB">
              <a:solidFill>
                <a:srgbClr val="FFFFFF"/>
              </a:solidFill>
            </a:endParaRPr>
          </a:p>
        </p:txBody>
      </p:sp>
      <p:graphicFrame>
        <p:nvGraphicFramePr>
          <p:cNvPr id="23" name="Content Placeholder 2">
            <a:extLst>
              <a:ext uri="{FF2B5EF4-FFF2-40B4-BE49-F238E27FC236}">
                <a16:creationId xmlns:a16="http://schemas.microsoft.com/office/drawing/2014/main" id="{3C73C3D0-7F90-375C-EB0B-48A5A8899895}"/>
              </a:ext>
            </a:extLst>
          </p:cNvPr>
          <p:cNvGraphicFramePr>
            <a:graphicFrameLocks noGrp="1"/>
          </p:cNvGraphicFramePr>
          <p:nvPr>
            <p:ph idx="1"/>
            <p:extLst>
              <p:ext uri="{D42A27DB-BD31-4B8C-83A1-F6EECF244321}">
                <p14:modId xmlns:p14="http://schemas.microsoft.com/office/powerpoint/2010/main" val="2928016081"/>
              </p:ext>
            </p:extLst>
          </p:nvPr>
        </p:nvGraphicFramePr>
        <p:xfrm>
          <a:off x="6185986" y="1671566"/>
          <a:ext cx="5170861" cy="40720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642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4B2B3-29FF-298A-A6D3-F92ECBDBA413}"/>
              </a:ext>
            </a:extLst>
          </p:cNvPr>
          <p:cNvSpPr>
            <a:spLocks noGrp="1"/>
          </p:cNvSpPr>
          <p:nvPr>
            <p:ph type="title"/>
          </p:nvPr>
        </p:nvSpPr>
        <p:spPr>
          <a:xfrm>
            <a:off x="838200" y="365125"/>
            <a:ext cx="10515600" cy="490992"/>
          </a:xfrm>
        </p:spPr>
        <p:txBody>
          <a:bodyPr>
            <a:normAutofit fontScale="90000"/>
          </a:bodyPr>
          <a:lstStyle/>
          <a:p>
            <a:r>
              <a:rPr lang="en-GB"/>
              <a:t>Cash flow </a:t>
            </a:r>
            <a:br>
              <a:rPr lang="en-GB" dirty="0"/>
            </a:br>
            <a:endParaRPr lang="en-GB" dirty="0"/>
          </a:p>
        </p:txBody>
      </p:sp>
      <p:graphicFrame>
        <p:nvGraphicFramePr>
          <p:cNvPr id="5" name="Content Placeholder 4">
            <a:extLst>
              <a:ext uri="{FF2B5EF4-FFF2-40B4-BE49-F238E27FC236}">
                <a16:creationId xmlns:a16="http://schemas.microsoft.com/office/drawing/2014/main" id="{B7418F39-3194-AAEA-6A77-7A9721EA90CF}"/>
              </a:ext>
            </a:extLst>
          </p:cNvPr>
          <p:cNvGraphicFramePr>
            <a:graphicFrameLocks noGrp="1"/>
          </p:cNvGraphicFramePr>
          <p:nvPr>
            <p:ph idx="1"/>
            <p:extLst>
              <p:ext uri="{D42A27DB-BD31-4B8C-83A1-F6EECF244321}">
                <p14:modId xmlns:p14="http://schemas.microsoft.com/office/powerpoint/2010/main" val="1869864285"/>
              </p:ext>
            </p:extLst>
          </p:nvPr>
        </p:nvGraphicFramePr>
        <p:xfrm>
          <a:off x="0" y="-2619829"/>
          <a:ext cx="10562491" cy="9480169"/>
        </p:xfrm>
        <a:graphic>
          <a:graphicData uri="http://schemas.openxmlformats.org/drawingml/2006/table">
            <a:tbl>
              <a:tblPr lastRow="1" bandRow="1">
                <a:tableStyleId>{073A0DAA-6AF3-43AB-8588-CEC1D06C72B9}</a:tableStyleId>
              </a:tblPr>
              <a:tblGrid>
                <a:gridCol w="7796125">
                  <a:extLst>
                    <a:ext uri="{9D8B030D-6E8A-4147-A177-3AD203B41FA5}">
                      <a16:colId xmlns:a16="http://schemas.microsoft.com/office/drawing/2014/main" val="2364513933"/>
                    </a:ext>
                  </a:extLst>
                </a:gridCol>
                <a:gridCol w="2766366">
                  <a:extLst>
                    <a:ext uri="{9D8B030D-6E8A-4147-A177-3AD203B41FA5}">
                      <a16:colId xmlns:a16="http://schemas.microsoft.com/office/drawing/2014/main" val="3590886863"/>
                    </a:ext>
                  </a:extLst>
                </a:gridCol>
              </a:tblGrid>
              <a:tr h="482905">
                <a:tc>
                  <a:txBody>
                    <a:bodyPr/>
                    <a:lstStyle/>
                    <a:p>
                      <a:pPr marL="0" marR="0" indent="0" algn="l" rtl="0" fontAlgn="base">
                        <a:lnSpc>
                          <a:spcPts val="2964"/>
                        </a:lnSpc>
                        <a:buNone/>
                      </a:pPr>
                      <a:r>
                        <a:rPr lang="en-GB" sz="2200" u="none" strike="noStrike">
                          <a:solidFill>
                            <a:srgbClr val="000000"/>
                          </a:solidFill>
                          <a:effectLst/>
                        </a:rPr>
                        <a:t>CASH FLOW</a:t>
                      </a:r>
                      <a:r>
                        <a:rPr lang="en-GB" sz="2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744"/>
                        </a:lnSpc>
                        <a:spcAft>
                          <a:spcPts val="800"/>
                        </a:spcAft>
                        <a:buNone/>
                      </a:pPr>
                      <a:endParaRPr lang="en-GB" sz="1200" dirty="0">
                        <a:solidFill>
                          <a:srgbClr val="000000"/>
                        </a:solidFill>
                        <a:effectLst/>
                      </a:endParaRPr>
                    </a:p>
                  </a:txBody>
                  <a:tcPr marL="9525" marR="9525" marT="9525" anchor="b"/>
                </a:tc>
                <a:extLst>
                  <a:ext uri="{0D108BD9-81ED-4DB2-BD59-A6C34878D82A}">
                    <a16:rowId xmlns:a16="http://schemas.microsoft.com/office/drawing/2014/main" val="2168249581"/>
                  </a:ext>
                </a:extLst>
              </a:tr>
              <a:tr h="304992">
                <a:tc>
                  <a:txBody>
                    <a:bodyPr/>
                    <a:lstStyle/>
                    <a:p>
                      <a:pPr marL="0" marR="0" indent="0" algn="l" rtl="0" fontAlgn="base">
                        <a:lnSpc>
                          <a:spcPts val="1744"/>
                        </a:lnSpc>
                        <a:spcAft>
                          <a:spcPts val="800"/>
                        </a:spcAft>
                        <a:buNone/>
                      </a:pPr>
                      <a:endParaRPr lang="en-GB" sz="1200" dirty="0">
                        <a:solidFill>
                          <a:srgbClr val="000000"/>
                        </a:solidFill>
                        <a:effectLst/>
                      </a:endParaRPr>
                    </a:p>
                  </a:txBody>
                  <a:tcPr marL="9525" marR="9525" marT="9525" anchor="b"/>
                </a:tc>
                <a:tc>
                  <a:txBody>
                    <a:bodyPr/>
                    <a:lstStyle/>
                    <a:p>
                      <a:pPr marL="0" marR="0" indent="0" algn="l" rtl="0" fontAlgn="base">
                        <a:lnSpc>
                          <a:spcPts val="1744"/>
                        </a:lnSpc>
                        <a:spcAft>
                          <a:spcPts val="800"/>
                        </a:spcAft>
                        <a:buNone/>
                      </a:pPr>
                      <a:endParaRPr lang="en-GB" sz="1200" dirty="0">
                        <a:solidFill>
                          <a:srgbClr val="000000"/>
                        </a:solidFill>
                        <a:effectLst/>
                      </a:endParaRPr>
                    </a:p>
                  </a:txBody>
                  <a:tcPr marL="9525" marR="9525" marT="9525" anchor="b"/>
                </a:tc>
                <a:extLst>
                  <a:ext uri="{0D108BD9-81ED-4DB2-BD59-A6C34878D82A}">
                    <a16:rowId xmlns:a16="http://schemas.microsoft.com/office/drawing/2014/main" val="2895857476"/>
                  </a:ext>
                </a:extLst>
              </a:tr>
              <a:tr h="343116">
                <a:tc>
                  <a:txBody>
                    <a:bodyPr/>
                    <a:lstStyle/>
                    <a:p>
                      <a:pPr marL="0" marR="0" indent="0" algn="l" rtl="0" fontAlgn="base">
                        <a:lnSpc>
                          <a:spcPts val="1744"/>
                        </a:lnSpc>
                        <a:spcAft>
                          <a:spcPts val="800"/>
                        </a:spcAft>
                        <a:buNone/>
                      </a:pPr>
                      <a:endParaRPr lang="en-GB" sz="1200" dirty="0">
                        <a:solidFill>
                          <a:srgbClr val="000000"/>
                        </a:solidFill>
                        <a:effectLst/>
                      </a:endParaRPr>
                    </a:p>
                  </a:txBody>
                  <a:tcPr marL="9525" marR="9525" marT="9525" anchor="b"/>
                </a:tc>
                <a:tc>
                  <a:txBody>
                    <a:bodyPr/>
                    <a:lstStyle/>
                    <a:p>
                      <a:pPr marL="0" marR="0" indent="0" algn="l" rtl="0" fontAlgn="base">
                        <a:lnSpc>
                          <a:spcPts val="2005"/>
                        </a:lnSpc>
                        <a:buNone/>
                      </a:pPr>
                      <a:r>
                        <a:rPr lang="en-GB" sz="1400" u="none" strike="noStrike">
                          <a:solidFill>
                            <a:srgbClr val="FFFFFF"/>
                          </a:solidFill>
                          <a:effectLst/>
                        </a:rPr>
                        <a:t>MONTH</a:t>
                      </a:r>
                      <a:r>
                        <a:rPr lang="en-GB" sz="1400" dirty="0">
                          <a:solidFill>
                            <a:srgbClr val="FFFFFF"/>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690842644"/>
                  </a:ext>
                </a:extLst>
              </a:tr>
              <a:tr h="343116">
                <a:tc>
                  <a:txBody>
                    <a:bodyPr/>
                    <a:lstStyle/>
                    <a:p>
                      <a:pPr marL="0" marR="0" indent="0" algn="l" rtl="0" fontAlgn="base">
                        <a:lnSpc>
                          <a:spcPts val="2005"/>
                        </a:lnSpc>
                        <a:buNone/>
                      </a:pPr>
                      <a:r>
                        <a:rPr lang="en-GB" sz="1400" u="none" strike="noStrike">
                          <a:solidFill>
                            <a:srgbClr val="FFFFFF"/>
                          </a:solidFill>
                          <a:effectLst/>
                        </a:rPr>
                        <a:t>Cash in</a:t>
                      </a:r>
                      <a:r>
                        <a:rPr lang="en-GB" sz="1400" dirty="0">
                          <a:solidFill>
                            <a:srgbClr val="FFFFFF"/>
                          </a:solidFill>
                          <a:effectLst/>
                        </a:rPr>
                        <a:t> </a:t>
                      </a:r>
                      <a:endParaRPr lang="en-GB" sz="900" dirty="0">
                        <a:solidFill>
                          <a:srgbClr val="000000"/>
                        </a:solidFill>
                        <a:effectLst/>
                      </a:endParaRPr>
                    </a:p>
                  </a:txBody>
                  <a:tcPr marL="9525" marR="9525" marT="9525" anchor="b"/>
                </a:tc>
                <a:tc>
                  <a:txBody>
                    <a:bodyPr/>
                    <a:lstStyle/>
                    <a:p>
                      <a:pPr marL="0" marR="0" indent="0" algn="r" rtl="0" fontAlgn="base">
                        <a:lnSpc>
                          <a:spcPts val="2005"/>
                        </a:lnSpc>
                        <a:buNone/>
                      </a:pPr>
                      <a:r>
                        <a:rPr lang="en-GB" sz="1400" u="none" strike="noStrike">
                          <a:solidFill>
                            <a:srgbClr val="FFFFFF"/>
                          </a:solidFill>
                          <a:effectLst/>
                        </a:rPr>
                        <a:t>1</a:t>
                      </a:r>
                      <a:r>
                        <a:rPr lang="en-GB" sz="1400" dirty="0">
                          <a:solidFill>
                            <a:srgbClr val="FFFFFF"/>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734636941"/>
                  </a:ext>
                </a:extLst>
              </a:tr>
              <a:tr h="292284">
                <a:tc>
                  <a:txBody>
                    <a:bodyPr/>
                    <a:lstStyle/>
                    <a:p>
                      <a:pPr marL="0" marR="0" indent="0" algn="l" rtl="0" fontAlgn="base">
                        <a:lnSpc>
                          <a:spcPts val="1657"/>
                        </a:lnSpc>
                        <a:buNone/>
                      </a:pPr>
                      <a:r>
                        <a:rPr lang="en-GB" sz="1200" u="none" strike="noStrike" dirty="0">
                          <a:solidFill>
                            <a:srgbClr val="000000"/>
                          </a:solidFill>
                          <a:effectLst/>
                        </a:rPr>
                        <a:t>Loan- start up capital</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£10,000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1460851526"/>
                  </a:ext>
                </a:extLst>
              </a:tr>
              <a:tr h="292284">
                <a:tc>
                  <a:txBody>
                    <a:bodyPr/>
                    <a:lstStyle/>
                    <a:p>
                      <a:pPr marL="0" marR="0" indent="0" algn="l" rtl="0" fontAlgn="base">
                        <a:lnSpc>
                          <a:spcPts val="1657"/>
                        </a:lnSpc>
                        <a:buNone/>
                      </a:pPr>
                      <a:r>
                        <a:rPr lang="en-GB" sz="1200" u="none" strike="noStrike">
                          <a:solidFill>
                            <a:srgbClr val="000000"/>
                          </a:solidFill>
                          <a:effectLst/>
                        </a:rPr>
                        <a:t>Sales (total sales of product and/or services)</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322242261"/>
                  </a:ext>
                </a:extLst>
              </a:tr>
              <a:tr h="292284">
                <a:tc>
                  <a:txBody>
                    <a:bodyPr/>
                    <a:lstStyle/>
                    <a:p>
                      <a:pPr marL="0" marR="0" indent="0" algn="l" rtl="0" fontAlgn="base">
                        <a:lnSpc>
                          <a:spcPts val="1657"/>
                        </a:lnSpc>
                        <a:buNone/>
                      </a:pPr>
                      <a:r>
                        <a:rPr lang="en-GB" sz="1200" u="none" strike="noStrike">
                          <a:solidFill>
                            <a:srgbClr val="000000"/>
                          </a:solidFill>
                          <a:effectLst/>
                        </a:rPr>
                        <a:t>Other</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262168138"/>
                  </a:ext>
                </a:extLst>
              </a:tr>
              <a:tr h="292284">
                <a:tc>
                  <a:txBody>
                    <a:bodyPr/>
                    <a:lstStyle/>
                    <a:p>
                      <a:pPr marL="0" marR="0" indent="0" algn="l" rtl="0" fontAlgn="base">
                        <a:lnSpc>
                          <a:spcPts val="1657"/>
                        </a:lnSpc>
                        <a:buNone/>
                      </a:pPr>
                      <a:r>
                        <a:rPr lang="en-GB" sz="1200" u="none" strike="noStrike">
                          <a:solidFill>
                            <a:srgbClr val="000000"/>
                          </a:solidFill>
                          <a:effectLst/>
                        </a:rPr>
                        <a:t>Total cash in-flows (A)</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£10,000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135320783"/>
                  </a:ext>
                </a:extLst>
              </a:tr>
              <a:tr h="304992">
                <a:tc>
                  <a:txBody>
                    <a:bodyPr/>
                    <a:lstStyle/>
                    <a:p>
                      <a:pPr marL="0" marR="0" indent="0" algn="l" rtl="0" fontAlgn="base">
                        <a:lnSpc>
                          <a:spcPts val="1744"/>
                        </a:lnSpc>
                        <a:spcAft>
                          <a:spcPts val="800"/>
                        </a:spcAft>
                        <a:buNone/>
                      </a:pPr>
                      <a:endParaRPr lang="en-GB" sz="1200" dirty="0">
                        <a:solidFill>
                          <a:srgbClr val="000000"/>
                        </a:solidFill>
                        <a:effectLst/>
                      </a:endParaRPr>
                    </a:p>
                  </a:txBody>
                  <a:tcPr marL="9525" marR="9525" marT="9525" anchor="b"/>
                </a:tc>
                <a:tc>
                  <a:txBody>
                    <a:bodyPr/>
                    <a:lstStyle/>
                    <a:p>
                      <a:pPr marL="0" marR="0" indent="0" algn="l" rtl="0" fontAlgn="base">
                        <a:lnSpc>
                          <a:spcPts val="1744"/>
                        </a:lnSpc>
                        <a:spcAft>
                          <a:spcPts val="800"/>
                        </a:spcAft>
                        <a:buNone/>
                      </a:pPr>
                      <a:endParaRPr lang="en-GB" sz="1200" dirty="0">
                        <a:solidFill>
                          <a:srgbClr val="000000"/>
                        </a:solidFill>
                        <a:effectLst/>
                      </a:endParaRPr>
                    </a:p>
                  </a:txBody>
                  <a:tcPr marL="9525" marR="9525" marT="9525" anchor="b"/>
                </a:tc>
                <a:extLst>
                  <a:ext uri="{0D108BD9-81ED-4DB2-BD59-A6C34878D82A}">
                    <a16:rowId xmlns:a16="http://schemas.microsoft.com/office/drawing/2014/main" val="637887327"/>
                  </a:ext>
                </a:extLst>
              </a:tr>
              <a:tr h="304992">
                <a:tc>
                  <a:txBody>
                    <a:bodyPr/>
                    <a:lstStyle/>
                    <a:p>
                      <a:pPr marL="0" marR="0" indent="0" algn="l" rtl="0" fontAlgn="base">
                        <a:lnSpc>
                          <a:spcPts val="1744"/>
                        </a:lnSpc>
                        <a:spcAft>
                          <a:spcPts val="800"/>
                        </a:spcAft>
                        <a:buNone/>
                      </a:pPr>
                      <a:endParaRPr lang="en-GB" sz="1200" dirty="0">
                        <a:solidFill>
                          <a:srgbClr val="000000"/>
                        </a:solidFill>
                        <a:effectLst/>
                      </a:endParaRPr>
                    </a:p>
                  </a:txBody>
                  <a:tcPr marL="9525" marR="9525" marT="9525" anchor="b"/>
                </a:tc>
                <a:tc>
                  <a:txBody>
                    <a:bodyPr/>
                    <a:lstStyle/>
                    <a:p>
                      <a:pPr marL="0" marR="0" indent="0" algn="l" rtl="0" fontAlgn="base">
                        <a:lnSpc>
                          <a:spcPts val="1744"/>
                        </a:lnSpc>
                        <a:spcAft>
                          <a:spcPts val="800"/>
                        </a:spcAft>
                        <a:buNone/>
                      </a:pPr>
                      <a:endParaRPr lang="en-GB" sz="1200" dirty="0">
                        <a:solidFill>
                          <a:srgbClr val="000000"/>
                        </a:solidFill>
                        <a:effectLst/>
                      </a:endParaRPr>
                    </a:p>
                  </a:txBody>
                  <a:tcPr marL="9525" marR="9525" marT="9525" anchor="b"/>
                </a:tc>
                <a:extLst>
                  <a:ext uri="{0D108BD9-81ED-4DB2-BD59-A6C34878D82A}">
                    <a16:rowId xmlns:a16="http://schemas.microsoft.com/office/drawing/2014/main" val="179679923"/>
                  </a:ext>
                </a:extLst>
              </a:tr>
              <a:tr h="343116">
                <a:tc>
                  <a:txBody>
                    <a:bodyPr/>
                    <a:lstStyle/>
                    <a:p>
                      <a:pPr marL="0" marR="0" indent="0" algn="l" rtl="0" fontAlgn="base">
                        <a:lnSpc>
                          <a:spcPts val="1744"/>
                        </a:lnSpc>
                        <a:spcAft>
                          <a:spcPts val="800"/>
                        </a:spcAft>
                        <a:buNone/>
                      </a:pPr>
                      <a:endParaRPr lang="en-GB" sz="1200" dirty="0">
                        <a:solidFill>
                          <a:srgbClr val="000000"/>
                        </a:solidFill>
                        <a:effectLst/>
                      </a:endParaRPr>
                    </a:p>
                  </a:txBody>
                  <a:tcPr marL="9525" marR="9525" marT="9525" anchor="b"/>
                </a:tc>
                <a:tc>
                  <a:txBody>
                    <a:bodyPr/>
                    <a:lstStyle/>
                    <a:p>
                      <a:pPr marL="0" marR="0" indent="0" algn="l" rtl="0" fontAlgn="base">
                        <a:lnSpc>
                          <a:spcPts val="2005"/>
                        </a:lnSpc>
                        <a:buNone/>
                      </a:pPr>
                      <a:r>
                        <a:rPr lang="en-GB" sz="1400" u="none" strike="noStrike">
                          <a:solidFill>
                            <a:srgbClr val="FFFFFF"/>
                          </a:solidFill>
                          <a:effectLst/>
                        </a:rPr>
                        <a:t>MONTH</a:t>
                      </a:r>
                      <a:r>
                        <a:rPr lang="en-GB" sz="1400" dirty="0">
                          <a:solidFill>
                            <a:srgbClr val="FFFFFF"/>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2495719888"/>
                  </a:ext>
                </a:extLst>
              </a:tr>
              <a:tr h="343116">
                <a:tc>
                  <a:txBody>
                    <a:bodyPr/>
                    <a:lstStyle/>
                    <a:p>
                      <a:pPr marL="0" marR="0" indent="0" algn="l" rtl="0" fontAlgn="base">
                        <a:lnSpc>
                          <a:spcPts val="2005"/>
                        </a:lnSpc>
                        <a:buNone/>
                      </a:pPr>
                      <a:r>
                        <a:rPr lang="en-GB" sz="1400" u="none" strike="noStrike">
                          <a:solidFill>
                            <a:srgbClr val="FFFFFF"/>
                          </a:solidFill>
                          <a:effectLst/>
                        </a:rPr>
                        <a:t>Cash out-expenses</a:t>
                      </a:r>
                      <a:r>
                        <a:rPr lang="en-GB" sz="1400" dirty="0">
                          <a:solidFill>
                            <a:srgbClr val="FFFFFF"/>
                          </a:solidFill>
                          <a:effectLst/>
                        </a:rPr>
                        <a:t> </a:t>
                      </a:r>
                      <a:endParaRPr lang="en-GB" sz="900" dirty="0">
                        <a:solidFill>
                          <a:srgbClr val="000000"/>
                        </a:solidFill>
                        <a:effectLst/>
                      </a:endParaRPr>
                    </a:p>
                  </a:txBody>
                  <a:tcPr marL="9525" marR="9525" marT="9525" anchor="b"/>
                </a:tc>
                <a:tc>
                  <a:txBody>
                    <a:bodyPr/>
                    <a:lstStyle/>
                    <a:p>
                      <a:pPr marL="0" marR="0" indent="0" algn="r" rtl="0" fontAlgn="base">
                        <a:lnSpc>
                          <a:spcPts val="2005"/>
                        </a:lnSpc>
                        <a:buNone/>
                      </a:pPr>
                      <a:r>
                        <a:rPr lang="en-GB" sz="1400" u="none" strike="noStrike">
                          <a:solidFill>
                            <a:srgbClr val="FFFFFF"/>
                          </a:solidFill>
                          <a:effectLst/>
                        </a:rPr>
                        <a:t>1</a:t>
                      </a:r>
                      <a:r>
                        <a:rPr lang="en-GB" sz="1400" dirty="0">
                          <a:solidFill>
                            <a:srgbClr val="FFFFFF"/>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1854096285"/>
                  </a:ext>
                </a:extLst>
              </a:tr>
              <a:tr h="292284">
                <a:tc>
                  <a:txBody>
                    <a:bodyPr/>
                    <a:lstStyle/>
                    <a:p>
                      <a:pPr marL="0" marR="0" indent="0" algn="l" rtl="0" fontAlgn="base">
                        <a:lnSpc>
                          <a:spcPts val="1657"/>
                        </a:lnSpc>
                        <a:buNone/>
                      </a:pPr>
                      <a:r>
                        <a:rPr lang="en-GB" sz="1200" u="none" strike="noStrike">
                          <a:solidFill>
                            <a:srgbClr val="000000"/>
                          </a:solidFill>
                          <a:effectLst/>
                        </a:rPr>
                        <a:t>Rent or premises costs</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£600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2149311475"/>
                  </a:ext>
                </a:extLst>
              </a:tr>
              <a:tr h="292284">
                <a:tc>
                  <a:txBody>
                    <a:bodyPr/>
                    <a:lstStyle/>
                    <a:p>
                      <a:pPr marL="0" marR="0" indent="0" algn="l" rtl="0" fontAlgn="base">
                        <a:lnSpc>
                          <a:spcPts val="1657"/>
                        </a:lnSpc>
                        <a:buNone/>
                      </a:pPr>
                      <a:r>
                        <a:rPr lang="en-GB" sz="1200" u="none" strike="noStrike">
                          <a:solidFill>
                            <a:srgbClr val="000000"/>
                          </a:solidFill>
                          <a:effectLst/>
                        </a:rPr>
                        <a:t>Business rates for your business premises</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3150727926"/>
                  </a:ext>
                </a:extLst>
              </a:tr>
              <a:tr h="292284">
                <a:tc>
                  <a:txBody>
                    <a:bodyPr/>
                    <a:lstStyle/>
                    <a:p>
                      <a:pPr marL="0" marR="0" indent="0" algn="l" rtl="0" fontAlgn="base">
                        <a:lnSpc>
                          <a:spcPts val="1657"/>
                        </a:lnSpc>
                        <a:buNone/>
                      </a:pPr>
                      <a:r>
                        <a:rPr lang="en-GB" sz="1200" u="none" strike="noStrike">
                          <a:solidFill>
                            <a:srgbClr val="000000"/>
                          </a:solidFill>
                          <a:effectLst/>
                        </a:rPr>
                        <a:t>Utilities (gas, electricity, water)</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£150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2527456982"/>
                  </a:ext>
                </a:extLst>
              </a:tr>
              <a:tr h="292284">
                <a:tc>
                  <a:txBody>
                    <a:bodyPr/>
                    <a:lstStyle/>
                    <a:p>
                      <a:pPr marL="0" marR="0" indent="0" algn="l" rtl="0" fontAlgn="base">
                        <a:lnSpc>
                          <a:spcPts val="1657"/>
                        </a:lnSpc>
                        <a:buNone/>
                      </a:pPr>
                      <a:r>
                        <a:rPr lang="en-GB" sz="1200" u="none" strike="noStrike">
                          <a:solidFill>
                            <a:srgbClr val="000000"/>
                          </a:solidFill>
                          <a:effectLst/>
                        </a:rPr>
                        <a:t>Insurance</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£50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2828384958"/>
                  </a:ext>
                </a:extLst>
              </a:tr>
              <a:tr h="292284">
                <a:tc>
                  <a:txBody>
                    <a:bodyPr/>
                    <a:lstStyle/>
                    <a:p>
                      <a:pPr marL="0" marR="0" indent="0" algn="l" rtl="0" fontAlgn="base">
                        <a:lnSpc>
                          <a:spcPts val="1657"/>
                        </a:lnSpc>
                        <a:buNone/>
                      </a:pPr>
                      <a:r>
                        <a:rPr lang="en-GB" sz="1200" u="none" strike="noStrike">
                          <a:solidFill>
                            <a:srgbClr val="000000"/>
                          </a:solidFill>
                          <a:effectLst/>
                        </a:rPr>
                        <a:t>Telephone and internet</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4170440342"/>
                  </a:ext>
                </a:extLst>
              </a:tr>
              <a:tr h="292284">
                <a:tc>
                  <a:txBody>
                    <a:bodyPr/>
                    <a:lstStyle/>
                    <a:p>
                      <a:pPr marL="0" marR="0" indent="0" algn="l" rtl="0" fontAlgn="base">
                        <a:lnSpc>
                          <a:spcPts val="1657"/>
                        </a:lnSpc>
                        <a:buNone/>
                      </a:pPr>
                      <a:r>
                        <a:rPr lang="en-GB" sz="1200" u="none" strike="noStrike">
                          <a:solidFill>
                            <a:srgbClr val="000000"/>
                          </a:solidFill>
                          <a:effectLst/>
                        </a:rPr>
                        <a:t>Marketing and advertising expenses</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£30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1234049934"/>
                  </a:ext>
                </a:extLst>
              </a:tr>
              <a:tr h="292284">
                <a:tc>
                  <a:txBody>
                    <a:bodyPr/>
                    <a:lstStyle/>
                    <a:p>
                      <a:pPr marL="0" marR="0" indent="0" algn="l" rtl="0" fontAlgn="base">
                        <a:lnSpc>
                          <a:spcPts val="1657"/>
                        </a:lnSpc>
                        <a:buNone/>
                      </a:pPr>
                      <a:r>
                        <a:rPr lang="en-GB" sz="1200" u="none" strike="noStrike">
                          <a:solidFill>
                            <a:srgbClr val="000000"/>
                          </a:solidFill>
                          <a:effectLst/>
                        </a:rPr>
                        <a:t>Vehicle running costs</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1226843504"/>
                  </a:ext>
                </a:extLst>
              </a:tr>
              <a:tr h="292284">
                <a:tc>
                  <a:txBody>
                    <a:bodyPr/>
                    <a:lstStyle/>
                    <a:p>
                      <a:pPr marL="0" marR="0" indent="0" algn="l" rtl="0" fontAlgn="base">
                        <a:lnSpc>
                          <a:spcPts val="1657"/>
                        </a:lnSpc>
                        <a:buNone/>
                      </a:pPr>
                      <a:r>
                        <a:rPr lang="en-GB" sz="1200" u="none" strike="noStrike">
                          <a:solidFill>
                            <a:srgbClr val="000000"/>
                          </a:solidFill>
                          <a:effectLst/>
                        </a:rPr>
                        <a:t>Equipment purchase or leasing</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£5,000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4054338773"/>
                  </a:ext>
                </a:extLst>
              </a:tr>
              <a:tr h="292284">
                <a:tc>
                  <a:txBody>
                    <a:bodyPr/>
                    <a:lstStyle/>
                    <a:p>
                      <a:pPr marL="0" marR="0" indent="0" algn="l" rtl="0" fontAlgn="base">
                        <a:lnSpc>
                          <a:spcPts val="1657"/>
                        </a:lnSpc>
                        <a:buNone/>
                      </a:pPr>
                      <a:r>
                        <a:rPr lang="en-GB" sz="1200" u="none" strike="noStrike">
                          <a:solidFill>
                            <a:srgbClr val="000000"/>
                          </a:solidFill>
                          <a:effectLst/>
                        </a:rPr>
                        <a:t>Postage, printing, stationery</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1315324824"/>
                  </a:ext>
                </a:extLst>
              </a:tr>
              <a:tr h="292284">
                <a:tc>
                  <a:txBody>
                    <a:bodyPr/>
                    <a:lstStyle/>
                    <a:p>
                      <a:pPr marL="0" marR="0" indent="0" algn="l" rtl="0" fontAlgn="base">
                        <a:lnSpc>
                          <a:spcPts val="1657"/>
                        </a:lnSpc>
                        <a:buNone/>
                      </a:pPr>
                      <a:r>
                        <a:rPr lang="en-GB" sz="1200" u="none" strike="noStrike">
                          <a:solidFill>
                            <a:srgbClr val="000000"/>
                          </a:solidFill>
                          <a:effectLst/>
                        </a:rPr>
                        <a:t>Transport and delivery</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3877556430"/>
                  </a:ext>
                </a:extLst>
              </a:tr>
              <a:tr h="292284">
                <a:tc>
                  <a:txBody>
                    <a:bodyPr/>
                    <a:lstStyle/>
                    <a:p>
                      <a:pPr marL="0" marR="0" indent="0" algn="l" rtl="0" fontAlgn="base">
                        <a:lnSpc>
                          <a:spcPts val="1657"/>
                        </a:lnSpc>
                        <a:buNone/>
                      </a:pPr>
                      <a:r>
                        <a:rPr lang="en-GB" sz="1200" u="none" strike="noStrike">
                          <a:solidFill>
                            <a:srgbClr val="000000"/>
                          </a:solidFill>
                          <a:effectLst/>
                        </a:rPr>
                        <a:t>Professional fees (legal, accounting etc.)</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3702748099"/>
                  </a:ext>
                </a:extLst>
              </a:tr>
              <a:tr h="292284">
                <a:tc>
                  <a:txBody>
                    <a:bodyPr/>
                    <a:lstStyle/>
                    <a:p>
                      <a:pPr marL="0" marR="0" indent="0" algn="l" rtl="0" fontAlgn="base">
                        <a:lnSpc>
                          <a:spcPts val="1657"/>
                        </a:lnSpc>
                        <a:buNone/>
                      </a:pPr>
                      <a:r>
                        <a:rPr lang="en-GB" sz="1200" u="none" strike="noStrike">
                          <a:solidFill>
                            <a:srgbClr val="000000"/>
                          </a:solidFill>
                          <a:effectLst/>
                        </a:rPr>
                        <a:t>Cost of sales (Cost of product)</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2599858762"/>
                  </a:ext>
                </a:extLst>
              </a:tr>
              <a:tr h="292284">
                <a:tc>
                  <a:txBody>
                    <a:bodyPr/>
                    <a:lstStyle/>
                    <a:p>
                      <a:pPr marL="0" marR="0" indent="0" algn="l" rtl="0" fontAlgn="base">
                        <a:lnSpc>
                          <a:spcPts val="1657"/>
                        </a:lnSpc>
                        <a:buNone/>
                      </a:pPr>
                      <a:r>
                        <a:rPr lang="en-GB" sz="1200" u="none" strike="noStrike">
                          <a:solidFill>
                            <a:srgbClr val="000000"/>
                          </a:solidFill>
                          <a:effectLst/>
                        </a:rPr>
                        <a:t>Wages your own</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949559637"/>
                  </a:ext>
                </a:extLst>
              </a:tr>
              <a:tr h="292284">
                <a:tc>
                  <a:txBody>
                    <a:bodyPr/>
                    <a:lstStyle/>
                    <a:p>
                      <a:pPr marL="0" marR="0" indent="0" algn="l" rtl="0" fontAlgn="base">
                        <a:lnSpc>
                          <a:spcPts val="1657"/>
                        </a:lnSpc>
                        <a:buNone/>
                      </a:pPr>
                      <a:r>
                        <a:rPr lang="en-GB" sz="1200" u="none" strike="noStrike">
                          <a:solidFill>
                            <a:srgbClr val="000000"/>
                          </a:solidFill>
                          <a:effectLst/>
                        </a:rPr>
                        <a:t>Staff wages</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1492749246"/>
                  </a:ext>
                </a:extLst>
              </a:tr>
              <a:tr h="292284">
                <a:tc>
                  <a:txBody>
                    <a:bodyPr/>
                    <a:lstStyle/>
                    <a:p>
                      <a:pPr marL="0" marR="0" indent="0" algn="l" rtl="0" fontAlgn="base">
                        <a:lnSpc>
                          <a:spcPts val="1657"/>
                        </a:lnSpc>
                        <a:buNone/>
                      </a:pPr>
                      <a:r>
                        <a:rPr lang="en-GB" sz="1200" u="none" strike="noStrike">
                          <a:solidFill>
                            <a:srgbClr val="000000"/>
                          </a:solidFill>
                          <a:effectLst/>
                        </a:rPr>
                        <a:t>Any other</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3802535465"/>
                  </a:ext>
                </a:extLst>
              </a:tr>
              <a:tr h="292284">
                <a:tc>
                  <a:txBody>
                    <a:bodyPr/>
                    <a:lstStyle/>
                    <a:p>
                      <a:pPr marL="0" marR="0" indent="0" algn="l" rtl="0" fontAlgn="base">
                        <a:lnSpc>
                          <a:spcPts val="1657"/>
                        </a:lnSpc>
                        <a:buNone/>
                      </a:pPr>
                      <a:r>
                        <a:rPr lang="en-GB" sz="1200" u="none" strike="noStrike">
                          <a:solidFill>
                            <a:srgbClr val="000000"/>
                          </a:solidFill>
                          <a:effectLst/>
                        </a:rPr>
                        <a:t>Any other</a:t>
                      </a:r>
                      <a:r>
                        <a:rPr lang="en-GB" sz="12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204705348"/>
                  </a:ext>
                </a:extLst>
              </a:tr>
              <a:tr h="292284">
                <a:tc>
                  <a:txBody>
                    <a:bodyPr/>
                    <a:lstStyle/>
                    <a:p>
                      <a:pPr marL="0" marR="0" indent="0" algn="l" rtl="0" fontAlgn="base">
                        <a:lnSpc>
                          <a:spcPts val="1482"/>
                        </a:lnSpc>
                        <a:buNone/>
                      </a:pPr>
                      <a:r>
                        <a:rPr lang="en-GB" sz="1100" u="none" strike="noStrike">
                          <a:solidFill>
                            <a:srgbClr val="000000"/>
                          </a:solidFill>
                          <a:effectLst/>
                        </a:rPr>
                        <a:t>Total cash out-flows (B)</a:t>
                      </a:r>
                      <a:r>
                        <a:rPr lang="en-GB" sz="1100" dirty="0">
                          <a:solidFill>
                            <a:srgbClr val="000000"/>
                          </a:solidFill>
                          <a:effectLst/>
                        </a:rPr>
                        <a:t> </a:t>
                      </a:r>
                      <a:endParaRPr lang="en-GB" sz="900" dirty="0">
                        <a:solidFill>
                          <a:srgbClr val="000000"/>
                        </a:solidFill>
                        <a:effectLst/>
                      </a:endParaRPr>
                    </a:p>
                  </a:txBody>
                  <a:tcPr marL="9525" marR="9525" marT="9525" anchor="b"/>
                </a:tc>
                <a:tc>
                  <a:txBody>
                    <a:bodyPr/>
                    <a:lstStyle/>
                    <a:p>
                      <a:pPr marL="0" marR="0" indent="0" algn="l" rtl="0" fontAlgn="base">
                        <a:lnSpc>
                          <a:spcPts val="1657"/>
                        </a:lnSpc>
                        <a:buNone/>
                      </a:pPr>
                      <a:r>
                        <a:rPr lang="en-GB" sz="1200" u="none" strike="noStrike">
                          <a:solidFill>
                            <a:srgbClr val="000000"/>
                          </a:solidFill>
                          <a:effectLst/>
                        </a:rPr>
                        <a:t>£5,830</a:t>
                      </a:r>
                      <a:r>
                        <a:rPr lang="en-GB" sz="12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3614325577"/>
                  </a:ext>
                </a:extLst>
              </a:tr>
              <a:tr h="304992">
                <a:tc>
                  <a:txBody>
                    <a:bodyPr/>
                    <a:lstStyle/>
                    <a:p>
                      <a:pPr marL="0" marR="0" indent="0" algn="l" rtl="0" fontAlgn="base">
                        <a:lnSpc>
                          <a:spcPts val="1744"/>
                        </a:lnSpc>
                        <a:spcAft>
                          <a:spcPts val="800"/>
                        </a:spcAft>
                        <a:buNone/>
                      </a:pPr>
                      <a:endParaRPr lang="en-GB" sz="1200" dirty="0">
                        <a:solidFill>
                          <a:srgbClr val="000000"/>
                        </a:solidFill>
                        <a:effectLst/>
                      </a:endParaRPr>
                    </a:p>
                  </a:txBody>
                  <a:tcPr marL="9525" marR="9525" marT="9525" anchor="b"/>
                </a:tc>
                <a:tc>
                  <a:txBody>
                    <a:bodyPr/>
                    <a:lstStyle/>
                    <a:p>
                      <a:pPr marL="0" marR="0" indent="0" algn="l" rtl="0" fontAlgn="base">
                        <a:lnSpc>
                          <a:spcPts val="1744"/>
                        </a:lnSpc>
                        <a:spcAft>
                          <a:spcPts val="800"/>
                        </a:spcAft>
                        <a:buNone/>
                      </a:pPr>
                      <a:endParaRPr lang="en-GB" sz="1200" dirty="0">
                        <a:solidFill>
                          <a:srgbClr val="000000"/>
                        </a:solidFill>
                        <a:effectLst/>
                      </a:endParaRPr>
                    </a:p>
                  </a:txBody>
                  <a:tcPr marL="9525" marR="9525" marT="9525" anchor="b"/>
                </a:tc>
                <a:extLst>
                  <a:ext uri="{0D108BD9-81ED-4DB2-BD59-A6C34878D82A}">
                    <a16:rowId xmlns:a16="http://schemas.microsoft.com/office/drawing/2014/main" val="2584562328"/>
                  </a:ext>
                </a:extLst>
              </a:tr>
              <a:tr h="266868">
                <a:tc>
                  <a:txBody>
                    <a:bodyPr/>
                    <a:lstStyle/>
                    <a:p>
                      <a:pPr marL="0" marR="0" indent="0" algn="l" rtl="0" fontAlgn="base">
                        <a:lnSpc>
                          <a:spcPts val="1482"/>
                        </a:lnSpc>
                        <a:buNone/>
                      </a:pPr>
                      <a:r>
                        <a:rPr lang="en-GB" sz="1100" u="none" strike="noStrike">
                          <a:solidFill>
                            <a:srgbClr val="FFFFFF"/>
                          </a:solidFill>
                          <a:effectLst/>
                        </a:rPr>
                        <a:t>Your net cash flow (A-B)</a:t>
                      </a:r>
                      <a:r>
                        <a:rPr lang="en-GB" sz="1100" dirty="0">
                          <a:solidFill>
                            <a:srgbClr val="FFFFFF"/>
                          </a:solidFill>
                          <a:effectLst/>
                        </a:rPr>
                        <a:t> </a:t>
                      </a:r>
                      <a:endParaRPr lang="en-GB" sz="900" dirty="0">
                        <a:solidFill>
                          <a:srgbClr val="F5F5F5"/>
                        </a:solidFill>
                        <a:effectLst/>
                      </a:endParaRPr>
                    </a:p>
                  </a:txBody>
                  <a:tcPr marL="9525" marR="9525" marT="9525" anchor="b"/>
                </a:tc>
                <a:tc>
                  <a:txBody>
                    <a:bodyPr/>
                    <a:lstStyle/>
                    <a:p>
                      <a:pPr marL="0" marR="0" indent="0" algn="l" rtl="0" fontAlgn="base">
                        <a:lnSpc>
                          <a:spcPts val="1395"/>
                        </a:lnSpc>
                        <a:buNone/>
                      </a:pPr>
                      <a:r>
                        <a:rPr lang="en-GB" sz="1000" u="none" strike="noStrike">
                          <a:solidFill>
                            <a:srgbClr val="000000"/>
                          </a:solidFill>
                          <a:effectLst/>
                        </a:rPr>
                        <a:t>£4,170</a:t>
                      </a:r>
                      <a:r>
                        <a:rPr lang="en-GB" sz="1000" dirty="0">
                          <a:solidFill>
                            <a:srgbClr val="000000"/>
                          </a:solidFill>
                          <a:effectLst/>
                        </a:rPr>
                        <a:t> </a:t>
                      </a:r>
                      <a:endParaRPr lang="en-GB" sz="900" dirty="0">
                        <a:solidFill>
                          <a:srgbClr val="000000"/>
                        </a:solidFill>
                        <a:effectLst/>
                      </a:endParaRPr>
                    </a:p>
                  </a:txBody>
                  <a:tcPr marL="9525" marR="9525" marT="9525" anchor="b"/>
                </a:tc>
                <a:extLst>
                  <a:ext uri="{0D108BD9-81ED-4DB2-BD59-A6C34878D82A}">
                    <a16:rowId xmlns:a16="http://schemas.microsoft.com/office/drawing/2014/main" val="2528114335"/>
                  </a:ext>
                </a:extLst>
              </a:tr>
            </a:tbl>
          </a:graphicData>
        </a:graphic>
      </p:graphicFrame>
    </p:spTree>
    <p:extLst>
      <p:ext uri="{BB962C8B-B14F-4D97-AF65-F5344CB8AC3E}">
        <p14:creationId xmlns:p14="http://schemas.microsoft.com/office/powerpoint/2010/main" val="1378316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A74F4-8C35-7680-F331-9536FDDF0DCD}"/>
              </a:ext>
            </a:extLst>
          </p:cNvPr>
          <p:cNvSpPr>
            <a:spLocks noGrp="1"/>
          </p:cNvSpPr>
          <p:nvPr>
            <p:ph type="ctrTitle"/>
          </p:nvPr>
        </p:nvSpPr>
        <p:spPr>
          <a:xfrm>
            <a:off x="1285241" y="1008993"/>
            <a:ext cx="9231410" cy="5044273"/>
          </a:xfrm>
        </p:spPr>
        <p:txBody>
          <a:bodyPr vert="horz" lIns="91440" tIns="45720" rIns="91440" bIns="45720" rtlCol="0" anchor="b">
            <a:normAutofit fontScale="90000"/>
          </a:bodyPr>
          <a:lstStyle/>
          <a:p>
            <a:pPr algn="l">
              <a:buFont typeface="Arial"/>
              <a:buChar char="•"/>
            </a:pPr>
            <a:r>
              <a:rPr lang="en-GB" sz="2900"/>
              <a:t>Refrence list </a:t>
            </a:r>
            <a:br>
              <a:rPr lang="en-GB" sz="2900"/>
            </a:br>
            <a:br>
              <a:rPr lang="en-GB" sz="2900"/>
            </a:br>
            <a:r>
              <a:rPr lang="en-GB" sz="2900" b="1">
                <a:highlight>
                  <a:srgbClr val="FFFFFF"/>
                </a:highlight>
                <a:latin typeface="Aptos"/>
              </a:rPr>
              <a:t>William A. Sahlmans 1997 classic, “how to write a great business plan </a:t>
            </a:r>
            <a:endParaRPr lang="en-GB" sz="2900">
              <a:highlight>
                <a:srgbClr val="C6C6C6"/>
              </a:highlight>
              <a:latin typeface="Aptos"/>
            </a:endParaRPr>
          </a:p>
          <a:p>
            <a:pPr algn="l">
              <a:buFont typeface="Arial"/>
              <a:buChar char="•"/>
            </a:pPr>
            <a:r>
              <a:rPr lang="en-GB" sz="2900" b="1">
                <a:highlight>
                  <a:srgbClr val="FFFFFF"/>
                </a:highlight>
                <a:latin typeface="Aptos"/>
              </a:rPr>
              <a:t>Agulier ,F.J (1967) scanning the business environment. New york macmillian.</a:t>
            </a:r>
            <a:endParaRPr lang="en-GB" sz="2900">
              <a:highlight>
                <a:srgbClr val="C6C6C6"/>
              </a:highlight>
              <a:latin typeface="Aptos"/>
            </a:endParaRPr>
          </a:p>
          <a:p>
            <a:pPr algn="l">
              <a:buFont typeface="Arial"/>
              <a:buChar char="•"/>
            </a:pPr>
            <a:r>
              <a:rPr lang="en-GB" sz="2900" b="1">
                <a:highlight>
                  <a:srgbClr val="FFFFFF"/>
                </a:highlight>
                <a:latin typeface="Aptos"/>
              </a:rPr>
              <a:t>Smith,j (2025) the impact rates on corporate debt journal of finance, 42 (3) pp. 112-128 </a:t>
            </a:r>
            <a:endParaRPr lang="en-GB" sz="2900">
              <a:highlight>
                <a:srgbClr val="C6C6C6"/>
              </a:highlight>
              <a:latin typeface="Aptos"/>
            </a:endParaRPr>
          </a:p>
          <a:p>
            <a:pPr algn="l">
              <a:buFont typeface="Arial"/>
              <a:buChar char="•"/>
            </a:pPr>
            <a:r>
              <a:rPr lang="en-GB" sz="2900" b="1">
                <a:highlight>
                  <a:srgbClr val="FFFFFF"/>
                </a:highlight>
                <a:latin typeface="Aptos"/>
              </a:rPr>
              <a:t>Barrow,barrow ,p . &amp; Brown ,R, (2012) Tthe business plan workbook (7</a:t>
            </a:r>
            <a:r>
              <a:rPr lang="en-GB" sz="2900" b="1" baseline="30000">
                <a:highlight>
                  <a:srgbClr val="FFFFFF"/>
                </a:highlight>
                <a:latin typeface="Aptos"/>
              </a:rPr>
              <a:t>th</a:t>
            </a:r>
            <a:r>
              <a:rPr lang="en-GB" sz="2900" b="1">
                <a:highlight>
                  <a:srgbClr val="FFFFFF"/>
                </a:highlight>
                <a:latin typeface="Aptos"/>
              </a:rPr>
              <a:t> ed.) kogan page,</a:t>
            </a:r>
            <a:endParaRPr lang="en-GB" sz="2900">
              <a:highlight>
                <a:srgbClr val="C6C6C6"/>
              </a:highlight>
              <a:latin typeface="Aptos"/>
            </a:endParaRPr>
          </a:p>
          <a:p>
            <a:pPr algn="l">
              <a:buFont typeface="Arial"/>
              <a:buChar char="•"/>
            </a:pPr>
            <a:r>
              <a:rPr lang="en-GB" sz="2900" b="1">
                <a:highlight>
                  <a:srgbClr val="FFFFFF"/>
                </a:highlight>
                <a:latin typeface="Aptos"/>
              </a:rPr>
              <a:t>Mariotti, S , &amp; Glackin ,C, (2017) , Entrepreneurship   and operating A small buisness,4</a:t>
            </a:r>
            <a:r>
              <a:rPr lang="en-GB" sz="2900" b="1" baseline="30000">
                <a:highlight>
                  <a:srgbClr val="FFFFFF"/>
                </a:highlight>
                <a:latin typeface="Aptos"/>
              </a:rPr>
              <a:t>th</a:t>
            </a:r>
            <a:r>
              <a:rPr lang="en-GB" sz="2900" b="1">
                <a:highlight>
                  <a:srgbClr val="FFFFFF"/>
                </a:highlight>
                <a:latin typeface="Aptos"/>
              </a:rPr>
              <a:t> Edition,pearson ,</a:t>
            </a:r>
            <a:endParaRPr lang="en-GB" sz="2900">
              <a:highlight>
                <a:srgbClr val="C6C6C6"/>
              </a:highlight>
              <a:latin typeface="Aptos"/>
            </a:endParaRPr>
          </a:p>
          <a:p>
            <a:pPr marL="457200" indent="-457200" algn="l">
              <a:buAutoNum type="arabicPeriod"/>
            </a:pPr>
            <a:endParaRPr lang="en-GB" sz="2900"/>
          </a:p>
        </p:txBody>
      </p:sp>
    </p:spTree>
    <p:extLst>
      <p:ext uri="{BB962C8B-B14F-4D97-AF65-F5344CB8AC3E}">
        <p14:creationId xmlns:p14="http://schemas.microsoft.com/office/powerpoint/2010/main" val="23435959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Welcome to acceleration fitness</vt:lpstr>
      <vt:lpstr>Contents  </vt:lpstr>
      <vt:lpstr>Benefits and overview of acceleration </vt:lpstr>
      <vt:lpstr>Custormer retention and marketing  </vt:lpstr>
      <vt:lpstr>Cash flow  </vt:lpstr>
      <vt:lpstr>Refrence list   William A. Sahlmans 1997 classic, “how to write a great business plan  Agulier ,F.J (1967) scanning the business environment. New york macmillian. Smith,j (2025) the impact rates on corporate debt journal of finance, 42 (3) pp. 112-128  Barrow,barrow ,p . &amp; Brown ,R, (2012) Tthe business plan workbook (7th ed.) kogan page, Mariotti, S , &amp; Glackin ,C, (2017) , Entrepreneurship   and operating A small buisness,4th Edition,pearson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205</cp:revision>
  <dcterms:created xsi:type="dcterms:W3CDTF">2026-07-13T00:43:06Z</dcterms:created>
  <dcterms:modified xsi:type="dcterms:W3CDTF">2026-07-13T01:33:56Z</dcterms:modified>
</cp:coreProperties>
</file>