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87" d="100"/>
          <a:sy n="87" d="100"/>
        </p:scale>
        <p:origin x="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B365A-38A4-4219-8589-5D238AF386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C4A905-3B73-4E0D-A48B-4992CD3C08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4098E3-89CA-44E1-BCDA-27525992C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561D-D1F6-4F7C-A6F5-23ECFA6A9859}" type="datetimeFigureOut">
              <a:rPr lang="en-GB" smtClean="0"/>
              <a:t>21/01/2021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2C4AC5-8DE6-4CB9-B229-6A1A29DA8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3D941-B902-4288-A78F-2B1AA4222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A35F-8D31-4424-97DD-9EFEE8B3B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77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B6724-1A31-40EA-982A-0B459F464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C0D24-A656-43C0-8F28-773E25608A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8C2A0C-E4EE-41B5-800B-BCC179073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561D-D1F6-4F7C-A6F5-23ECFA6A9859}" type="datetimeFigureOut">
              <a:rPr lang="en-GB" smtClean="0"/>
              <a:t>21/01/2021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2A3AA-6FEA-4F12-88A7-B6F9411D4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4C5E8D-298B-40F7-BBF3-4B3EF9B58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A35F-8D31-4424-97DD-9EFEE8B3B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261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E1402-DA63-41B2-84F0-DF54642D3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6D2150-025F-4364-8B3B-107A1F60E6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696372-182A-4059-B6CB-E8206E4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561D-D1F6-4F7C-A6F5-23ECFA6A9859}" type="datetimeFigureOut">
              <a:rPr lang="en-GB" smtClean="0"/>
              <a:t>21/01/2021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CCA304-6DDB-41C7-8E98-188570A2A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5F793-D4C7-437F-87C1-AFE42133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A35F-8D31-4424-97DD-9EFEE8B3B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605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83407-DAAE-41EB-ADF5-D2E3CDEFA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E6649-1F84-4E4F-8B20-AF4F9113C9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352B3-7249-4279-AA4A-B30D76A195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24E87E-1BB5-4093-9FC3-837158BA8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561D-D1F6-4F7C-A6F5-23ECFA6A9859}" type="datetimeFigureOut">
              <a:rPr lang="en-GB" smtClean="0"/>
              <a:t>21/01/2021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3F5F1B-E04E-4E4F-91B2-FFCE19054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3867D-0B6B-49AB-A47E-AE81666A6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A35F-8D31-4424-97DD-9EFEE8B3B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061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02622-E5CC-47AA-A2CF-44FA22B86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A240DC-9E9F-4A89-AA36-4C6DD910C4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3160AE-5CAA-40A0-8409-EC29ADE87F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1E934F-01FC-41AE-A230-AED2C6AC7D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D73A85-CE62-41E7-AA5B-DCE13FB1A7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3D3AE7-1286-4EDF-99AE-942EBBDA2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561D-D1F6-4F7C-A6F5-23ECFA6A9859}" type="datetimeFigureOut">
              <a:rPr lang="en-GB" smtClean="0"/>
              <a:t>21/01/2021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1F8AA1-705D-4A3B-8EDC-92FE9A3EA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534FE9-DBCB-410A-B10A-BFDEFE96D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A35F-8D31-4424-97DD-9EFEE8B3B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4376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FA550-B8F3-45A0-A317-86876DDAC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5FEC81-28DD-4B94-8FE5-C2E45138D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561D-D1F6-4F7C-A6F5-23ECFA6A9859}" type="datetimeFigureOut">
              <a:rPr lang="en-GB" smtClean="0"/>
              <a:t>21/01/2021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34A1DA-3981-4DE8-BB5F-95EB09AC45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BB11A1-D35C-4A4D-807D-2D4CE76AA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A35F-8D31-4424-97DD-9EFEE8B3B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859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96E776-A21B-42FF-B3BE-659592C17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561D-D1F6-4F7C-A6F5-23ECFA6A9859}" type="datetimeFigureOut">
              <a:rPr lang="en-GB" smtClean="0"/>
              <a:t>21/01/2021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3151BE-D470-4CBB-9FCF-10B325569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7D2126-F401-469F-AF79-827E57A3F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A35F-8D31-4424-97DD-9EFEE8B3B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67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500A-29BF-414A-83E7-30B5853F3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3B0C4-9B2D-4161-97E0-F5DB4099FD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E72681-24FC-447E-A598-A6529F0D6C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61DDB1-6B20-47F5-8CF0-49B46CFE9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561D-D1F6-4F7C-A6F5-23ECFA6A9859}" type="datetimeFigureOut">
              <a:rPr lang="en-GB" smtClean="0"/>
              <a:t>21/01/2021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D6D602-2FD8-487B-B932-2AF304A10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FB718B-D345-4DAB-B6A8-934506D1D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A35F-8D31-4424-97DD-9EFEE8B3B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907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7213C-D458-4B07-909E-F83E2B625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1FC93C-C878-4B9A-A4A4-E83C3AF44F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AC88D4-3BD3-4726-8EA1-82F212E837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CCD09B-B3C7-464F-8BFA-AAA0FEEC9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561D-D1F6-4F7C-A6F5-23ECFA6A9859}" type="datetimeFigureOut">
              <a:rPr lang="en-GB" smtClean="0"/>
              <a:t>21/01/2021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8EF3F0-94ED-4EA6-8B2A-19F17613E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D7DF2C-74AA-4DEF-8C36-0C7A721F2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A35F-8D31-4424-97DD-9EFEE8B3B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198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358EA-2D6D-46D8-90D7-E32A30E8F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3E9FDD-84CE-4011-BB13-F37AF4D595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E22D0A-86A4-4779-BCA2-4643CA27F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561D-D1F6-4F7C-A6F5-23ECFA6A9859}" type="datetimeFigureOut">
              <a:rPr lang="en-GB" smtClean="0"/>
              <a:t>21/01/2021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8458-001C-4F74-9806-472A9241F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6316FD-4BD4-467F-AA69-46860ACE7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A35F-8D31-4424-97DD-9EFEE8B3B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222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4B8BF9-1B71-4F59-920F-B86FA3F39B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A8492A-CD35-4882-A5E8-FEF7612C6B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095F1-6408-45C0-8B92-5E8FD60A8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F3561D-D1F6-4F7C-A6F5-23ECFA6A9859}" type="datetimeFigureOut">
              <a:rPr lang="en-GB" smtClean="0"/>
              <a:t>21/01/2021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875EDD-4C6C-4990-8147-57841B702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117AA-8F69-46E6-8655-0641E6B97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A35F-8D31-4424-97DD-9EFEE8B3B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551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5AFA72-8DB8-45C7-8820-5D60346C9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2C903B-8691-4CDE-AA61-8CCCEA40A0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0E478E-9A26-4A15-87B2-DB4FAC5ABF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F3561D-D1F6-4F7C-A6F5-23ECFA6A9859}" type="datetimeFigureOut">
              <a:rPr lang="en-GB" smtClean="0"/>
              <a:t>21/01/2021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FB0EF5-350F-40D4-BD40-23CD19BBA8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5669B4-CFBD-4130-8BE7-F45521BA6F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41A35F-8D31-4424-97DD-9EFEE8B3B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674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44E13-1BD6-4EA2-A795-A16F541B143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Destructors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FB5017-D135-4DCA-9B96-622CAC4A728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382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3D7B3-BDDB-4C7A-B742-E798EF73A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Destructors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46987-C913-45C4-BCAA-D917D93258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We have constructors that initialize our objects.</a:t>
            </a:r>
          </a:p>
          <a:p>
            <a:pPr marL="0" indent="0">
              <a:buNone/>
            </a:pPr>
            <a:r>
              <a:rPr lang="en-GB" dirty="0"/>
              <a:t>There can be multiple constructors for a class.</a:t>
            </a:r>
          </a:p>
          <a:p>
            <a:pPr marL="0" indent="0">
              <a:buNone/>
            </a:pPr>
            <a:r>
              <a:rPr lang="en-GB" dirty="0"/>
              <a:t>The complement of a constructor is a destructor.</a:t>
            </a:r>
          </a:p>
          <a:p>
            <a:pPr marL="0" indent="0">
              <a:buNone/>
            </a:pPr>
            <a:r>
              <a:rPr lang="en-GB" dirty="0"/>
              <a:t>It tidies up any allocated memory  - freeing up space before an object goes out of scope or when the program destroys an object, for example when the delete statement is called.</a:t>
            </a:r>
          </a:p>
          <a:p>
            <a:pPr marL="0" indent="0">
              <a:buNone/>
            </a:pPr>
            <a:r>
              <a:rPr lang="en-GB" dirty="0"/>
              <a:t>There is only ever one destructor.</a:t>
            </a:r>
          </a:p>
          <a:p>
            <a:pPr marL="0" indent="0">
              <a:buNone/>
            </a:pPr>
            <a:r>
              <a:rPr lang="en-GB" dirty="0"/>
              <a:t>It is automatically called when an object is destroyed by the program</a:t>
            </a:r>
          </a:p>
          <a:p>
            <a:pPr marL="0" indent="0">
              <a:buNone/>
            </a:pPr>
            <a:r>
              <a:rPr lang="en-GB" sz="4000" b="1" dirty="0"/>
              <a:t>You never call it!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224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3D7B3-BDDB-4C7A-B742-E798EF73A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0065"/>
            <a:ext cx="10515600" cy="1325563"/>
          </a:xfrm>
        </p:spPr>
        <p:txBody>
          <a:bodyPr/>
          <a:lstStyle/>
          <a:p>
            <a:r>
              <a:rPr lang="en-GB" dirty="0"/>
              <a:t>    Destructors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2932ED-12FF-4718-89E5-08416DE4F882}"/>
              </a:ext>
            </a:extLst>
          </p:cNvPr>
          <p:cNvSpPr txBox="1"/>
          <p:nvPr/>
        </p:nvSpPr>
        <p:spPr>
          <a:xfrm>
            <a:off x="7110523" y="1796138"/>
            <a:ext cx="609777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LList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node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pCurrent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node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pHead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LList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bool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isEmpty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bool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atEnd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add(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del();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peek();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~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LList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8A6BC0-3569-41B4-AE7F-5D529856B3F4}"/>
              </a:ext>
            </a:extLst>
          </p:cNvPr>
          <p:cNvSpPr txBox="1"/>
          <p:nvPr/>
        </p:nvSpPr>
        <p:spPr>
          <a:xfrm>
            <a:off x="272668" y="1796138"/>
            <a:ext cx="6604612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LList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::~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LList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"destroying object"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while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(!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this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-&gt;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isEmpty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())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this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-&gt;del();  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//deletes node after the node the current pointer is pointing to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//'this' keyword refers to this object's methods.  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//Works without it too, i.e. del(); is </a:t>
            </a:r>
            <a:r>
              <a:rPr lang="en-GB" sz="1800" dirty="0" err="1">
                <a:solidFill>
                  <a:srgbClr val="008000"/>
                </a:solidFill>
                <a:latin typeface="Consolas" panose="020B0609020204030204" pitchFamily="49" charset="0"/>
              </a:rPr>
              <a:t>equiv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 to this-&gt;del(); here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"List empty. Now deleting 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pHead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 pointer"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this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-&gt;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pHead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C02677-C72F-4F0F-8CF7-9C76A70BAEEF}"/>
              </a:ext>
            </a:extLst>
          </p:cNvPr>
          <p:cNvSpPr txBox="1"/>
          <p:nvPr/>
        </p:nvSpPr>
        <p:spPr>
          <a:xfrm>
            <a:off x="193660" y="1211363"/>
            <a:ext cx="60041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syntax is:-</a:t>
            </a:r>
          </a:p>
        </p:txBody>
      </p:sp>
    </p:spTree>
    <p:extLst>
      <p:ext uri="{BB962C8B-B14F-4D97-AF65-F5344CB8AC3E}">
        <p14:creationId xmlns:p14="http://schemas.microsoft.com/office/powerpoint/2010/main" val="1744882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004203D-1576-4116-ACDB-843DD0AEDD59}"/>
              </a:ext>
            </a:extLst>
          </p:cNvPr>
          <p:cNvSpPr txBox="1"/>
          <p:nvPr/>
        </p:nvSpPr>
        <p:spPr>
          <a:xfrm>
            <a:off x="3346597" y="2472438"/>
            <a:ext cx="6097772" cy="30777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Program output is:-</a:t>
            </a:r>
          </a:p>
          <a:p>
            <a:r>
              <a:rPr lang="en-GB" dirty="0"/>
              <a:t>.</a:t>
            </a:r>
          </a:p>
          <a:p>
            <a:r>
              <a:rPr lang="en-GB" dirty="0"/>
              <a:t>.</a:t>
            </a:r>
          </a:p>
          <a:p>
            <a:r>
              <a:rPr lang="en-GB" dirty="0"/>
              <a:t>List now empty</a:t>
            </a:r>
          </a:p>
          <a:p>
            <a:r>
              <a:rPr lang="en-GB" dirty="0"/>
              <a:t>Now deleting...</a:t>
            </a:r>
          </a:p>
          <a:p>
            <a:r>
              <a:rPr lang="en-GB" dirty="0"/>
              <a:t>List now empty DESTROYING</a:t>
            </a:r>
          </a:p>
          <a:p>
            <a:r>
              <a:rPr lang="en-GB" dirty="0"/>
              <a:t>Now deleting...</a:t>
            </a:r>
          </a:p>
          <a:p>
            <a:r>
              <a:rPr lang="en-GB" dirty="0"/>
              <a:t>List now empty DESTROYING</a:t>
            </a:r>
          </a:p>
          <a:p>
            <a:r>
              <a:rPr lang="en-GB" dirty="0"/>
              <a:t>Now deleting...</a:t>
            </a:r>
          </a:p>
          <a:p>
            <a:r>
              <a:rPr lang="en-GB" dirty="0"/>
              <a:t>List now empty DESTROYING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187F6D4-EB27-4D4F-8578-2210AB744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0065"/>
            <a:ext cx="10515600" cy="1325563"/>
          </a:xfrm>
        </p:spPr>
        <p:txBody>
          <a:bodyPr/>
          <a:lstStyle/>
          <a:p>
            <a:r>
              <a:rPr lang="en-GB" dirty="0"/>
              <a:t>    Destructors</a:t>
            </a:r>
          </a:p>
        </p:txBody>
      </p:sp>
    </p:spTree>
    <p:extLst>
      <p:ext uri="{BB962C8B-B14F-4D97-AF65-F5344CB8AC3E}">
        <p14:creationId xmlns:p14="http://schemas.microsoft.com/office/powerpoint/2010/main" val="9574936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257</Words>
  <Application>Microsoft Office PowerPoint</Application>
  <PresentationFormat>Widescreen</PresentationFormat>
  <Paragraphs>49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Consolas</vt:lpstr>
      <vt:lpstr>Office Theme</vt:lpstr>
      <vt:lpstr>Destructors</vt:lpstr>
      <vt:lpstr>    Destructors</vt:lpstr>
      <vt:lpstr>    Destructors</vt:lpstr>
      <vt:lpstr>    Destructors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Destructors</dc:title>
  <dc:creator>Gordon Dickers</dc:creator>
  <cp:lastModifiedBy>Gordon Dickers</cp:lastModifiedBy>
  <cp:revision>3</cp:revision>
  <dcterms:created xsi:type="dcterms:W3CDTF">2021-01-20T20:31:24Z</dcterms:created>
  <dcterms:modified xsi:type="dcterms:W3CDTF">2021-01-21T11:23:21Z</dcterms:modified>
</cp:coreProperties>
</file>