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65" d="100"/>
          <a:sy n="65" d="100"/>
        </p:scale>
        <p:origin x="80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24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829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262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585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99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708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718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00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119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311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144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46340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2366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63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3160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653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035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FDE43A4-FD61-4449-8735-152FED74E2E5}" type="datetimeFigureOut">
              <a:rPr lang="en-GB" smtClean="0"/>
              <a:t>12/12/2016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0588E-EEDA-4300-B318-907F818AAF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794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Homophones Quiz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205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Homophones?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Many pairs of words sound alike or nearly alike, but each has a different meaning.  </a:t>
            </a:r>
          </a:p>
          <a:p>
            <a:endParaRPr lang="en-GB" dirty="0"/>
          </a:p>
          <a:p>
            <a:r>
              <a:rPr lang="en-GB" dirty="0" smtClean="0"/>
              <a:t>For example, </a:t>
            </a:r>
            <a:r>
              <a:rPr lang="en-GB" dirty="0" smtClean="0">
                <a:solidFill>
                  <a:srgbClr val="FF0000"/>
                </a:solidFill>
              </a:rPr>
              <a:t>affect</a:t>
            </a:r>
            <a:r>
              <a:rPr lang="en-GB" dirty="0" smtClean="0"/>
              <a:t> means to influence something, while </a:t>
            </a:r>
            <a:r>
              <a:rPr lang="en-GB" dirty="0" smtClean="0">
                <a:solidFill>
                  <a:srgbClr val="FF0000"/>
                </a:solidFill>
              </a:rPr>
              <a:t>effect</a:t>
            </a:r>
            <a:r>
              <a:rPr lang="en-GB" dirty="0" smtClean="0"/>
              <a:t> means the result of something.  </a:t>
            </a:r>
          </a:p>
          <a:p>
            <a:endParaRPr lang="en-GB" dirty="0"/>
          </a:p>
          <a:p>
            <a:r>
              <a:rPr lang="en-GB" dirty="0" smtClean="0"/>
              <a:t>Words like these can be easily confused with each other.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155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Homophones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You must be careful to use the correct word from a pair of such confusing words when you are writing and speaking.  </a:t>
            </a:r>
          </a:p>
          <a:p>
            <a:r>
              <a:rPr lang="en-GB" dirty="0" smtClean="0"/>
              <a:t>If not, you may express something different than what you mean to express.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3699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they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Suppose you are writing about the importance of a good marriage.  You write that martial bliss is a wonderful thing. 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word martial refers to war!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should have written that marital bliss is a wonderful thing.  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word marital refers to marriage.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903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Here are some word pairs that are commonly confused.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Task: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Complete the handout explaining what each word means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8956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</TotalTime>
  <Words>161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</vt:lpstr>
      <vt:lpstr> Homophones Quiz</vt:lpstr>
      <vt:lpstr>What are Homophones?</vt:lpstr>
      <vt:lpstr>Homophones</vt:lpstr>
      <vt:lpstr>Why are they Important?</vt:lpstr>
      <vt:lpstr>Here are some word pairs that are commonly confused. 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Homophones Quiz</dc:title>
  <dc:creator>Wynne Jones (Business &amp; Management)</dc:creator>
  <cp:lastModifiedBy>Wynne Jones (Business &amp; Management)</cp:lastModifiedBy>
  <cp:revision>2</cp:revision>
  <dcterms:created xsi:type="dcterms:W3CDTF">2016-12-12T10:22:28Z</dcterms:created>
  <dcterms:modified xsi:type="dcterms:W3CDTF">2016-12-12T10:23:38Z</dcterms:modified>
</cp:coreProperties>
</file>