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2" autoAdjust="0"/>
    <p:restoredTop sz="94660"/>
  </p:normalViewPr>
  <p:slideViewPr>
    <p:cSldViewPr snapToGrid="0">
      <p:cViewPr varScale="1">
        <p:scale>
          <a:sx n="90" d="100"/>
          <a:sy n="90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 Hampton" userId="45a55e6fdc2111b7" providerId="LiveId" clId="{52129EC9-A013-4CC3-8558-0F07F309EAAA}"/>
    <pc:docChg chg="modSld">
      <pc:chgData name="Chris Hampton" userId="45a55e6fdc2111b7" providerId="LiveId" clId="{52129EC9-A013-4CC3-8558-0F07F309EAAA}" dt="2023-11-29T19:32:55.947" v="11" actId="20577"/>
      <pc:docMkLst>
        <pc:docMk/>
      </pc:docMkLst>
      <pc:sldChg chg="modSp mod">
        <pc:chgData name="Chris Hampton" userId="45a55e6fdc2111b7" providerId="LiveId" clId="{52129EC9-A013-4CC3-8558-0F07F309EAAA}" dt="2023-11-29T19:32:55.947" v="11" actId="20577"/>
        <pc:sldMkLst>
          <pc:docMk/>
          <pc:sldMk cId="2901737842" sldId="259"/>
        </pc:sldMkLst>
        <pc:spChg chg="mod">
          <ac:chgData name="Chris Hampton" userId="45a55e6fdc2111b7" providerId="LiveId" clId="{52129EC9-A013-4CC3-8558-0F07F309EAAA}" dt="2023-11-29T19:32:55.947" v="11" actId="20577"/>
          <ac:spMkLst>
            <pc:docMk/>
            <pc:sldMk cId="2901737842" sldId="259"/>
            <ac:spMk id="3" creationId="{CA1AF177-6FCE-5189-E33F-AC376B2CFC1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541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012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103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119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460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917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93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831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032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116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740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25683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63FC0CD-F19B-4D9C-9C47-EB7E9D16E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2C0572-D7CA-7607-21A2-DC3DCDBB66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23901"/>
            <a:ext cx="10993549" cy="1428750"/>
          </a:xfrm>
        </p:spPr>
        <p:txBody>
          <a:bodyPr>
            <a:normAutofit/>
          </a:bodyPr>
          <a:lstStyle/>
          <a:p>
            <a:r>
              <a:rPr lang="en-GB"/>
              <a:t>Geographical Information Systems (ACCB5027)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9A1D9-E488-ACF7-9BE1-A25127B2BE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172965"/>
            <a:ext cx="10993546" cy="525565"/>
          </a:xfrm>
        </p:spPr>
        <p:txBody>
          <a:bodyPr>
            <a:normAutofit/>
          </a:bodyPr>
          <a:lstStyle/>
          <a:p>
            <a:r>
              <a:rPr lang="en-GB"/>
              <a:t>Chris Hampton (2116517)</a:t>
            </a:r>
            <a:endParaRPr lang="en-GB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2E70159E-5269-4C18-AA0B-D50513DB3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BBE9C8C-98B2-41C2-B47B-9A396CBA2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B2ECCA3D-5ECA-4A8B-B9D7-CE6DEB72B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0156AEEF-42E7-F12F-52B6-278D72741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45671" y="2790605"/>
            <a:ext cx="8096035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742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2FF2B-411D-67ED-4AFA-2A7BC5C2B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AF177-6FCE-5189-E33F-AC376B2CF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Is there a correlation between access to health services and the deprivation of a geographical area?</a:t>
            </a:r>
          </a:p>
        </p:txBody>
      </p:sp>
      <p:pic>
        <p:nvPicPr>
          <p:cNvPr id="4" name="Picture 2" descr="University of Wales Trinity Saint David - myday">
            <a:extLst>
              <a:ext uri="{FF2B5EF4-FFF2-40B4-BE49-F238E27FC236}">
                <a16:creationId xmlns:a16="http://schemas.microsoft.com/office/drawing/2014/main" id="{CD51BCC5-3C73-7F60-CEA5-E4A0754E3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45435" y="702156"/>
            <a:ext cx="1965372" cy="87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418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2FF2B-411D-67ED-4AFA-2A7BC5C2B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Areas of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AF177-6FCE-5189-E33F-AC376B2CF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Pan Wales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A general overview of Wales and the geographical granularity of the data available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Data Sources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Welsh Index of Multiple Deprivation (WIMD)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Geographical 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900" dirty="0"/>
              <a:t>Health Board, Unitary Authority, MSOA</a:t>
            </a:r>
            <a:endParaRPr lang="en-GB" sz="3200" dirty="0"/>
          </a:p>
          <a:p>
            <a:pPr marL="324000" lvl="1" indent="0">
              <a:buNone/>
            </a:pPr>
            <a:endParaRPr lang="en-GB" sz="2900" dirty="0"/>
          </a:p>
        </p:txBody>
      </p:sp>
      <p:pic>
        <p:nvPicPr>
          <p:cNvPr id="4" name="Picture 2" descr="University of Wales Trinity Saint David - myday">
            <a:extLst>
              <a:ext uri="{FF2B5EF4-FFF2-40B4-BE49-F238E27FC236}">
                <a16:creationId xmlns:a16="http://schemas.microsoft.com/office/drawing/2014/main" id="{CD51BCC5-3C73-7F60-CEA5-E4A0754E3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45435" y="702156"/>
            <a:ext cx="1965372" cy="87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484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2FF2B-411D-67ED-4AFA-2A7BC5C2B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Correlative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AF177-6FCE-5189-E33F-AC376B2CF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Compare areas with a high WIMD score with a low WIMD score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Thematic data to highlight the differences between the multiple deprivation values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Point data to show health services i.e. GP Practices, Local General Hospitals, Minor Injury Units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Isolate top and bottom polygon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How does each of these areas compare with employment, education, income etc. scores</a:t>
            </a:r>
          </a:p>
          <a:p>
            <a:pPr marL="324000" lvl="1" indent="0">
              <a:buNone/>
            </a:pPr>
            <a:endParaRPr lang="en-GB" sz="2900" dirty="0"/>
          </a:p>
        </p:txBody>
      </p:sp>
      <p:pic>
        <p:nvPicPr>
          <p:cNvPr id="4" name="Picture 2" descr="University of Wales Trinity Saint David - myday">
            <a:extLst>
              <a:ext uri="{FF2B5EF4-FFF2-40B4-BE49-F238E27FC236}">
                <a16:creationId xmlns:a16="http://schemas.microsoft.com/office/drawing/2014/main" id="{CD51BCC5-3C73-7F60-CEA5-E4A0754E3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45435" y="702156"/>
            <a:ext cx="1965372" cy="87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1737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2FF2B-411D-67ED-4AFA-2A7BC5C2B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AF177-6FCE-5189-E33F-AC376B2CF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Is the hypothesis true?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If the hypothesis is true what is the main cause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If the hypothesis is false – why? What factors can contribute to certain correlations</a:t>
            </a:r>
          </a:p>
        </p:txBody>
      </p:sp>
      <p:pic>
        <p:nvPicPr>
          <p:cNvPr id="4" name="Picture 2" descr="University of Wales Trinity Saint David - myday">
            <a:extLst>
              <a:ext uri="{FF2B5EF4-FFF2-40B4-BE49-F238E27FC236}">
                <a16:creationId xmlns:a16="http://schemas.microsoft.com/office/drawing/2014/main" id="{CD51BCC5-3C73-7F60-CEA5-E4A0754E3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45435" y="702156"/>
            <a:ext cx="1965372" cy="87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17047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163</Words>
  <Application>Microsoft Office PowerPoint</Application>
  <PresentationFormat>Widescreen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Century Schoolbook</vt:lpstr>
      <vt:lpstr>Franklin Gothic Book</vt:lpstr>
      <vt:lpstr>Wingdings 2</vt:lpstr>
      <vt:lpstr>DividendVTI</vt:lpstr>
      <vt:lpstr>Geographical Information Systems (ACCB5027)</vt:lpstr>
      <vt:lpstr>Hypothesis</vt:lpstr>
      <vt:lpstr>Areas of focus</vt:lpstr>
      <vt:lpstr>Correlative analysis</vt:lpstr>
      <vt:lpstr>Outcome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Geographical Information Systems (ACCB5027)</dc:title>
  <dc:creator>Chris Hampton</dc:creator>
  <cp:lastModifiedBy>Chris Hampton</cp:lastModifiedBy>
  <cp:revision>1</cp:revision>
  <dcterms:created xsi:type="dcterms:W3CDTF">2023-11-29T19:06:06Z</dcterms:created>
  <dcterms:modified xsi:type="dcterms:W3CDTF">2023-11-29T19:32:59Z</dcterms:modified>
</cp:coreProperties>
</file>